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ink/ink1.xml" ContentType="application/inkml+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7" r:id="rId4"/>
  </p:sldMasterIdLst>
  <p:notesMasterIdLst>
    <p:notesMasterId r:id="rId53"/>
  </p:notesMasterIdLst>
  <p:sldIdLst>
    <p:sldId id="378" r:id="rId5"/>
    <p:sldId id="291" r:id="rId6"/>
    <p:sldId id="376" r:id="rId7"/>
    <p:sldId id="285" r:id="rId8"/>
    <p:sldId id="286" r:id="rId9"/>
    <p:sldId id="287" r:id="rId10"/>
    <p:sldId id="289" r:id="rId11"/>
    <p:sldId id="327" r:id="rId12"/>
    <p:sldId id="295" r:id="rId13"/>
    <p:sldId id="377" r:id="rId14"/>
    <p:sldId id="328" r:id="rId15"/>
    <p:sldId id="329" r:id="rId16"/>
    <p:sldId id="331" r:id="rId17"/>
    <p:sldId id="332" r:id="rId18"/>
    <p:sldId id="333" r:id="rId19"/>
    <p:sldId id="360" r:id="rId20"/>
    <p:sldId id="334" r:id="rId21"/>
    <p:sldId id="335" r:id="rId22"/>
    <p:sldId id="336" r:id="rId23"/>
    <p:sldId id="337" r:id="rId24"/>
    <p:sldId id="338" r:id="rId25"/>
    <p:sldId id="339" r:id="rId26"/>
    <p:sldId id="365" r:id="rId27"/>
    <p:sldId id="341" r:id="rId28"/>
    <p:sldId id="340" r:id="rId29"/>
    <p:sldId id="342" r:id="rId30"/>
    <p:sldId id="343" r:id="rId31"/>
    <p:sldId id="344" r:id="rId32"/>
    <p:sldId id="346" r:id="rId33"/>
    <p:sldId id="347" r:id="rId34"/>
    <p:sldId id="373" r:id="rId35"/>
    <p:sldId id="348" r:id="rId36"/>
    <p:sldId id="350" r:id="rId37"/>
    <p:sldId id="351" r:id="rId38"/>
    <p:sldId id="352" r:id="rId39"/>
    <p:sldId id="354" r:id="rId40"/>
    <p:sldId id="361" r:id="rId41"/>
    <p:sldId id="362" r:id="rId42"/>
    <p:sldId id="364" r:id="rId43"/>
    <p:sldId id="355" r:id="rId44"/>
    <p:sldId id="356" r:id="rId45"/>
    <p:sldId id="326" r:id="rId46"/>
    <p:sldId id="366" r:id="rId47"/>
    <p:sldId id="367" r:id="rId48"/>
    <p:sldId id="368" r:id="rId49"/>
    <p:sldId id="369" r:id="rId50"/>
    <p:sldId id="370" r:id="rId51"/>
    <p:sldId id="358"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a:srgbClr val="FF5050"/>
    <a:srgbClr val="73ACD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p:cViewPr>
        <p:scale>
          <a:sx n="110" d="100"/>
          <a:sy n="110" d="100"/>
        </p:scale>
        <p:origin x="-36" y="31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685C8-9B5E-481F-A226-29DD45ADFBE8}" type="doc">
      <dgm:prSet loTypeId="urn:microsoft.com/office/officeart/2005/8/layout/vList2" loCatId="list" qsTypeId="urn:microsoft.com/office/officeart/2005/8/quickstyle/simple2" qsCatId="simple" csTypeId="urn:microsoft.com/office/officeart/2005/8/colors/accent3_1" csCatId="accent3" phldr="1"/>
      <dgm:spPr/>
      <dgm:t>
        <a:bodyPr/>
        <a:lstStyle/>
        <a:p>
          <a:endParaRPr lang="en-US"/>
        </a:p>
      </dgm:t>
    </dgm:pt>
    <dgm:pt modelId="{2A2CC73B-2B17-4078-B46F-2A2716004296}">
      <dgm:prSet phldrT="[Text]" custT="1"/>
      <dgm:spPr/>
      <dgm:t>
        <a:bodyPr/>
        <a:lstStyle/>
        <a:p>
          <a:r>
            <a:rPr lang="en-US" sz="2000" b="1" dirty="0" smtClean="0">
              <a:solidFill>
                <a:srgbClr val="FF0000"/>
              </a:solidFill>
              <a:latin typeface="Times New Roman" panose="02020603050405020304" pitchFamily="18" charset="0"/>
              <a:cs typeface="Times New Roman" panose="02020603050405020304" pitchFamily="18" charset="0"/>
            </a:rPr>
            <a:t>Hoạt động 1</a:t>
          </a:r>
          <a:r>
            <a:rPr lang="en-US" sz="2000" dirty="0" smtClean="0">
              <a:latin typeface="Times New Roman" panose="02020603050405020304" pitchFamily="18" charset="0"/>
              <a:cs typeface="Times New Roman" panose="02020603050405020304" pitchFamily="18" charset="0"/>
            </a:rPr>
            <a:t>:Cuộc bầu cử Quốc hội khoá VI ngày 25/04/1976</a:t>
          </a:r>
          <a:endParaRPr lang="en-US" sz="2000" dirty="0">
            <a:latin typeface="Times New Roman" panose="02020603050405020304" pitchFamily="18" charset="0"/>
            <a:cs typeface="Times New Roman" panose="02020603050405020304" pitchFamily="18" charset="0"/>
          </a:endParaRPr>
        </a:p>
      </dgm:t>
    </dgm:pt>
    <dgm:pt modelId="{CCAE5DD9-05ED-47EC-A197-EC95301EFD63}" type="parTrans" cxnId="{D39B04A2-0BA8-449E-A5E5-295ACA0B0017}">
      <dgm:prSet/>
      <dgm:spPr/>
      <dgm:t>
        <a:bodyPr/>
        <a:lstStyle/>
        <a:p>
          <a:endParaRPr lang="en-US"/>
        </a:p>
      </dgm:t>
    </dgm:pt>
    <dgm:pt modelId="{0A03CBC7-1084-4E1A-9895-A054AF634904}" type="sibTrans" cxnId="{D39B04A2-0BA8-449E-A5E5-295ACA0B0017}">
      <dgm:prSet/>
      <dgm:spPr/>
      <dgm:t>
        <a:bodyPr/>
        <a:lstStyle/>
        <a:p>
          <a:endParaRPr lang="en-US"/>
        </a:p>
      </dgm:t>
    </dgm:pt>
    <dgm:pt modelId="{51B33B64-CF36-4C87-92DB-DCB2A8822436}">
      <dgm:prSet phldrT="[Text]"/>
      <dgm:spPr/>
      <dgm:t>
        <a:bodyPr/>
        <a:lstStyle/>
        <a:p>
          <a:endParaRPr lang="en-US" dirty="0"/>
        </a:p>
      </dgm:t>
    </dgm:pt>
    <dgm:pt modelId="{73BCBD68-64D0-4049-8141-FDB3AD9CC9DA}" type="parTrans" cxnId="{6F0A5B7B-A8EF-4BDC-B772-923D23907156}">
      <dgm:prSet/>
      <dgm:spPr/>
      <dgm:t>
        <a:bodyPr/>
        <a:lstStyle/>
        <a:p>
          <a:endParaRPr lang="en-US"/>
        </a:p>
      </dgm:t>
    </dgm:pt>
    <dgm:pt modelId="{F3721ED1-99D5-4DD8-B620-99A46266C7F5}" type="sibTrans" cxnId="{6F0A5B7B-A8EF-4BDC-B772-923D23907156}">
      <dgm:prSet/>
      <dgm:spPr/>
      <dgm:t>
        <a:bodyPr/>
        <a:lstStyle/>
        <a:p>
          <a:endParaRPr lang="en-US"/>
        </a:p>
      </dgm:t>
    </dgm:pt>
    <dgm:pt modelId="{5777F6A1-7056-4CA2-ADA5-412BD24AC2E3}">
      <dgm:prSet phldrT="[Text]" custT="1"/>
      <dgm:spPr/>
      <dgm:t>
        <a:bodyPr/>
        <a:lstStyle/>
        <a:p>
          <a:r>
            <a:rPr lang="en-US" sz="2000" b="1" dirty="0" smtClean="0">
              <a:solidFill>
                <a:srgbClr val="FF0000"/>
              </a:solidFill>
              <a:latin typeface="Times New Roman" panose="02020603050405020304" pitchFamily="18" charset="0"/>
              <a:cs typeface="Times New Roman" panose="02020603050405020304" pitchFamily="18" charset="0"/>
            </a:rPr>
            <a:t>Hoạt động 2</a:t>
          </a:r>
          <a:r>
            <a:rPr lang="en-US" sz="2000" dirty="0" smtClean="0">
              <a:latin typeface="Times New Roman" panose="02020603050405020304" pitchFamily="18" charset="0"/>
              <a:cs typeface="Times New Roman" panose="02020603050405020304" pitchFamily="18" charset="0"/>
            </a:rPr>
            <a:t>:Những quyết định trọng đại của kì họp đầu tiên quốc hội khóa VI.</a:t>
          </a:r>
          <a:endParaRPr lang="en-US" sz="2000" dirty="0">
            <a:latin typeface="Times New Roman" panose="02020603050405020304" pitchFamily="18" charset="0"/>
            <a:cs typeface="Times New Roman" panose="02020603050405020304" pitchFamily="18" charset="0"/>
          </a:endParaRPr>
        </a:p>
      </dgm:t>
    </dgm:pt>
    <dgm:pt modelId="{E8E9A939-A56B-4BBD-98D3-87526761A85B}" type="parTrans" cxnId="{8DCE08D9-B3F9-4FEB-A704-21C4CC6D63FB}">
      <dgm:prSet/>
      <dgm:spPr/>
      <dgm:t>
        <a:bodyPr/>
        <a:lstStyle/>
        <a:p>
          <a:endParaRPr lang="en-US"/>
        </a:p>
      </dgm:t>
    </dgm:pt>
    <dgm:pt modelId="{D5CA0986-824B-48E6-937D-7478D267763B}" type="sibTrans" cxnId="{8DCE08D9-B3F9-4FEB-A704-21C4CC6D63FB}">
      <dgm:prSet/>
      <dgm:spPr/>
      <dgm:t>
        <a:bodyPr/>
        <a:lstStyle/>
        <a:p>
          <a:endParaRPr lang="en-US"/>
        </a:p>
      </dgm:t>
    </dgm:pt>
    <dgm:pt modelId="{F576ED7A-BAE5-4C9E-96E1-ECEA62435A62}">
      <dgm:prSet phldrT="[Text]" custT="1"/>
      <dgm:spPr/>
      <dgm:t>
        <a:bodyPr/>
        <a:lstStyle/>
        <a:p>
          <a:r>
            <a:rPr lang="en-US" sz="2000" b="1" dirty="0" smtClean="0">
              <a:solidFill>
                <a:srgbClr val="FF0000"/>
              </a:solidFill>
              <a:latin typeface="Times New Roman" panose="02020603050405020304" pitchFamily="18" charset="0"/>
              <a:cs typeface="Times New Roman" panose="02020603050405020304" pitchFamily="18" charset="0"/>
            </a:rPr>
            <a:t>Hoạt động 3</a:t>
          </a:r>
          <a:r>
            <a:rPr lang="en-US" sz="2000" dirty="0" smtClean="0">
              <a:latin typeface="Times New Roman" panose="02020603050405020304" pitchFamily="18" charset="0"/>
              <a:cs typeface="Times New Roman" panose="02020603050405020304" pitchFamily="18" charset="0"/>
            </a:rPr>
            <a:t>: Ý nghĩa cuộc bầu cử và kì họp đầu tiên Quốc hội khóa VI</a:t>
          </a:r>
          <a:endParaRPr lang="en-US" sz="2000" dirty="0">
            <a:latin typeface="Times New Roman" panose="02020603050405020304" pitchFamily="18" charset="0"/>
            <a:cs typeface="Times New Roman" panose="02020603050405020304" pitchFamily="18" charset="0"/>
          </a:endParaRPr>
        </a:p>
      </dgm:t>
    </dgm:pt>
    <dgm:pt modelId="{050A8A22-7A0D-4AA2-9BEF-FE372648FBFF}" type="parTrans" cxnId="{D75EF093-C405-4568-9A2F-512FB1AC57A9}">
      <dgm:prSet/>
      <dgm:spPr/>
      <dgm:t>
        <a:bodyPr/>
        <a:lstStyle/>
        <a:p>
          <a:endParaRPr lang="en-US"/>
        </a:p>
      </dgm:t>
    </dgm:pt>
    <dgm:pt modelId="{0AA70189-8728-4347-9796-0AE35F63E637}" type="sibTrans" cxnId="{D75EF093-C405-4568-9A2F-512FB1AC57A9}">
      <dgm:prSet/>
      <dgm:spPr/>
      <dgm:t>
        <a:bodyPr/>
        <a:lstStyle/>
        <a:p>
          <a:endParaRPr lang="en-US"/>
        </a:p>
      </dgm:t>
    </dgm:pt>
    <dgm:pt modelId="{8031E1A8-75CB-45FE-8307-21F947A00FF4}" type="pres">
      <dgm:prSet presAssocID="{05D685C8-9B5E-481F-A226-29DD45ADFBE8}" presName="linear" presStyleCnt="0">
        <dgm:presLayoutVars>
          <dgm:animLvl val="lvl"/>
          <dgm:resizeHandles val="exact"/>
        </dgm:presLayoutVars>
      </dgm:prSet>
      <dgm:spPr/>
      <dgm:t>
        <a:bodyPr/>
        <a:lstStyle/>
        <a:p>
          <a:endParaRPr lang="en-US"/>
        </a:p>
      </dgm:t>
    </dgm:pt>
    <dgm:pt modelId="{B3CC6952-616B-47FE-A41E-F5778D6F61A1}" type="pres">
      <dgm:prSet presAssocID="{2A2CC73B-2B17-4078-B46F-2A2716004296}" presName="parentText" presStyleLbl="node1" presStyleIdx="0" presStyleCnt="3" custScaleY="92140" custLinFactNeighborY="73386">
        <dgm:presLayoutVars>
          <dgm:chMax val="0"/>
          <dgm:bulletEnabled val="1"/>
        </dgm:presLayoutVars>
      </dgm:prSet>
      <dgm:spPr/>
      <dgm:t>
        <a:bodyPr/>
        <a:lstStyle/>
        <a:p>
          <a:endParaRPr lang="en-US"/>
        </a:p>
      </dgm:t>
    </dgm:pt>
    <dgm:pt modelId="{00D73341-98DB-48EF-8EA3-1850F04E91E3}" type="pres">
      <dgm:prSet presAssocID="{2A2CC73B-2B17-4078-B46F-2A2716004296}" presName="childText" presStyleLbl="revTx" presStyleIdx="0" presStyleCnt="1">
        <dgm:presLayoutVars>
          <dgm:bulletEnabled val="1"/>
        </dgm:presLayoutVars>
      </dgm:prSet>
      <dgm:spPr/>
      <dgm:t>
        <a:bodyPr/>
        <a:lstStyle/>
        <a:p>
          <a:endParaRPr lang="en-US"/>
        </a:p>
      </dgm:t>
    </dgm:pt>
    <dgm:pt modelId="{F45F9C16-53D8-41FE-B255-D34FAB1127C5}" type="pres">
      <dgm:prSet presAssocID="{5777F6A1-7056-4CA2-ADA5-412BD24AC2E3}" presName="parentText" presStyleLbl="node1" presStyleIdx="1" presStyleCnt="3" custLinFactNeighborY="-46014">
        <dgm:presLayoutVars>
          <dgm:chMax val="0"/>
          <dgm:bulletEnabled val="1"/>
        </dgm:presLayoutVars>
      </dgm:prSet>
      <dgm:spPr/>
      <dgm:t>
        <a:bodyPr/>
        <a:lstStyle/>
        <a:p>
          <a:endParaRPr lang="en-US"/>
        </a:p>
      </dgm:t>
    </dgm:pt>
    <dgm:pt modelId="{7BA50259-4E05-440A-8B83-BB6999A9EB55}" type="pres">
      <dgm:prSet presAssocID="{D5CA0986-824B-48E6-937D-7478D267763B}" presName="spacer" presStyleCnt="0"/>
      <dgm:spPr/>
    </dgm:pt>
    <dgm:pt modelId="{C0ADCEBD-65D8-45D7-A6F2-6651F42631E4}" type="pres">
      <dgm:prSet presAssocID="{F576ED7A-BAE5-4C9E-96E1-ECEA62435A62}" presName="parentText" presStyleLbl="node1" presStyleIdx="2" presStyleCnt="3" custLinFactNeighborY="-46014">
        <dgm:presLayoutVars>
          <dgm:chMax val="0"/>
          <dgm:bulletEnabled val="1"/>
        </dgm:presLayoutVars>
      </dgm:prSet>
      <dgm:spPr/>
      <dgm:t>
        <a:bodyPr/>
        <a:lstStyle/>
        <a:p>
          <a:endParaRPr lang="en-US"/>
        </a:p>
      </dgm:t>
    </dgm:pt>
  </dgm:ptLst>
  <dgm:cxnLst>
    <dgm:cxn modelId="{42E1C1A9-B73B-4232-8A9E-D8C3194F8384}" type="presOf" srcId="{2A2CC73B-2B17-4078-B46F-2A2716004296}" destId="{B3CC6952-616B-47FE-A41E-F5778D6F61A1}" srcOrd="0" destOrd="0" presId="urn:microsoft.com/office/officeart/2005/8/layout/vList2"/>
    <dgm:cxn modelId="{3955575A-069E-42A3-8976-AED30594DF03}" type="presOf" srcId="{5777F6A1-7056-4CA2-ADA5-412BD24AC2E3}" destId="{F45F9C16-53D8-41FE-B255-D34FAB1127C5}" srcOrd="0" destOrd="0" presId="urn:microsoft.com/office/officeart/2005/8/layout/vList2"/>
    <dgm:cxn modelId="{6F0A5B7B-A8EF-4BDC-B772-923D23907156}" srcId="{2A2CC73B-2B17-4078-B46F-2A2716004296}" destId="{51B33B64-CF36-4C87-92DB-DCB2A8822436}" srcOrd="0" destOrd="0" parTransId="{73BCBD68-64D0-4049-8141-FDB3AD9CC9DA}" sibTransId="{F3721ED1-99D5-4DD8-B620-99A46266C7F5}"/>
    <dgm:cxn modelId="{A7227CA0-F109-43FF-B496-312F1E474277}" type="presOf" srcId="{F576ED7A-BAE5-4C9E-96E1-ECEA62435A62}" destId="{C0ADCEBD-65D8-45D7-A6F2-6651F42631E4}" srcOrd="0" destOrd="0" presId="urn:microsoft.com/office/officeart/2005/8/layout/vList2"/>
    <dgm:cxn modelId="{A83ACCE6-6C68-4132-AE71-B72F084FEBE6}" type="presOf" srcId="{51B33B64-CF36-4C87-92DB-DCB2A8822436}" destId="{00D73341-98DB-48EF-8EA3-1850F04E91E3}" srcOrd="0" destOrd="0" presId="urn:microsoft.com/office/officeart/2005/8/layout/vList2"/>
    <dgm:cxn modelId="{8DCE08D9-B3F9-4FEB-A704-21C4CC6D63FB}" srcId="{05D685C8-9B5E-481F-A226-29DD45ADFBE8}" destId="{5777F6A1-7056-4CA2-ADA5-412BD24AC2E3}" srcOrd="1" destOrd="0" parTransId="{E8E9A939-A56B-4BBD-98D3-87526761A85B}" sibTransId="{D5CA0986-824B-48E6-937D-7478D267763B}"/>
    <dgm:cxn modelId="{D75EF093-C405-4568-9A2F-512FB1AC57A9}" srcId="{05D685C8-9B5E-481F-A226-29DD45ADFBE8}" destId="{F576ED7A-BAE5-4C9E-96E1-ECEA62435A62}" srcOrd="2" destOrd="0" parTransId="{050A8A22-7A0D-4AA2-9BEF-FE372648FBFF}" sibTransId="{0AA70189-8728-4347-9796-0AE35F63E637}"/>
    <dgm:cxn modelId="{521252CD-1687-4BB8-8159-E789E4A2FCD9}" type="presOf" srcId="{05D685C8-9B5E-481F-A226-29DD45ADFBE8}" destId="{8031E1A8-75CB-45FE-8307-21F947A00FF4}" srcOrd="0" destOrd="0" presId="urn:microsoft.com/office/officeart/2005/8/layout/vList2"/>
    <dgm:cxn modelId="{D39B04A2-0BA8-449E-A5E5-295ACA0B0017}" srcId="{05D685C8-9B5E-481F-A226-29DD45ADFBE8}" destId="{2A2CC73B-2B17-4078-B46F-2A2716004296}" srcOrd="0" destOrd="0" parTransId="{CCAE5DD9-05ED-47EC-A197-EC95301EFD63}" sibTransId="{0A03CBC7-1084-4E1A-9895-A054AF634904}"/>
    <dgm:cxn modelId="{10BB4105-0CBD-4FE5-8E57-201C9D14852A}" type="presParOf" srcId="{8031E1A8-75CB-45FE-8307-21F947A00FF4}" destId="{B3CC6952-616B-47FE-A41E-F5778D6F61A1}" srcOrd="0" destOrd="0" presId="urn:microsoft.com/office/officeart/2005/8/layout/vList2"/>
    <dgm:cxn modelId="{F3E24B94-2C78-4683-8940-8B9AF0861621}" type="presParOf" srcId="{8031E1A8-75CB-45FE-8307-21F947A00FF4}" destId="{00D73341-98DB-48EF-8EA3-1850F04E91E3}" srcOrd="1" destOrd="0" presId="urn:microsoft.com/office/officeart/2005/8/layout/vList2"/>
    <dgm:cxn modelId="{B7BB122E-84A8-4816-B62D-5460477CB323}" type="presParOf" srcId="{8031E1A8-75CB-45FE-8307-21F947A00FF4}" destId="{F45F9C16-53D8-41FE-B255-D34FAB1127C5}" srcOrd="2" destOrd="0" presId="urn:microsoft.com/office/officeart/2005/8/layout/vList2"/>
    <dgm:cxn modelId="{1CEB3B47-E091-42EA-83ED-9AF7FED30595}" type="presParOf" srcId="{8031E1A8-75CB-45FE-8307-21F947A00FF4}" destId="{7BA50259-4E05-440A-8B83-BB6999A9EB55}" srcOrd="3" destOrd="0" presId="urn:microsoft.com/office/officeart/2005/8/layout/vList2"/>
    <dgm:cxn modelId="{E0AE33F7-3153-44A1-97F3-35C7AE95EC90}" type="presParOf" srcId="{8031E1A8-75CB-45FE-8307-21F947A00FF4}" destId="{C0ADCEBD-65D8-45D7-A6F2-6651F42631E4}"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a:ext uri="{C62137D5-CB1D-491B-B009-E17868A290BF}">
      <dgm14:recolorImg xmlns:dgm14="http://schemas.microsoft.com/office/drawing/2010/diagram" xmlns=""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C6952-616B-47FE-A41E-F5778D6F61A1}">
      <dsp:nvSpPr>
        <dsp:cNvPr id="0" name=""/>
        <dsp:cNvSpPr/>
      </dsp:nvSpPr>
      <dsp:spPr>
        <a:xfrm>
          <a:off x="0" y="686774"/>
          <a:ext cx="6096000" cy="931424"/>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Times New Roman" panose="02020603050405020304" pitchFamily="18" charset="0"/>
              <a:cs typeface="Times New Roman" panose="02020603050405020304" pitchFamily="18" charset="0"/>
            </a:rPr>
            <a:t>Hoạt động 1</a:t>
          </a:r>
          <a:r>
            <a:rPr lang="en-US" sz="2000" kern="1200" dirty="0" smtClean="0">
              <a:latin typeface="Times New Roman" panose="02020603050405020304" pitchFamily="18" charset="0"/>
              <a:cs typeface="Times New Roman" panose="02020603050405020304" pitchFamily="18" charset="0"/>
            </a:rPr>
            <a:t>:Cuộc bầu cử Quốc hội khoá VI ngày 25/04/1976</a:t>
          </a:r>
          <a:endParaRPr lang="en-US" sz="2000" kern="1200" dirty="0">
            <a:latin typeface="Times New Roman" panose="02020603050405020304" pitchFamily="18" charset="0"/>
            <a:cs typeface="Times New Roman" panose="02020603050405020304" pitchFamily="18" charset="0"/>
          </a:endParaRPr>
        </a:p>
      </dsp:txBody>
      <dsp:txXfrm>
        <a:off x="45468" y="732242"/>
        <a:ext cx="6005064" cy="840488"/>
      </dsp:txXfrm>
    </dsp:sp>
    <dsp:sp modelId="{00D73341-98DB-48EF-8EA3-1850F04E91E3}">
      <dsp:nvSpPr>
        <dsp:cNvPr id="0" name=""/>
        <dsp:cNvSpPr/>
      </dsp:nvSpPr>
      <dsp:spPr>
        <a:xfrm>
          <a:off x="0" y="961952"/>
          <a:ext cx="6096000"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dsp:txBody>
      <dsp:txXfrm>
        <a:off x="0" y="961952"/>
        <a:ext cx="6096000" cy="894240"/>
      </dsp:txXfrm>
    </dsp:sp>
    <dsp:sp modelId="{F45F9C16-53D8-41FE-B255-D34FAB1127C5}">
      <dsp:nvSpPr>
        <dsp:cNvPr id="0" name=""/>
        <dsp:cNvSpPr/>
      </dsp:nvSpPr>
      <dsp:spPr>
        <a:xfrm>
          <a:off x="0" y="1784631"/>
          <a:ext cx="6096000" cy="10108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Times New Roman" panose="02020603050405020304" pitchFamily="18" charset="0"/>
              <a:cs typeface="Times New Roman" panose="02020603050405020304" pitchFamily="18" charset="0"/>
            </a:rPr>
            <a:t>Hoạt động 2</a:t>
          </a:r>
          <a:r>
            <a:rPr lang="en-US" sz="2000" kern="1200" dirty="0" smtClean="0">
              <a:latin typeface="Times New Roman" panose="02020603050405020304" pitchFamily="18" charset="0"/>
              <a:cs typeface="Times New Roman" panose="02020603050405020304" pitchFamily="18" charset="0"/>
            </a:rPr>
            <a:t>:Những quyết định trọng đại của kì họp đầu tiên quốc hội khóa VI.</a:t>
          </a:r>
          <a:endParaRPr lang="en-US" sz="2000" kern="1200" dirty="0">
            <a:latin typeface="Times New Roman" panose="02020603050405020304" pitchFamily="18" charset="0"/>
            <a:cs typeface="Times New Roman" panose="02020603050405020304" pitchFamily="18" charset="0"/>
          </a:endParaRPr>
        </a:p>
      </dsp:txBody>
      <dsp:txXfrm>
        <a:off x="49347" y="1833978"/>
        <a:ext cx="5997306" cy="912186"/>
      </dsp:txXfrm>
    </dsp:sp>
    <dsp:sp modelId="{C0ADCEBD-65D8-45D7-A6F2-6651F42631E4}">
      <dsp:nvSpPr>
        <dsp:cNvPr id="0" name=""/>
        <dsp:cNvSpPr/>
      </dsp:nvSpPr>
      <dsp:spPr>
        <a:xfrm>
          <a:off x="0" y="2951031"/>
          <a:ext cx="6096000" cy="1010880"/>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Times New Roman" panose="02020603050405020304" pitchFamily="18" charset="0"/>
              <a:cs typeface="Times New Roman" panose="02020603050405020304" pitchFamily="18" charset="0"/>
            </a:rPr>
            <a:t>Hoạt động 3</a:t>
          </a:r>
          <a:r>
            <a:rPr lang="en-US" sz="2000" kern="1200" dirty="0" smtClean="0">
              <a:latin typeface="Times New Roman" panose="02020603050405020304" pitchFamily="18" charset="0"/>
              <a:cs typeface="Times New Roman" panose="02020603050405020304" pitchFamily="18" charset="0"/>
            </a:rPr>
            <a:t>: Ý nghĩa cuộc bầu cử và kì họp đầu tiên Quốc hội khóa VI</a:t>
          </a:r>
          <a:endParaRPr lang="en-US" sz="2000" kern="1200" dirty="0">
            <a:latin typeface="Times New Roman" panose="02020603050405020304" pitchFamily="18" charset="0"/>
            <a:cs typeface="Times New Roman" panose="02020603050405020304" pitchFamily="18" charset="0"/>
          </a:endParaRPr>
        </a:p>
      </dsp:txBody>
      <dsp:txXfrm>
        <a:off x="49347" y="3000378"/>
        <a:ext cx="5997306" cy="9121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2-04-04T00:08:19.951"/>
    </inkml:context>
    <inkml:brush xml:id="br0">
      <inkml:brushProperty name="width" value="0.05292" units="cm"/>
      <inkml:brushProperty name="height" value="0.05292" units="cm"/>
      <inkml:brushProperty name="color" value="#FF0000"/>
    </inkml:brush>
  </inkml:definitions>
  <inkml:trace contextRef="#ctx0" brushRef="#br0">10102 6995 0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BABFB-E114-495B-BE30-6E23DB141BD2}" type="datetimeFigureOut">
              <a:rPr lang="en-US" smtClean="0"/>
              <a:pPr/>
              <a:t>07-Apr-23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67196C-E283-4C2D-BCAF-D1952B5D6387}" type="slidenum">
              <a:rPr lang="en-US" smtClean="0"/>
              <a:pPr/>
              <a:t>‹#›</a:t>
            </a:fld>
            <a:endParaRPr lang="en-US"/>
          </a:p>
        </p:txBody>
      </p:sp>
    </p:spTree>
    <p:extLst>
      <p:ext uri="{BB962C8B-B14F-4D97-AF65-F5344CB8AC3E}">
        <p14:creationId xmlns:p14="http://schemas.microsoft.com/office/powerpoint/2010/main" xmlns="" val="26462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7196C-E283-4C2D-BCAF-D1952B5D6387}" type="slidenum">
              <a:rPr lang="en-US" smtClean="0"/>
              <a:pPr/>
              <a:t>2</a:t>
            </a:fld>
            <a:endParaRPr lang="en-US"/>
          </a:p>
        </p:txBody>
      </p:sp>
    </p:spTree>
    <p:extLst>
      <p:ext uri="{BB962C8B-B14F-4D97-AF65-F5344CB8AC3E}">
        <p14:creationId xmlns:p14="http://schemas.microsoft.com/office/powerpoint/2010/main" xmlns="" val="265008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Bấm</a:t>
            </a:r>
            <a:r>
              <a:rPr lang="en-US" baseline="0" dirty="0" smtClean="0"/>
              <a:t> </a:t>
            </a:r>
            <a:r>
              <a:rPr lang="en-US" baseline="0" dirty="0" err="1" smtClean="0"/>
              <a:t>chuột</a:t>
            </a:r>
            <a:r>
              <a:rPr lang="en-US" baseline="0" dirty="0" smtClean="0"/>
              <a:t> </a:t>
            </a:r>
            <a:r>
              <a:rPr lang="en-US" baseline="0" dirty="0" err="1" smtClean="0"/>
              <a:t>lần</a:t>
            </a:r>
            <a:r>
              <a:rPr lang="en-US" baseline="0" dirty="0" smtClean="0"/>
              <a:t> 1: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err="1" smtClean="0"/>
              <a:t>Bấm</a:t>
            </a:r>
            <a:r>
              <a:rPr lang="en-US" baseline="0" dirty="0" smtClean="0"/>
              <a:t> </a:t>
            </a:r>
            <a:r>
              <a:rPr lang="en-US" baseline="0" dirty="0" err="1" smtClean="0"/>
              <a:t>chuột</a:t>
            </a:r>
            <a:r>
              <a:rPr lang="en-US" baseline="0" dirty="0" smtClean="0"/>
              <a:t> </a:t>
            </a:r>
            <a:r>
              <a:rPr lang="en-US" baseline="0" dirty="0" err="1" smtClean="0"/>
              <a:t>lần</a:t>
            </a:r>
            <a:r>
              <a:rPr lang="en-US" baseline="0" dirty="0" smtClean="0"/>
              <a:t> 2: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Bấm</a:t>
            </a:r>
            <a:r>
              <a:rPr lang="en-US" baseline="0" dirty="0" smtClean="0"/>
              <a:t> </a:t>
            </a:r>
            <a:r>
              <a:rPr lang="en-US" baseline="0" dirty="0" err="1" smtClean="0"/>
              <a:t>chuột</a:t>
            </a:r>
            <a:r>
              <a:rPr lang="en-US" baseline="0" dirty="0" smtClean="0"/>
              <a:t> </a:t>
            </a:r>
            <a:r>
              <a:rPr lang="en-US" baseline="0" dirty="0" err="1" smtClean="0"/>
              <a:t>vào</a:t>
            </a:r>
            <a:r>
              <a:rPr lang="en-US" baseline="0" dirty="0" smtClean="0"/>
              <a:t> </a:t>
            </a:r>
            <a:r>
              <a:rPr lang="en-US" baseline="0" dirty="0" err="1" smtClean="0"/>
              <a:t>bao</a:t>
            </a:r>
            <a:r>
              <a:rPr lang="en-US" baseline="0" dirty="0" smtClean="0"/>
              <a:t> </a:t>
            </a:r>
            <a:r>
              <a:rPr lang="en-US" baseline="0" dirty="0" err="1" smtClean="0"/>
              <a:t>lì</a:t>
            </a:r>
            <a:r>
              <a:rPr lang="en-US" baseline="0" dirty="0" smtClean="0"/>
              <a:t> </a:t>
            </a:r>
            <a:r>
              <a:rPr lang="en-US" baseline="0" dirty="0" err="1" smtClean="0"/>
              <a:t>xì</a:t>
            </a:r>
            <a:r>
              <a:rPr lang="en-US" baseline="0" dirty="0" smtClean="0"/>
              <a:t> </a:t>
            </a:r>
            <a:r>
              <a:rPr lang="en-US" baseline="0" dirty="0" err="1" smtClean="0"/>
              <a:t>để</a:t>
            </a:r>
            <a:r>
              <a:rPr lang="en-US" baseline="0" dirty="0" smtClean="0"/>
              <a:t> quay </a:t>
            </a:r>
            <a:r>
              <a:rPr lang="en-US" baseline="0" dirty="0" err="1" smtClean="0"/>
              <a:t>lại</a:t>
            </a:r>
            <a:r>
              <a:rPr lang="en-US" baseline="0" dirty="0" smtClean="0"/>
              <a:t> slide </a:t>
            </a:r>
            <a:r>
              <a:rPr lang="en-US" baseline="0" smtClean="0"/>
              <a:t>đầu</a:t>
            </a:r>
            <a:endParaRPr lang="en-US"/>
          </a:p>
        </p:txBody>
      </p:sp>
      <p:sp>
        <p:nvSpPr>
          <p:cNvPr id="4" name="Slide Number Placeholder 3"/>
          <p:cNvSpPr>
            <a:spLocks noGrp="1"/>
          </p:cNvSpPr>
          <p:nvPr>
            <p:ph type="sldNum" sz="quarter" idx="10"/>
          </p:nvPr>
        </p:nvSpPr>
        <p:spPr/>
        <p:txBody>
          <a:bodyPr/>
          <a:lstStyle/>
          <a:p>
            <a:fld id="{D367196C-E283-4C2D-BCAF-D1952B5D6387}" type="slidenum">
              <a:rPr lang="en-US" smtClean="0"/>
              <a:pPr/>
              <a:t>4</a:t>
            </a:fld>
            <a:endParaRPr lang="en-US"/>
          </a:p>
        </p:txBody>
      </p:sp>
    </p:spTree>
    <p:extLst>
      <p:ext uri="{BB962C8B-B14F-4D97-AF65-F5344CB8AC3E}">
        <p14:creationId xmlns:p14="http://schemas.microsoft.com/office/powerpoint/2010/main" xmlns="" val="416021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4269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 xmlns:a16="http://schemas.microsoft.com/office/drawing/2014/main" id="{8485ABEA-B611-46B4-824C-3D7287B8CA80}"/>
              </a:ext>
            </a:extLst>
          </p:cNvPr>
          <p:cNvSpPr>
            <a:spLocks noGrp="1" noRot="1" noChangeAspect="1" noChangeArrowheads="1" noTextEdit="1"/>
          </p:cNvSpPr>
          <p:nvPr>
            <p:ph type="sldImg"/>
          </p:nvPr>
        </p:nvSpPr>
        <p:spPr bwMode="auto">
          <a:xfrm>
            <a:off x="1249363" y="1279525"/>
            <a:ext cx="4605337" cy="34544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备注占位符 2">
            <a:extLst>
              <a:ext uri="{FF2B5EF4-FFF2-40B4-BE49-F238E27FC236}">
                <a16:creationId xmlns="" xmlns:a16="http://schemas.microsoft.com/office/drawing/2014/main" id="{B39FB173-A92A-4C3A-A402-711E1B2A204D}"/>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9220" name="灯片编号占位符 3">
            <a:extLst>
              <a:ext uri="{FF2B5EF4-FFF2-40B4-BE49-F238E27FC236}">
                <a16:creationId xmlns="" xmlns:a16="http://schemas.microsoft.com/office/drawing/2014/main" id="{CB0D6806-7490-4BA3-914E-EA5F276C0D38}"/>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C2FC00-8B5A-4D14-85ED-17BB50774A67}" type="slidenum">
              <a:rPr lang="zh-CN" altLang="en-US" smtClean="0">
                <a:solidFill>
                  <a:prstClr val="black"/>
                </a:solidFill>
              </a:rPr>
              <a:pPr/>
              <a:t>10</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80DF41-5A94-447F-8133-48D51F155CFD}" type="datetimeFigureOut">
              <a:rPr lang="en-US" smtClean="0"/>
              <a:pPr/>
              <a:t>07-Apr-23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109350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0DF41-5A94-447F-8133-48D51F155CFD}" type="datetimeFigureOut">
              <a:rPr lang="en-US" smtClean="0"/>
              <a:pPr/>
              <a:t>07-Apr-23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373959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0DF41-5A94-447F-8133-48D51F155CFD}" type="datetimeFigureOut">
              <a:rPr lang="en-US" smtClean="0"/>
              <a:pPr/>
              <a:t>07-Apr-23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160012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84">
            <a:off x="2807100" y="3450043"/>
            <a:ext cx="3529800" cy="3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914300" y="1123900"/>
            <a:ext cx="5315400" cy="1593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5000" b="0">
                <a:latin typeface="Merienda One"/>
                <a:ea typeface="Merienda One"/>
                <a:cs typeface="Merienda One"/>
                <a:sym typeface="Merienda One"/>
              </a:defRPr>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2"/>
          </p:nvPr>
        </p:nvSpPr>
        <p:spPr>
          <a:xfrm>
            <a:off x="3033450" y="2717488"/>
            <a:ext cx="3077100" cy="498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1pPr>
            <a:lvl2pPr lvl="1">
              <a:spcBef>
                <a:spcPts val="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2pPr>
            <a:lvl3pPr lvl="2">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3pPr>
            <a:lvl4pPr lvl="3">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4pPr>
            <a:lvl5pPr lvl="4">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5pPr>
            <a:lvl6pPr lvl="5">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6pPr>
            <a:lvl7pPr lvl="6">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7pPr>
            <a:lvl8pPr lvl="7">
              <a:spcBef>
                <a:spcPts val="1600"/>
              </a:spcBef>
              <a:spcAft>
                <a:spcPts val="0"/>
              </a:spcAft>
              <a:buClr>
                <a:schemeClr val="accent5"/>
              </a:buClr>
              <a:buSzPts val="3000"/>
              <a:buFont typeface="Merienda One"/>
              <a:buNone/>
              <a:defRPr sz="3000">
                <a:solidFill>
                  <a:schemeClr val="accent5"/>
                </a:solidFill>
                <a:latin typeface="Merienda One"/>
                <a:ea typeface="Merienda One"/>
                <a:cs typeface="Merienda One"/>
                <a:sym typeface="Merienda One"/>
              </a:defRPr>
            </a:lvl8pPr>
            <a:lvl9pPr lvl="8">
              <a:spcBef>
                <a:spcPts val="1600"/>
              </a:spcBef>
              <a:spcAft>
                <a:spcPts val="1600"/>
              </a:spcAft>
              <a:buClr>
                <a:schemeClr val="accent5"/>
              </a:buClr>
              <a:buSzPts val="3000"/>
              <a:buFont typeface="Merienda One"/>
              <a:buNone/>
              <a:defRPr sz="3000">
                <a:solidFill>
                  <a:schemeClr val="accent5"/>
                </a:solidFill>
                <a:latin typeface="Merienda One"/>
                <a:ea typeface="Merienda One"/>
                <a:cs typeface="Merienda One"/>
                <a:sym typeface="Merienda One"/>
              </a:defRPr>
            </a:lvl9pPr>
          </a:lstStyle>
          <a:p>
            <a:endParaRPr/>
          </a:p>
        </p:txBody>
      </p:sp>
      <p:pic>
        <p:nvPicPr>
          <p:cNvPr id="12" name="Google Shape;12;p2"/>
          <p:cNvPicPr preferRelativeResize="0"/>
          <p:nvPr/>
        </p:nvPicPr>
        <p:blipFill>
          <a:blip r:embed="rId3" cstate="print">
            <a:alphaModFix/>
          </a:blip>
          <a:stretch>
            <a:fillRect/>
          </a:stretch>
        </p:blipFill>
        <p:spPr>
          <a:xfrm rot="1224549">
            <a:off x="-750587" y="-324128"/>
            <a:ext cx="1904825" cy="3311433"/>
          </a:xfrm>
          <a:prstGeom prst="rect">
            <a:avLst/>
          </a:prstGeom>
          <a:noFill/>
          <a:ln>
            <a:noFill/>
          </a:ln>
        </p:spPr>
      </p:pic>
    </p:spTree>
    <p:extLst>
      <p:ext uri="{BB962C8B-B14F-4D97-AF65-F5344CB8AC3E}">
        <p14:creationId xmlns:p14="http://schemas.microsoft.com/office/powerpoint/2010/main" xmlns="" val="1193962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5270" y="171450"/>
            <a:ext cx="8339137"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xfrm>
            <a:off x="457200" y="4767264"/>
            <a:ext cx="2133600" cy="273844"/>
          </a:xfrm>
          <a:prstGeom prst="rect">
            <a:avLst/>
          </a:prstGeom>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124200" y="4767264"/>
            <a:ext cx="2895600" cy="273844"/>
          </a:xfrm>
          <a:prstGeom prst="rect">
            <a:avLst/>
          </a:prstGeom>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553200" y="4767264"/>
            <a:ext cx="2133600" cy="273844"/>
          </a:xfrm>
          <a:prstGeom prst="rect">
            <a:avLst/>
          </a:prstGeom>
        </p:spPr>
        <p:txBody>
          <a:bodyPr/>
          <a:lstStyle>
            <a:lvl1pPr>
              <a:defRPr/>
            </a:lvl1pPr>
          </a:lstStyle>
          <a:p>
            <a:pPr>
              <a:defRPr/>
            </a:pPr>
            <a:fld id="{55DC6661-C0B4-4BF9-963B-AB50B683C4A9}" type="slidenum">
              <a:rPr lang="en-US"/>
              <a:pPr>
                <a:defRPr/>
              </a:pPr>
              <a:t>‹#›</a:t>
            </a:fld>
            <a:endParaRPr lang="en-US"/>
          </a:p>
        </p:txBody>
      </p:sp>
    </p:spTree>
    <p:extLst>
      <p:ext uri="{BB962C8B-B14F-4D97-AF65-F5344CB8AC3E}">
        <p14:creationId xmlns:p14="http://schemas.microsoft.com/office/powerpoint/2010/main" xmlns="" val="1047467587"/>
      </p:ext>
    </p:extLst>
  </p:cSld>
  <p:clrMapOvr>
    <a:masterClrMapping/>
  </p:clrMapOvr>
  <p:transition spd="slow">
    <p:wheel spokes="8"/>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C46D31-215B-44AE-9359-235FA4E87FF7}"/>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7FA66FB-2A3D-470A-B51A-B98BF1D203AE}"/>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D1FD9DF-0129-4C97-BC9B-F237B576A7FF}"/>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D0065F4-7692-49D5-9CFE-AAA3D51B74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E2E230-5B52-4C90-B006-3E9539B0D9A0}"/>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74961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C22F2-AB1B-4115-B12D-6817919C6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2734120-D373-42BE-997C-63EFE1C5B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85A8CC-34F9-4841-AA6A-997DC0792262}"/>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FA5BCF-1611-4830-96F5-12B8275064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668FB67-6849-440E-95B6-5590985B69C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41087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C50D32-6BB0-4D97-92AE-657AC35BD3F7}"/>
              </a:ext>
            </a:extLst>
          </p:cNvPr>
          <p:cNvSpPr>
            <a:spLocks noGrp="1"/>
          </p:cNvSpPr>
          <p:nvPr>
            <p:ph type="title"/>
          </p:nvPr>
        </p:nvSpPr>
        <p:spPr>
          <a:xfrm>
            <a:off x="623888" y="1282308"/>
            <a:ext cx="7886700" cy="213955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CAE961E-8706-437F-AA64-5167B0A24495}"/>
              </a:ext>
            </a:extLst>
          </p:cNvPr>
          <p:cNvSpPr>
            <a:spLocks noGrp="1"/>
          </p:cNvSpPr>
          <p:nvPr>
            <p:ph type="body" idx="1"/>
          </p:nvPr>
        </p:nvSpPr>
        <p:spPr>
          <a:xfrm>
            <a:off x="623888" y="3442102"/>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029B57E-60BA-4F5D-BA29-71BF3AEDE2ED}"/>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83F71AC-0FD8-4294-89DA-0C9492881B7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2623065-B0F2-465B-A9F8-2747FF40924B}"/>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9934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FEE0A-EA6B-4767-B45E-8190CBC33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711BACF-E128-4767-A18E-24B78F17B7E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7EB8B4F-6299-4A3E-AA19-42D7D5AE9C8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ED59954-C7EF-48C0-9FCB-0866EC07D17E}"/>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05CBDDD-A1BB-4DDB-BCD0-DE1D3F2077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24FE21D-1E85-4CD6-9568-ACE6516AD2DD}"/>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8722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343FD2-2637-4E0A-B96A-B808C50FE735}"/>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4F3E34-4139-45DD-B828-FCB8E619BEE6}"/>
              </a:ext>
            </a:extLst>
          </p:cNvPr>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A87C5EC-3FDE-4336-AAF4-4E71D9F9412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CCAA5B-E58A-45F8-BE07-1001F23F55EE}"/>
              </a:ext>
            </a:extLst>
          </p:cNvPr>
          <p:cNvSpPr>
            <a:spLocks noGrp="1"/>
          </p:cNvSpPr>
          <p:nvPr>
            <p:ph type="body" sz="quarter" idx="3"/>
          </p:nvPr>
        </p:nvSpPr>
        <p:spPr>
          <a:xfrm>
            <a:off x="4629156"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8F87C8E-F427-4DAD-9B35-B74DF2A4DAE8}"/>
              </a:ext>
            </a:extLst>
          </p:cNvPr>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9AB20A-DB62-4FFC-9C7F-8181C9CD7F5E}"/>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CABC280-E804-4C61-A44E-D6B0DB1CF7D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4DFFECD6-A9BF-46E5-B616-94C19802D83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14362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36860-5173-40B2-A3B6-453E43407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D1CAED5-4F43-4149-BC92-8CE974B08871}"/>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70AA648-97AD-4423-B23E-583C3EF8EF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69EF359-36A9-4AEE-94A5-9EA2AAC6D51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2187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0DF41-5A94-447F-8133-48D51F155CFD}" type="datetimeFigureOut">
              <a:rPr lang="en-US" smtClean="0"/>
              <a:pPr/>
              <a:t>07-Apr-23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670046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EB19BF7-332A-4EFD-B3A3-8053F7750290}"/>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D041BE6-0778-4182-ADE1-37D22DC4A5A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3FA2D33-8A03-46B2-A75E-32206DAE9094}"/>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1294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FA2DC-3A54-41AF-8CAB-8C8AA880A798}"/>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45B4A3A-F22F-411B-A893-9C0C79C88B9C}"/>
              </a:ext>
            </a:extLst>
          </p:cNvPr>
          <p:cNvSpPr>
            <a:spLocks noGrp="1"/>
          </p:cNvSpPr>
          <p:nvPr>
            <p:ph idx="1"/>
          </p:nvPr>
        </p:nvSpPr>
        <p:spPr>
          <a:xfrm>
            <a:off x="3887391" y="740573"/>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B53E49E-FFC1-4407-915A-2B8D54701BEF}"/>
              </a:ext>
            </a:extLst>
          </p:cNvPr>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6E64EE-7C0B-44A1-891A-6E26975817B7}"/>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895C2E3-1D8C-4555-A48C-FF43982A4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F026E3D-AF66-4925-9954-88EEC2ED2F2D}"/>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7795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0A5D7D-1E4F-42CF-8607-02B68AE0661A}"/>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9B69E3B-11DA-46E4-A5D5-BE3F85539B4F}"/>
              </a:ext>
            </a:extLst>
          </p:cNvPr>
          <p:cNvSpPr>
            <a:spLocks noGrp="1"/>
          </p:cNvSpPr>
          <p:nvPr>
            <p:ph type="pic" idx="1"/>
          </p:nvPr>
        </p:nvSpPr>
        <p:spPr>
          <a:xfrm>
            <a:off x="3887391" y="740573"/>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40F144E-AFD2-4EE2-A12E-0776C3BE465F}"/>
              </a:ext>
            </a:extLst>
          </p:cNvPr>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2C6DE0-524D-463A-B841-BD775A05ACF9}"/>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7C18BA7-2DDD-4023-BB2A-826B6EB4954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BF1D0B4-2347-4BBF-BB05-5D3E84CB6B8E}"/>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8341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FDC0C2-F952-4DD6-87D4-D5FCE7F3F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E17D9EB-38DC-4401-8128-A840E9E711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DD9E76-4C74-454E-AEA9-69433E7F6D72}"/>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4CFA67B-50A4-49D0-87A2-7294E647051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BA6AC3-CB30-499A-9DA6-1FFEB62599D7}"/>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79300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3ACEFFD-66D4-411C-A5C3-833703C8192A}"/>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EFC04E9-588C-442A-BF11-D1C0FE160314}"/>
              </a:ext>
            </a:extLst>
          </p:cNvPr>
          <p:cNvSpPr>
            <a:spLocks noGrp="1"/>
          </p:cNvSpPr>
          <p:nvPr>
            <p:ph type="body" orient="vert" idx="1"/>
          </p:nvPr>
        </p:nvSpPr>
        <p:spPr>
          <a:xfrm>
            <a:off x="628656"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DC7146-ED63-4C15-9C50-914B719B2227}"/>
              </a:ext>
            </a:extLst>
          </p:cNvPr>
          <p:cNvSpPr>
            <a:spLocks noGrp="1"/>
          </p:cNvSpPr>
          <p:nvPr>
            <p:ph type="dt" sz="half" idx="10"/>
          </p:nvPr>
        </p:nvSpPr>
        <p:spPr/>
        <p:txBody>
          <a:body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07475AF-BEBC-4E46-85AC-6327F85853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C26B012-FD06-48C7-B319-C7C7F61DDAF6}"/>
              </a:ext>
            </a:extLst>
          </p:cNvPr>
          <p:cNvSpPr>
            <a:spLocks noGrp="1"/>
          </p:cNvSpPr>
          <p:nvPr>
            <p:ph type="sldNum" sz="quarter" idx="12"/>
          </p:nvPr>
        </p:nvSpPr>
        <p:spPr/>
        <p:txBody>
          <a:body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7053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340280-E7EB-4449-B909-6DE479C10591}"/>
              </a:ext>
            </a:extLst>
          </p:cNvPr>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D539A69-5146-41A2-9336-7E1A7A33F771}"/>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DAC5835-6121-496C-9704-28FD641A7BBF}"/>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ED6C9E3-49C3-4BA5-83AA-AFD0E66B4D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9621BE4-89BF-466A-8F4A-04F160BF507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01015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2CB093-BF52-48CA-A708-AF2A1D9BE8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CDDAE61-1FE0-4CF1-A73A-AB9D93894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5A87DD6-2188-4494-A7BB-0FC7AD19C6BF}"/>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476AE9B-4E95-4A4C-895C-5FF7EC138F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50E1F16-7948-403A-B507-86066338564D}"/>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0846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8C9990-F3C5-4F33-9D41-61DCCA6F765C}"/>
              </a:ext>
            </a:extLst>
          </p:cNvPr>
          <p:cNvSpPr>
            <a:spLocks noGrp="1"/>
          </p:cNvSpPr>
          <p:nvPr>
            <p:ph type="title"/>
          </p:nvPr>
        </p:nvSpPr>
        <p:spPr>
          <a:xfrm>
            <a:off x="623888" y="1282305"/>
            <a:ext cx="7886700" cy="213955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357FB0A-7A75-438C-8C34-8B597C13A6AB}"/>
              </a:ext>
            </a:extLst>
          </p:cNvPr>
          <p:cNvSpPr>
            <a:spLocks noGrp="1"/>
          </p:cNvSpPr>
          <p:nvPr>
            <p:ph type="body" idx="1"/>
          </p:nvPr>
        </p:nvSpPr>
        <p:spPr>
          <a:xfrm>
            <a:off x="623888" y="344209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6209A6F-7BD6-4DFC-AA33-F8786CFB155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FE57A28-CDB1-405B-80A6-29127AD41E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A499B92-6ECB-4105-ABC4-9D6E83D2E27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06807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4F90A4-E070-4278-90BD-A1B51CAB9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3628C3B-C112-4CAF-9FA0-12B3F43914A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A78178A-F621-4BA4-89DD-DC612789C0F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012C1D4-0341-4B3A-AA75-DD3EB79319B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3DC2650-134F-416D-89B5-1144676B6AD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9B958ED-7C9F-4881-8EA7-3858F2290810}"/>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23518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948D88-1C4F-475D-922A-A6FA7B5C698E}"/>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FCF40C7-56CB-450C-99EA-6022AF78CCEA}"/>
              </a:ext>
            </a:extLst>
          </p:cNvPr>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18B769C-6ADA-449B-9B64-3E87647DABD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61D6426-C898-4268-92ED-A60A2DBDD67D}"/>
              </a:ext>
            </a:extLst>
          </p:cNvPr>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65907EF-DE77-4AE0-9379-9F7E30ADF2B5}"/>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9D49066-8DC3-4601-B077-7DEA28AAD3F1}"/>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7760C67-1A80-4E99-9288-0B7CAE1A837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E28236C8-B6D1-427C-B909-4FDD7ACBABDA}"/>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3553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80DF41-5A94-447F-8133-48D51F155CFD}" type="datetimeFigureOut">
              <a:rPr lang="en-US" smtClean="0"/>
              <a:pPr/>
              <a:t>07-Apr-23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3722240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7D5D0B-84C6-4067-95C2-3FAE289EDC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E97EE8B-8D46-4D66-9F02-C8D2205B6616}"/>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244A3BA-18AC-4AE7-AE02-F337E298A5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8C48BE9-B94E-4358-9F43-5AB6EAA94D9E}"/>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59175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A3D3A5D-78A6-4215-98D7-92459EA3D135}"/>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48BBF13-F691-4DB4-95DC-062F8B24CB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89FAED18-4745-40CC-8B89-9745C0C3F931}"/>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250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F5706-E456-4E15-9655-67EE4D9FE523}"/>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B114630-EADF-491F-9028-1766C1AC9F1E}"/>
              </a:ext>
            </a:extLst>
          </p:cNvPr>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A8C13C6-8830-4A56-95C2-F204FB05DEA7}"/>
              </a:ext>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7BE854B-2C16-48A3-8693-49A881E04282}"/>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A6ED49A-71D7-423E-9420-D7C859EAD2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BDC62B-13FB-46BD-A78B-2C647A41AC5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1059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4702A8-6E3C-474D-B8E9-13AAD45CFC0E}"/>
              </a:ext>
            </a:extLst>
          </p:cNvPr>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B2081AB-E3FA-44C7-BD31-D200166B7E0B}"/>
              </a:ext>
            </a:extLst>
          </p:cNvPr>
          <p:cNvSpPr>
            <a:spLocks noGrp="1"/>
          </p:cNvSpPr>
          <p:nvPr>
            <p:ph type="pic" idx="1"/>
          </p:nvPr>
        </p:nvSpPr>
        <p:spPr>
          <a:xfrm>
            <a:off x="3887391" y="740570"/>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EF62C74-8A1B-4AF4-8B9D-DBDD6FE36EB2}"/>
              </a:ext>
            </a:extLst>
          </p:cNvPr>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B79E272-D50A-4C53-B877-A7F2B51E3D9E}"/>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01BFC11-FACF-488F-80D0-C8CF09CADC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C2951A2-8417-40EA-BB1F-028F0925F646}"/>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41622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AB9CEB-502C-480B-9723-757BD3D8D8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72C6E29-D155-48E4-A97D-029470EF0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F691E0-9AD8-4717-AC39-2C7ADB4F3A34}"/>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185E1BB-D7F3-4F2B-B8C6-278F69A992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4C8250D-226F-49A8-A8E2-E2F265A7D1F8}"/>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16244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93EE0CB-7145-4D68-896E-125BE3EAF21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A727325-ECD8-49A5-93D3-FEE984FBF18E}"/>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0FD74E9-9686-4AAD-8D2D-1DA8AE58A03B}"/>
              </a:ext>
            </a:extLst>
          </p:cNvPr>
          <p:cNvSpPr>
            <a:spLocks noGrp="1"/>
          </p:cNvSpPr>
          <p:nvPr>
            <p:ph type="dt" sz="half" idx="10"/>
          </p:nvPr>
        </p:nvSpPr>
        <p:spPr/>
        <p:txBody>
          <a:body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46809C9-CADF-414A-8697-F06603EC34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2AA373D-1966-4D05-A09A-D5C90F00DCC7}"/>
              </a:ext>
            </a:extLst>
          </p:cNvPr>
          <p:cNvSpPr>
            <a:spLocks noGrp="1"/>
          </p:cNvSpPr>
          <p:nvPr>
            <p:ph type="sldNum" sz="quarter" idx="12"/>
          </p:nvPr>
        </p:nvSpPr>
        <p:spPr/>
        <p:txBody>
          <a:body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59496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 xmlns:a16="http://schemas.microsoft.com/office/drawing/2014/main" id="{2EFAFFD3-054E-4CCF-A92D-D568C1CFEC4B}"/>
              </a:ext>
            </a:extLst>
          </p:cNvPr>
          <p:cNvSpPr>
            <a:spLocks noGrp="1"/>
          </p:cNvSpPr>
          <p:nvPr>
            <p:ph type="dt" sz="half" idx="10"/>
          </p:nvPr>
        </p:nvSpPr>
        <p:spPr/>
        <p:txBody>
          <a:bodyPr/>
          <a:lstStyle>
            <a:lvl1pPr>
              <a:defRPr/>
            </a:lvl1pPr>
          </a:lstStyle>
          <a:p>
            <a:pPr>
              <a:defRPr/>
            </a:pPr>
            <a:fld id="{8050B3AA-AEE4-43A6-8B4E-D6A341A6EB5C}" type="datetimeFigureOut">
              <a:rPr lang="en-US">
                <a:solidFill>
                  <a:prstClr val="black">
                    <a:tint val="75000"/>
                  </a:prstClr>
                </a:solidFill>
              </a:rPr>
              <a:pPr>
                <a:defRPr/>
              </a:pPr>
              <a:t>07-Apr-23</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3AA49325-AA72-44B0-BC19-E45CBC38869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8A6B28C8-3688-4538-B6EB-D7976FAC984A}"/>
              </a:ext>
            </a:extLst>
          </p:cNvPr>
          <p:cNvSpPr>
            <a:spLocks noGrp="1"/>
          </p:cNvSpPr>
          <p:nvPr>
            <p:ph type="sldNum" sz="quarter" idx="12"/>
          </p:nvPr>
        </p:nvSpPr>
        <p:spPr/>
        <p:txBody>
          <a:bodyPr/>
          <a:lstStyle>
            <a:lvl1pPr>
              <a:defRPr/>
            </a:lvl1pPr>
          </a:lstStyle>
          <a:p>
            <a:fld id="{2E8A1626-152A-431C-A966-8DCDADF3861B}"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xmlns="" val="2918969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30F7011C-E797-4970-B6DB-FE1F474ECF58}" type="slidenum">
              <a:rPr lang="en-US"/>
              <a:pPr>
                <a:defRPr/>
              </a:pPr>
              <a:t>‹#›</a:t>
            </a:fld>
            <a:endParaRPr lang="en-US"/>
          </a:p>
        </p:txBody>
      </p:sp>
    </p:spTree>
    <p:extLst>
      <p:ext uri="{BB962C8B-B14F-4D97-AF65-F5344CB8AC3E}">
        <p14:creationId xmlns:p14="http://schemas.microsoft.com/office/powerpoint/2010/main" xmlns="" val="1633611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95DE5822-F25E-45EF-AA66-73E2188A01A7}" type="slidenum">
              <a:rPr lang="en-US"/>
              <a:pPr>
                <a:defRPr/>
              </a:pPr>
              <a:t>‹#›</a:t>
            </a:fld>
            <a:endParaRPr lang="en-US"/>
          </a:p>
        </p:txBody>
      </p:sp>
    </p:spTree>
    <p:extLst>
      <p:ext uri="{BB962C8B-B14F-4D97-AF65-F5344CB8AC3E}">
        <p14:creationId xmlns:p14="http://schemas.microsoft.com/office/powerpoint/2010/main" xmlns="" val="3942714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74EE663E-B20C-4EFA-8BE4-BA60F7957807}" type="slidenum">
              <a:rPr lang="en-US"/>
              <a:pPr>
                <a:defRPr/>
              </a:pPr>
              <a:t>‹#›</a:t>
            </a:fld>
            <a:endParaRPr lang="en-US"/>
          </a:p>
        </p:txBody>
      </p:sp>
    </p:spTree>
    <p:extLst>
      <p:ext uri="{BB962C8B-B14F-4D97-AF65-F5344CB8AC3E}">
        <p14:creationId xmlns:p14="http://schemas.microsoft.com/office/powerpoint/2010/main" xmlns="" val="33761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80DF41-5A94-447F-8133-48D51F155CFD}" type="datetimeFigureOut">
              <a:rPr lang="en-US" smtClean="0"/>
              <a:pPr/>
              <a:t>07-Apr-23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2602231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5BEBFA09-391B-4F5B-AB6D-D55F73F2638B}" type="slidenum">
              <a:rPr lang="en-US"/>
              <a:pPr>
                <a:defRPr/>
              </a:pPr>
              <a:t>‹#›</a:t>
            </a:fld>
            <a:endParaRPr lang="en-US"/>
          </a:p>
        </p:txBody>
      </p:sp>
    </p:spTree>
    <p:extLst>
      <p:ext uri="{BB962C8B-B14F-4D97-AF65-F5344CB8AC3E}">
        <p14:creationId xmlns:p14="http://schemas.microsoft.com/office/powerpoint/2010/main" xmlns="" val="1049478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4CF3A2F5-D46F-42B7-8D89-2899BB973410}" type="slidenum">
              <a:rPr lang="en-US"/>
              <a:pPr>
                <a:defRPr/>
              </a:pPr>
              <a:t>‹#›</a:t>
            </a:fld>
            <a:endParaRPr lang="en-US"/>
          </a:p>
        </p:txBody>
      </p:sp>
    </p:spTree>
    <p:extLst>
      <p:ext uri="{BB962C8B-B14F-4D97-AF65-F5344CB8AC3E}">
        <p14:creationId xmlns:p14="http://schemas.microsoft.com/office/powerpoint/2010/main" xmlns="" val="3176682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84447B5D-50F9-4E34-BCA2-FC897E22A4B9}" type="slidenum">
              <a:rPr lang="en-US"/>
              <a:pPr>
                <a:defRPr/>
              </a:pPr>
              <a:t>‹#›</a:t>
            </a:fld>
            <a:endParaRPr lang="en-US"/>
          </a:p>
        </p:txBody>
      </p:sp>
    </p:spTree>
    <p:extLst>
      <p:ext uri="{BB962C8B-B14F-4D97-AF65-F5344CB8AC3E}">
        <p14:creationId xmlns:p14="http://schemas.microsoft.com/office/powerpoint/2010/main" xmlns="" val="2987330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C6989699-838D-481A-947E-A92EA3CDD8C0}" type="slidenum">
              <a:rPr lang="en-US"/>
              <a:pPr>
                <a:defRPr/>
              </a:pPr>
              <a:t>‹#›</a:t>
            </a:fld>
            <a:endParaRPr lang="en-US"/>
          </a:p>
        </p:txBody>
      </p:sp>
    </p:spTree>
    <p:extLst>
      <p:ext uri="{BB962C8B-B14F-4D97-AF65-F5344CB8AC3E}">
        <p14:creationId xmlns:p14="http://schemas.microsoft.com/office/powerpoint/2010/main" xmlns="" val="3041015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FF3C031A-E710-40E2-BE3C-E6725AC0CCB2}" type="slidenum">
              <a:rPr lang="en-US"/>
              <a:pPr>
                <a:defRPr/>
              </a:pPr>
              <a:t>‹#›</a:t>
            </a:fld>
            <a:endParaRPr lang="en-US"/>
          </a:p>
        </p:txBody>
      </p:sp>
    </p:spTree>
    <p:extLst>
      <p:ext uri="{BB962C8B-B14F-4D97-AF65-F5344CB8AC3E}">
        <p14:creationId xmlns:p14="http://schemas.microsoft.com/office/powerpoint/2010/main" xmlns="" val="4066591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B541EB20-B943-49A6-A492-4B6F384B1DB8}" type="slidenum">
              <a:rPr lang="en-US"/>
              <a:pPr>
                <a:defRPr/>
              </a:pPr>
              <a:t>‹#›</a:t>
            </a:fld>
            <a:endParaRPr lang="en-US"/>
          </a:p>
        </p:txBody>
      </p:sp>
    </p:spTree>
    <p:extLst>
      <p:ext uri="{BB962C8B-B14F-4D97-AF65-F5344CB8AC3E}">
        <p14:creationId xmlns:p14="http://schemas.microsoft.com/office/powerpoint/2010/main" xmlns="" val="2629312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537CC1DB-BB33-4F19-A9BC-9BE36DDC4DD8}" type="slidenum">
              <a:rPr lang="en-US"/>
              <a:pPr>
                <a:defRPr/>
              </a:pPr>
              <a:t>‹#›</a:t>
            </a:fld>
            <a:endParaRPr lang="en-US"/>
          </a:p>
        </p:txBody>
      </p:sp>
    </p:spTree>
    <p:extLst>
      <p:ext uri="{BB962C8B-B14F-4D97-AF65-F5344CB8AC3E}">
        <p14:creationId xmlns:p14="http://schemas.microsoft.com/office/powerpoint/2010/main" xmlns="" val="1395321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cs typeface="Arial" charset="0"/>
              </a:defRPr>
            </a:lvl1pPr>
          </a:lstStyle>
          <a:p>
            <a:pPr>
              <a:defRPr/>
            </a:pPr>
            <a:fld id="{E5D3ADDC-F35F-4C39-800C-4C38271065A3}" type="slidenum">
              <a:rPr lang="en-US"/>
              <a:pPr>
                <a:defRPr/>
              </a:pPr>
              <a:t>‹#›</a:t>
            </a:fld>
            <a:endParaRPr lang="en-US"/>
          </a:p>
        </p:txBody>
      </p:sp>
    </p:spTree>
    <p:extLst>
      <p:ext uri="{BB962C8B-B14F-4D97-AF65-F5344CB8AC3E}">
        <p14:creationId xmlns:p14="http://schemas.microsoft.com/office/powerpoint/2010/main" xmlns="" val="2955153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80DF41-5A94-447F-8133-48D51F155CFD}" type="datetimeFigureOut">
              <a:rPr lang="en-US" smtClean="0"/>
              <a:pPr/>
              <a:t>07-Apr-23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167631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80DF41-5A94-447F-8133-48D51F155CFD}" type="datetimeFigureOut">
              <a:rPr lang="en-US" smtClean="0"/>
              <a:pPr/>
              <a:t>07-Apr-23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425037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0DF41-5A94-447F-8133-48D51F155CFD}" type="datetimeFigureOut">
              <a:rPr lang="en-US" smtClean="0"/>
              <a:pPr/>
              <a:t>07-Apr-23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116233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pPr/>
              <a:t>07-Apr-23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7943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pPr/>
              <a:t>07-Apr-23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292217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80DF41-5A94-447F-8133-48D51F155CFD}" type="datetimeFigureOut">
              <a:rPr lang="en-US" smtClean="0"/>
              <a:pPr/>
              <a:t>07-Apr-23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9A27A1-A78D-4868-91D8-5B3AC37EBA4E}" type="slidenum">
              <a:rPr lang="en-US" smtClean="0"/>
              <a:pPr/>
              <a:t>‹#›</a:t>
            </a:fld>
            <a:endParaRPr lang="en-US"/>
          </a:p>
        </p:txBody>
      </p:sp>
    </p:spTree>
    <p:extLst>
      <p:ext uri="{BB962C8B-B14F-4D97-AF65-F5344CB8AC3E}">
        <p14:creationId xmlns:p14="http://schemas.microsoft.com/office/powerpoint/2010/main" xmlns="" val="709316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3616F50-021E-424B-8B26-40F1BB69AFF6}"/>
              </a:ext>
            </a:extLst>
          </p:cNvPr>
          <p:cNvSpPr txBox="1"/>
          <p:nvPr userDrawn="1"/>
        </p:nvSpPr>
        <p:spPr>
          <a:xfrm>
            <a:off x="0" y="-1203499"/>
            <a:ext cx="9144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5961FEF-7243-47A6-A3BF-13E6FE39149B}"/>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D3C59D-292B-4E3B-ABAE-151D17A0DE9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2A35ED-8A51-4461-91F5-5E67E4414C33}"/>
              </a:ext>
            </a:extLst>
          </p:cNvPr>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0EFB9B0-F2FF-4976-BF87-D07201A1E5A0}"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D58F94D-87CA-46DE-8C3D-0D249A350F51}"/>
              </a:ext>
            </a:extLst>
          </p:cNvPr>
          <p:cNvSpPr>
            <a:spLocks noGrp="1"/>
          </p:cNvSpPr>
          <p:nvPr>
            <p:ph type="ftr" sz="quarter" idx="3"/>
          </p:nvPr>
        </p:nvSpPr>
        <p:spPr>
          <a:xfrm>
            <a:off x="3028950" y="4767267"/>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0C99FDE-C245-4A07-AD78-CA417DC41309}"/>
              </a:ext>
            </a:extLst>
          </p:cNvPr>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A74C10-0C0C-48E8-A7A6-0CF64D38E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842712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FE7BEA5-0D6C-4084-B31A-3D67C48FA025}"/>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56A0A65-AC8F-4E84-8CEC-A3D3A78648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A05D47-472C-4DC9-965F-3A03EAABAF98}"/>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E0C1B43-FDCF-44FE-A23F-F5FBF2DB1A79}" type="datetimeFigureOut">
              <a:rPr lang="en-US" smtClean="0">
                <a:solidFill>
                  <a:prstClr val="black">
                    <a:tint val="75000"/>
                  </a:prstClr>
                </a:solidFill>
              </a:rPr>
              <a:pPr/>
              <a:t>07-Apr-23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8419F72-4CCE-4E67-A5A1-6655157AF4B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AD04402-11A2-4291-80D3-5E35A8E6E21A}"/>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7FBF2EE-BAD1-4F6E-B89A-04EBC4F6A6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154599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FFB21761-5467-4503-A6B1-0437F76D5FB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xmlns="" val="11616151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10" Type="http://schemas.openxmlformats.org/officeDocument/2006/relationships/image" Target="../media/image13.emf"/><Relationship Id="rId4" Type="http://schemas.openxmlformats.org/officeDocument/2006/relationships/image" Target="../media/image8.png"/><Relationship Id="rId9" Type="http://schemas.openxmlformats.org/officeDocument/2006/relationships/customXml" Target="../ink/ink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slide" Target="slide3.xml"/><Relationship Id="rId4" Type="http://schemas.openxmlformats.org/officeDocument/2006/relationships/image" Target="../media/image12.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61.png"/><Relationship Id="rId5" Type="http://schemas.microsoft.com/office/2007/relationships/media" Target="../media/media1.mp3"/><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1227551" y="47627"/>
            <a:ext cx="6477000" cy="581025"/>
          </a:xfrm>
          <a:prstGeom prst="rect">
            <a:avLst/>
          </a:prstGeom>
        </p:spPr>
        <p:txBody>
          <a:bodyPr wrap="none" lIns="121914" tIns="60957" rIns="121914" bIns="60957" fromWordArt="1">
            <a:prstTxWarp prst="textPlain">
              <a:avLst>
                <a:gd name="adj" fmla="val 50000"/>
              </a:avLst>
            </a:prstTxWarp>
          </a:bodyPr>
          <a:lstStyle/>
          <a:p>
            <a:pPr algn="ctr" defTabSz="1219140" eaLnBrk="0" fontAlgn="base" hangingPunct="0">
              <a:spcBef>
                <a:spcPct val="0"/>
              </a:spcBef>
              <a:spcAft>
                <a:spcPct val="0"/>
              </a:spcAft>
              <a:defRPr/>
            </a:pPr>
            <a:r>
              <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Thứ </a:t>
            </a:r>
            <a:r>
              <a:rPr lang="en-US" sz="48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ba </a:t>
            </a:r>
            <a:r>
              <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ngày 4</a:t>
            </a:r>
            <a:r>
              <a:rPr lang="en-US" sz="48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 </a:t>
            </a:r>
            <a:r>
              <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tháng </a:t>
            </a:r>
            <a:r>
              <a:rPr lang="en-US" sz="48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4 </a:t>
            </a:r>
            <a:r>
              <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HP001 5 hàng" panose="020B0603050302020204" pitchFamily="34" charset="0"/>
                <a:cs typeface="Times New Roman" pitchFamily="18" charset="0"/>
              </a:rPr>
              <a:t>năm 2023</a:t>
            </a:r>
          </a:p>
          <a:p>
            <a:pPr algn="ctr" defTabSz="1219140" eaLnBrk="0" fontAlgn="base" hangingPunct="0">
              <a:spcBef>
                <a:spcPct val="0"/>
              </a:spcBef>
              <a:spcAft>
                <a:spcPct val="0"/>
              </a:spcAft>
              <a:defRPr/>
            </a:pPr>
            <a:r>
              <a:rPr lang="en-US" sz="48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Lịch sử</a:t>
            </a:r>
            <a:endParaRPr lang="en-US" sz="48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51203" name="WordArt 3"/>
          <p:cNvSpPr>
            <a:spLocks noChangeArrowheads="1" noChangeShapeType="1" noTextEdit="1"/>
          </p:cNvSpPr>
          <p:nvPr/>
        </p:nvSpPr>
        <p:spPr bwMode="auto">
          <a:xfrm>
            <a:off x="1624013" y="746524"/>
            <a:ext cx="5556250" cy="406003"/>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48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51204" name="Picture 3" descr="WhitecornerFlow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229100"/>
            <a:ext cx="12192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4" descr="WhitecornerFlow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72400" y="4114800"/>
            <a:ext cx="13716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6" name="Picture 1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403" y="47627"/>
            <a:ext cx="682625" cy="186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rgbClr val="2F4D71"/>
                  </a:outerShdw>
                </a:effectLst>
              </a14:hiddenEffects>
            </a:ext>
          </a:extLst>
        </p:spPr>
      </p:pic>
      <p:pic>
        <p:nvPicPr>
          <p:cNvPr id="51207" name="Picture 2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35978" y="47627"/>
            <a:ext cx="682625" cy="186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rgbClr val="2F4D71"/>
                  </a:outerShdw>
                </a:effectLst>
              </a14:hiddenEffects>
            </a:ext>
          </a:extLst>
        </p:spPr>
      </p:pic>
      <p:sp>
        <p:nvSpPr>
          <p:cNvPr id="51208" name="Rectangle 36"/>
          <p:cNvSpPr>
            <a:spLocks noChangeArrowheads="1"/>
          </p:cNvSpPr>
          <p:nvPr/>
        </p:nvSpPr>
        <p:spPr bwMode="auto">
          <a:xfrm>
            <a:off x="0" y="0"/>
            <a:ext cx="91440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xmlns="">
                <a:solidFill>
                  <a:srgbClr val="FFFFFF"/>
                </a:solidFill>
              </a14:hiddenFill>
            </a:ext>
          </a:extLst>
        </p:spPr>
        <p:txBody>
          <a:bodyPr wrap="none" lIns="121914" tIns="60957" rIns="121914" bIns="60957" anchor="ctr"/>
          <a:lstStyle>
            <a:lvl1pPr defTabSz="1217613">
              <a:spcBef>
                <a:spcPct val="20000"/>
              </a:spcBef>
              <a:buChar char="•"/>
              <a:defRPr sz="3200">
                <a:solidFill>
                  <a:schemeClr val="tx1"/>
                </a:solidFill>
                <a:latin typeface="Arial" charset="0"/>
              </a:defRPr>
            </a:lvl1pPr>
            <a:lvl2pPr marL="742950" indent="-285750" defTabSz="1217613">
              <a:spcBef>
                <a:spcPct val="20000"/>
              </a:spcBef>
              <a:buChar char="–"/>
              <a:defRPr sz="2800">
                <a:solidFill>
                  <a:schemeClr val="tx1"/>
                </a:solidFill>
                <a:latin typeface="Arial" charset="0"/>
              </a:defRPr>
            </a:lvl2pPr>
            <a:lvl3pPr marL="1143000" indent="-228600" defTabSz="1217613">
              <a:spcBef>
                <a:spcPct val="20000"/>
              </a:spcBef>
              <a:buChar char="•"/>
              <a:defRPr sz="2400">
                <a:solidFill>
                  <a:schemeClr val="tx1"/>
                </a:solidFill>
                <a:latin typeface="Arial" charset="0"/>
              </a:defRPr>
            </a:lvl3pPr>
            <a:lvl4pPr marL="1600200" indent="-228600" defTabSz="1217613">
              <a:spcBef>
                <a:spcPct val="20000"/>
              </a:spcBef>
              <a:buChar char="–"/>
              <a:defRPr sz="2000">
                <a:solidFill>
                  <a:schemeClr val="tx1"/>
                </a:solidFill>
                <a:latin typeface="Arial" charset="0"/>
              </a:defRPr>
            </a:lvl4pPr>
            <a:lvl5pPr marL="2057400" indent="-228600" defTabSz="1217613">
              <a:spcBef>
                <a:spcPct val="20000"/>
              </a:spcBef>
              <a:buChar char="»"/>
              <a:defRPr sz="2000">
                <a:solidFill>
                  <a:schemeClr val="tx1"/>
                </a:solidFill>
                <a:latin typeface="Arial" charset="0"/>
              </a:defRPr>
            </a:lvl5pPr>
            <a:lvl6pPr marL="2514600" indent="-228600" defTabSz="1217613" eaLnBrk="0" fontAlgn="base" hangingPunct="0">
              <a:spcBef>
                <a:spcPct val="20000"/>
              </a:spcBef>
              <a:spcAft>
                <a:spcPct val="0"/>
              </a:spcAft>
              <a:buChar char="»"/>
              <a:defRPr sz="2000">
                <a:solidFill>
                  <a:schemeClr val="tx1"/>
                </a:solidFill>
                <a:latin typeface="Arial" charset="0"/>
              </a:defRPr>
            </a:lvl6pPr>
            <a:lvl7pPr marL="2971800" indent="-228600" defTabSz="1217613" eaLnBrk="0" fontAlgn="base" hangingPunct="0">
              <a:spcBef>
                <a:spcPct val="20000"/>
              </a:spcBef>
              <a:spcAft>
                <a:spcPct val="0"/>
              </a:spcAft>
              <a:buChar char="»"/>
              <a:defRPr sz="2000">
                <a:solidFill>
                  <a:schemeClr val="tx1"/>
                </a:solidFill>
                <a:latin typeface="Arial" charset="0"/>
              </a:defRPr>
            </a:lvl7pPr>
            <a:lvl8pPr marL="3429000" indent="-228600" defTabSz="1217613" eaLnBrk="0" fontAlgn="base" hangingPunct="0">
              <a:spcBef>
                <a:spcPct val="20000"/>
              </a:spcBef>
              <a:spcAft>
                <a:spcPct val="0"/>
              </a:spcAft>
              <a:buChar char="»"/>
              <a:defRPr sz="2000">
                <a:solidFill>
                  <a:schemeClr val="tx1"/>
                </a:solidFill>
                <a:latin typeface="Arial" charset="0"/>
              </a:defRPr>
            </a:lvl8pPr>
            <a:lvl9pPr marL="3886200" indent="-228600" defTabSz="1217613"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vi-VN" altLang="en-US" sz="2400" smtClean="0">
              <a:solidFill>
                <a:srgbClr val="000000"/>
              </a:solidFill>
              <a:cs typeface="Arial" charset="0"/>
            </a:endParaRPr>
          </a:p>
        </p:txBody>
      </p:sp>
      <p:sp>
        <p:nvSpPr>
          <p:cNvPr id="2" name="Rectangle 1"/>
          <p:cNvSpPr/>
          <p:nvPr/>
        </p:nvSpPr>
        <p:spPr>
          <a:xfrm>
            <a:off x="366355" y="616540"/>
            <a:ext cx="8411306" cy="615547"/>
          </a:xfrm>
          <a:prstGeom prst="rect">
            <a:avLst/>
          </a:prstGeom>
        </p:spPr>
        <p:txBody>
          <a:bodyPr lIns="121914" tIns="60957" rIns="121914" bIns="60957">
            <a:spAutoFit/>
          </a:bodyPr>
          <a:lstStyle/>
          <a:p>
            <a:pPr algn="ctr" defTabSz="1219140">
              <a:defRPr/>
            </a:pPr>
            <a:r>
              <a:rPr lang="en-US" sz="3200" b="1" kern="10" dirty="0" smtClean="0">
                <a:ln w="9525">
                  <a:solidFill>
                    <a:srgbClr val="FF0000"/>
                  </a:solidFill>
                  <a:round/>
                  <a:headEnd/>
                  <a:tailEnd/>
                </a:ln>
                <a:solidFill>
                  <a:srgbClr val="C00000"/>
                </a:solidFill>
                <a:effectLst>
                  <a:outerShdw dist="45791" dir="2021404" algn="ctr" rotWithShape="0">
                    <a:srgbClr val="B2B2B2">
                      <a:alpha val="79999"/>
                    </a:srgbClr>
                  </a:outerShdw>
                </a:effectLst>
                <a:latin typeface="Times New Roman"/>
                <a:cs typeface="Times New Roman"/>
              </a:rPr>
              <a:t>HOÀN THÀNH THỐNG NHẤT ĐẤT NƯỚC</a:t>
            </a:r>
            <a:endParaRPr lang="en-US" sz="3200" kern="0" dirty="0">
              <a:solidFill>
                <a:sysClr val="windowText" lastClr="000000"/>
              </a:solidFill>
              <a:cs typeface="Arial" panose="020B0604020202020204" pitchFamily="34" charset="0"/>
            </a:endParaRPr>
          </a:p>
        </p:txBody>
      </p:sp>
      <p:sp>
        <p:nvSpPr>
          <p:cNvPr id="4" name="Rectangle 3"/>
          <p:cNvSpPr/>
          <p:nvPr/>
        </p:nvSpPr>
        <p:spPr>
          <a:xfrm>
            <a:off x="533400" y="1232087"/>
            <a:ext cx="8243890" cy="3323987"/>
          </a:xfrm>
          <a:prstGeom prst="rect">
            <a:avLst/>
          </a:prstGeom>
        </p:spPr>
        <p:txBody>
          <a:bodyPr wrap="square">
            <a:spAutoFit/>
          </a:bodyPr>
          <a:lstStyle/>
          <a:p>
            <a:pPr>
              <a:spcBef>
                <a:spcPts val="1200"/>
              </a:spcBef>
              <a:spcAft>
                <a:spcPts val="0"/>
              </a:spcAft>
            </a:pPr>
            <a:r>
              <a:rPr lang="pt-BR" sz="1400" b="1" dirty="0">
                <a:latin typeface="Times New Roman"/>
                <a:cs typeface="Times New Roman"/>
              </a:rPr>
              <a:t>YÊU CẦU CẦN ĐẠT</a:t>
            </a:r>
            <a:endParaRPr lang="en-US" sz="1400" b="1" dirty="0">
              <a:latin typeface="Calibri"/>
              <a:cs typeface="Times New Roman"/>
            </a:endParaRPr>
          </a:p>
          <a:p>
            <a:pPr algn="just">
              <a:spcAft>
                <a:spcPts val="0"/>
              </a:spcAft>
              <a:tabLst>
                <a:tab pos="340360" algn="l"/>
              </a:tabLst>
            </a:pPr>
            <a:r>
              <a:rPr lang="en-US" sz="1400" dirty="0">
                <a:solidFill>
                  <a:srgbClr val="000000"/>
                </a:solidFill>
                <a:latin typeface="Times New Roman"/>
                <a:ea typeface="Times New Roman"/>
              </a:rPr>
              <a:t>- Biết tháng 4-1976, Quốc hội chung cả nước được bầu và họp vào cuối tháng 6 đầu tháng 7-1976:</a:t>
            </a:r>
            <a:endParaRPr lang="en-US" sz="1400" dirty="0">
              <a:latin typeface="Times New Roman"/>
              <a:ea typeface="Times New Roman"/>
            </a:endParaRPr>
          </a:p>
          <a:p>
            <a:pPr algn="just">
              <a:spcAft>
                <a:spcPts val="0"/>
              </a:spcAft>
              <a:tabLst>
                <a:tab pos="340360" algn="l"/>
              </a:tabLst>
            </a:pPr>
            <a:r>
              <a:rPr lang="en-US" sz="1400" dirty="0">
                <a:solidFill>
                  <a:srgbClr val="000000"/>
                </a:solidFill>
                <a:latin typeface="Times New Roman"/>
                <a:ea typeface="Times New Roman"/>
              </a:rPr>
              <a:t>+ Tháng 4-1976 cuộc Tổng tuyển cử bầu Quốc hội chung được tổ chức trong cả nước.</a:t>
            </a:r>
            <a:endParaRPr lang="en-US" sz="1400" dirty="0">
              <a:latin typeface="Times New Roman"/>
              <a:ea typeface="Times New Roman"/>
            </a:endParaRPr>
          </a:p>
          <a:p>
            <a:pPr algn="just">
              <a:spcAft>
                <a:spcPts val="0"/>
              </a:spcAft>
              <a:tabLst>
                <a:tab pos="340360" algn="l"/>
              </a:tabLst>
            </a:pPr>
            <a:r>
              <a:rPr lang="en-US" sz="1400" dirty="0">
                <a:solidFill>
                  <a:srgbClr val="000000"/>
                </a:solidFill>
                <a:latin typeface="Times New Roman"/>
                <a:ea typeface="Times New Roman"/>
              </a:rPr>
              <a:t>+ Cuối tháng 6, đầu tháng 7-1976 Quốc hội đã họp và quyết định: tên nước, Quốc huy, Quốc kì, Quốc ca,Thủ đô và đổi tên thành phố Sài Gòn - Gia Định là Thành phố Hồ Chí Minh.</a:t>
            </a:r>
            <a:endParaRPr lang="en-US" sz="1400" dirty="0">
              <a:latin typeface="Times New Roman"/>
              <a:ea typeface="Times New Roman"/>
            </a:endParaRPr>
          </a:p>
          <a:p>
            <a:pPr algn="just">
              <a:spcAft>
                <a:spcPts val="0"/>
              </a:spcAft>
            </a:pPr>
            <a:r>
              <a:rPr lang="en-US" sz="1400" b="1" dirty="0">
                <a:latin typeface="Times New Roman"/>
                <a:ea typeface="Times New Roman"/>
              </a:rPr>
              <a:t>- </a:t>
            </a:r>
            <a:r>
              <a:rPr lang="en-US" sz="1400" dirty="0">
                <a:latin typeface="Times New Roman"/>
                <a:ea typeface="Times New Roman"/>
              </a:rPr>
              <a:t>Nêu được</a:t>
            </a:r>
            <a:r>
              <a:rPr lang="en-US" sz="1400" b="1" dirty="0">
                <a:latin typeface="Times New Roman"/>
                <a:ea typeface="Times New Roman"/>
              </a:rPr>
              <a:t> </a:t>
            </a:r>
            <a:r>
              <a:rPr lang="pt-BR" sz="1400" dirty="0">
                <a:latin typeface="Times New Roman"/>
                <a:ea typeface="Times New Roman"/>
              </a:rPr>
              <a:t>nội dung của kì họp thứ nhất, quốc hội khoá VI, ý nghĩa của cuộc bầu cử quốc hội thống nhất 1976.</a:t>
            </a:r>
            <a:endParaRPr lang="en-US" sz="1400" dirty="0">
              <a:latin typeface="Times New Roman"/>
              <a:ea typeface="Times New Roman"/>
            </a:endParaRPr>
          </a:p>
          <a:p>
            <a:pPr>
              <a:spcAft>
                <a:spcPts val="0"/>
              </a:spcAft>
            </a:pPr>
            <a:r>
              <a:rPr lang="pt-BR" sz="1400" b="1" dirty="0">
                <a:latin typeface="Times New Roman"/>
                <a:ea typeface="Times New Roman"/>
              </a:rPr>
              <a:t>- </a:t>
            </a:r>
            <a:r>
              <a:rPr lang="pt-BR" sz="1400" dirty="0">
                <a:latin typeface="Times New Roman"/>
                <a:ea typeface="Times New Roman"/>
              </a:rPr>
              <a:t>Yêu thích môn học.</a:t>
            </a:r>
            <a:endParaRPr lang="en-US" sz="1400" dirty="0">
              <a:latin typeface="Times New Roman"/>
              <a:ea typeface="Times New Roman"/>
            </a:endParaRPr>
          </a:p>
          <a:p>
            <a:pPr algn="just">
              <a:spcAft>
                <a:spcPts val="0"/>
              </a:spcAft>
              <a:tabLst>
                <a:tab pos="571500" algn="l"/>
              </a:tabLst>
            </a:pPr>
            <a:r>
              <a:rPr lang="pt-BR" sz="1400" b="1" dirty="0">
                <a:latin typeface="Times New Roman"/>
                <a:ea typeface="Times New Roman"/>
              </a:rPr>
              <a:t>- Năng lực:</a:t>
            </a:r>
            <a:endParaRPr lang="en-US" sz="1400" dirty="0">
              <a:latin typeface="Times New Roman"/>
              <a:ea typeface="Times New Roman"/>
            </a:endParaRPr>
          </a:p>
          <a:p>
            <a:pPr algn="just">
              <a:spcAft>
                <a:spcPts val="0"/>
              </a:spcAft>
            </a:pPr>
            <a:r>
              <a:rPr lang="pt-BR" sz="1400" dirty="0">
                <a:latin typeface="Times New Roman"/>
                <a:ea typeface="Times New Roman"/>
              </a:rPr>
              <a:t>+ Năng lực tư chủ và tự học, năng lực giao tiếp và hợp tác, năng lực giải quyết vấn đề và sán g tạo.</a:t>
            </a:r>
            <a:endParaRPr lang="en-US" sz="1400" dirty="0">
              <a:latin typeface="Times New Roman"/>
              <a:ea typeface="Times New Roman"/>
            </a:endParaRPr>
          </a:p>
          <a:p>
            <a:pPr algn="just">
              <a:spcAft>
                <a:spcPts val="0"/>
              </a:spcAft>
            </a:pPr>
            <a:r>
              <a:rPr lang="pt-BR" sz="1400" dirty="0">
                <a:latin typeface="Times New Roman"/>
                <a:ea typeface="Times New Roman"/>
              </a:rPr>
              <a:t>+  Năng lực hiểu biết cơ bản về Lịch sử, năng lực tìm tòi và khám phá Lịch sử, năng lực vận dụng kiến thức Lịch sử vào thực tiễn.</a:t>
            </a:r>
            <a:endParaRPr lang="en-US" sz="1400" dirty="0">
              <a:latin typeface="Times New Roman"/>
              <a:ea typeface="Times New Roman"/>
            </a:endParaRPr>
          </a:p>
          <a:p>
            <a:pPr algn="just">
              <a:spcAft>
                <a:spcPts val="0"/>
              </a:spcAft>
            </a:pPr>
            <a:r>
              <a:rPr lang="da-DK" sz="1400" b="1" dirty="0">
                <a:latin typeface="Times New Roman"/>
                <a:ea typeface="Times New Roman"/>
              </a:rPr>
              <a:t>- Ph</a:t>
            </a:r>
            <a:r>
              <a:rPr lang="da-DK" sz="1400" b="1" dirty="0">
                <a:latin typeface="Times New Roman"/>
                <a:ea typeface="Times New Roman"/>
                <a:cs typeface="Arial"/>
              </a:rPr>
              <a:t>ẩ</a:t>
            </a:r>
            <a:r>
              <a:rPr lang="da-DK" sz="1400" b="1" dirty="0">
                <a:latin typeface="Times New Roman"/>
                <a:ea typeface="Times New Roman"/>
              </a:rPr>
              <a:t>m ch</a:t>
            </a:r>
            <a:r>
              <a:rPr lang="da-DK" sz="1400" b="1" dirty="0">
                <a:latin typeface="Times New Roman"/>
                <a:ea typeface="Times New Roman"/>
                <a:cs typeface="Arial"/>
              </a:rPr>
              <a:t>ấ</a:t>
            </a:r>
            <a:r>
              <a:rPr lang="da-DK" sz="1400" b="1" dirty="0">
                <a:latin typeface="Times New Roman"/>
                <a:ea typeface="Times New Roman"/>
              </a:rPr>
              <a:t>t: </a:t>
            </a:r>
            <a:endParaRPr lang="en-US" sz="1400" dirty="0">
              <a:latin typeface="Times New Roman"/>
              <a:ea typeface="Times New Roman"/>
            </a:endParaRPr>
          </a:p>
          <a:p>
            <a:pPr algn="just">
              <a:spcAft>
                <a:spcPts val="0"/>
              </a:spcAft>
            </a:pPr>
            <a:r>
              <a:rPr lang="da-DK" sz="1400" dirty="0">
                <a:latin typeface="Times New Roman"/>
                <a:ea typeface="Times New Roman"/>
              </a:rPr>
              <a:t>+ HS có thái </a:t>
            </a:r>
            <a:r>
              <a:rPr lang="da-DK" sz="1400" dirty="0">
                <a:latin typeface="Times New Roman"/>
                <a:ea typeface="Times New Roman"/>
                <a:cs typeface="Arial"/>
              </a:rPr>
              <a:t>độ</a:t>
            </a:r>
            <a:r>
              <a:rPr lang="da-DK" sz="1400" dirty="0">
                <a:latin typeface="Times New Roman"/>
                <a:ea typeface="Times New Roman"/>
              </a:rPr>
              <a:t> h</a:t>
            </a:r>
            <a:r>
              <a:rPr lang="da-DK" sz="1400" dirty="0">
                <a:latin typeface="Times New Roman"/>
                <a:ea typeface="Times New Roman"/>
                <a:cs typeface="Arial"/>
              </a:rPr>
              <a:t>ọ</a:t>
            </a:r>
            <a:r>
              <a:rPr lang="da-DK" sz="1400" dirty="0">
                <a:latin typeface="Times New Roman"/>
                <a:ea typeface="Times New Roman"/>
              </a:rPr>
              <a:t>c t</a:t>
            </a:r>
            <a:r>
              <a:rPr lang="da-DK" sz="1400" dirty="0">
                <a:latin typeface="Times New Roman"/>
                <a:ea typeface="Times New Roman"/>
                <a:cs typeface="Arial"/>
              </a:rPr>
              <a:t>ậ</a:t>
            </a:r>
            <a:r>
              <a:rPr lang="da-DK" sz="1400" dirty="0">
                <a:latin typeface="Times New Roman"/>
                <a:ea typeface="Times New Roman"/>
              </a:rPr>
              <a:t>p nghi</a:t>
            </a:r>
            <a:r>
              <a:rPr lang="da-DK" sz="1400" dirty="0">
                <a:latin typeface="Times New Roman"/>
                <a:ea typeface="Times New Roman"/>
                <a:cs typeface=".VnTime"/>
              </a:rPr>
              <a:t>ê</a:t>
            </a:r>
            <a:r>
              <a:rPr lang="da-DK" sz="1400" dirty="0">
                <a:latin typeface="Times New Roman"/>
                <a:ea typeface="Times New Roman"/>
              </a:rPr>
              <a:t>m t</a:t>
            </a:r>
            <a:r>
              <a:rPr lang="da-DK" sz="1400" dirty="0">
                <a:latin typeface="Times New Roman"/>
                <a:ea typeface="Times New Roman"/>
                <a:cs typeface=".VnTime"/>
              </a:rPr>
              <a:t>ú</a:t>
            </a:r>
            <a:r>
              <a:rPr lang="da-DK" sz="1400" dirty="0">
                <a:latin typeface="Times New Roman"/>
                <a:ea typeface="Times New Roman"/>
              </a:rPr>
              <a:t>c, t</a:t>
            </a:r>
            <a:r>
              <a:rPr lang="da-DK" sz="1400" dirty="0">
                <a:latin typeface="Times New Roman"/>
                <a:ea typeface="Times New Roman"/>
                <a:cs typeface=".VnTime"/>
              </a:rPr>
              <a:t>í</a:t>
            </a:r>
            <a:r>
              <a:rPr lang="da-DK" sz="1400" dirty="0">
                <a:latin typeface="Times New Roman"/>
                <a:ea typeface="Times New Roman"/>
              </a:rPr>
              <a:t>ch c</a:t>
            </a:r>
            <a:r>
              <a:rPr lang="da-DK" sz="1400" dirty="0">
                <a:latin typeface="Times New Roman"/>
                <a:ea typeface="Times New Roman"/>
                <a:cs typeface="Arial"/>
              </a:rPr>
              <a:t>ự</a:t>
            </a:r>
            <a:r>
              <a:rPr lang="da-DK" sz="1400" dirty="0">
                <a:latin typeface="Times New Roman"/>
                <a:ea typeface="Times New Roman"/>
              </a:rPr>
              <a:t>c trong c</a:t>
            </a:r>
            <a:r>
              <a:rPr lang="da-DK" sz="1400" dirty="0">
                <a:latin typeface="Times New Roman"/>
                <a:ea typeface="Times New Roman"/>
                <a:cs typeface=".VnTime"/>
              </a:rPr>
              <a:t>á</a:t>
            </a:r>
            <a:r>
              <a:rPr lang="da-DK" sz="1400" dirty="0">
                <a:latin typeface="Times New Roman"/>
                <a:ea typeface="Times New Roman"/>
              </a:rPr>
              <a:t>c ho</a:t>
            </a:r>
            <a:r>
              <a:rPr lang="da-DK" sz="1400" dirty="0">
                <a:latin typeface="Times New Roman"/>
                <a:ea typeface="Times New Roman"/>
                <a:cs typeface="Arial"/>
              </a:rPr>
              <a:t>ạ</a:t>
            </a:r>
            <a:r>
              <a:rPr lang="da-DK" sz="1400" dirty="0">
                <a:latin typeface="Times New Roman"/>
                <a:ea typeface="Times New Roman"/>
              </a:rPr>
              <a:t>t </a:t>
            </a:r>
            <a:r>
              <a:rPr lang="da-DK" sz="1400" dirty="0">
                <a:latin typeface="Times New Roman"/>
                <a:ea typeface="Times New Roman"/>
                <a:cs typeface="Arial"/>
              </a:rPr>
              <a:t>độ</a:t>
            </a:r>
            <a:r>
              <a:rPr lang="da-DK" sz="1400" dirty="0">
                <a:latin typeface="Times New Roman"/>
                <a:ea typeface="Times New Roman"/>
              </a:rPr>
              <a:t>ng</a:t>
            </a:r>
            <a:endParaRPr lang="en-US" sz="1400" dirty="0">
              <a:latin typeface="Times New Roman"/>
              <a:ea typeface="Times New Roman"/>
            </a:endParaRPr>
          </a:p>
          <a:p>
            <a:pPr algn="just">
              <a:spcAft>
                <a:spcPts val="0"/>
              </a:spcAft>
            </a:pPr>
            <a:r>
              <a:rPr lang="da-DK" sz="1400" dirty="0">
                <a:latin typeface="Times New Roman"/>
                <a:ea typeface="Times New Roman"/>
              </a:rPr>
              <a:t>+ Giáo d</a:t>
            </a:r>
            <a:r>
              <a:rPr lang="da-DK" sz="1400" dirty="0">
                <a:latin typeface="Times New Roman"/>
                <a:ea typeface="Times New Roman"/>
                <a:cs typeface="Arial"/>
              </a:rPr>
              <a:t>ụ</a:t>
            </a:r>
            <a:r>
              <a:rPr lang="da-DK" sz="1400" dirty="0">
                <a:latin typeface="Times New Roman"/>
                <a:ea typeface="Times New Roman"/>
              </a:rPr>
              <a:t>c t</a:t>
            </a:r>
            <a:r>
              <a:rPr lang="da-DK" sz="1400" dirty="0">
                <a:latin typeface="Times New Roman"/>
                <a:ea typeface="Times New Roman"/>
                <a:cs typeface=".VnTime"/>
              </a:rPr>
              <a:t>ì</a:t>
            </a:r>
            <a:r>
              <a:rPr lang="da-DK" sz="1400" dirty="0">
                <a:latin typeface="Times New Roman"/>
                <a:ea typeface="Times New Roman"/>
              </a:rPr>
              <a:t>nh y</a:t>
            </a:r>
            <a:r>
              <a:rPr lang="da-DK" sz="1400" dirty="0">
                <a:latin typeface="Times New Roman"/>
                <a:ea typeface="Times New Roman"/>
                <a:cs typeface=".VnTime"/>
              </a:rPr>
              <a:t>ê</a:t>
            </a:r>
            <a:r>
              <a:rPr lang="da-DK" sz="1400" dirty="0">
                <a:latin typeface="Times New Roman"/>
                <a:ea typeface="Times New Roman"/>
              </a:rPr>
              <a:t>u th</a:t>
            </a:r>
            <a:r>
              <a:rPr lang="da-DK" sz="1400" dirty="0">
                <a:latin typeface="Times New Roman"/>
                <a:ea typeface="Times New Roman"/>
                <a:cs typeface="Arial"/>
              </a:rPr>
              <a:t>ươ</a:t>
            </a:r>
            <a:r>
              <a:rPr lang="da-DK" sz="1400" dirty="0">
                <a:latin typeface="Times New Roman"/>
                <a:ea typeface="Times New Roman"/>
              </a:rPr>
              <a:t>ng quê h</a:t>
            </a:r>
            <a:r>
              <a:rPr lang="da-DK" sz="1400" dirty="0">
                <a:latin typeface="Times New Roman"/>
                <a:ea typeface="Times New Roman"/>
                <a:cs typeface="Arial"/>
              </a:rPr>
              <a:t>ươ</a:t>
            </a:r>
            <a:r>
              <a:rPr lang="da-DK" sz="1400" dirty="0">
                <a:latin typeface="Times New Roman"/>
                <a:ea typeface="Times New Roman"/>
              </a:rPr>
              <a:t>ng </a:t>
            </a:r>
            <a:r>
              <a:rPr lang="da-DK" sz="1400" dirty="0">
                <a:latin typeface="Times New Roman"/>
                <a:ea typeface="Times New Roman"/>
                <a:cs typeface="Arial"/>
              </a:rPr>
              <a:t>đấ</a:t>
            </a:r>
            <a:r>
              <a:rPr lang="da-DK" sz="1400" dirty="0">
                <a:latin typeface="Times New Roman"/>
                <a:ea typeface="Times New Roman"/>
              </a:rPr>
              <a:t>t n</a:t>
            </a:r>
            <a:r>
              <a:rPr lang="da-DK" sz="1400" dirty="0">
                <a:latin typeface="Times New Roman"/>
                <a:ea typeface="Times New Roman"/>
                <a:cs typeface="Arial"/>
              </a:rPr>
              <a:t>ướ</a:t>
            </a:r>
            <a:r>
              <a:rPr lang="da-DK" sz="1400" dirty="0">
                <a:latin typeface="Times New Roman"/>
                <a:ea typeface="Times New Roman"/>
              </a:rPr>
              <a:t>c</a:t>
            </a:r>
            <a:endParaRPr lang="en-US" sz="1400" dirty="0">
              <a:latin typeface="Times New Roman"/>
              <a:ea typeface="Times New Roman"/>
            </a:endParaRPr>
          </a:p>
          <a:p>
            <a:pPr algn="just">
              <a:spcAft>
                <a:spcPts val="0"/>
              </a:spcAft>
            </a:pPr>
            <a:r>
              <a:rPr lang="da-DK" sz="1400" dirty="0">
                <a:latin typeface="Times New Roman"/>
                <a:ea typeface="Times New Roman"/>
              </a:rPr>
              <a:t>+ HS yêu thích môn h</a:t>
            </a:r>
            <a:r>
              <a:rPr lang="da-DK" sz="1400" dirty="0">
                <a:latin typeface="Times New Roman"/>
                <a:ea typeface="Times New Roman"/>
                <a:cs typeface="Arial"/>
              </a:rPr>
              <a:t>ọ</a:t>
            </a:r>
            <a:r>
              <a:rPr lang="da-DK" sz="1400" dirty="0">
                <a:latin typeface="Times New Roman"/>
                <a:ea typeface="Times New Roman"/>
              </a:rPr>
              <a:t>c l</a:t>
            </a:r>
            <a:r>
              <a:rPr lang="da-DK" sz="1400" dirty="0">
                <a:latin typeface="Times New Roman"/>
                <a:ea typeface="Times New Roman"/>
                <a:cs typeface="Arial"/>
              </a:rPr>
              <a:t>ị</a:t>
            </a:r>
            <a:r>
              <a:rPr lang="da-DK" sz="1400" dirty="0">
                <a:latin typeface="Times New Roman"/>
                <a:ea typeface="Times New Roman"/>
              </a:rPr>
              <a:t>ch s</a:t>
            </a:r>
            <a:r>
              <a:rPr lang="da-DK" sz="1400" dirty="0">
                <a:latin typeface="Times New Roman"/>
                <a:ea typeface="Times New Roman"/>
                <a:cs typeface="Arial"/>
              </a:rPr>
              <a:t>ử</a:t>
            </a:r>
            <a:endParaRPr lang="en-US" sz="1400" dirty="0">
              <a:effectLst/>
              <a:latin typeface="Times New Roman"/>
              <a:ea typeface="Times New Roman"/>
            </a:endParaRPr>
          </a:p>
        </p:txBody>
      </p:sp>
    </p:spTree>
    <p:extLst>
      <p:ext uri="{BB962C8B-B14F-4D97-AF65-F5344CB8AC3E}">
        <p14:creationId xmlns:p14="http://schemas.microsoft.com/office/powerpoint/2010/main" xmlns="" val="152152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 calcmode="lin" valueType="num">
                                      <p:cBhvr>
                                        <p:cTn id="7" dur="1000" fill="hold"/>
                                        <p:tgtEl>
                                          <p:spTgt spid="307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07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07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0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4">
                                            <p:txEl>
                                              <p:pRg st="1" end="1"/>
                                            </p:txEl>
                                          </p:spTgt>
                                        </p:tgtEl>
                                        <p:attrNameLst>
                                          <p:attrName>style.visibility</p:attrName>
                                        </p:attrNameLst>
                                      </p:cBhvr>
                                      <p:to>
                                        <p:strVal val="visible"/>
                                      </p:to>
                                    </p:set>
                                    <p:anim calcmode="lin" valueType="num">
                                      <p:cBhvr>
                                        <p:cTn id="15" dur="1000" fill="hold"/>
                                        <p:tgtEl>
                                          <p:spTgt spid="307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07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07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07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2000"/>
                                        <p:tgtEl>
                                          <p:spTgt spid="2">
                                            <p:txEl>
                                              <p:pRg st="0" end="0"/>
                                            </p:txEl>
                                          </p:spTgt>
                                        </p:tgtEl>
                                      </p:cBhvr>
                                    </p:animEffect>
                                    <p:anim calcmode="lin" valueType="num">
                                      <p:cBhvr>
                                        <p:cTn id="24"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25"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80">
                                          <p:stCondLst>
                                            <p:cond delay="0"/>
                                          </p:stCondLst>
                                        </p:cTn>
                                        <p:tgtEl>
                                          <p:spTgt spid="4">
                                            <p:txEl>
                                              <p:pRg st="0" end="0"/>
                                            </p:txEl>
                                          </p:spTgt>
                                        </p:tgtEl>
                                      </p:cBhvr>
                                    </p:animEffect>
                                    <p:anim calcmode="lin" valueType="num">
                                      <p:cBhvr>
                                        <p:cTn id="31"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xEl>
                                              <p:pRg st="0" end="0"/>
                                            </p:txEl>
                                          </p:spTgt>
                                        </p:tgtEl>
                                      </p:cBhvr>
                                      <p:to x="100000" y="60000"/>
                                    </p:animScale>
                                    <p:animScale>
                                      <p:cBhvr>
                                        <p:cTn id="37" dur="166" decel="50000">
                                          <p:stCondLst>
                                            <p:cond delay="676"/>
                                          </p:stCondLst>
                                        </p:cTn>
                                        <p:tgtEl>
                                          <p:spTgt spid="4">
                                            <p:txEl>
                                              <p:pRg st="0" end="0"/>
                                            </p:txEl>
                                          </p:spTgt>
                                        </p:tgtEl>
                                      </p:cBhvr>
                                      <p:to x="100000" y="100000"/>
                                    </p:animScale>
                                    <p:animScale>
                                      <p:cBhvr>
                                        <p:cTn id="38" dur="26">
                                          <p:stCondLst>
                                            <p:cond delay="1312"/>
                                          </p:stCondLst>
                                        </p:cTn>
                                        <p:tgtEl>
                                          <p:spTgt spid="4">
                                            <p:txEl>
                                              <p:pRg st="0" end="0"/>
                                            </p:txEl>
                                          </p:spTgt>
                                        </p:tgtEl>
                                      </p:cBhvr>
                                      <p:to x="100000" y="80000"/>
                                    </p:animScale>
                                    <p:animScale>
                                      <p:cBhvr>
                                        <p:cTn id="39" dur="166" decel="50000">
                                          <p:stCondLst>
                                            <p:cond delay="1338"/>
                                          </p:stCondLst>
                                        </p:cTn>
                                        <p:tgtEl>
                                          <p:spTgt spid="4">
                                            <p:txEl>
                                              <p:pRg st="0" end="0"/>
                                            </p:txEl>
                                          </p:spTgt>
                                        </p:tgtEl>
                                      </p:cBhvr>
                                      <p:to x="100000" y="100000"/>
                                    </p:animScale>
                                    <p:animScale>
                                      <p:cBhvr>
                                        <p:cTn id="40" dur="26">
                                          <p:stCondLst>
                                            <p:cond delay="1642"/>
                                          </p:stCondLst>
                                        </p:cTn>
                                        <p:tgtEl>
                                          <p:spTgt spid="4">
                                            <p:txEl>
                                              <p:pRg st="0" end="0"/>
                                            </p:txEl>
                                          </p:spTgt>
                                        </p:tgtEl>
                                      </p:cBhvr>
                                      <p:to x="100000" y="90000"/>
                                    </p:animScale>
                                    <p:animScale>
                                      <p:cBhvr>
                                        <p:cTn id="41" dur="166" decel="50000">
                                          <p:stCondLst>
                                            <p:cond delay="1668"/>
                                          </p:stCondLst>
                                        </p:cTn>
                                        <p:tgtEl>
                                          <p:spTgt spid="4">
                                            <p:txEl>
                                              <p:pRg st="0" end="0"/>
                                            </p:txEl>
                                          </p:spTgt>
                                        </p:tgtEl>
                                      </p:cBhvr>
                                      <p:to x="100000" y="100000"/>
                                    </p:animScale>
                                    <p:animScale>
                                      <p:cBhvr>
                                        <p:cTn id="42" dur="26">
                                          <p:stCondLst>
                                            <p:cond delay="1808"/>
                                          </p:stCondLst>
                                        </p:cTn>
                                        <p:tgtEl>
                                          <p:spTgt spid="4">
                                            <p:txEl>
                                              <p:pRg st="0" end="0"/>
                                            </p:txEl>
                                          </p:spTgt>
                                        </p:tgtEl>
                                      </p:cBhvr>
                                      <p:to x="100000" y="95000"/>
                                    </p:animScale>
                                    <p:animScale>
                                      <p:cBhvr>
                                        <p:cTn id="43" dur="166" decel="50000">
                                          <p:stCondLst>
                                            <p:cond delay="1834"/>
                                          </p:stCondLst>
                                        </p:cTn>
                                        <p:tgtEl>
                                          <p:spTgt spid="4">
                                            <p:txEl>
                                              <p:pRg st="0" end="0"/>
                                            </p:txEl>
                                          </p:spTgt>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wipe(down)">
                                      <p:cBhvr>
                                        <p:cTn id="46" dur="580">
                                          <p:stCondLst>
                                            <p:cond delay="0"/>
                                          </p:stCondLst>
                                        </p:cTn>
                                        <p:tgtEl>
                                          <p:spTgt spid="4">
                                            <p:txEl>
                                              <p:pRg st="1" end="1"/>
                                            </p:txEl>
                                          </p:spTgt>
                                        </p:tgtEl>
                                      </p:cBhvr>
                                    </p:animEffect>
                                    <p:anim calcmode="lin" valueType="num">
                                      <p:cBhvr>
                                        <p:cTn id="47"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4">
                                            <p:txEl>
                                              <p:pRg st="1" end="1"/>
                                            </p:txEl>
                                          </p:spTgt>
                                        </p:tgtEl>
                                      </p:cBhvr>
                                      <p:to x="100000" y="60000"/>
                                    </p:animScale>
                                    <p:animScale>
                                      <p:cBhvr>
                                        <p:cTn id="53" dur="166" decel="50000">
                                          <p:stCondLst>
                                            <p:cond delay="676"/>
                                          </p:stCondLst>
                                        </p:cTn>
                                        <p:tgtEl>
                                          <p:spTgt spid="4">
                                            <p:txEl>
                                              <p:pRg st="1" end="1"/>
                                            </p:txEl>
                                          </p:spTgt>
                                        </p:tgtEl>
                                      </p:cBhvr>
                                      <p:to x="100000" y="100000"/>
                                    </p:animScale>
                                    <p:animScale>
                                      <p:cBhvr>
                                        <p:cTn id="54" dur="26">
                                          <p:stCondLst>
                                            <p:cond delay="1312"/>
                                          </p:stCondLst>
                                        </p:cTn>
                                        <p:tgtEl>
                                          <p:spTgt spid="4">
                                            <p:txEl>
                                              <p:pRg st="1" end="1"/>
                                            </p:txEl>
                                          </p:spTgt>
                                        </p:tgtEl>
                                      </p:cBhvr>
                                      <p:to x="100000" y="80000"/>
                                    </p:animScale>
                                    <p:animScale>
                                      <p:cBhvr>
                                        <p:cTn id="55" dur="166" decel="50000">
                                          <p:stCondLst>
                                            <p:cond delay="1338"/>
                                          </p:stCondLst>
                                        </p:cTn>
                                        <p:tgtEl>
                                          <p:spTgt spid="4">
                                            <p:txEl>
                                              <p:pRg st="1" end="1"/>
                                            </p:txEl>
                                          </p:spTgt>
                                        </p:tgtEl>
                                      </p:cBhvr>
                                      <p:to x="100000" y="100000"/>
                                    </p:animScale>
                                    <p:animScale>
                                      <p:cBhvr>
                                        <p:cTn id="56" dur="26">
                                          <p:stCondLst>
                                            <p:cond delay="1642"/>
                                          </p:stCondLst>
                                        </p:cTn>
                                        <p:tgtEl>
                                          <p:spTgt spid="4">
                                            <p:txEl>
                                              <p:pRg st="1" end="1"/>
                                            </p:txEl>
                                          </p:spTgt>
                                        </p:tgtEl>
                                      </p:cBhvr>
                                      <p:to x="100000" y="90000"/>
                                    </p:animScale>
                                    <p:animScale>
                                      <p:cBhvr>
                                        <p:cTn id="57" dur="166" decel="50000">
                                          <p:stCondLst>
                                            <p:cond delay="1668"/>
                                          </p:stCondLst>
                                        </p:cTn>
                                        <p:tgtEl>
                                          <p:spTgt spid="4">
                                            <p:txEl>
                                              <p:pRg st="1" end="1"/>
                                            </p:txEl>
                                          </p:spTgt>
                                        </p:tgtEl>
                                      </p:cBhvr>
                                      <p:to x="100000" y="100000"/>
                                    </p:animScale>
                                    <p:animScale>
                                      <p:cBhvr>
                                        <p:cTn id="58" dur="26">
                                          <p:stCondLst>
                                            <p:cond delay="1808"/>
                                          </p:stCondLst>
                                        </p:cTn>
                                        <p:tgtEl>
                                          <p:spTgt spid="4">
                                            <p:txEl>
                                              <p:pRg st="1" end="1"/>
                                            </p:txEl>
                                          </p:spTgt>
                                        </p:tgtEl>
                                      </p:cBhvr>
                                      <p:to x="100000" y="95000"/>
                                    </p:animScale>
                                    <p:animScale>
                                      <p:cBhvr>
                                        <p:cTn id="59" dur="166" decel="50000">
                                          <p:stCondLst>
                                            <p:cond delay="1834"/>
                                          </p:stCondLst>
                                        </p:cTn>
                                        <p:tgtEl>
                                          <p:spTgt spid="4">
                                            <p:txEl>
                                              <p:pRg st="1" end="1"/>
                                            </p:txEl>
                                          </p:spTgt>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wipe(down)">
                                      <p:cBhvr>
                                        <p:cTn id="62" dur="580">
                                          <p:stCondLst>
                                            <p:cond delay="0"/>
                                          </p:stCondLst>
                                        </p:cTn>
                                        <p:tgtEl>
                                          <p:spTgt spid="4">
                                            <p:txEl>
                                              <p:pRg st="2" end="2"/>
                                            </p:txEl>
                                          </p:spTgt>
                                        </p:tgtEl>
                                      </p:cBhvr>
                                    </p:animEffect>
                                    <p:anim calcmode="lin" valueType="num">
                                      <p:cBhvr>
                                        <p:cTn id="63"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4">
                                            <p:txEl>
                                              <p:pRg st="2" end="2"/>
                                            </p:txEl>
                                          </p:spTgt>
                                        </p:tgtEl>
                                      </p:cBhvr>
                                      <p:to x="100000" y="60000"/>
                                    </p:animScale>
                                    <p:animScale>
                                      <p:cBhvr>
                                        <p:cTn id="69" dur="166" decel="50000">
                                          <p:stCondLst>
                                            <p:cond delay="676"/>
                                          </p:stCondLst>
                                        </p:cTn>
                                        <p:tgtEl>
                                          <p:spTgt spid="4">
                                            <p:txEl>
                                              <p:pRg st="2" end="2"/>
                                            </p:txEl>
                                          </p:spTgt>
                                        </p:tgtEl>
                                      </p:cBhvr>
                                      <p:to x="100000" y="100000"/>
                                    </p:animScale>
                                    <p:animScale>
                                      <p:cBhvr>
                                        <p:cTn id="70" dur="26">
                                          <p:stCondLst>
                                            <p:cond delay="1312"/>
                                          </p:stCondLst>
                                        </p:cTn>
                                        <p:tgtEl>
                                          <p:spTgt spid="4">
                                            <p:txEl>
                                              <p:pRg st="2" end="2"/>
                                            </p:txEl>
                                          </p:spTgt>
                                        </p:tgtEl>
                                      </p:cBhvr>
                                      <p:to x="100000" y="80000"/>
                                    </p:animScale>
                                    <p:animScale>
                                      <p:cBhvr>
                                        <p:cTn id="71" dur="166" decel="50000">
                                          <p:stCondLst>
                                            <p:cond delay="1338"/>
                                          </p:stCondLst>
                                        </p:cTn>
                                        <p:tgtEl>
                                          <p:spTgt spid="4">
                                            <p:txEl>
                                              <p:pRg st="2" end="2"/>
                                            </p:txEl>
                                          </p:spTgt>
                                        </p:tgtEl>
                                      </p:cBhvr>
                                      <p:to x="100000" y="100000"/>
                                    </p:animScale>
                                    <p:animScale>
                                      <p:cBhvr>
                                        <p:cTn id="72" dur="26">
                                          <p:stCondLst>
                                            <p:cond delay="1642"/>
                                          </p:stCondLst>
                                        </p:cTn>
                                        <p:tgtEl>
                                          <p:spTgt spid="4">
                                            <p:txEl>
                                              <p:pRg st="2" end="2"/>
                                            </p:txEl>
                                          </p:spTgt>
                                        </p:tgtEl>
                                      </p:cBhvr>
                                      <p:to x="100000" y="90000"/>
                                    </p:animScale>
                                    <p:animScale>
                                      <p:cBhvr>
                                        <p:cTn id="73" dur="166" decel="50000">
                                          <p:stCondLst>
                                            <p:cond delay="1668"/>
                                          </p:stCondLst>
                                        </p:cTn>
                                        <p:tgtEl>
                                          <p:spTgt spid="4">
                                            <p:txEl>
                                              <p:pRg st="2" end="2"/>
                                            </p:txEl>
                                          </p:spTgt>
                                        </p:tgtEl>
                                      </p:cBhvr>
                                      <p:to x="100000" y="100000"/>
                                    </p:animScale>
                                    <p:animScale>
                                      <p:cBhvr>
                                        <p:cTn id="74" dur="26">
                                          <p:stCondLst>
                                            <p:cond delay="1808"/>
                                          </p:stCondLst>
                                        </p:cTn>
                                        <p:tgtEl>
                                          <p:spTgt spid="4">
                                            <p:txEl>
                                              <p:pRg st="2" end="2"/>
                                            </p:txEl>
                                          </p:spTgt>
                                        </p:tgtEl>
                                      </p:cBhvr>
                                      <p:to x="100000" y="95000"/>
                                    </p:animScale>
                                    <p:animScale>
                                      <p:cBhvr>
                                        <p:cTn id="75" dur="166" decel="50000">
                                          <p:stCondLst>
                                            <p:cond delay="1834"/>
                                          </p:stCondLst>
                                        </p:cTn>
                                        <p:tgtEl>
                                          <p:spTgt spid="4">
                                            <p:txEl>
                                              <p:pRg st="2" end="2"/>
                                            </p:txEl>
                                          </p:spTgt>
                                        </p:tgtEl>
                                      </p:cBhvr>
                                      <p:to x="100000" y="100000"/>
                                    </p:animScale>
                                  </p:childTnLst>
                                </p:cTn>
                              </p:par>
                              <p:par>
                                <p:cTn id="76" presetID="26" presetClass="entr" presetSubtype="0" fill="hold" nodeType="withEffect">
                                  <p:stCondLst>
                                    <p:cond delay="0"/>
                                  </p:stCondLst>
                                  <p:childTnLst>
                                    <p:set>
                                      <p:cBhvr>
                                        <p:cTn id="77" dur="1" fill="hold">
                                          <p:stCondLst>
                                            <p:cond delay="0"/>
                                          </p:stCondLst>
                                        </p:cTn>
                                        <p:tgtEl>
                                          <p:spTgt spid="4">
                                            <p:txEl>
                                              <p:pRg st="3" end="3"/>
                                            </p:txEl>
                                          </p:spTgt>
                                        </p:tgtEl>
                                        <p:attrNameLst>
                                          <p:attrName>style.visibility</p:attrName>
                                        </p:attrNameLst>
                                      </p:cBhvr>
                                      <p:to>
                                        <p:strVal val="visible"/>
                                      </p:to>
                                    </p:set>
                                    <p:animEffect transition="in" filter="wipe(down)">
                                      <p:cBhvr>
                                        <p:cTn id="78" dur="580">
                                          <p:stCondLst>
                                            <p:cond delay="0"/>
                                          </p:stCondLst>
                                        </p:cTn>
                                        <p:tgtEl>
                                          <p:spTgt spid="4">
                                            <p:txEl>
                                              <p:pRg st="3" end="3"/>
                                            </p:txEl>
                                          </p:spTgt>
                                        </p:tgtEl>
                                      </p:cBhvr>
                                    </p:animEffect>
                                    <p:anim calcmode="lin" valueType="num">
                                      <p:cBhvr>
                                        <p:cTn id="79"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84" dur="26">
                                          <p:stCondLst>
                                            <p:cond delay="650"/>
                                          </p:stCondLst>
                                        </p:cTn>
                                        <p:tgtEl>
                                          <p:spTgt spid="4">
                                            <p:txEl>
                                              <p:pRg st="3" end="3"/>
                                            </p:txEl>
                                          </p:spTgt>
                                        </p:tgtEl>
                                      </p:cBhvr>
                                      <p:to x="100000" y="60000"/>
                                    </p:animScale>
                                    <p:animScale>
                                      <p:cBhvr>
                                        <p:cTn id="85" dur="166" decel="50000">
                                          <p:stCondLst>
                                            <p:cond delay="676"/>
                                          </p:stCondLst>
                                        </p:cTn>
                                        <p:tgtEl>
                                          <p:spTgt spid="4">
                                            <p:txEl>
                                              <p:pRg st="3" end="3"/>
                                            </p:txEl>
                                          </p:spTgt>
                                        </p:tgtEl>
                                      </p:cBhvr>
                                      <p:to x="100000" y="100000"/>
                                    </p:animScale>
                                    <p:animScale>
                                      <p:cBhvr>
                                        <p:cTn id="86" dur="26">
                                          <p:stCondLst>
                                            <p:cond delay="1312"/>
                                          </p:stCondLst>
                                        </p:cTn>
                                        <p:tgtEl>
                                          <p:spTgt spid="4">
                                            <p:txEl>
                                              <p:pRg st="3" end="3"/>
                                            </p:txEl>
                                          </p:spTgt>
                                        </p:tgtEl>
                                      </p:cBhvr>
                                      <p:to x="100000" y="80000"/>
                                    </p:animScale>
                                    <p:animScale>
                                      <p:cBhvr>
                                        <p:cTn id="87" dur="166" decel="50000">
                                          <p:stCondLst>
                                            <p:cond delay="1338"/>
                                          </p:stCondLst>
                                        </p:cTn>
                                        <p:tgtEl>
                                          <p:spTgt spid="4">
                                            <p:txEl>
                                              <p:pRg st="3" end="3"/>
                                            </p:txEl>
                                          </p:spTgt>
                                        </p:tgtEl>
                                      </p:cBhvr>
                                      <p:to x="100000" y="100000"/>
                                    </p:animScale>
                                    <p:animScale>
                                      <p:cBhvr>
                                        <p:cTn id="88" dur="26">
                                          <p:stCondLst>
                                            <p:cond delay="1642"/>
                                          </p:stCondLst>
                                        </p:cTn>
                                        <p:tgtEl>
                                          <p:spTgt spid="4">
                                            <p:txEl>
                                              <p:pRg st="3" end="3"/>
                                            </p:txEl>
                                          </p:spTgt>
                                        </p:tgtEl>
                                      </p:cBhvr>
                                      <p:to x="100000" y="90000"/>
                                    </p:animScale>
                                    <p:animScale>
                                      <p:cBhvr>
                                        <p:cTn id="89" dur="166" decel="50000">
                                          <p:stCondLst>
                                            <p:cond delay="1668"/>
                                          </p:stCondLst>
                                        </p:cTn>
                                        <p:tgtEl>
                                          <p:spTgt spid="4">
                                            <p:txEl>
                                              <p:pRg st="3" end="3"/>
                                            </p:txEl>
                                          </p:spTgt>
                                        </p:tgtEl>
                                      </p:cBhvr>
                                      <p:to x="100000" y="100000"/>
                                    </p:animScale>
                                    <p:animScale>
                                      <p:cBhvr>
                                        <p:cTn id="90" dur="26">
                                          <p:stCondLst>
                                            <p:cond delay="1808"/>
                                          </p:stCondLst>
                                        </p:cTn>
                                        <p:tgtEl>
                                          <p:spTgt spid="4">
                                            <p:txEl>
                                              <p:pRg st="3" end="3"/>
                                            </p:txEl>
                                          </p:spTgt>
                                        </p:tgtEl>
                                      </p:cBhvr>
                                      <p:to x="100000" y="95000"/>
                                    </p:animScale>
                                    <p:animScale>
                                      <p:cBhvr>
                                        <p:cTn id="91" dur="166" decel="50000">
                                          <p:stCondLst>
                                            <p:cond delay="1834"/>
                                          </p:stCondLst>
                                        </p:cTn>
                                        <p:tgtEl>
                                          <p:spTgt spid="4">
                                            <p:txEl>
                                              <p:pRg st="3" end="3"/>
                                            </p:txEl>
                                          </p:spTgt>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4">
                                            <p:txEl>
                                              <p:pRg st="4" end="4"/>
                                            </p:txEl>
                                          </p:spTgt>
                                        </p:tgtEl>
                                        <p:attrNameLst>
                                          <p:attrName>style.visibility</p:attrName>
                                        </p:attrNameLst>
                                      </p:cBhvr>
                                      <p:to>
                                        <p:strVal val="visible"/>
                                      </p:to>
                                    </p:set>
                                    <p:animEffect transition="in" filter="wipe(down)">
                                      <p:cBhvr>
                                        <p:cTn id="94" dur="580">
                                          <p:stCondLst>
                                            <p:cond delay="0"/>
                                          </p:stCondLst>
                                        </p:cTn>
                                        <p:tgtEl>
                                          <p:spTgt spid="4">
                                            <p:txEl>
                                              <p:pRg st="4" end="4"/>
                                            </p:txEl>
                                          </p:spTgt>
                                        </p:tgtEl>
                                      </p:cBhvr>
                                    </p:animEffect>
                                    <p:anim calcmode="lin" valueType="num">
                                      <p:cBhvr>
                                        <p:cTn id="95"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100" dur="26">
                                          <p:stCondLst>
                                            <p:cond delay="650"/>
                                          </p:stCondLst>
                                        </p:cTn>
                                        <p:tgtEl>
                                          <p:spTgt spid="4">
                                            <p:txEl>
                                              <p:pRg st="4" end="4"/>
                                            </p:txEl>
                                          </p:spTgt>
                                        </p:tgtEl>
                                      </p:cBhvr>
                                      <p:to x="100000" y="60000"/>
                                    </p:animScale>
                                    <p:animScale>
                                      <p:cBhvr>
                                        <p:cTn id="101" dur="166" decel="50000">
                                          <p:stCondLst>
                                            <p:cond delay="676"/>
                                          </p:stCondLst>
                                        </p:cTn>
                                        <p:tgtEl>
                                          <p:spTgt spid="4">
                                            <p:txEl>
                                              <p:pRg st="4" end="4"/>
                                            </p:txEl>
                                          </p:spTgt>
                                        </p:tgtEl>
                                      </p:cBhvr>
                                      <p:to x="100000" y="100000"/>
                                    </p:animScale>
                                    <p:animScale>
                                      <p:cBhvr>
                                        <p:cTn id="102" dur="26">
                                          <p:stCondLst>
                                            <p:cond delay="1312"/>
                                          </p:stCondLst>
                                        </p:cTn>
                                        <p:tgtEl>
                                          <p:spTgt spid="4">
                                            <p:txEl>
                                              <p:pRg st="4" end="4"/>
                                            </p:txEl>
                                          </p:spTgt>
                                        </p:tgtEl>
                                      </p:cBhvr>
                                      <p:to x="100000" y="80000"/>
                                    </p:animScale>
                                    <p:animScale>
                                      <p:cBhvr>
                                        <p:cTn id="103" dur="166" decel="50000">
                                          <p:stCondLst>
                                            <p:cond delay="1338"/>
                                          </p:stCondLst>
                                        </p:cTn>
                                        <p:tgtEl>
                                          <p:spTgt spid="4">
                                            <p:txEl>
                                              <p:pRg st="4" end="4"/>
                                            </p:txEl>
                                          </p:spTgt>
                                        </p:tgtEl>
                                      </p:cBhvr>
                                      <p:to x="100000" y="100000"/>
                                    </p:animScale>
                                    <p:animScale>
                                      <p:cBhvr>
                                        <p:cTn id="104" dur="26">
                                          <p:stCondLst>
                                            <p:cond delay="1642"/>
                                          </p:stCondLst>
                                        </p:cTn>
                                        <p:tgtEl>
                                          <p:spTgt spid="4">
                                            <p:txEl>
                                              <p:pRg st="4" end="4"/>
                                            </p:txEl>
                                          </p:spTgt>
                                        </p:tgtEl>
                                      </p:cBhvr>
                                      <p:to x="100000" y="90000"/>
                                    </p:animScale>
                                    <p:animScale>
                                      <p:cBhvr>
                                        <p:cTn id="105" dur="166" decel="50000">
                                          <p:stCondLst>
                                            <p:cond delay="1668"/>
                                          </p:stCondLst>
                                        </p:cTn>
                                        <p:tgtEl>
                                          <p:spTgt spid="4">
                                            <p:txEl>
                                              <p:pRg st="4" end="4"/>
                                            </p:txEl>
                                          </p:spTgt>
                                        </p:tgtEl>
                                      </p:cBhvr>
                                      <p:to x="100000" y="100000"/>
                                    </p:animScale>
                                    <p:animScale>
                                      <p:cBhvr>
                                        <p:cTn id="106" dur="26">
                                          <p:stCondLst>
                                            <p:cond delay="1808"/>
                                          </p:stCondLst>
                                        </p:cTn>
                                        <p:tgtEl>
                                          <p:spTgt spid="4">
                                            <p:txEl>
                                              <p:pRg st="4" end="4"/>
                                            </p:txEl>
                                          </p:spTgt>
                                        </p:tgtEl>
                                      </p:cBhvr>
                                      <p:to x="100000" y="95000"/>
                                    </p:animScale>
                                    <p:animScale>
                                      <p:cBhvr>
                                        <p:cTn id="107" dur="166" decel="50000">
                                          <p:stCondLst>
                                            <p:cond delay="1834"/>
                                          </p:stCondLst>
                                        </p:cTn>
                                        <p:tgtEl>
                                          <p:spTgt spid="4">
                                            <p:txEl>
                                              <p:pRg st="4" end="4"/>
                                            </p:txEl>
                                          </p:spTgt>
                                        </p:tgtEl>
                                      </p:cBhvr>
                                      <p:to x="100000" y="100000"/>
                                    </p:animScale>
                                  </p:childTnLst>
                                </p:cTn>
                              </p:par>
                              <p:par>
                                <p:cTn id="108" presetID="26" presetClass="entr" presetSubtype="0" fill="hold" nodeType="withEffect">
                                  <p:stCondLst>
                                    <p:cond delay="0"/>
                                  </p:stCondLst>
                                  <p:childTnLst>
                                    <p:set>
                                      <p:cBhvr>
                                        <p:cTn id="109" dur="1" fill="hold">
                                          <p:stCondLst>
                                            <p:cond delay="0"/>
                                          </p:stCondLst>
                                        </p:cTn>
                                        <p:tgtEl>
                                          <p:spTgt spid="4">
                                            <p:txEl>
                                              <p:pRg st="5" end="5"/>
                                            </p:txEl>
                                          </p:spTgt>
                                        </p:tgtEl>
                                        <p:attrNameLst>
                                          <p:attrName>style.visibility</p:attrName>
                                        </p:attrNameLst>
                                      </p:cBhvr>
                                      <p:to>
                                        <p:strVal val="visible"/>
                                      </p:to>
                                    </p:set>
                                    <p:animEffect transition="in" filter="wipe(down)">
                                      <p:cBhvr>
                                        <p:cTn id="110" dur="580">
                                          <p:stCondLst>
                                            <p:cond delay="0"/>
                                          </p:stCondLst>
                                        </p:cTn>
                                        <p:tgtEl>
                                          <p:spTgt spid="4">
                                            <p:txEl>
                                              <p:pRg st="5" end="5"/>
                                            </p:txEl>
                                          </p:spTgt>
                                        </p:tgtEl>
                                      </p:cBhvr>
                                    </p:animEffect>
                                    <p:anim calcmode="lin" valueType="num">
                                      <p:cBhvr>
                                        <p:cTn id="111"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16" dur="26">
                                          <p:stCondLst>
                                            <p:cond delay="650"/>
                                          </p:stCondLst>
                                        </p:cTn>
                                        <p:tgtEl>
                                          <p:spTgt spid="4">
                                            <p:txEl>
                                              <p:pRg st="5" end="5"/>
                                            </p:txEl>
                                          </p:spTgt>
                                        </p:tgtEl>
                                      </p:cBhvr>
                                      <p:to x="100000" y="60000"/>
                                    </p:animScale>
                                    <p:animScale>
                                      <p:cBhvr>
                                        <p:cTn id="117" dur="166" decel="50000">
                                          <p:stCondLst>
                                            <p:cond delay="676"/>
                                          </p:stCondLst>
                                        </p:cTn>
                                        <p:tgtEl>
                                          <p:spTgt spid="4">
                                            <p:txEl>
                                              <p:pRg st="5" end="5"/>
                                            </p:txEl>
                                          </p:spTgt>
                                        </p:tgtEl>
                                      </p:cBhvr>
                                      <p:to x="100000" y="100000"/>
                                    </p:animScale>
                                    <p:animScale>
                                      <p:cBhvr>
                                        <p:cTn id="118" dur="26">
                                          <p:stCondLst>
                                            <p:cond delay="1312"/>
                                          </p:stCondLst>
                                        </p:cTn>
                                        <p:tgtEl>
                                          <p:spTgt spid="4">
                                            <p:txEl>
                                              <p:pRg st="5" end="5"/>
                                            </p:txEl>
                                          </p:spTgt>
                                        </p:tgtEl>
                                      </p:cBhvr>
                                      <p:to x="100000" y="80000"/>
                                    </p:animScale>
                                    <p:animScale>
                                      <p:cBhvr>
                                        <p:cTn id="119" dur="166" decel="50000">
                                          <p:stCondLst>
                                            <p:cond delay="1338"/>
                                          </p:stCondLst>
                                        </p:cTn>
                                        <p:tgtEl>
                                          <p:spTgt spid="4">
                                            <p:txEl>
                                              <p:pRg st="5" end="5"/>
                                            </p:txEl>
                                          </p:spTgt>
                                        </p:tgtEl>
                                      </p:cBhvr>
                                      <p:to x="100000" y="100000"/>
                                    </p:animScale>
                                    <p:animScale>
                                      <p:cBhvr>
                                        <p:cTn id="120" dur="26">
                                          <p:stCondLst>
                                            <p:cond delay="1642"/>
                                          </p:stCondLst>
                                        </p:cTn>
                                        <p:tgtEl>
                                          <p:spTgt spid="4">
                                            <p:txEl>
                                              <p:pRg st="5" end="5"/>
                                            </p:txEl>
                                          </p:spTgt>
                                        </p:tgtEl>
                                      </p:cBhvr>
                                      <p:to x="100000" y="90000"/>
                                    </p:animScale>
                                    <p:animScale>
                                      <p:cBhvr>
                                        <p:cTn id="121" dur="166" decel="50000">
                                          <p:stCondLst>
                                            <p:cond delay="1668"/>
                                          </p:stCondLst>
                                        </p:cTn>
                                        <p:tgtEl>
                                          <p:spTgt spid="4">
                                            <p:txEl>
                                              <p:pRg st="5" end="5"/>
                                            </p:txEl>
                                          </p:spTgt>
                                        </p:tgtEl>
                                      </p:cBhvr>
                                      <p:to x="100000" y="100000"/>
                                    </p:animScale>
                                    <p:animScale>
                                      <p:cBhvr>
                                        <p:cTn id="122" dur="26">
                                          <p:stCondLst>
                                            <p:cond delay="1808"/>
                                          </p:stCondLst>
                                        </p:cTn>
                                        <p:tgtEl>
                                          <p:spTgt spid="4">
                                            <p:txEl>
                                              <p:pRg st="5" end="5"/>
                                            </p:txEl>
                                          </p:spTgt>
                                        </p:tgtEl>
                                      </p:cBhvr>
                                      <p:to x="100000" y="95000"/>
                                    </p:animScale>
                                    <p:animScale>
                                      <p:cBhvr>
                                        <p:cTn id="123" dur="166" decel="50000">
                                          <p:stCondLst>
                                            <p:cond delay="1834"/>
                                          </p:stCondLst>
                                        </p:cTn>
                                        <p:tgtEl>
                                          <p:spTgt spid="4">
                                            <p:txEl>
                                              <p:pRg st="5" end="5"/>
                                            </p:txEl>
                                          </p:spTgt>
                                        </p:tgtEl>
                                      </p:cBhvr>
                                      <p:to x="100000" y="100000"/>
                                    </p:animScale>
                                  </p:childTnLst>
                                </p:cTn>
                              </p:par>
                              <p:par>
                                <p:cTn id="124" presetID="26" presetClass="entr" presetSubtype="0" fill="hold" nodeType="withEffect">
                                  <p:stCondLst>
                                    <p:cond delay="0"/>
                                  </p:stCondLst>
                                  <p:childTnLst>
                                    <p:set>
                                      <p:cBhvr>
                                        <p:cTn id="125" dur="1" fill="hold">
                                          <p:stCondLst>
                                            <p:cond delay="0"/>
                                          </p:stCondLst>
                                        </p:cTn>
                                        <p:tgtEl>
                                          <p:spTgt spid="4">
                                            <p:txEl>
                                              <p:pRg st="6" end="6"/>
                                            </p:txEl>
                                          </p:spTgt>
                                        </p:tgtEl>
                                        <p:attrNameLst>
                                          <p:attrName>style.visibility</p:attrName>
                                        </p:attrNameLst>
                                      </p:cBhvr>
                                      <p:to>
                                        <p:strVal val="visible"/>
                                      </p:to>
                                    </p:set>
                                    <p:animEffect transition="in" filter="wipe(down)">
                                      <p:cBhvr>
                                        <p:cTn id="126" dur="580">
                                          <p:stCondLst>
                                            <p:cond delay="0"/>
                                          </p:stCondLst>
                                        </p:cTn>
                                        <p:tgtEl>
                                          <p:spTgt spid="4">
                                            <p:txEl>
                                              <p:pRg st="6" end="6"/>
                                            </p:txEl>
                                          </p:spTgt>
                                        </p:tgtEl>
                                      </p:cBhvr>
                                    </p:animEffect>
                                    <p:anim calcmode="lin" valueType="num">
                                      <p:cBhvr>
                                        <p:cTn id="127"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132" dur="26">
                                          <p:stCondLst>
                                            <p:cond delay="650"/>
                                          </p:stCondLst>
                                        </p:cTn>
                                        <p:tgtEl>
                                          <p:spTgt spid="4">
                                            <p:txEl>
                                              <p:pRg st="6" end="6"/>
                                            </p:txEl>
                                          </p:spTgt>
                                        </p:tgtEl>
                                      </p:cBhvr>
                                      <p:to x="100000" y="60000"/>
                                    </p:animScale>
                                    <p:animScale>
                                      <p:cBhvr>
                                        <p:cTn id="133" dur="166" decel="50000">
                                          <p:stCondLst>
                                            <p:cond delay="676"/>
                                          </p:stCondLst>
                                        </p:cTn>
                                        <p:tgtEl>
                                          <p:spTgt spid="4">
                                            <p:txEl>
                                              <p:pRg st="6" end="6"/>
                                            </p:txEl>
                                          </p:spTgt>
                                        </p:tgtEl>
                                      </p:cBhvr>
                                      <p:to x="100000" y="100000"/>
                                    </p:animScale>
                                    <p:animScale>
                                      <p:cBhvr>
                                        <p:cTn id="134" dur="26">
                                          <p:stCondLst>
                                            <p:cond delay="1312"/>
                                          </p:stCondLst>
                                        </p:cTn>
                                        <p:tgtEl>
                                          <p:spTgt spid="4">
                                            <p:txEl>
                                              <p:pRg st="6" end="6"/>
                                            </p:txEl>
                                          </p:spTgt>
                                        </p:tgtEl>
                                      </p:cBhvr>
                                      <p:to x="100000" y="80000"/>
                                    </p:animScale>
                                    <p:animScale>
                                      <p:cBhvr>
                                        <p:cTn id="135" dur="166" decel="50000">
                                          <p:stCondLst>
                                            <p:cond delay="1338"/>
                                          </p:stCondLst>
                                        </p:cTn>
                                        <p:tgtEl>
                                          <p:spTgt spid="4">
                                            <p:txEl>
                                              <p:pRg st="6" end="6"/>
                                            </p:txEl>
                                          </p:spTgt>
                                        </p:tgtEl>
                                      </p:cBhvr>
                                      <p:to x="100000" y="100000"/>
                                    </p:animScale>
                                    <p:animScale>
                                      <p:cBhvr>
                                        <p:cTn id="136" dur="26">
                                          <p:stCondLst>
                                            <p:cond delay="1642"/>
                                          </p:stCondLst>
                                        </p:cTn>
                                        <p:tgtEl>
                                          <p:spTgt spid="4">
                                            <p:txEl>
                                              <p:pRg st="6" end="6"/>
                                            </p:txEl>
                                          </p:spTgt>
                                        </p:tgtEl>
                                      </p:cBhvr>
                                      <p:to x="100000" y="90000"/>
                                    </p:animScale>
                                    <p:animScale>
                                      <p:cBhvr>
                                        <p:cTn id="137" dur="166" decel="50000">
                                          <p:stCondLst>
                                            <p:cond delay="1668"/>
                                          </p:stCondLst>
                                        </p:cTn>
                                        <p:tgtEl>
                                          <p:spTgt spid="4">
                                            <p:txEl>
                                              <p:pRg st="6" end="6"/>
                                            </p:txEl>
                                          </p:spTgt>
                                        </p:tgtEl>
                                      </p:cBhvr>
                                      <p:to x="100000" y="100000"/>
                                    </p:animScale>
                                    <p:animScale>
                                      <p:cBhvr>
                                        <p:cTn id="138" dur="26">
                                          <p:stCondLst>
                                            <p:cond delay="1808"/>
                                          </p:stCondLst>
                                        </p:cTn>
                                        <p:tgtEl>
                                          <p:spTgt spid="4">
                                            <p:txEl>
                                              <p:pRg st="6" end="6"/>
                                            </p:txEl>
                                          </p:spTgt>
                                        </p:tgtEl>
                                      </p:cBhvr>
                                      <p:to x="100000" y="95000"/>
                                    </p:animScale>
                                    <p:animScale>
                                      <p:cBhvr>
                                        <p:cTn id="139" dur="166" decel="50000">
                                          <p:stCondLst>
                                            <p:cond delay="1834"/>
                                          </p:stCondLst>
                                        </p:cTn>
                                        <p:tgtEl>
                                          <p:spTgt spid="4">
                                            <p:txEl>
                                              <p:pRg st="6" end="6"/>
                                            </p:txEl>
                                          </p:spTgt>
                                        </p:tgtEl>
                                      </p:cBhvr>
                                      <p:to x="100000" y="100000"/>
                                    </p:animScale>
                                  </p:childTnLst>
                                </p:cTn>
                              </p:par>
                              <p:par>
                                <p:cTn id="140" presetID="26" presetClass="entr" presetSubtype="0" fill="hold" nodeType="withEffect">
                                  <p:stCondLst>
                                    <p:cond delay="0"/>
                                  </p:stCondLst>
                                  <p:childTnLst>
                                    <p:set>
                                      <p:cBhvr>
                                        <p:cTn id="141" dur="1" fill="hold">
                                          <p:stCondLst>
                                            <p:cond delay="0"/>
                                          </p:stCondLst>
                                        </p:cTn>
                                        <p:tgtEl>
                                          <p:spTgt spid="4">
                                            <p:txEl>
                                              <p:pRg st="7" end="7"/>
                                            </p:txEl>
                                          </p:spTgt>
                                        </p:tgtEl>
                                        <p:attrNameLst>
                                          <p:attrName>style.visibility</p:attrName>
                                        </p:attrNameLst>
                                      </p:cBhvr>
                                      <p:to>
                                        <p:strVal val="visible"/>
                                      </p:to>
                                    </p:set>
                                    <p:animEffect transition="in" filter="wipe(down)">
                                      <p:cBhvr>
                                        <p:cTn id="142" dur="580">
                                          <p:stCondLst>
                                            <p:cond delay="0"/>
                                          </p:stCondLst>
                                        </p:cTn>
                                        <p:tgtEl>
                                          <p:spTgt spid="4">
                                            <p:txEl>
                                              <p:pRg st="7" end="7"/>
                                            </p:txEl>
                                          </p:spTgt>
                                        </p:tgtEl>
                                      </p:cBhvr>
                                    </p:animEffect>
                                    <p:anim calcmode="lin" valueType="num">
                                      <p:cBhvr>
                                        <p:cTn id="143" dur="1822" tmFilter="0,0; 0.14,0.36; 0.43,0.73; 0.71,0.91; 1.0,1.0">
                                          <p:stCondLst>
                                            <p:cond delay="0"/>
                                          </p:stCondLst>
                                        </p:cTn>
                                        <p:tgtEl>
                                          <p:spTgt spid="4">
                                            <p:txEl>
                                              <p:pRg st="7" end="7"/>
                                            </p:txEl>
                                          </p:spTgt>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4">
                                            <p:txEl>
                                              <p:pRg st="7" end="7"/>
                                            </p:txEl>
                                          </p:spTgt>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4">
                                            <p:txEl>
                                              <p:pRg st="7" end="7"/>
                                            </p:txEl>
                                          </p:spTgt>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4">
                                            <p:txEl>
                                              <p:pRg st="7" end="7"/>
                                            </p:txEl>
                                          </p:spTgt>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4">
                                            <p:txEl>
                                              <p:pRg st="7" end="7"/>
                                            </p:txEl>
                                          </p:spTgt>
                                        </p:tgtEl>
                                        <p:attrNameLst>
                                          <p:attrName>ppt_y</p:attrName>
                                        </p:attrNameLst>
                                      </p:cBhvr>
                                      <p:tavLst>
                                        <p:tav tm="0" fmla="#ppt_y-sin(pi*$)/81">
                                          <p:val>
                                            <p:fltVal val="0"/>
                                          </p:val>
                                        </p:tav>
                                        <p:tav tm="100000">
                                          <p:val>
                                            <p:fltVal val="1"/>
                                          </p:val>
                                        </p:tav>
                                      </p:tavLst>
                                    </p:anim>
                                    <p:animScale>
                                      <p:cBhvr>
                                        <p:cTn id="148" dur="26">
                                          <p:stCondLst>
                                            <p:cond delay="650"/>
                                          </p:stCondLst>
                                        </p:cTn>
                                        <p:tgtEl>
                                          <p:spTgt spid="4">
                                            <p:txEl>
                                              <p:pRg st="7" end="7"/>
                                            </p:txEl>
                                          </p:spTgt>
                                        </p:tgtEl>
                                      </p:cBhvr>
                                      <p:to x="100000" y="60000"/>
                                    </p:animScale>
                                    <p:animScale>
                                      <p:cBhvr>
                                        <p:cTn id="149" dur="166" decel="50000">
                                          <p:stCondLst>
                                            <p:cond delay="676"/>
                                          </p:stCondLst>
                                        </p:cTn>
                                        <p:tgtEl>
                                          <p:spTgt spid="4">
                                            <p:txEl>
                                              <p:pRg st="7" end="7"/>
                                            </p:txEl>
                                          </p:spTgt>
                                        </p:tgtEl>
                                      </p:cBhvr>
                                      <p:to x="100000" y="100000"/>
                                    </p:animScale>
                                    <p:animScale>
                                      <p:cBhvr>
                                        <p:cTn id="150" dur="26">
                                          <p:stCondLst>
                                            <p:cond delay="1312"/>
                                          </p:stCondLst>
                                        </p:cTn>
                                        <p:tgtEl>
                                          <p:spTgt spid="4">
                                            <p:txEl>
                                              <p:pRg st="7" end="7"/>
                                            </p:txEl>
                                          </p:spTgt>
                                        </p:tgtEl>
                                      </p:cBhvr>
                                      <p:to x="100000" y="80000"/>
                                    </p:animScale>
                                    <p:animScale>
                                      <p:cBhvr>
                                        <p:cTn id="151" dur="166" decel="50000">
                                          <p:stCondLst>
                                            <p:cond delay="1338"/>
                                          </p:stCondLst>
                                        </p:cTn>
                                        <p:tgtEl>
                                          <p:spTgt spid="4">
                                            <p:txEl>
                                              <p:pRg st="7" end="7"/>
                                            </p:txEl>
                                          </p:spTgt>
                                        </p:tgtEl>
                                      </p:cBhvr>
                                      <p:to x="100000" y="100000"/>
                                    </p:animScale>
                                    <p:animScale>
                                      <p:cBhvr>
                                        <p:cTn id="152" dur="26">
                                          <p:stCondLst>
                                            <p:cond delay="1642"/>
                                          </p:stCondLst>
                                        </p:cTn>
                                        <p:tgtEl>
                                          <p:spTgt spid="4">
                                            <p:txEl>
                                              <p:pRg st="7" end="7"/>
                                            </p:txEl>
                                          </p:spTgt>
                                        </p:tgtEl>
                                      </p:cBhvr>
                                      <p:to x="100000" y="90000"/>
                                    </p:animScale>
                                    <p:animScale>
                                      <p:cBhvr>
                                        <p:cTn id="153" dur="166" decel="50000">
                                          <p:stCondLst>
                                            <p:cond delay="1668"/>
                                          </p:stCondLst>
                                        </p:cTn>
                                        <p:tgtEl>
                                          <p:spTgt spid="4">
                                            <p:txEl>
                                              <p:pRg st="7" end="7"/>
                                            </p:txEl>
                                          </p:spTgt>
                                        </p:tgtEl>
                                      </p:cBhvr>
                                      <p:to x="100000" y="100000"/>
                                    </p:animScale>
                                    <p:animScale>
                                      <p:cBhvr>
                                        <p:cTn id="154" dur="26">
                                          <p:stCondLst>
                                            <p:cond delay="1808"/>
                                          </p:stCondLst>
                                        </p:cTn>
                                        <p:tgtEl>
                                          <p:spTgt spid="4">
                                            <p:txEl>
                                              <p:pRg st="7" end="7"/>
                                            </p:txEl>
                                          </p:spTgt>
                                        </p:tgtEl>
                                      </p:cBhvr>
                                      <p:to x="100000" y="95000"/>
                                    </p:animScale>
                                    <p:animScale>
                                      <p:cBhvr>
                                        <p:cTn id="155" dur="166" decel="50000">
                                          <p:stCondLst>
                                            <p:cond delay="1834"/>
                                          </p:stCondLst>
                                        </p:cTn>
                                        <p:tgtEl>
                                          <p:spTgt spid="4">
                                            <p:txEl>
                                              <p:pRg st="7" end="7"/>
                                            </p:txEl>
                                          </p:spTgt>
                                        </p:tgtEl>
                                      </p:cBhvr>
                                      <p:to x="100000" y="100000"/>
                                    </p:animScale>
                                  </p:childTnLst>
                                </p:cTn>
                              </p:par>
                              <p:par>
                                <p:cTn id="156" presetID="26" presetClass="entr" presetSubtype="0" fill="hold" nodeType="withEffect">
                                  <p:stCondLst>
                                    <p:cond delay="0"/>
                                  </p:stCondLst>
                                  <p:childTnLst>
                                    <p:set>
                                      <p:cBhvr>
                                        <p:cTn id="157" dur="1" fill="hold">
                                          <p:stCondLst>
                                            <p:cond delay="0"/>
                                          </p:stCondLst>
                                        </p:cTn>
                                        <p:tgtEl>
                                          <p:spTgt spid="4">
                                            <p:txEl>
                                              <p:pRg st="8" end="8"/>
                                            </p:txEl>
                                          </p:spTgt>
                                        </p:tgtEl>
                                        <p:attrNameLst>
                                          <p:attrName>style.visibility</p:attrName>
                                        </p:attrNameLst>
                                      </p:cBhvr>
                                      <p:to>
                                        <p:strVal val="visible"/>
                                      </p:to>
                                    </p:set>
                                    <p:animEffect transition="in" filter="wipe(down)">
                                      <p:cBhvr>
                                        <p:cTn id="158" dur="580">
                                          <p:stCondLst>
                                            <p:cond delay="0"/>
                                          </p:stCondLst>
                                        </p:cTn>
                                        <p:tgtEl>
                                          <p:spTgt spid="4">
                                            <p:txEl>
                                              <p:pRg st="8" end="8"/>
                                            </p:txEl>
                                          </p:spTgt>
                                        </p:tgtEl>
                                      </p:cBhvr>
                                    </p:animEffect>
                                    <p:anim calcmode="lin" valueType="num">
                                      <p:cBhvr>
                                        <p:cTn id="159"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164" dur="26">
                                          <p:stCondLst>
                                            <p:cond delay="650"/>
                                          </p:stCondLst>
                                        </p:cTn>
                                        <p:tgtEl>
                                          <p:spTgt spid="4">
                                            <p:txEl>
                                              <p:pRg st="8" end="8"/>
                                            </p:txEl>
                                          </p:spTgt>
                                        </p:tgtEl>
                                      </p:cBhvr>
                                      <p:to x="100000" y="60000"/>
                                    </p:animScale>
                                    <p:animScale>
                                      <p:cBhvr>
                                        <p:cTn id="165" dur="166" decel="50000">
                                          <p:stCondLst>
                                            <p:cond delay="676"/>
                                          </p:stCondLst>
                                        </p:cTn>
                                        <p:tgtEl>
                                          <p:spTgt spid="4">
                                            <p:txEl>
                                              <p:pRg st="8" end="8"/>
                                            </p:txEl>
                                          </p:spTgt>
                                        </p:tgtEl>
                                      </p:cBhvr>
                                      <p:to x="100000" y="100000"/>
                                    </p:animScale>
                                    <p:animScale>
                                      <p:cBhvr>
                                        <p:cTn id="166" dur="26">
                                          <p:stCondLst>
                                            <p:cond delay="1312"/>
                                          </p:stCondLst>
                                        </p:cTn>
                                        <p:tgtEl>
                                          <p:spTgt spid="4">
                                            <p:txEl>
                                              <p:pRg st="8" end="8"/>
                                            </p:txEl>
                                          </p:spTgt>
                                        </p:tgtEl>
                                      </p:cBhvr>
                                      <p:to x="100000" y="80000"/>
                                    </p:animScale>
                                    <p:animScale>
                                      <p:cBhvr>
                                        <p:cTn id="167" dur="166" decel="50000">
                                          <p:stCondLst>
                                            <p:cond delay="1338"/>
                                          </p:stCondLst>
                                        </p:cTn>
                                        <p:tgtEl>
                                          <p:spTgt spid="4">
                                            <p:txEl>
                                              <p:pRg st="8" end="8"/>
                                            </p:txEl>
                                          </p:spTgt>
                                        </p:tgtEl>
                                      </p:cBhvr>
                                      <p:to x="100000" y="100000"/>
                                    </p:animScale>
                                    <p:animScale>
                                      <p:cBhvr>
                                        <p:cTn id="168" dur="26">
                                          <p:stCondLst>
                                            <p:cond delay="1642"/>
                                          </p:stCondLst>
                                        </p:cTn>
                                        <p:tgtEl>
                                          <p:spTgt spid="4">
                                            <p:txEl>
                                              <p:pRg st="8" end="8"/>
                                            </p:txEl>
                                          </p:spTgt>
                                        </p:tgtEl>
                                      </p:cBhvr>
                                      <p:to x="100000" y="90000"/>
                                    </p:animScale>
                                    <p:animScale>
                                      <p:cBhvr>
                                        <p:cTn id="169" dur="166" decel="50000">
                                          <p:stCondLst>
                                            <p:cond delay="1668"/>
                                          </p:stCondLst>
                                        </p:cTn>
                                        <p:tgtEl>
                                          <p:spTgt spid="4">
                                            <p:txEl>
                                              <p:pRg st="8" end="8"/>
                                            </p:txEl>
                                          </p:spTgt>
                                        </p:tgtEl>
                                      </p:cBhvr>
                                      <p:to x="100000" y="100000"/>
                                    </p:animScale>
                                    <p:animScale>
                                      <p:cBhvr>
                                        <p:cTn id="170" dur="26">
                                          <p:stCondLst>
                                            <p:cond delay="1808"/>
                                          </p:stCondLst>
                                        </p:cTn>
                                        <p:tgtEl>
                                          <p:spTgt spid="4">
                                            <p:txEl>
                                              <p:pRg st="8" end="8"/>
                                            </p:txEl>
                                          </p:spTgt>
                                        </p:tgtEl>
                                      </p:cBhvr>
                                      <p:to x="100000" y="95000"/>
                                    </p:animScale>
                                    <p:animScale>
                                      <p:cBhvr>
                                        <p:cTn id="171" dur="166" decel="50000">
                                          <p:stCondLst>
                                            <p:cond delay="1834"/>
                                          </p:stCondLst>
                                        </p:cTn>
                                        <p:tgtEl>
                                          <p:spTgt spid="4">
                                            <p:txEl>
                                              <p:pRg st="8" end="8"/>
                                            </p:txEl>
                                          </p:spTgt>
                                        </p:tgtEl>
                                      </p:cBhvr>
                                      <p:to x="100000" y="100000"/>
                                    </p:animScale>
                                  </p:childTnLst>
                                </p:cTn>
                              </p:par>
                              <p:par>
                                <p:cTn id="172" presetID="26" presetClass="entr" presetSubtype="0" fill="hold" nodeType="withEffect">
                                  <p:stCondLst>
                                    <p:cond delay="0"/>
                                  </p:stCondLst>
                                  <p:childTnLst>
                                    <p:set>
                                      <p:cBhvr>
                                        <p:cTn id="173" dur="1" fill="hold">
                                          <p:stCondLst>
                                            <p:cond delay="0"/>
                                          </p:stCondLst>
                                        </p:cTn>
                                        <p:tgtEl>
                                          <p:spTgt spid="4">
                                            <p:txEl>
                                              <p:pRg st="9" end="9"/>
                                            </p:txEl>
                                          </p:spTgt>
                                        </p:tgtEl>
                                        <p:attrNameLst>
                                          <p:attrName>style.visibility</p:attrName>
                                        </p:attrNameLst>
                                      </p:cBhvr>
                                      <p:to>
                                        <p:strVal val="visible"/>
                                      </p:to>
                                    </p:set>
                                    <p:animEffect transition="in" filter="wipe(down)">
                                      <p:cBhvr>
                                        <p:cTn id="174" dur="580">
                                          <p:stCondLst>
                                            <p:cond delay="0"/>
                                          </p:stCondLst>
                                        </p:cTn>
                                        <p:tgtEl>
                                          <p:spTgt spid="4">
                                            <p:txEl>
                                              <p:pRg st="9" end="9"/>
                                            </p:txEl>
                                          </p:spTgt>
                                        </p:tgtEl>
                                      </p:cBhvr>
                                    </p:animEffect>
                                    <p:anim calcmode="lin" valueType="num">
                                      <p:cBhvr>
                                        <p:cTn id="175" dur="1822" tmFilter="0,0; 0.14,0.36; 0.43,0.73; 0.71,0.91; 1.0,1.0">
                                          <p:stCondLst>
                                            <p:cond delay="0"/>
                                          </p:stCondLst>
                                        </p:cTn>
                                        <p:tgtEl>
                                          <p:spTgt spid="4">
                                            <p:txEl>
                                              <p:pRg st="9" end="9"/>
                                            </p:txEl>
                                          </p:spTgt>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4">
                                            <p:txEl>
                                              <p:pRg st="9" end="9"/>
                                            </p:txEl>
                                          </p:spTgt>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4">
                                            <p:txEl>
                                              <p:pRg st="9" end="9"/>
                                            </p:txEl>
                                          </p:spTgt>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4">
                                            <p:txEl>
                                              <p:pRg st="9" end="9"/>
                                            </p:txEl>
                                          </p:spTgt>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4">
                                            <p:txEl>
                                              <p:pRg st="9" end="9"/>
                                            </p:txEl>
                                          </p:spTgt>
                                        </p:tgtEl>
                                        <p:attrNameLst>
                                          <p:attrName>ppt_y</p:attrName>
                                        </p:attrNameLst>
                                      </p:cBhvr>
                                      <p:tavLst>
                                        <p:tav tm="0" fmla="#ppt_y-sin(pi*$)/81">
                                          <p:val>
                                            <p:fltVal val="0"/>
                                          </p:val>
                                        </p:tav>
                                        <p:tav tm="100000">
                                          <p:val>
                                            <p:fltVal val="1"/>
                                          </p:val>
                                        </p:tav>
                                      </p:tavLst>
                                    </p:anim>
                                    <p:animScale>
                                      <p:cBhvr>
                                        <p:cTn id="180" dur="26">
                                          <p:stCondLst>
                                            <p:cond delay="650"/>
                                          </p:stCondLst>
                                        </p:cTn>
                                        <p:tgtEl>
                                          <p:spTgt spid="4">
                                            <p:txEl>
                                              <p:pRg st="9" end="9"/>
                                            </p:txEl>
                                          </p:spTgt>
                                        </p:tgtEl>
                                      </p:cBhvr>
                                      <p:to x="100000" y="60000"/>
                                    </p:animScale>
                                    <p:animScale>
                                      <p:cBhvr>
                                        <p:cTn id="181" dur="166" decel="50000">
                                          <p:stCondLst>
                                            <p:cond delay="676"/>
                                          </p:stCondLst>
                                        </p:cTn>
                                        <p:tgtEl>
                                          <p:spTgt spid="4">
                                            <p:txEl>
                                              <p:pRg st="9" end="9"/>
                                            </p:txEl>
                                          </p:spTgt>
                                        </p:tgtEl>
                                      </p:cBhvr>
                                      <p:to x="100000" y="100000"/>
                                    </p:animScale>
                                    <p:animScale>
                                      <p:cBhvr>
                                        <p:cTn id="182" dur="26">
                                          <p:stCondLst>
                                            <p:cond delay="1312"/>
                                          </p:stCondLst>
                                        </p:cTn>
                                        <p:tgtEl>
                                          <p:spTgt spid="4">
                                            <p:txEl>
                                              <p:pRg st="9" end="9"/>
                                            </p:txEl>
                                          </p:spTgt>
                                        </p:tgtEl>
                                      </p:cBhvr>
                                      <p:to x="100000" y="80000"/>
                                    </p:animScale>
                                    <p:animScale>
                                      <p:cBhvr>
                                        <p:cTn id="183" dur="166" decel="50000">
                                          <p:stCondLst>
                                            <p:cond delay="1338"/>
                                          </p:stCondLst>
                                        </p:cTn>
                                        <p:tgtEl>
                                          <p:spTgt spid="4">
                                            <p:txEl>
                                              <p:pRg st="9" end="9"/>
                                            </p:txEl>
                                          </p:spTgt>
                                        </p:tgtEl>
                                      </p:cBhvr>
                                      <p:to x="100000" y="100000"/>
                                    </p:animScale>
                                    <p:animScale>
                                      <p:cBhvr>
                                        <p:cTn id="184" dur="26">
                                          <p:stCondLst>
                                            <p:cond delay="1642"/>
                                          </p:stCondLst>
                                        </p:cTn>
                                        <p:tgtEl>
                                          <p:spTgt spid="4">
                                            <p:txEl>
                                              <p:pRg st="9" end="9"/>
                                            </p:txEl>
                                          </p:spTgt>
                                        </p:tgtEl>
                                      </p:cBhvr>
                                      <p:to x="100000" y="90000"/>
                                    </p:animScale>
                                    <p:animScale>
                                      <p:cBhvr>
                                        <p:cTn id="185" dur="166" decel="50000">
                                          <p:stCondLst>
                                            <p:cond delay="1668"/>
                                          </p:stCondLst>
                                        </p:cTn>
                                        <p:tgtEl>
                                          <p:spTgt spid="4">
                                            <p:txEl>
                                              <p:pRg st="9" end="9"/>
                                            </p:txEl>
                                          </p:spTgt>
                                        </p:tgtEl>
                                      </p:cBhvr>
                                      <p:to x="100000" y="100000"/>
                                    </p:animScale>
                                    <p:animScale>
                                      <p:cBhvr>
                                        <p:cTn id="186" dur="26">
                                          <p:stCondLst>
                                            <p:cond delay="1808"/>
                                          </p:stCondLst>
                                        </p:cTn>
                                        <p:tgtEl>
                                          <p:spTgt spid="4">
                                            <p:txEl>
                                              <p:pRg st="9" end="9"/>
                                            </p:txEl>
                                          </p:spTgt>
                                        </p:tgtEl>
                                      </p:cBhvr>
                                      <p:to x="100000" y="95000"/>
                                    </p:animScale>
                                    <p:animScale>
                                      <p:cBhvr>
                                        <p:cTn id="187" dur="166" decel="50000">
                                          <p:stCondLst>
                                            <p:cond delay="1834"/>
                                          </p:stCondLst>
                                        </p:cTn>
                                        <p:tgtEl>
                                          <p:spTgt spid="4">
                                            <p:txEl>
                                              <p:pRg st="9" end="9"/>
                                            </p:txEl>
                                          </p:spTgt>
                                        </p:tgtEl>
                                      </p:cBhvr>
                                      <p:to x="100000" y="100000"/>
                                    </p:animScale>
                                  </p:childTnLst>
                                </p:cTn>
                              </p:par>
                              <p:par>
                                <p:cTn id="188" presetID="26" presetClass="entr" presetSubtype="0" fill="hold" nodeType="withEffect">
                                  <p:stCondLst>
                                    <p:cond delay="0"/>
                                  </p:stCondLst>
                                  <p:childTnLst>
                                    <p:set>
                                      <p:cBhvr>
                                        <p:cTn id="189" dur="1" fill="hold">
                                          <p:stCondLst>
                                            <p:cond delay="0"/>
                                          </p:stCondLst>
                                        </p:cTn>
                                        <p:tgtEl>
                                          <p:spTgt spid="4">
                                            <p:txEl>
                                              <p:pRg st="10" end="10"/>
                                            </p:txEl>
                                          </p:spTgt>
                                        </p:tgtEl>
                                        <p:attrNameLst>
                                          <p:attrName>style.visibility</p:attrName>
                                        </p:attrNameLst>
                                      </p:cBhvr>
                                      <p:to>
                                        <p:strVal val="visible"/>
                                      </p:to>
                                    </p:set>
                                    <p:animEffect transition="in" filter="wipe(down)">
                                      <p:cBhvr>
                                        <p:cTn id="190" dur="580">
                                          <p:stCondLst>
                                            <p:cond delay="0"/>
                                          </p:stCondLst>
                                        </p:cTn>
                                        <p:tgtEl>
                                          <p:spTgt spid="4">
                                            <p:txEl>
                                              <p:pRg st="10" end="10"/>
                                            </p:txEl>
                                          </p:spTgt>
                                        </p:tgtEl>
                                      </p:cBhvr>
                                    </p:animEffect>
                                    <p:anim calcmode="lin" valueType="num">
                                      <p:cBhvr>
                                        <p:cTn id="191" dur="1822" tmFilter="0,0; 0.14,0.36; 0.43,0.73; 0.71,0.91; 1.0,1.0">
                                          <p:stCondLst>
                                            <p:cond delay="0"/>
                                          </p:stCondLst>
                                        </p:cTn>
                                        <p:tgtEl>
                                          <p:spTgt spid="4">
                                            <p:txEl>
                                              <p:pRg st="10" end="10"/>
                                            </p:txEl>
                                          </p:spTgt>
                                        </p:tgtEl>
                                        <p:attrNameLst>
                                          <p:attrName>ppt_x</p:attrName>
                                        </p:attrNameLst>
                                      </p:cBhvr>
                                      <p:tavLst>
                                        <p:tav tm="0">
                                          <p:val>
                                            <p:strVal val="#ppt_x-0.25"/>
                                          </p:val>
                                        </p:tav>
                                        <p:tav tm="100000">
                                          <p:val>
                                            <p:strVal val="#ppt_x"/>
                                          </p:val>
                                        </p:tav>
                                      </p:tavLst>
                                    </p:anim>
                                    <p:anim calcmode="lin" valueType="num">
                                      <p:cBhvr>
                                        <p:cTn id="192" dur="664" tmFilter="0.0,0.0; 0.25,0.07; 0.50,0.2; 0.75,0.467; 1.0,1.0">
                                          <p:stCondLst>
                                            <p:cond delay="0"/>
                                          </p:stCondLst>
                                        </p:cTn>
                                        <p:tgtEl>
                                          <p:spTgt spid="4">
                                            <p:txEl>
                                              <p:pRg st="10" end="10"/>
                                            </p:txEl>
                                          </p:spTgt>
                                        </p:tgtEl>
                                        <p:attrNameLst>
                                          <p:attrName>ppt_y</p:attrName>
                                        </p:attrNameLst>
                                      </p:cBhvr>
                                      <p:tavLst>
                                        <p:tav tm="0" fmla="#ppt_y-sin(pi*$)/3">
                                          <p:val>
                                            <p:fltVal val="0.5"/>
                                          </p:val>
                                        </p:tav>
                                        <p:tav tm="100000">
                                          <p:val>
                                            <p:fltVal val="1"/>
                                          </p:val>
                                        </p:tav>
                                      </p:tavLst>
                                    </p:anim>
                                    <p:anim calcmode="lin" valueType="num">
                                      <p:cBhvr>
                                        <p:cTn id="193" dur="664" tmFilter="0, 0; 0.125,0.2665; 0.25,0.4; 0.375,0.465; 0.5,0.5;  0.625,0.535; 0.75,0.6; 0.875,0.7335; 1,1">
                                          <p:stCondLst>
                                            <p:cond delay="664"/>
                                          </p:stCondLst>
                                        </p:cTn>
                                        <p:tgtEl>
                                          <p:spTgt spid="4">
                                            <p:txEl>
                                              <p:pRg st="10" end="10"/>
                                            </p:txEl>
                                          </p:spTgt>
                                        </p:tgtEl>
                                        <p:attrNameLst>
                                          <p:attrName>ppt_y</p:attrName>
                                        </p:attrNameLst>
                                      </p:cBhvr>
                                      <p:tavLst>
                                        <p:tav tm="0" fmla="#ppt_y-sin(pi*$)/9">
                                          <p:val>
                                            <p:fltVal val="0"/>
                                          </p:val>
                                        </p:tav>
                                        <p:tav tm="100000">
                                          <p:val>
                                            <p:fltVal val="1"/>
                                          </p:val>
                                        </p:tav>
                                      </p:tavLst>
                                    </p:anim>
                                    <p:anim calcmode="lin" valueType="num">
                                      <p:cBhvr>
                                        <p:cTn id="194" dur="332" tmFilter="0, 0; 0.125,0.2665; 0.25,0.4; 0.375,0.465; 0.5,0.5;  0.625,0.535; 0.75,0.6; 0.875,0.7335; 1,1">
                                          <p:stCondLst>
                                            <p:cond delay="1324"/>
                                          </p:stCondLst>
                                        </p:cTn>
                                        <p:tgtEl>
                                          <p:spTgt spid="4">
                                            <p:txEl>
                                              <p:pRg st="10" end="10"/>
                                            </p:txEl>
                                          </p:spTgt>
                                        </p:tgtEl>
                                        <p:attrNameLst>
                                          <p:attrName>ppt_y</p:attrName>
                                        </p:attrNameLst>
                                      </p:cBhvr>
                                      <p:tavLst>
                                        <p:tav tm="0" fmla="#ppt_y-sin(pi*$)/27">
                                          <p:val>
                                            <p:fltVal val="0"/>
                                          </p:val>
                                        </p:tav>
                                        <p:tav tm="100000">
                                          <p:val>
                                            <p:fltVal val="1"/>
                                          </p:val>
                                        </p:tav>
                                      </p:tavLst>
                                    </p:anim>
                                    <p:anim calcmode="lin" valueType="num">
                                      <p:cBhvr>
                                        <p:cTn id="195" dur="164" tmFilter="0, 0; 0.125,0.2665; 0.25,0.4; 0.375,0.465; 0.5,0.5;  0.625,0.535; 0.75,0.6; 0.875,0.7335; 1,1">
                                          <p:stCondLst>
                                            <p:cond delay="1656"/>
                                          </p:stCondLst>
                                        </p:cTn>
                                        <p:tgtEl>
                                          <p:spTgt spid="4">
                                            <p:txEl>
                                              <p:pRg st="10" end="10"/>
                                            </p:txEl>
                                          </p:spTgt>
                                        </p:tgtEl>
                                        <p:attrNameLst>
                                          <p:attrName>ppt_y</p:attrName>
                                        </p:attrNameLst>
                                      </p:cBhvr>
                                      <p:tavLst>
                                        <p:tav tm="0" fmla="#ppt_y-sin(pi*$)/81">
                                          <p:val>
                                            <p:fltVal val="0"/>
                                          </p:val>
                                        </p:tav>
                                        <p:tav tm="100000">
                                          <p:val>
                                            <p:fltVal val="1"/>
                                          </p:val>
                                        </p:tav>
                                      </p:tavLst>
                                    </p:anim>
                                    <p:animScale>
                                      <p:cBhvr>
                                        <p:cTn id="196" dur="26">
                                          <p:stCondLst>
                                            <p:cond delay="650"/>
                                          </p:stCondLst>
                                        </p:cTn>
                                        <p:tgtEl>
                                          <p:spTgt spid="4">
                                            <p:txEl>
                                              <p:pRg st="10" end="10"/>
                                            </p:txEl>
                                          </p:spTgt>
                                        </p:tgtEl>
                                      </p:cBhvr>
                                      <p:to x="100000" y="60000"/>
                                    </p:animScale>
                                    <p:animScale>
                                      <p:cBhvr>
                                        <p:cTn id="197" dur="166" decel="50000">
                                          <p:stCondLst>
                                            <p:cond delay="676"/>
                                          </p:stCondLst>
                                        </p:cTn>
                                        <p:tgtEl>
                                          <p:spTgt spid="4">
                                            <p:txEl>
                                              <p:pRg st="10" end="10"/>
                                            </p:txEl>
                                          </p:spTgt>
                                        </p:tgtEl>
                                      </p:cBhvr>
                                      <p:to x="100000" y="100000"/>
                                    </p:animScale>
                                    <p:animScale>
                                      <p:cBhvr>
                                        <p:cTn id="198" dur="26">
                                          <p:stCondLst>
                                            <p:cond delay="1312"/>
                                          </p:stCondLst>
                                        </p:cTn>
                                        <p:tgtEl>
                                          <p:spTgt spid="4">
                                            <p:txEl>
                                              <p:pRg st="10" end="10"/>
                                            </p:txEl>
                                          </p:spTgt>
                                        </p:tgtEl>
                                      </p:cBhvr>
                                      <p:to x="100000" y="80000"/>
                                    </p:animScale>
                                    <p:animScale>
                                      <p:cBhvr>
                                        <p:cTn id="199" dur="166" decel="50000">
                                          <p:stCondLst>
                                            <p:cond delay="1338"/>
                                          </p:stCondLst>
                                        </p:cTn>
                                        <p:tgtEl>
                                          <p:spTgt spid="4">
                                            <p:txEl>
                                              <p:pRg st="10" end="10"/>
                                            </p:txEl>
                                          </p:spTgt>
                                        </p:tgtEl>
                                      </p:cBhvr>
                                      <p:to x="100000" y="100000"/>
                                    </p:animScale>
                                    <p:animScale>
                                      <p:cBhvr>
                                        <p:cTn id="200" dur="26">
                                          <p:stCondLst>
                                            <p:cond delay="1642"/>
                                          </p:stCondLst>
                                        </p:cTn>
                                        <p:tgtEl>
                                          <p:spTgt spid="4">
                                            <p:txEl>
                                              <p:pRg st="10" end="10"/>
                                            </p:txEl>
                                          </p:spTgt>
                                        </p:tgtEl>
                                      </p:cBhvr>
                                      <p:to x="100000" y="90000"/>
                                    </p:animScale>
                                    <p:animScale>
                                      <p:cBhvr>
                                        <p:cTn id="201" dur="166" decel="50000">
                                          <p:stCondLst>
                                            <p:cond delay="1668"/>
                                          </p:stCondLst>
                                        </p:cTn>
                                        <p:tgtEl>
                                          <p:spTgt spid="4">
                                            <p:txEl>
                                              <p:pRg st="10" end="10"/>
                                            </p:txEl>
                                          </p:spTgt>
                                        </p:tgtEl>
                                      </p:cBhvr>
                                      <p:to x="100000" y="100000"/>
                                    </p:animScale>
                                    <p:animScale>
                                      <p:cBhvr>
                                        <p:cTn id="202" dur="26">
                                          <p:stCondLst>
                                            <p:cond delay="1808"/>
                                          </p:stCondLst>
                                        </p:cTn>
                                        <p:tgtEl>
                                          <p:spTgt spid="4">
                                            <p:txEl>
                                              <p:pRg st="10" end="10"/>
                                            </p:txEl>
                                          </p:spTgt>
                                        </p:tgtEl>
                                      </p:cBhvr>
                                      <p:to x="100000" y="95000"/>
                                    </p:animScale>
                                    <p:animScale>
                                      <p:cBhvr>
                                        <p:cTn id="203" dur="166" decel="50000">
                                          <p:stCondLst>
                                            <p:cond delay="1834"/>
                                          </p:stCondLst>
                                        </p:cTn>
                                        <p:tgtEl>
                                          <p:spTgt spid="4">
                                            <p:txEl>
                                              <p:pRg st="10" end="10"/>
                                            </p:txEl>
                                          </p:spTgt>
                                        </p:tgtEl>
                                      </p:cBhvr>
                                      <p:to x="100000" y="100000"/>
                                    </p:animScale>
                                  </p:childTnLst>
                                </p:cTn>
                              </p:par>
                              <p:par>
                                <p:cTn id="204" presetID="26" presetClass="entr" presetSubtype="0" fill="hold" nodeType="withEffect">
                                  <p:stCondLst>
                                    <p:cond delay="0"/>
                                  </p:stCondLst>
                                  <p:childTnLst>
                                    <p:set>
                                      <p:cBhvr>
                                        <p:cTn id="205" dur="1" fill="hold">
                                          <p:stCondLst>
                                            <p:cond delay="0"/>
                                          </p:stCondLst>
                                        </p:cTn>
                                        <p:tgtEl>
                                          <p:spTgt spid="4">
                                            <p:txEl>
                                              <p:pRg st="11" end="11"/>
                                            </p:txEl>
                                          </p:spTgt>
                                        </p:tgtEl>
                                        <p:attrNameLst>
                                          <p:attrName>style.visibility</p:attrName>
                                        </p:attrNameLst>
                                      </p:cBhvr>
                                      <p:to>
                                        <p:strVal val="visible"/>
                                      </p:to>
                                    </p:set>
                                    <p:animEffect transition="in" filter="wipe(down)">
                                      <p:cBhvr>
                                        <p:cTn id="206" dur="580">
                                          <p:stCondLst>
                                            <p:cond delay="0"/>
                                          </p:stCondLst>
                                        </p:cTn>
                                        <p:tgtEl>
                                          <p:spTgt spid="4">
                                            <p:txEl>
                                              <p:pRg st="11" end="11"/>
                                            </p:txEl>
                                          </p:spTgt>
                                        </p:tgtEl>
                                      </p:cBhvr>
                                    </p:animEffect>
                                    <p:anim calcmode="lin" valueType="num">
                                      <p:cBhvr>
                                        <p:cTn id="207" dur="1822" tmFilter="0,0; 0.14,0.36; 0.43,0.73; 0.71,0.91; 1.0,1.0">
                                          <p:stCondLst>
                                            <p:cond delay="0"/>
                                          </p:stCondLst>
                                        </p:cTn>
                                        <p:tgtEl>
                                          <p:spTgt spid="4">
                                            <p:txEl>
                                              <p:pRg st="11" end="11"/>
                                            </p:txEl>
                                          </p:spTgt>
                                        </p:tgtEl>
                                        <p:attrNameLst>
                                          <p:attrName>ppt_x</p:attrName>
                                        </p:attrNameLst>
                                      </p:cBhvr>
                                      <p:tavLst>
                                        <p:tav tm="0">
                                          <p:val>
                                            <p:strVal val="#ppt_x-0.25"/>
                                          </p:val>
                                        </p:tav>
                                        <p:tav tm="100000">
                                          <p:val>
                                            <p:strVal val="#ppt_x"/>
                                          </p:val>
                                        </p:tav>
                                      </p:tavLst>
                                    </p:anim>
                                    <p:anim calcmode="lin" valueType="num">
                                      <p:cBhvr>
                                        <p:cTn id="208" dur="664" tmFilter="0.0,0.0; 0.25,0.07; 0.50,0.2; 0.75,0.467; 1.0,1.0">
                                          <p:stCondLst>
                                            <p:cond delay="0"/>
                                          </p:stCondLst>
                                        </p:cTn>
                                        <p:tgtEl>
                                          <p:spTgt spid="4">
                                            <p:txEl>
                                              <p:pRg st="11" end="11"/>
                                            </p:txEl>
                                          </p:spTgt>
                                        </p:tgtEl>
                                        <p:attrNameLst>
                                          <p:attrName>ppt_y</p:attrName>
                                        </p:attrNameLst>
                                      </p:cBhvr>
                                      <p:tavLst>
                                        <p:tav tm="0" fmla="#ppt_y-sin(pi*$)/3">
                                          <p:val>
                                            <p:fltVal val="0.5"/>
                                          </p:val>
                                        </p:tav>
                                        <p:tav tm="100000">
                                          <p:val>
                                            <p:fltVal val="1"/>
                                          </p:val>
                                        </p:tav>
                                      </p:tavLst>
                                    </p:anim>
                                    <p:anim calcmode="lin" valueType="num">
                                      <p:cBhvr>
                                        <p:cTn id="209" dur="664" tmFilter="0, 0; 0.125,0.2665; 0.25,0.4; 0.375,0.465; 0.5,0.5;  0.625,0.535; 0.75,0.6; 0.875,0.7335; 1,1">
                                          <p:stCondLst>
                                            <p:cond delay="664"/>
                                          </p:stCondLst>
                                        </p:cTn>
                                        <p:tgtEl>
                                          <p:spTgt spid="4">
                                            <p:txEl>
                                              <p:pRg st="11" end="11"/>
                                            </p:txEl>
                                          </p:spTgt>
                                        </p:tgtEl>
                                        <p:attrNameLst>
                                          <p:attrName>ppt_y</p:attrName>
                                        </p:attrNameLst>
                                      </p:cBhvr>
                                      <p:tavLst>
                                        <p:tav tm="0" fmla="#ppt_y-sin(pi*$)/9">
                                          <p:val>
                                            <p:fltVal val="0"/>
                                          </p:val>
                                        </p:tav>
                                        <p:tav tm="100000">
                                          <p:val>
                                            <p:fltVal val="1"/>
                                          </p:val>
                                        </p:tav>
                                      </p:tavLst>
                                    </p:anim>
                                    <p:anim calcmode="lin" valueType="num">
                                      <p:cBhvr>
                                        <p:cTn id="210" dur="332" tmFilter="0, 0; 0.125,0.2665; 0.25,0.4; 0.375,0.465; 0.5,0.5;  0.625,0.535; 0.75,0.6; 0.875,0.7335; 1,1">
                                          <p:stCondLst>
                                            <p:cond delay="1324"/>
                                          </p:stCondLst>
                                        </p:cTn>
                                        <p:tgtEl>
                                          <p:spTgt spid="4">
                                            <p:txEl>
                                              <p:pRg st="11" end="11"/>
                                            </p:txEl>
                                          </p:spTgt>
                                        </p:tgtEl>
                                        <p:attrNameLst>
                                          <p:attrName>ppt_y</p:attrName>
                                        </p:attrNameLst>
                                      </p:cBhvr>
                                      <p:tavLst>
                                        <p:tav tm="0" fmla="#ppt_y-sin(pi*$)/27">
                                          <p:val>
                                            <p:fltVal val="0"/>
                                          </p:val>
                                        </p:tav>
                                        <p:tav tm="100000">
                                          <p:val>
                                            <p:fltVal val="1"/>
                                          </p:val>
                                        </p:tav>
                                      </p:tavLst>
                                    </p:anim>
                                    <p:anim calcmode="lin" valueType="num">
                                      <p:cBhvr>
                                        <p:cTn id="211" dur="164" tmFilter="0, 0; 0.125,0.2665; 0.25,0.4; 0.375,0.465; 0.5,0.5;  0.625,0.535; 0.75,0.6; 0.875,0.7335; 1,1">
                                          <p:stCondLst>
                                            <p:cond delay="1656"/>
                                          </p:stCondLst>
                                        </p:cTn>
                                        <p:tgtEl>
                                          <p:spTgt spid="4">
                                            <p:txEl>
                                              <p:pRg st="11" end="11"/>
                                            </p:txEl>
                                          </p:spTgt>
                                        </p:tgtEl>
                                        <p:attrNameLst>
                                          <p:attrName>ppt_y</p:attrName>
                                        </p:attrNameLst>
                                      </p:cBhvr>
                                      <p:tavLst>
                                        <p:tav tm="0" fmla="#ppt_y-sin(pi*$)/81">
                                          <p:val>
                                            <p:fltVal val="0"/>
                                          </p:val>
                                        </p:tav>
                                        <p:tav tm="100000">
                                          <p:val>
                                            <p:fltVal val="1"/>
                                          </p:val>
                                        </p:tav>
                                      </p:tavLst>
                                    </p:anim>
                                    <p:animScale>
                                      <p:cBhvr>
                                        <p:cTn id="212" dur="26">
                                          <p:stCondLst>
                                            <p:cond delay="650"/>
                                          </p:stCondLst>
                                        </p:cTn>
                                        <p:tgtEl>
                                          <p:spTgt spid="4">
                                            <p:txEl>
                                              <p:pRg st="11" end="11"/>
                                            </p:txEl>
                                          </p:spTgt>
                                        </p:tgtEl>
                                      </p:cBhvr>
                                      <p:to x="100000" y="60000"/>
                                    </p:animScale>
                                    <p:animScale>
                                      <p:cBhvr>
                                        <p:cTn id="213" dur="166" decel="50000">
                                          <p:stCondLst>
                                            <p:cond delay="676"/>
                                          </p:stCondLst>
                                        </p:cTn>
                                        <p:tgtEl>
                                          <p:spTgt spid="4">
                                            <p:txEl>
                                              <p:pRg st="11" end="11"/>
                                            </p:txEl>
                                          </p:spTgt>
                                        </p:tgtEl>
                                      </p:cBhvr>
                                      <p:to x="100000" y="100000"/>
                                    </p:animScale>
                                    <p:animScale>
                                      <p:cBhvr>
                                        <p:cTn id="214" dur="26">
                                          <p:stCondLst>
                                            <p:cond delay="1312"/>
                                          </p:stCondLst>
                                        </p:cTn>
                                        <p:tgtEl>
                                          <p:spTgt spid="4">
                                            <p:txEl>
                                              <p:pRg st="11" end="11"/>
                                            </p:txEl>
                                          </p:spTgt>
                                        </p:tgtEl>
                                      </p:cBhvr>
                                      <p:to x="100000" y="80000"/>
                                    </p:animScale>
                                    <p:animScale>
                                      <p:cBhvr>
                                        <p:cTn id="215" dur="166" decel="50000">
                                          <p:stCondLst>
                                            <p:cond delay="1338"/>
                                          </p:stCondLst>
                                        </p:cTn>
                                        <p:tgtEl>
                                          <p:spTgt spid="4">
                                            <p:txEl>
                                              <p:pRg st="11" end="11"/>
                                            </p:txEl>
                                          </p:spTgt>
                                        </p:tgtEl>
                                      </p:cBhvr>
                                      <p:to x="100000" y="100000"/>
                                    </p:animScale>
                                    <p:animScale>
                                      <p:cBhvr>
                                        <p:cTn id="216" dur="26">
                                          <p:stCondLst>
                                            <p:cond delay="1642"/>
                                          </p:stCondLst>
                                        </p:cTn>
                                        <p:tgtEl>
                                          <p:spTgt spid="4">
                                            <p:txEl>
                                              <p:pRg st="11" end="11"/>
                                            </p:txEl>
                                          </p:spTgt>
                                        </p:tgtEl>
                                      </p:cBhvr>
                                      <p:to x="100000" y="90000"/>
                                    </p:animScale>
                                    <p:animScale>
                                      <p:cBhvr>
                                        <p:cTn id="217" dur="166" decel="50000">
                                          <p:stCondLst>
                                            <p:cond delay="1668"/>
                                          </p:stCondLst>
                                        </p:cTn>
                                        <p:tgtEl>
                                          <p:spTgt spid="4">
                                            <p:txEl>
                                              <p:pRg st="11" end="11"/>
                                            </p:txEl>
                                          </p:spTgt>
                                        </p:tgtEl>
                                      </p:cBhvr>
                                      <p:to x="100000" y="100000"/>
                                    </p:animScale>
                                    <p:animScale>
                                      <p:cBhvr>
                                        <p:cTn id="218" dur="26">
                                          <p:stCondLst>
                                            <p:cond delay="1808"/>
                                          </p:stCondLst>
                                        </p:cTn>
                                        <p:tgtEl>
                                          <p:spTgt spid="4">
                                            <p:txEl>
                                              <p:pRg st="11" end="11"/>
                                            </p:txEl>
                                          </p:spTgt>
                                        </p:tgtEl>
                                      </p:cBhvr>
                                      <p:to x="100000" y="95000"/>
                                    </p:animScale>
                                    <p:animScale>
                                      <p:cBhvr>
                                        <p:cTn id="219" dur="166" decel="50000">
                                          <p:stCondLst>
                                            <p:cond delay="1834"/>
                                          </p:stCondLst>
                                        </p:cTn>
                                        <p:tgtEl>
                                          <p:spTgt spid="4">
                                            <p:txEl>
                                              <p:pRg st="11" end="11"/>
                                            </p:txEl>
                                          </p:spTgt>
                                        </p:tgtEl>
                                      </p:cBhvr>
                                      <p:to x="100000" y="100000"/>
                                    </p:animScale>
                                  </p:childTnLst>
                                </p:cTn>
                              </p:par>
                              <p:par>
                                <p:cTn id="220" presetID="26" presetClass="entr" presetSubtype="0" fill="hold" nodeType="withEffect">
                                  <p:stCondLst>
                                    <p:cond delay="0"/>
                                  </p:stCondLst>
                                  <p:childTnLst>
                                    <p:set>
                                      <p:cBhvr>
                                        <p:cTn id="221" dur="1" fill="hold">
                                          <p:stCondLst>
                                            <p:cond delay="0"/>
                                          </p:stCondLst>
                                        </p:cTn>
                                        <p:tgtEl>
                                          <p:spTgt spid="4">
                                            <p:txEl>
                                              <p:pRg st="12" end="12"/>
                                            </p:txEl>
                                          </p:spTgt>
                                        </p:tgtEl>
                                        <p:attrNameLst>
                                          <p:attrName>style.visibility</p:attrName>
                                        </p:attrNameLst>
                                      </p:cBhvr>
                                      <p:to>
                                        <p:strVal val="visible"/>
                                      </p:to>
                                    </p:set>
                                    <p:animEffect transition="in" filter="wipe(down)">
                                      <p:cBhvr>
                                        <p:cTn id="222" dur="580">
                                          <p:stCondLst>
                                            <p:cond delay="0"/>
                                          </p:stCondLst>
                                        </p:cTn>
                                        <p:tgtEl>
                                          <p:spTgt spid="4">
                                            <p:txEl>
                                              <p:pRg st="12" end="12"/>
                                            </p:txEl>
                                          </p:spTgt>
                                        </p:tgtEl>
                                      </p:cBhvr>
                                    </p:animEffect>
                                    <p:anim calcmode="lin" valueType="num">
                                      <p:cBhvr>
                                        <p:cTn id="223" dur="1822" tmFilter="0,0; 0.14,0.36; 0.43,0.73; 0.71,0.91; 1.0,1.0">
                                          <p:stCondLst>
                                            <p:cond delay="0"/>
                                          </p:stCondLst>
                                        </p:cTn>
                                        <p:tgtEl>
                                          <p:spTgt spid="4">
                                            <p:txEl>
                                              <p:pRg st="12" end="12"/>
                                            </p:txEl>
                                          </p:spTgt>
                                        </p:tgtEl>
                                        <p:attrNameLst>
                                          <p:attrName>ppt_x</p:attrName>
                                        </p:attrNameLst>
                                      </p:cBhvr>
                                      <p:tavLst>
                                        <p:tav tm="0">
                                          <p:val>
                                            <p:strVal val="#ppt_x-0.25"/>
                                          </p:val>
                                        </p:tav>
                                        <p:tav tm="100000">
                                          <p:val>
                                            <p:strVal val="#ppt_x"/>
                                          </p:val>
                                        </p:tav>
                                      </p:tavLst>
                                    </p:anim>
                                    <p:anim calcmode="lin" valueType="num">
                                      <p:cBhvr>
                                        <p:cTn id="224" dur="664" tmFilter="0.0,0.0; 0.25,0.07; 0.50,0.2; 0.75,0.467; 1.0,1.0">
                                          <p:stCondLst>
                                            <p:cond delay="0"/>
                                          </p:stCondLst>
                                        </p:cTn>
                                        <p:tgtEl>
                                          <p:spTgt spid="4">
                                            <p:txEl>
                                              <p:pRg st="12" end="12"/>
                                            </p:txEl>
                                          </p:spTgt>
                                        </p:tgtEl>
                                        <p:attrNameLst>
                                          <p:attrName>ppt_y</p:attrName>
                                        </p:attrNameLst>
                                      </p:cBhvr>
                                      <p:tavLst>
                                        <p:tav tm="0" fmla="#ppt_y-sin(pi*$)/3">
                                          <p:val>
                                            <p:fltVal val="0.5"/>
                                          </p:val>
                                        </p:tav>
                                        <p:tav tm="100000">
                                          <p:val>
                                            <p:fltVal val="1"/>
                                          </p:val>
                                        </p:tav>
                                      </p:tavLst>
                                    </p:anim>
                                    <p:anim calcmode="lin" valueType="num">
                                      <p:cBhvr>
                                        <p:cTn id="225" dur="664" tmFilter="0, 0; 0.125,0.2665; 0.25,0.4; 0.375,0.465; 0.5,0.5;  0.625,0.535; 0.75,0.6; 0.875,0.7335; 1,1">
                                          <p:stCondLst>
                                            <p:cond delay="664"/>
                                          </p:stCondLst>
                                        </p:cTn>
                                        <p:tgtEl>
                                          <p:spTgt spid="4">
                                            <p:txEl>
                                              <p:pRg st="12" end="12"/>
                                            </p:txEl>
                                          </p:spTgt>
                                        </p:tgtEl>
                                        <p:attrNameLst>
                                          <p:attrName>ppt_y</p:attrName>
                                        </p:attrNameLst>
                                      </p:cBhvr>
                                      <p:tavLst>
                                        <p:tav tm="0" fmla="#ppt_y-sin(pi*$)/9">
                                          <p:val>
                                            <p:fltVal val="0"/>
                                          </p:val>
                                        </p:tav>
                                        <p:tav tm="100000">
                                          <p:val>
                                            <p:fltVal val="1"/>
                                          </p:val>
                                        </p:tav>
                                      </p:tavLst>
                                    </p:anim>
                                    <p:anim calcmode="lin" valueType="num">
                                      <p:cBhvr>
                                        <p:cTn id="226" dur="332" tmFilter="0, 0; 0.125,0.2665; 0.25,0.4; 0.375,0.465; 0.5,0.5;  0.625,0.535; 0.75,0.6; 0.875,0.7335; 1,1">
                                          <p:stCondLst>
                                            <p:cond delay="1324"/>
                                          </p:stCondLst>
                                        </p:cTn>
                                        <p:tgtEl>
                                          <p:spTgt spid="4">
                                            <p:txEl>
                                              <p:pRg st="12" end="12"/>
                                            </p:txEl>
                                          </p:spTgt>
                                        </p:tgtEl>
                                        <p:attrNameLst>
                                          <p:attrName>ppt_y</p:attrName>
                                        </p:attrNameLst>
                                      </p:cBhvr>
                                      <p:tavLst>
                                        <p:tav tm="0" fmla="#ppt_y-sin(pi*$)/27">
                                          <p:val>
                                            <p:fltVal val="0"/>
                                          </p:val>
                                        </p:tav>
                                        <p:tav tm="100000">
                                          <p:val>
                                            <p:fltVal val="1"/>
                                          </p:val>
                                        </p:tav>
                                      </p:tavLst>
                                    </p:anim>
                                    <p:anim calcmode="lin" valueType="num">
                                      <p:cBhvr>
                                        <p:cTn id="227" dur="164" tmFilter="0, 0; 0.125,0.2665; 0.25,0.4; 0.375,0.465; 0.5,0.5;  0.625,0.535; 0.75,0.6; 0.875,0.7335; 1,1">
                                          <p:stCondLst>
                                            <p:cond delay="1656"/>
                                          </p:stCondLst>
                                        </p:cTn>
                                        <p:tgtEl>
                                          <p:spTgt spid="4">
                                            <p:txEl>
                                              <p:pRg st="12" end="12"/>
                                            </p:txEl>
                                          </p:spTgt>
                                        </p:tgtEl>
                                        <p:attrNameLst>
                                          <p:attrName>ppt_y</p:attrName>
                                        </p:attrNameLst>
                                      </p:cBhvr>
                                      <p:tavLst>
                                        <p:tav tm="0" fmla="#ppt_y-sin(pi*$)/81">
                                          <p:val>
                                            <p:fltVal val="0"/>
                                          </p:val>
                                        </p:tav>
                                        <p:tav tm="100000">
                                          <p:val>
                                            <p:fltVal val="1"/>
                                          </p:val>
                                        </p:tav>
                                      </p:tavLst>
                                    </p:anim>
                                    <p:animScale>
                                      <p:cBhvr>
                                        <p:cTn id="228" dur="26">
                                          <p:stCondLst>
                                            <p:cond delay="650"/>
                                          </p:stCondLst>
                                        </p:cTn>
                                        <p:tgtEl>
                                          <p:spTgt spid="4">
                                            <p:txEl>
                                              <p:pRg st="12" end="12"/>
                                            </p:txEl>
                                          </p:spTgt>
                                        </p:tgtEl>
                                      </p:cBhvr>
                                      <p:to x="100000" y="60000"/>
                                    </p:animScale>
                                    <p:animScale>
                                      <p:cBhvr>
                                        <p:cTn id="229" dur="166" decel="50000">
                                          <p:stCondLst>
                                            <p:cond delay="676"/>
                                          </p:stCondLst>
                                        </p:cTn>
                                        <p:tgtEl>
                                          <p:spTgt spid="4">
                                            <p:txEl>
                                              <p:pRg st="12" end="12"/>
                                            </p:txEl>
                                          </p:spTgt>
                                        </p:tgtEl>
                                      </p:cBhvr>
                                      <p:to x="100000" y="100000"/>
                                    </p:animScale>
                                    <p:animScale>
                                      <p:cBhvr>
                                        <p:cTn id="230" dur="26">
                                          <p:stCondLst>
                                            <p:cond delay="1312"/>
                                          </p:stCondLst>
                                        </p:cTn>
                                        <p:tgtEl>
                                          <p:spTgt spid="4">
                                            <p:txEl>
                                              <p:pRg st="12" end="12"/>
                                            </p:txEl>
                                          </p:spTgt>
                                        </p:tgtEl>
                                      </p:cBhvr>
                                      <p:to x="100000" y="80000"/>
                                    </p:animScale>
                                    <p:animScale>
                                      <p:cBhvr>
                                        <p:cTn id="231" dur="166" decel="50000">
                                          <p:stCondLst>
                                            <p:cond delay="1338"/>
                                          </p:stCondLst>
                                        </p:cTn>
                                        <p:tgtEl>
                                          <p:spTgt spid="4">
                                            <p:txEl>
                                              <p:pRg st="12" end="12"/>
                                            </p:txEl>
                                          </p:spTgt>
                                        </p:tgtEl>
                                      </p:cBhvr>
                                      <p:to x="100000" y="100000"/>
                                    </p:animScale>
                                    <p:animScale>
                                      <p:cBhvr>
                                        <p:cTn id="232" dur="26">
                                          <p:stCondLst>
                                            <p:cond delay="1642"/>
                                          </p:stCondLst>
                                        </p:cTn>
                                        <p:tgtEl>
                                          <p:spTgt spid="4">
                                            <p:txEl>
                                              <p:pRg st="12" end="12"/>
                                            </p:txEl>
                                          </p:spTgt>
                                        </p:tgtEl>
                                      </p:cBhvr>
                                      <p:to x="100000" y="90000"/>
                                    </p:animScale>
                                    <p:animScale>
                                      <p:cBhvr>
                                        <p:cTn id="233" dur="166" decel="50000">
                                          <p:stCondLst>
                                            <p:cond delay="1668"/>
                                          </p:stCondLst>
                                        </p:cTn>
                                        <p:tgtEl>
                                          <p:spTgt spid="4">
                                            <p:txEl>
                                              <p:pRg st="12" end="12"/>
                                            </p:txEl>
                                          </p:spTgt>
                                        </p:tgtEl>
                                      </p:cBhvr>
                                      <p:to x="100000" y="100000"/>
                                    </p:animScale>
                                    <p:animScale>
                                      <p:cBhvr>
                                        <p:cTn id="234" dur="26">
                                          <p:stCondLst>
                                            <p:cond delay="1808"/>
                                          </p:stCondLst>
                                        </p:cTn>
                                        <p:tgtEl>
                                          <p:spTgt spid="4">
                                            <p:txEl>
                                              <p:pRg st="12" end="12"/>
                                            </p:txEl>
                                          </p:spTgt>
                                        </p:tgtEl>
                                      </p:cBhvr>
                                      <p:to x="100000" y="95000"/>
                                    </p:animScale>
                                    <p:animScale>
                                      <p:cBhvr>
                                        <p:cTn id="235" dur="166" decel="50000">
                                          <p:stCondLst>
                                            <p:cond delay="1834"/>
                                          </p:stCondLst>
                                        </p:cTn>
                                        <p:tgtEl>
                                          <p:spTgt spid="4">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4CA373A-0F23-44B6-9ADC-BCDD4925E65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207" y="-171449"/>
            <a:ext cx="2024063" cy="1315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图片 4">
            <a:extLst>
              <a:ext uri="{FF2B5EF4-FFF2-40B4-BE49-F238E27FC236}">
                <a16:creationId xmlns="" xmlns:a16="http://schemas.microsoft.com/office/drawing/2014/main" id="{217E9B02-82AF-4640-9AE5-EDFD8BF806B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2"/>
            <a:ext cx="2025254" cy="1316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图片 5">
            <a:extLst>
              <a:ext uri="{FF2B5EF4-FFF2-40B4-BE49-F238E27FC236}">
                <a16:creationId xmlns="" xmlns:a16="http://schemas.microsoft.com/office/drawing/2014/main" id="{5537B616-68B9-4D91-9AB2-35F9C702F5A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007" y="4"/>
            <a:ext cx="1215629" cy="794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6">
            <a:extLst>
              <a:ext uri="{FF2B5EF4-FFF2-40B4-BE49-F238E27FC236}">
                <a16:creationId xmlns="" xmlns:a16="http://schemas.microsoft.com/office/drawing/2014/main" id="{92BA0A25-8165-40D2-8F0A-8206A7007C52}"/>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V="1">
            <a:off x="-84534" y="4647012"/>
            <a:ext cx="9246395" cy="34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9">
            <a:extLst>
              <a:ext uri="{FF2B5EF4-FFF2-40B4-BE49-F238E27FC236}">
                <a16:creationId xmlns="" xmlns:a16="http://schemas.microsoft.com/office/drawing/2014/main" id="{98F63B0F-0E8F-46BA-906A-C4360ABDB4F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V="1">
            <a:off x="-84534" y="4763694"/>
            <a:ext cx="9246395" cy="34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图片 10">
            <a:extLst>
              <a:ext uri="{FF2B5EF4-FFF2-40B4-BE49-F238E27FC236}">
                <a16:creationId xmlns="" xmlns:a16="http://schemas.microsoft.com/office/drawing/2014/main" id="{87C26BEB-3755-4290-8410-3940E32F65B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V="1">
            <a:off x="-84534" y="4881563"/>
            <a:ext cx="9246395" cy="34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图片 11">
            <a:extLst>
              <a:ext uri="{FF2B5EF4-FFF2-40B4-BE49-F238E27FC236}">
                <a16:creationId xmlns="" xmlns:a16="http://schemas.microsoft.com/office/drawing/2014/main" id="{6E4AEF30-CB89-48EA-B7EA-C13CBA15BA2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V="1">
            <a:off x="-84534" y="4998245"/>
            <a:ext cx="9246395" cy="34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图片 8">
            <a:extLst>
              <a:ext uri="{FF2B5EF4-FFF2-40B4-BE49-F238E27FC236}">
                <a16:creationId xmlns="" xmlns:a16="http://schemas.microsoft.com/office/drawing/2014/main" id="{8AEE7389-A0FB-437A-BE86-999EA865EE08}"/>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26819" y="64578"/>
            <a:ext cx="9194006"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图片 7">
            <a:extLst>
              <a:ext uri="{FF2B5EF4-FFF2-40B4-BE49-F238E27FC236}">
                <a16:creationId xmlns="" xmlns:a16="http://schemas.microsoft.com/office/drawing/2014/main" id="{4B17B4FA-9315-4878-855D-52AA6C6C8D95}"/>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609850" y="2824166"/>
            <a:ext cx="3924300" cy="2174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图片 15">
            <a:extLst>
              <a:ext uri="{FF2B5EF4-FFF2-40B4-BE49-F238E27FC236}">
                <a16:creationId xmlns="" xmlns:a16="http://schemas.microsoft.com/office/drawing/2014/main" id="{0FCFE7D7-44AE-4BE8-A9A3-27007FA667E2}"/>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71464" y="686992"/>
            <a:ext cx="194072"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图片 16">
            <a:extLst>
              <a:ext uri="{FF2B5EF4-FFF2-40B4-BE49-F238E27FC236}">
                <a16:creationId xmlns="" xmlns:a16="http://schemas.microsoft.com/office/drawing/2014/main" id="{4AC077AE-A731-435A-83E2-4B7A26030093}"/>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003700" y="825103"/>
            <a:ext cx="142875" cy="270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图片 17">
            <a:extLst>
              <a:ext uri="{FF2B5EF4-FFF2-40B4-BE49-F238E27FC236}">
                <a16:creationId xmlns="" xmlns:a16="http://schemas.microsoft.com/office/drawing/2014/main" id="{41358BA8-9235-4015-8C3C-A041CF7CF4A5}"/>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216819" y="367904"/>
            <a:ext cx="76200" cy="236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6" name="文本框 18">
            <a:extLst>
              <a:ext uri="{FF2B5EF4-FFF2-40B4-BE49-F238E27FC236}">
                <a16:creationId xmlns="" xmlns:a16="http://schemas.microsoft.com/office/drawing/2014/main" id="{C0EDE4AB-E429-4E8F-A2A5-B2FF50E22555}"/>
              </a:ext>
            </a:extLst>
          </p:cNvPr>
          <p:cNvSpPr txBox="1">
            <a:spLocks noChangeArrowheads="1"/>
          </p:cNvSpPr>
          <p:nvPr/>
        </p:nvSpPr>
        <p:spPr bwMode="auto">
          <a:xfrm>
            <a:off x="17860" y="1398985"/>
            <a:ext cx="798314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zh-CN" sz="8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KHÁM PHÁ</a:t>
            </a:r>
            <a:endParaRPr lang="en-US" altLang="zh-CN" sz="8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xmlns="" val="410147953"/>
      </p:ext>
    </p:extLst>
  </p:cSld>
  <p:clrMapOvr>
    <a:masterClrMapping/>
  </p:clrMapOvr>
  <p:transition spd="slow" advTm="360000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050"/>
            <a:ext cx="9144000" cy="5143500"/>
          </a:xfrm>
          <a:prstGeom prst="rect">
            <a:avLst/>
          </a:prstGeom>
        </p:spPr>
      </p:pic>
      <p:graphicFrame>
        <p:nvGraphicFramePr>
          <p:cNvPr id="7" name="Diagram 6"/>
          <p:cNvGraphicFramePr/>
          <p:nvPr>
            <p:extLst>
              <p:ext uri="{D42A27DB-BD31-4B8C-83A1-F6EECF244321}">
                <p14:modId xmlns:p14="http://schemas.microsoft.com/office/powerpoint/2010/main" xmlns="" val="3748527031"/>
              </p:ext>
            </p:extLst>
          </p:nvPr>
        </p:nvGraphicFramePr>
        <p:xfrm>
          <a:off x="1219200" y="48878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740310" y="-19048"/>
            <a:ext cx="8032954"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000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1" cy="5143500"/>
          </a:xfrm>
          <a:prstGeom prst="rect">
            <a:avLst/>
          </a:prstGeom>
        </p:spPr>
      </p:pic>
      <p:grpSp>
        <p:nvGrpSpPr>
          <p:cNvPr id="3" name="Group 2"/>
          <p:cNvGrpSpPr/>
          <p:nvPr/>
        </p:nvGrpSpPr>
        <p:grpSpPr>
          <a:xfrm>
            <a:off x="1524000" y="1259326"/>
            <a:ext cx="6096000" cy="931424"/>
            <a:chOff x="0" y="686774"/>
            <a:chExt cx="6096000" cy="931424"/>
          </a:xfrm>
        </p:grpSpPr>
        <p:sp>
          <p:nvSpPr>
            <p:cNvPr id="13" name="Rounded Rectangle 12"/>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4" name="Rounded Rectangle 4"/>
            <p:cNvSpPr txBox="1"/>
            <p:nvPr/>
          </p:nvSpPr>
          <p:spPr>
            <a:xfrm>
              <a:off x="45468" y="732242"/>
              <a:ext cx="6005064" cy="8404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Times New Roman" panose="02020603050405020304" pitchFamily="18" charset="0"/>
                  <a:cs typeface="Times New Roman" panose="02020603050405020304" pitchFamily="18" charset="0"/>
                </a:rPr>
                <a:t>Hoạt động 1</a:t>
              </a:r>
              <a:r>
                <a:rPr lang="en-US" sz="2000" kern="1200" dirty="0" smtClean="0">
                  <a:latin typeface="Times New Roman" panose="02020603050405020304" pitchFamily="18" charset="0"/>
                  <a:cs typeface="Times New Roman" panose="02020603050405020304" pitchFamily="18" charset="0"/>
                </a:rPr>
                <a:t>: Cuộc Tổng tuyển cử ngày 25 – 04 –1976.</a:t>
              </a:r>
              <a:endParaRPr lang="en-US" sz="2000" kern="12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1524000" y="1209359"/>
            <a:ext cx="6096000" cy="894240"/>
            <a:chOff x="0" y="961952"/>
            <a:chExt cx="6096000" cy="894240"/>
          </a:xfrm>
        </p:grpSpPr>
        <p:sp>
          <p:nvSpPr>
            <p:cNvPr id="11" name="Rectangle 10"/>
            <p:cNvSpPr/>
            <p:nvPr/>
          </p:nvSpPr>
          <p:spPr>
            <a:xfrm>
              <a:off x="0" y="961952"/>
              <a:ext cx="6096000" cy="8942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p:cNvSpPr txBox="1"/>
            <p:nvPr/>
          </p:nvSpPr>
          <p:spPr>
            <a:xfrm>
              <a:off x="0" y="961952"/>
              <a:ext cx="6096000" cy="8942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p:txBody>
        </p:sp>
      </p:grpSp>
      <p:sp>
        <p:nvSpPr>
          <p:cNvPr id="10" name="TextBox 9"/>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7620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290" y="-19050"/>
            <a:ext cx="9144000" cy="5143500"/>
          </a:xfrm>
          <a:prstGeom prst="rect">
            <a:avLst/>
          </a:prstGeom>
        </p:spPr>
      </p:pic>
      <p:sp>
        <p:nvSpPr>
          <p:cNvPr id="5" name="Text Box 7"/>
          <p:cNvSpPr txBox="1">
            <a:spLocks noChangeArrowheads="1"/>
          </p:cNvSpPr>
          <p:nvPr/>
        </p:nvSpPr>
        <p:spPr bwMode="auto">
          <a:xfrm>
            <a:off x="1219200" y="1276353"/>
            <a:ext cx="6400800" cy="830997"/>
          </a:xfrm>
          <a:prstGeom prst="rect">
            <a:avLst/>
          </a:prstGeom>
          <a:noFill/>
          <a:ln w="9525">
            <a:noFill/>
            <a:miter lim="800000"/>
            <a:headEnd/>
            <a:tailEnd/>
          </a:ln>
        </p:spPr>
        <p:txBody>
          <a:bodyPr wrap="square">
            <a:spAutoFit/>
          </a:bodyPr>
          <a:lstStyle/>
          <a:p>
            <a:pPr eaLnBrk="1" hangingPunct="1"/>
            <a:r>
              <a:rPr lang="en-US" altLang="en-US" sz="2400" b="1" dirty="0" smtClean="0">
                <a:solidFill>
                  <a:srgbClr val="FF0000"/>
                </a:solidFill>
                <a:latin typeface="Times New Roman" pitchFamily="18" charset="0"/>
              </a:rPr>
              <a:t>Ngày </a:t>
            </a:r>
            <a:r>
              <a:rPr lang="en-US" altLang="en-US" sz="2400" b="1" dirty="0">
                <a:solidFill>
                  <a:srgbClr val="FF0000"/>
                </a:solidFill>
                <a:latin typeface="Times New Roman" pitchFamily="18" charset="0"/>
              </a:rPr>
              <a:t>25- 4- 1976, trên đất nước ta diễn ra sự kiện lịch sử gì ?</a:t>
            </a:r>
          </a:p>
        </p:txBody>
      </p:sp>
      <p:sp>
        <p:nvSpPr>
          <p:cNvPr id="6" name="TextBox 5"/>
          <p:cNvSpPr txBox="1"/>
          <p:nvPr/>
        </p:nvSpPr>
        <p:spPr>
          <a:xfrm>
            <a:off x="1219200" y="2247903"/>
            <a:ext cx="6343650" cy="830997"/>
          </a:xfrm>
          <a:prstGeom prst="rect">
            <a:avLst/>
          </a:prstGeom>
          <a:noFill/>
        </p:spPr>
        <p:txBody>
          <a:bodyPr wrap="square" rtlCol="0">
            <a:spAutoFit/>
          </a:bodyPr>
          <a:lstStyle/>
          <a:p>
            <a:r>
              <a:rPr lang="en-US" altLang="en-US" sz="2400" b="1" dirty="0" smtClean="0">
                <a:solidFill>
                  <a:srgbClr val="0000FF"/>
                </a:solidFill>
                <a:latin typeface="Times New Roman" pitchFamily="18" charset="0"/>
              </a:rPr>
              <a:t>Ngày </a:t>
            </a:r>
            <a:r>
              <a:rPr lang="en-US" altLang="en-US" sz="2400" b="1" dirty="0">
                <a:solidFill>
                  <a:srgbClr val="0000FF"/>
                </a:solidFill>
                <a:latin typeface="Times New Roman" pitchFamily="18" charset="0"/>
              </a:rPr>
              <a:t>25- 4- 1976, Cuộc Tổng tuyển cử bầu Quốc hội chung được tổ chức trong cả nước.</a:t>
            </a:r>
          </a:p>
        </p:txBody>
      </p:sp>
      <p:sp>
        <p:nvSpPr>
          <p:cNvPr id="7" name="TextBox 6"/>
          <p:cNvSpPr txBox="1"/>
          <p:nvPr/>
        </p:nvSpPr>
        <p:spPr>
          <a:xfrm>
            <a:off x="1219206" y="2971624"/>
            <a:ext cx="6495435" cy="1200329"/>
          </a:xfrm>
          <a:prstGeom prst="rect">
            <a:avLst/>
          </a:prstGeom>
          <a:noFill/>
        </p:spPr>
        <p:txBody>
          <a:bodyPr wrap="square" rtlCol="0">
            <a:spAutoFit/>
          </a:bodyPr>
          <a:lstStyle/>
          <a:p>
            <a:r>
              <a:rPr lang="en-US" altLang="en-US" sz="2400" b="1" dirty="0" smtClean="0">
                <a:solidFill>
                  <a:srgbClr val="FF0000"/>
                </a:solidFill>
                <a:latin typeface="Times New Roman" pitchFamily="18" charset="0"/>
              </a:rPr>
              <a:t>Quang </a:t>
            </a:r>
            <a:r>
              <a:rPr lang="en-US" altLang="en-US" sz="2400" b="1" dirty="0">
                <a:solidFill>
                  <a:srgbClr val="FF0000"/>
                </a:solidFill>
                <a:latin typeface="Times New Roman" pitchFamily="18" charset="0"/>
              </a:rPr>
              <a:t>cảnh Hà Nội, Sài Gòn và khắp nơi trên đất nước trong ngày này như thế nào ?</a:t>
            </a:r>
          </a:p>
          <a:p>
            <a:r>
              <a:rPr lang="en-US" altLang="en-US" sz="2400" b="1" dirty="0">
                <a:latin typeface="Times New Roman" pitchFamily="18" charset="0"/>
              </a:rPr>
              <a:t> </a:t>
            </a:r>
            <a:endParaRPr lang="en-US" altLang="en-US" sz="2400" b="1" dirty="0">
              <a:solidFill>
                <a:srgbClr val="0000FF"/>
              </a:solidFill>
              <a:latin typeface="Times New Roman" pitchFamily="18" charset="0"/>
            </a:endParaRPr>
          </a:p>
        </p:txBody>
      </p:sp>
      <p:sp>
        <p:nvSpPr>
          <p:cNvPr id="8" name="Rectangle 7"/>
          <p:cNvSpPr/>
          <p:nvPr/>
        </p:nvSpPr>
        <p:spPr>
          <a:xfrm>
            <a:off x="1504950" y="3790953"/>
            <a:ext cx="6343650" cy="830997"/>
          </a:xfrm>
          <a:prstGeom prst="rect">
            <a:avLst/>
          </a:prstGeom>
        </p:spPr>
        <p:txBody>
          <a:bodyPr wrap="square">
            <a:spAutoFit/>
          </a:bodyPr>
          <a:lstStyle/>
          <a:p>
            <a:r>
              <a:rPr lang="en-US" altLang="en-US" sz="2400" b="1" dirty="0" smtClean="0">
                <a:solidFill>
                  <a:srgbClr val="0000FF"/>
                </a:solidFill>
                <a:latin typeface="Times New Roman" pitchFamily="18" charset="0"/>
              </a:rPr>
              <a:t>Hà </a:t>
            </a:r>
            <a:r>
              <a:rPr lang="en-US" altLang="en-US" sz="2400" b="1" dirty="0">
                <a:solidFill>
                  <a:srgbClr val="0000FF"/>
                </a:solidFill>
                <a:latin typeface="Times New Roman" pitchFamily="18" charset="0"/>
              </a:rPr>
              <a:t>Nội, Sài Gòn, và khắp nơi trên cả nước tràn ngập cờ, hoa, biểu ngữ.</a:t>
            </a:r>
          </a:p>
        </p:txBody>
      </p:sp>
      <p:sp>
        <p:nvSpPr>
          <p:cNvPr id="9" name="TextBox 8"/>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9340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19050"/>
            <a:ext cx="9220199" cy="5143500"/>
          </a:xfrm>
          <a:prstGeom prst="rect">
            <a:avLst/>
          </a:prstGeom>
        </p:spPr>
      </p:pic>
      <p:sp>
        <p:nvSpPr>
          <p:cNvPr id="6" name="TextBox 5"/>
          <p:cNvSpPr txBox="1"/>
          <p:nvPr/>
        </p:nvSpPr>
        <p:spPr>
          <a:xfrm>
            <a:off x="1143000" y="1068662"/>
            <a:ext cx="6457950" cy="400110"/>
          </a:xfrm>
          <a:prstGeom prst="rect">
            <a:avLst/>
          </a:prstGeom>
          <a:noFill/>
        </p:spPr>
        <p:txBody>
          <a:bodyPr wrap="square" rtlCol="0">
            <a:spAutoFit/>
          </a:bodyPr>
          <a:lstStyle/>
          <a:p>
            <a:r>
              <a:rPr lang="en-US" altLang="en-US" sz="2000" dirty="0">
                <a:latin typeface="Times New Roman" pitchFamily="18" charset="0"/>
                <a:cs typeface="Times New Roman" pitchFamily="18" charset="0"/>
              </a:rPr>
              <a:t> </a:t>
            </a:r>
            <a:r>
              <a:rPr lang="en-US" altLang="en-US" sz="2000" b="1" dirty="0" smtClean="0">
                <a:solidFill>
                  <a:srgbClr val="FF0000"/>
                </a:solidFill>
                <a:latin typeface="Times New Roman" pitchFamily="18" charset="0"/>
                <a:cs typeface="Times New Roman" pitchFamily="18" charset="0"/>
              </a:rPr>
              <a:t>Tinh </a:t>
            </a:r>
            <a:r>
              <a:rPr lang="en-US" altLang="en-US" sz="2000" b="1" dirty="0">
                <a:solidFill>
                  <a:srgbClr val="FF0000"/>
                </a:solidFill>
                <a:latin typeface="Times New Roman" pitchFamily="18" charset="0"/>
                <a:cs typeface="Times New Roman" pitchFamily="18" charset="0"/>
              </a:rPr>
              <a:t>thần của nhân dân ta trong ngày này ra sao ?</a:t>
            </a:r>
            <a:endParaRPr lang="en-US" sz="2000" dirty="0">
              <a:solidFill>
                <a:srgbClr val="FF0000"/>
              </a:solidFill>
              <a:latin typeface="Times New Roman" pitchFamily="18" charset="0"/>
              <a:cs typeface="Times New Roman" pitchFamily="18" charset="0"/>
            </a:endParaRPr>
          </a:p>
        </p:txBody>
      </p:sp>
      <p:sp>
        <p:nvSpPr>
          <p:cNvPr id="7" name="TextBox 6"/>
          <p:cNvSpPr txBox="1"/>
          <p:nvPr/>
        </p:nvSpPr>
        <p:spPr>
          <a:xfrm>
            <a:off x="1143000" y="3028950"/>
            <a:ext cx="6629400" cy="707886"/>
          </a:xfrm>
          <a:prstGeom prst="rect">
            <a:avLst/>
          </a:prstGeom>
          <a:noFill/>
        </p:spPr>
        <p:txBody>
          <a:bodyPr wrap="square" rtlCol="0">
            <a:spAutoFit/>
          </a:bodyPr>
          <a:lstStyle/>
          <a:p>
            <a:r>
              <a:rPr lang="en-US" altLang="en-US" sz="2000" b="1" dirty="0" smtClean="0">
                <a:solidFill>
                  <a:srgbClr val="FF0000"/>
                </a:solidFill>
                <a:latin typeface="Times New Roman" pitchFamily="18" charset="0"/>
                <a:cs typeface="Times New Roman" pitchFamily="18" charset="0"/>
              </a:rPr>
              <a:t>Kết </a:t>
            </a:r>
            <a:r>
              <a:rPr lang="en-US" altLang="en-US" sz="2000" b="1" dirty="0">
                <a:solidFill>
                  <a:srgbClr val="FF0000"/>
                </a:solidFill>
                <a:latin typeface="Times New Roman" pitchFamily="18" charset="0"/>
                <a:cs typeface="Times New Roman" pitchFamily="18" charset="0"/>
              </a:rPr>
              <a:t>quả của cuộc Tổng tuyển cử bầu Quốc hội chung trên cả nước ngày 25- 4- 1976 ?</a:t>
            </a:r>
            <a:endParaRPr lang="en-US" sz="2000" dirty="0"/>
          </a:p>
        </p:txBody>
      </p:sp>
      <p:sp>
        <p:nvSpPr>
          <p:cNvPr id="8" name="TextBox 7"/>
          <p:cNvSpPr txBox="1"/>
          <p:nvPr/>
        </p:nvSpPr>
        <p:spPr>
          <a:xfrm>
            <a:off x="1143000" y="1504950"/>
            <a:ext cx="6858000" cy="1631216"/>
          </a:xfrm>
          <a:prstGeom prst="rect">
            <a:avLst/>
          </a:prstGeom>
          <a:noFill/>
        </p:spPr>
        <p:txBody>
          <a:bodyPr wrap="square" rtlCol="0">
            <a:spAutoFit/>
          </a:bodyPr>
          <a:lstStyle/>
          <a:p>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phấn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khởi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thực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hiện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mình</a:t>
            </a:r>
            <a:r>
              <a:rPr lang="en-US" sz="2000" dirty="0">
                <a:solidFill>
                  <a:srgbClr val="0000FF"/>
                </a:solidFill>
                <a:latin typeface="Times New Roman" pitchFamily="18" charset="0"/>
                <a:cs typeface="Times New Roman" pitchFamily="18" charset="0"/>
              </a:rPr>
              <a:t>. Các cụ già tuổi cao, sức yếu vẫn đến tận trụ sở bầu cử cùng con cháu. </a:t>
            </a:r>
            <a:r>
              <a:rPr lang="en-US" sz="2000" dirty="0" err="1">
                <a:solidFill>
                  <a:srgbClr val="0000FF"/>
                </a:solidFill>
                <a:latin typeface="Times New Roman" pitchFamily="18" charset="0"/>
                <a:cs typeface="Times New Roman" pitchFamily="18" charset="0"/>
              </a:rPr>
              <a:t>Các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cụ</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muốn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tự</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tay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phiếu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mình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Lớp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thanh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niên</a:t>
            </a:r>
            <a:r>
              <a:rPr lang="en-US" sz="2000" dirty="0">
                <a:solidFill>
                  <a:srgbClr val="0000FF"/>
                </a:solidFill>
                <a:latin typeface="Times New Roman" pitchFamily="18" charset="0"/>
                <a:cs typeface="Times New Roman" pitchFamily="18" charset="0"/>
              </a:rPr>
              <a:t> 18 </a:t>
            </a:r>
            <a:r>
              <a:rPr lang="en-US" sz="2000" dirty="0" err="1">
                <a:solidFill>
                  <a:srgbClr val="0000FF"/>
                </a:solidFill>
                <a:latin typeface="Times New Roman" pitchFamily="18" charset="0"/>
                <a:cs typeface="Times New Roman" pitchFamily="18" charset="0"/>
              </a:rPr>
              <a:t>tuổi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vui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sướng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lần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được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dự</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cầm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phiếu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thống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nhất</a:t>
            </a:r>
            <a:r>
              <a:rPr lang="en-US" sz="2000" dirty="0">
                <a:solidFill>
                  <a:srgbClr val="0000FF"/>
                </a:solidFill>
                <a:latin typeface="Times New Roman" pitchFamily="18" charset="0"/>
                <a:cs typeface="Times New Roman" pitchFamily="18" charset="0"/>
              </a:rPr>
              <a:t>.</a:t>
            </a:r>
          </a:p>
        </p:txBody>
      </p:sp>
      <p:sp>
        <p:nvSpPr>
          <p:cNvPr id="9" name="TextBox 8"/>
          <p:cNvSpPr txBox="1"/>
          <p:nvPr/>
        </p:nvSpPr>
        <p:spPr>
          <a:xfrm>
            <a:off x="1219200" y="3714750"/>
            <a:ext cx="6858000" cy="707886"/>
          </a:xfrm>
          <a:prstGeom prst="rect">
            <a:avLst/>
          </a:prstGeom>
          <a:noFill/>
        </p:spPr>
        <p:txBody>
          <a:bodyPr wrap="square" rtlCol="0">
            <a:spAutoFit/>
          </a:bodyPr>
          <a:lstStyle/>
          <a:p>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Chiều</a:t>
            </a:r>
            <a:r>
              <a:rPr lang="en-US" altLang="en-US" sz="2000" dirty="0">
                <a:solidFill>
                  <a:srgbClr val="0000FF"/>
                </a:solidFill>
                <a:latin typeface="Times New Roman" pitchFamily="18" charset="0"/>
                <a:cs typeface="Times New Roman" pitchFamily="18" charset="0"/>
              </a:rPr>
              <a:t> 25- 4- 1976, </a:t>
            </a:r>
            <a:r>
              <a:rPr lang="en-US" altLang="en-US" sz="2000" dirty="0" err="1">
                <a:solidFill>
                  <a:srgbClr val="0000FF"/>
                </a:solidFill>
                <a:latin typeface="Times New Roman" pitchFamily="18" charset="0"/>
                <a:cs typeface="Times New Roman" pitchFamily="18" charset="0"/>
              </a:rPr>
              <a:t>cuộc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bầu</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kết</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thúc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tốt</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đẹp</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cả</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nước</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có</a:t>
            </a:r>
            <a:r>
              <a:rPr lang="en-US" altLang="en-US" sz="2000" dirty="0">
                <a:solidFill>
                  <a:srgbClr val="0000FF"/>
                </a:solidFill>
                <a:latin typeface="Times New Roman" pitchFamily="18" charset="0"/>
                <a:cs typeface="Times New Roman" pitchFamily="18" charset="0"/>
              </a:rPr>
              <a:t> 98,8% </a:t>
            </a:r>
            <a:r>
              <a:rPr lang="en-US" altLang="en-US" sz="2000" dirty="0" err="1">
                <a:solidFill>
                  <a:srgbClr val="0000FF"/>
                </a:solidFill>
                <a:latin typeface="Times New Roman" pitchFamily="18" charset="0"/>
                <a:cs typeface="Times New Roman" pitchFamily="18" charset="0"/>
              </a:rPr>
              <a:t>tổng</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số</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 tri </a:t>
            </a:r>
            <a:r>
              <a:rPr lang="en-US" altLang="en-US" sz="2000" dirty="0" err="1">
                <a:solidFill>
                  <a:srgbClr val="0000FF"/>
                </a:solidFill>
                <a:latin typeface="Times New Roman" pitchFamily="18" charset="0"/>
                <a:cs typeface="Times New Roman" pitchFamily="18" charset="0"/>
              </a:rPr>
              <a:t>đi</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bầu</a:t>
            </a:r>
            <a:r>
              <a:rPr lang="en-US" altLang="en-US" sz="2000" dirty="0">
                <a:solidFill>
                  <a:srgbClr val="0000FF"/>
                </a:solidFill>
                <a:latin typeface="Times New Roman" pitchFamily="18" charset="0"/>
                <a:cs typeface="Times New Roman" pitchFamily="18" charset="0"/>
              </a:rPr>
              <a:t> </a:t>
            </a:r>
            <a:r>
              <a:rPr lang="en-US" altLang="en-US" sz="2000" dirty="0" err="1">
                <a:solidFill>
                  <a:srgbClr val="0000FF"/>
                </a:solidFill>
                <a:latin typeface="Times New Roman" pitchFamily="18" charset="0"/>
                <a:cs typeface="Times New Roman" pitchFamily="18" charset="0"/>
              </a:rPr>
              <a:t>cử</a:t>
            </a:r>
            <a:r>
              <a:rPr lang="en-US" altLang="en-US" sz="2000" dirty="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sp>
        <p:nvSpPr>
          <p:cNvPr id="10" name="TextBox 9"/>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704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17" y="0"/>
            <a:ext cx="90678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 y="4"/>
            <a:ext cx="9143999" cy="4400549"/>
          </a:xfrm>
          <a:prstGeom prst="rect">
            <a:avLst/>
          </a:prstGeom>
        </p:spPr>
      </p:pic>
      <p:sp>
        <p:nvSpPr>
          <p:cNvPr id="5" name="TextBox 4"/>
          <p:cNvSpPr txBox="1"/>
          <p:nvPr/>
        </p:nvSpPr>
        <p:spPr>
          <a:xfrm>
            <a:off x="2222096" y="4345858"/>
            <a:ext cx="6617109" cy="707886"/>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Đồng chí Lê Duẩn Bí thư thứ nhất của Đảng bỏ phiếu bầu         Quốc hội khóa VI tại khu phố Ba Đình</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98169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7151"/>
            <a:ext cx="9067800" cy="4420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2286000" y="4516219"/>
            <a:ext cx="6477000" cy="400110"/>
          </a:xfrm>
          <a:prstGeom prst="rect">
            <a:avLst/>
          </a:prstGeom>
        </p:spPr>
        <p:txBody>
          <a:bodyPr wrap="square">
            <a:spAutoFit/>
          </a:bodyPr>
          <a:lstStyle/>
          <a:p>
            <a:r>
              <a:rPr lang="en-US" sz="2000" b="1" i="1" dirty="0">
                <a:latin typeface="Times New Roman" panose="02020603050405020304" pitchFamily="18" charset="0"/>
                <a:cs typeface="Times New Roman" panose="02020603050405020304" pitchFamily="18" charset="0"/>
              </a:rPr>
              <a:t>Nhân dân Hà Nội bỏ phiếu bầu đại biểu Quốc hội khóa VI</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42717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371600" y="617"/>
            <a:ext cx="6629400" cy="4253865"/>
          </a:xfrm>
          <a:prstGeom prst="rect">
            <a:avLst/>
          </a:prstGeom>
          <a:noFill/>
          <a:ln w="9525">
            <a:noFill/>
            <a:miter lim="800000"/>
            <a:headEnd/>
            <a:tailEnd/>
          </a:ln>
        </p:spPr>
      </p:pic>
      <p:sp>
        <p:nvSpPr>
          <p:cNvPr id="4" name="Rectangle 2"/>
          <p:cNvSpPr txBox="1">
            <a:spLocks noChangeArrowheads="1"/>
          </p:cNvSpPr>
          <p:nvPr/>
        </p:nvSpPr>
        <p:spPr>
          <a:xfrm>
            <a:off x="2457000" y="3867150"/>
            <a:ext cx="4934400" cy="990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Nhân dân Thành phố Huế bỏ phiếu bầu đại biểu Quốc hội khóa VI</a:t>
            </a:r>
            <a:r>
              <a:rPr lang="en-US" sz="2400" dirty="0" smtClean="0">
                <a:latin typeface="Times New Roman" panose="02020603050405020304" pitchFamily="18" charset="0"/>
                <a:cs typeface="Times New Roman" panose="02020603050405020304" pitchFamily="18" charset="0"/>
              </a:rPr>
              <a:t>.</a:t>
            </a:r>
            <a:r>
              <a:rPr lang="en-US" sz="2100" i="1" dirty="0" smtClean="0">
                <a:latin typeface="Times New Roman" panose="02020603050405020304" pitchFamily="18" charset="0"/>
                <a:cs typeface="Times New Roman" panose="02020603050405020304" pitchFamily="18" charset="0"/>
              </a:rPr>
              <a:t/>
            </a:r>
            <a:br>
              <a:rPr lang="en-US" sz="2100" i="1" dirty="0" smtClean="0">
                <a:latin typeface="Times New Roman" panose="02020603050405020304" pitchFamily="18" charset="0"/>
                <a:cs typeface="Times New Roman" panose="02020603050405020304" pitchFamily="18" charset="0"/>
              </a:rPr>
            </a:br>
            <a:endParaRPr lang="en-US" sz="2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36407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143000" y="209553"/>
            <a:ext cx="6248400" cy="4075043"/>
          </a:xfrm>
          <a:prstGeom prst="rect">
            <a:avLst/>
          </a:prstGeom>
          <a:noFill/>
          <a:ln w="9525">
            <a:noFill/>
            <a:miter lim="800000"/>
            <a:headEnd/>
            <a:tailEnd/>
          </a:ln>
        </p:spPr>
      </p:pic>
      <p:sp>
        <p:nvSpPr>
          <p:cNvPr id="4" name="Rectangle 3"/>
          <p:cNvSpPr/>
          <p:nvPr/>
        </p:nvSpPr>
        <p:spPr>
          <a:xfrm>
            <a:off x="2286000" y="4248153"/>
            <a:ext cx="5181600" cy="1200329"/>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Nhân dân Tây Nguyên bỏ phiếu bầu đại biểu Quốc hội khóa VI</a:t>
            </a:r>
            <a:r>
              <a:rPr lang="en-US" sz="2400" b="1" i="1" dirty="0">
                <a:latin typeface="Times New Roman" panose="02020603050405020304" pitchFamily="18" charset="0"/>
                <a:cs typeface="Times New Roman" panose="02020603050405020304" pitchFamily="18" charset="0"/>
              </a:rPr>
              <a:t/>
            </a:r>
            <a:br>
              <a:rPr lang="en-US" sz="2400" b="1" i="1" dirty="0">
                <a:latin typeface="Times New Roman" panose="02020603050405020304" pitchFamily="18" charset="0"/>
                <a:cs typeface="Times New Roman" panose="02020603050405020304" pitchFamily="18" charset="0"/>
              </a:rPr>
            </a:br>
            <a:endParaRPr lang="en-US" sz="2400" dirty="0"/>
          </a:p>
        </p:txBody>
      </p:sp>
    </p:spTree>
    <p:extLst>
      <p:ext uri="{BB962C8B-B14F-4D97-AF65-F5344CB8AC3E}">
        <p14:creationId xmlns:p14="http://schemas.microsoft.com/office/powerpoint/2010/main" xmlns="" val="892551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3" name="Picture 5"/>
          <p:cNvPicPr>
            <a:picLocks noChangeAspect="1" noChangeArrowheads="1"/>
          </p:cNvPicPr>
          <p:nvPr/>
        </p:nvPicPr>
        <p:blipFill>
          <a:blip r:embed="rId3"/>
          <a:srcRect/>
          <a:stretch>
            <a:fillRect/>
          </a:stretch>
        </p:blipFill>
        <p:spPr bwMode="auto">
          <a:xfrm>
            <a:off x="0" y="0"/>
            <a:ext cx="4229100" cy="5143500"/>
          </a:xfrm>
          <a:prstGeom prst="rect">
            <a:avLst/>
          </a:prstGeom>
          <a:noFill/>
          <a:ln w="9525">
            <a:noFill/>
            <a:miter lim="800000"/>
            <a:headEnd/>
            <a:tailEnd/>
          </a:ln>
        </p:spPr>
      </p:pic>
      <p:sp>
        <p:nvSpPr>
          <p:cNvPr id="4" name="Rectangle 3"/>
          <p:cNvSpPr/>
          <p:nvPr/>
        </p:nvSpPr>
        <p:spPr>
          <a:xfrm>
            <a:off x="4495800" y="2110085"/>
            <a:ext cx="4572000" cy="1569660"/>
          </a:xfrm>
          <a:prstGeom prst="rect">
            <a:avLst/>
          </a:prstGeom>
        </p:spPr>
        <p:txBody>
          <a:bodyPr>
            <a:spAutoFit/>
          </a:bodyPr>
          <a:lstStyle/>
          <a:p>
            <a:r>
              <a:rPr lang="en-US" sz="2400" b="1" dirty="0">
                <a:latin typeface="Times New Roman" panose="02020603050405020304" pitchFamily="18" charset="0"/>
                <a:cs typeface="Times New Roman" panose="02020603050405020304" pitchFamily="18" charset="0"/>
              </a:rPr>
              <a:t>Nhân dân khu vực 3, quận 6, Thành phố Hồ Chí Minh bỏ phiếu bầu đại biểu Quốc hội khóa VI. </a:t>
            </a:r>
            <a:endParaRPr lang="en-US" sz="2400" dirty="0"/>
          </a:p>
        </p:txBody>
      </p:sp>
    </p:spTree>
    <p:extLst>
      <p:ext uri="{BB962C8B-B14F-4D97-AF65-F5344CB8AC3E}">
        <p14:creationId xmlns:p14="http://schemas.microsoft.com/office/powerpoint/2010/main" xmlns="" val="922642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 y="-19048"/>
            <a:ext cx="9143999" cy="515898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3910" y="361952"/>
            <a:ext cx="2877110" cy="164406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02207" y="3155110"/>
            <a:ext cx="2505110" cy="203117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67766" y="249106"/>
            <a:ext cx="1928634" cy="1941644"/>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781800" y="2863263"/>
            <a:ext cx="2362200" cy="2362200"/>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xmlns="" val="0"/>
              </a:ext>
            </a:extLst>
          </a:blip>
          <a:srcRect t="17784" b="54105"/>
          <a:stretch/>
        </p:blipFill>
        <p:spPr>
          <a:xfrm flipV="1">
            <a:off x="-943333" y="-19050"/>
            <a:ext cx="5743933" cy="933450"/>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xmlns="" val="0"/>
              </a:ext>
            </a:extLst>
          </a:blip>
          <a:srcRect t="17784" b="54105"/>
          <a:stretch/>
        </p:blipFill>
        <p:spPr>
          <a:xfrm flipV="1">
            <a:off x="4267204" y="-19050"/>
            <a:ext cx="5743933" cy="933450"/>
          </a:xfrm>
          <a:prstGeom prst="rect">
            <a:avLst/>
          </a:prstGeom>
        </p:spPr>
      </p:pic>
      <p:sp>
        <p:nvSpPr>
          <p:cNvPr id="3" name="TextBox 2"/>
          <p:cNvSpPr txBox="1"/>
          <p:nvPr/>
        </p:nvSpPr>
        <p:spPr>
          <a:xfrm>
            <a:off x="1295400" y="1816956"/>
            <a:ext cx="6162040" cy="830997"/>
          </a:xfrm>
          <a:prstGeom prst="rect">
            <a:avLst/>
          </a:prstGeom>
          <a:noFill/>
        </p:spPr>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LỊCH SỬ LỚP 5</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71601" y="3562350"/>
            <a:ext cx="6324600" cy="523220"/>
          </a:xfrm>
          <a:prstGeom prst="rect">
            <a:avLst/>
          </a:prstGeom>
          <a:noFill/>
        </p:spPr>
        <p:txBody>
          <a:bodyPr wrap="square" rtlCol="0">
            <a:spAutoFit/>
          </a:bodyPr>
          <a:lstStyle/>
          <a:p>
            <a:pPr algn="ctr"/>
            <a:endParaRPr lang="en-US" sz="2800"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 Requires="p14">
          <p:contentPart p14:bwMode="auto" r:id="rId9">
            <p14:nvContentPartPr>
              <p14:cNvPr id="6" name="Ink 5"/>
              <p14:cNvContentPartPr/>
              <p14:nvPr/>
            </p14:nvContentPartPr>
            <p14:xfrm>
              <a:off x="3636720" y="2518200"/>
              <a:ext cx="360" cy="360"/>
            </p14:xfrm>
          </p:contentPart>
        </mc:Choice>
        <mc:Fallback>
          <p:pic>
            <p:nvPicPr>
              <p:cNvPr id="6" name="Ink 5"/>
              <p:cNvPicPr/>
              <p:nvPr/>
            </p:nvPicPr>
            <p:blipFill>
              <a:blip r:embed="rId10"/>
              <a:stretch>
                <a:fillRect/>
              </a:stretch>
            </p:blipFill>
            <p:spPr>
              <a:xfrm>
                <a:off x="3627360" y="2508840"/>
                <a:ext cx="19080" cy="19080"/>
              </a:xfrm>
              <a:prstGeom prst="rect">
                <a:avLst/>
              </a:prstGeom>
            </p:spPr>
          </p:pic>
        </mc:Fallback>
      </mc:AlternateContent>
    </p:spTree>
    <p:extLst>
      <p:ext uri="{BB962C8B-B14F-4D97-AF65-F5344CB8AC3E}">
        <p14:creationId xmlns:p14="http://schemas.microsoft.com/office/powerpoint/2010/main" xmlns="" val="180478410"/>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14:presetBounceEnd="60000">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14:bounceEnd="60000">
                                          <p:cBhvr additive="base">
                                            <p:cTn id="16" dur="11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17" dur="11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60000">
                                          <p:cBhvr additive="base">
                                            <p:cTn id="20" dur="11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21" dur="1100" fill="hold"/>
                                            <p:tgtEl>
                                              <p:spTgt spid="21"/>
                                            </p:tgtEl>
                                            <p:attrNameLst>
                                              <p:attrName>ppt_y</p:attrName>
                                            </p:attrNameLst>
                                          </p:cBhvr>
                                          <p:tavLst>
                                            <p:tav tm="0">
                                              <p:val>
                                                <p:strVal val="1+#ppt_h/2"/>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100" fill="hold"/>
                                            <p:tgtEl>
                                              <p:spTgt spid="18"/>
                                            </p:tgtEl>
                                            <p:attrNameLst>
                                              <p:attrName>ppt_x</p:attrName>
                                            </p:attrNameLst>
                                          </p:cBhvr>
                                          <p:tavLst>
                                            <p:tav tm="0">
                                              <p:val>
                                                <p:strVal val="#ppt_x"/>
                                              </p:val>
                                            </p:tav>
                                            <p:tav tm="100000">
                                              <p:val>
                                                <p:strVal val="#ppt_x"/>
                                              </p:val>
                                            </p:tav>
                                          </p:tavLst>
                                        </p:anim>
                                        <p:anim calcmode="lin" valueType="num">
                                          <p:cBhvr additive="base">
                                            <p:cTn id="17" dur="11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100" fill="hold"/>
                                            <p:tgtEl>
                                              <p:spTgt spid="21"/>
                                            </p:tgtEl>
                                            <p:attrNameLst>
                                              <p:attrName>ppt_x</p:attrName>
                                            </p:attrNameLst>
                                          </p:cBhvr>
                                          <p:tavLst>
                                            <p:tav tm="0">
                                              <p:val>
                                                <p:strVal val="#ppt_x"/>
                                              </p:val>
                                            </p:tav>
                                            <p:tav tm="100000">
                                              <p:val>
                                                <p:strVal val="#ppt_x"/>
                                              </p:val>
                                            </p:tav>
                                          </p:tavLst>
                                        </p:anim>
                                        <p:anim calcmode="lin" valueType="num">
                                          <p:cBhvr additive="base">
                                            <p:cTn id="21" dur="1100" fill="hold"/>
                                            <p:tgtEl>
                                              <p:spTgt spid="21"/>
                                            </p:tgtEl>
                                            <p:attrNameLst>
                                              <p:attrName>ppt_y</p:attrName>
                                            </p:attrNameLst>
                                          </p:cBhvr>
                                          <p:tavLst>
                                            <p:tav tm="0">
                                              <p:val>
                                                <p:strVal val="1+#ppt_h/2"/>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3" name="Picture 2" descr="Kỷ niệm 42 năm ngày Tổng tuyển cử bầu Quốc hội của nước Việt Nam thống nhất  (25-4-1976 - 25-4-2018) Ngày 30/4/1975, cuộc kháng chiến chống Mỹ, cứu nước  của nhân dân toàn thắng, miền Nam hoàn toàn giải phóng, đất nước thống nhất  nhưng ở ..."/>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62600" y="0"/>
            <a:ext cx="3429000" cy="264795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00" y="-48547"/>
            <a:ext cx="3276600" cy="2696497"/>
          </a:xfrm>
          <a:prstGeom prst="rect">
            <a:avLst/>
          </a:prstGeom>
        </p:spPr>
      </p:pic>
      <p:pic>
        <p:nvPicPr>
          <p:cNvPr id="1026" name="Picture 2" descr="Nhớ về cuộc bầu cử Quốc hội đầu tiên - Hànộimới"/>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205" y="2758870"/>
            <a:ext cx="3276601" cy="202268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562600" y="2696500"/>
            <a:ext cx="3441290" cy="2085053"/>
          </a:xfrm>
          <a:prstGeom prst="rect">
            <a:avLst/>
          </a:prstGeom>
        </p:spPr>
      </p:pic>
      <p:sp>
        <p:nvSpPr>
          <p:cNvPr id="7" name="TextBox 6"/>
          <p:cNvSpPr txBox="1"/>
          <p:nvPr/>
        </p:nvSpPr>
        <p:spPr>
          <a:xfrm>
            <a:off x="2590800" y="4781550"/>
            <a:ext cx="4800600" cy="400110"/>
          </a:xfrm>
          <a:prstGeom prst="rect">
            <a:avLst/>
          </a:prstGeom>
          <a:noFill/>
        </p:spPr>
        <p:txBody>
          <a:bodyPr wrap="square" rtlCol="0">
            <a:spAutoFit/>
          </a:bodyPr>
          <a:lstStyle/>
          <a:p>
            <a:r>
              <a:rPr lang="en-US" sz="2000" b="1" dirty="0" smtClean="0">
                <a:solidFill>
                  <a:srgbClr val="C00000"/>
                </a:solidFill>
                <a:latin typeface="Times New Roman" panose="02020603050405020304" pitchFamily="18" charset="0"/>
                <a:cs typeface="Times New Roman" panose="02020603050405020304" pitchFamily="18" charset="0"/>
              </a:rPr>
              <a:t>Quân và dân cả nước tham gia bỏ phiếu</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57600" y="285753"/>
            <a:ext cx="1612490" cy="2554545"/>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Chiến sĩ hải quân tham gia bầu cử Quốc hội của nước Việt Nam thống nhất( tháng 4/1976)</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16752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sp>
        <p:nvSpPr>
          <p:cNvPr id="4" name="Title 1"/>
          <p:cNvSpPr txBox="1">
            <a:spLocks/>
          </p:cNvSpPr>
          <p:nvPr/>
        </p:nvSpPr>
        <p:spPr>
          <a:xfrm>
            <a:off x="533400" y="1081548"/>
            <a:ext cx="7620000" cy="16359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Times New Roman" pitchFamily="18" charset="0"/>
                <a:cs typeface="Times New Roman" pitchFamily="18" charset="0"/>
              </a:rPr>
              <a:t>Vì sao nói ngày 25-4-1976 là ngày vui nhất của nhân dân ta?</a:t>
            </a:r>
            <a:endParaRPr lang="en-US" sz="2400" dirty="0">
              <a:solidFill>
                <a:srgbClr val="FF0000"/>
              </a:solidFill>
              <a:latin typeface="Times New Roman" pitchFamily="18" charset="0"/>
              <a:cs typeface="Times New Roman" pitchFamily="18" charset="0"/>
            </a:endParaRPr>
          </a:p>
        </p:txBody>
      </p:sp>
      <p:sp>
        <p:nvSpPr>
          <p:cNvPr id="6" name="Rectangle 5"/>
          <p:cNvSpPr/>
          <p:nvPr/>
        </p:nvSpPr>
        <p:spPr>
          <a:xfrm>
            <a:off x="762000" y="2110088"/>
            <a:ext cx="8229600" cy="830997"/>
          </a:xfrm>
          <a:prstGeom prst="rect">
            <a:avLst/>
          </a:prstGeom>
        </p:spPr>
        <p:txBody>
          <a:bodyPr wrap="square">
            <a:spAutoFit/>
          </a:bodyPr>
          <a:lstStyle/>
          <a:p>
            <a:r>
              <a:rPr lang="en-US" sz="2400" dirty="0">
                <a:solidFill>
                  <a:srgbClr val="0000FF"/>
                </a:solidFill>
                <a:latin typeface="Times New Roman" pitchFamily="18" charset="0"/>
                <a:cs typeface="Times New Roman" pitchFamily="18" charset="0"/>
              </a:rPr>
              <a:t>Vì ngày này là ngày nhân dân ta hoàn thành sự nghiệp thống nhất đất nước sau bao nhiêu năm dài chiến tranh hi sinh </a:t>
            </a:r>
            <a:r>
              <a:rPr lang="en-US" sz="2400" dirty="0" smtClean="0">
                <a:solidFill>
                  <a:srgbClr val="0000FF"/>
                </a:solidFill>
                <a:latin typeface="Times New Roman" pitchFamily="18" charset="0"/>
                <a:cs typeface="Times New Roman" pitchFamily="18" charset="0"/>
              </a:rPr>
              <a:t>gian khổ.</a:t>
            </a:r>
            <a:endParaRPr lang="en-US" sz="2400" dirty="0"/>
          </a:p>
        </p:txBody>
      </p:sp>
      <p:sp>
        <p:nvSpPr>
          <p:cNvPr id="7" name="TextBox 6"/>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399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0"/>
            <a:ext cx="8991600" cy="4629150"/>
          </a:xfrm>
          <a:prstGeom prst="rect">
            <a:avLst/>
          </a:prstGeom>
        </p:spPr>
      </p:pic>
      <p:sp>
        <p:nvSpPr>
          <p:cNvPr id="5" name="TextBox 4"/>
          <p:cNvSpPr txBox="1"/>
          <p:nvPr/>
        </p:nvSpPr>
        <p:spPr>
          <a:xfrm>
            <a:off x="2057400" y="4530864"/>
            <a:ext cx="7086600" cy="707886"/>
          </a:xfrm>
          <a:prstGeom prst="rect">
            <a:avLst/>
          </a:prstGeom>
          <a:noFill/>
        </p:spPr>
        <p:txBody>
          <a:bodyPr wrap="square" rtlCol="0">
            <a:spAutoFit/>
          </a:bodyPr>
          <a:lstStyle/>
          <a:p>
            <a:pPr algn="ctr"/>
            <a:r>
              <a:rPr lang="en-US" sz="2000" b="1" dirty="0" smtClean="0">
                <a:solidFill>
                  <a:schemeClr val="tx2"/>
                </a:solidFill>
                <a:latin typeface="Times New Roman" panose="02020603050405020304" pitchFamily="18" charset="0"/>
                <a:cs typeface="Times New Roman" panose="02020603050405020304" pitchFamily="18" charset="0"/>
              </a:rPr>
              <a:t>Quang cảnh khai mạc kì họp thứ I, khóa VI, Quốc hội nước Việt Nam thống nhất</a:t>
            </a:r>
            <a:endParaRPr lang="en-US" sz="2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71279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3" name="Picture 2"/>
          <p:cNvPicPr>
            <a:picLocks noChangeAspect="1" noChangeArrowheads="1"/>
          </p:cNvPicPr>
          <p:nvPr/>
        </p:nvPicPr>
        <p:blipFill>
          <a:blip r:embed="rId3"/>
          <a:srcRect/>
          <a:stretch>
            <a:fillRect/>
          </a:stretch>
        </p:blipFill>
        <p:spPr bwMode="auto">
          <a:xfrm>
            <a:off x="1143000" y="0"/>
            <a:ext cx="6858000" cy="4286250"/>
          </a:xfrm>
          <a:prstGeom prst="rect">
            <a:avLst/>
          </a:prstGeom>
          <a:noFill/>
          <a:ln w="9525">
            <a:noFill/>
            <a:miter lim="800000"/>
            <a:headEnd/>
            <a:tailEnd/>
          </a:ln>
        </p:spPr>
      </p:pic>
      <p:sp>
        <p:nvSpPr>
          <p:cNvPr id="4" name="Text Box 3"/>
          <p:cNvSpPr txBox="1">
            <a:spLocks noChangeArrowheads="1"/>
          </p:cNvSpPr>
          <p:nvPr/>
        </p:nvSpPr>
        <p:spPr bwMode="auto">
          <a:xfrm>
            <a:off x="1562105" y="4343403"/>
            <a:ext cx="6972301" cy="830997"/>
          </a:xfrm>
          <a:prstGeom prst="rect">
            <a:avLst/>
          </a:prstGeom>
          <a:noFill/>
          <a:ln w="9525">
            <a:noFill/>
            <a:miter lim="800000"/>
            <a:headEnd/>
            <a:tailEnd/>
          </a:ln>
        </p:spPr>
        <p:txBody>
          <a:bodyPr>
            <a:spAutoFit/>
          </a:bodyPr>
          <a:lstStyle/>
          <a:p>
            <a:pPr algn="ctr">
              <a:spcBef>
                <a:spcPct val="50000"/>
              </a:spcBef>
            </a:pPr>
            <a:r>
              <a:rPr lang="en-US" sz="2400" b="1" i="1" dirty="0" err="1">
                <a:solidFill>
                  <a:srgbClr val="0000FF"/>
                </a:solidFill>
                <a:latin typeface="Times New Roman" pitchFamily="18" charset="0"/>
                <a:cs typeface="Times New Roman" pitchFamily="18" charset="0"/>
              </a:rPr>
              <a:t>Phiên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họp</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đầu</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tiên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của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Chính</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phủ</a:t>
            </a:r>
            <a:r>
              <a:rPr lang="en-US" sz="2400" b="1" i="1" dirty="0">
                <a:solidFill>
                  <a:srgbClr val="0000FF"/>
                </a:solidFill>
                <a:latin typeface="Times New Roman" pitchFamily="18" charset="0"/>
                <a:cs typeface="Times New Roman" pitchFamily="18" charset="0"/>
              </a:rPr>
              <a:t> do </a:t>
            </a:r>
            <a:r>
              <a:rPr lang="en-US" sz="2400" b="1" i="1" dirty="0" err="1">
                <a:solidFill>
                  <a:srgbClr val="0000FF"/>
                </a:solidFill>
                <a:latin typeface="Times New Roman" pitchFamily="18" charset="0"/>
                <a:cs typeface="Times New Roman" pitchFamily="18" charset="0"/>
              </a:rPr>
              <a:t>Quốc</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hội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khóa</a:t>
            </a:r>
            <a:r>
              <a:rPr lang="en-US" sz="2400" b="1" i="1" dirty="0">
                <a:solidFill>
                  <a:srgbClr val="0000FF"/>
                </a:solidFill>
                <a:latin typeface="Times New Roman" pitchFamily="18" charset="0"/>
                <a:cs typeface="Times New Roman" pitchFamily="18" charset="0"/>
              </a:rPr>
              <a:t> VI </a:t>
            </a:r>
            <a:r>
              <a:rPr lang="en-US" sz="2400" b="1" i="1" dirty="0" err="1">
                <a:solidFill>
                  <a:srgbClr val="0000FF"/>
                </a:solidFill>
                <a:latin typeface="Times New Roman" pitchFamily="18" charset="0"/>
                <a:cs typeface="Times New Roman" pitchFamily="18" charset="0"/>
              </a:rPr>
              <a:t>bầu</a:t>
            </a:r>
            <a:r>
              <a:rPr lang="en-US" sz="2400" b="1" i="1" dirty="0">
                <a:solidFill>
                  <a:srgbClr val="0000FF"/>
                </a:solidFill>
                <a:latin typeface="Times New Roman" pitchFamily="18" charset="0"/>
                <a:cs typeface="Times New Roman" pitchFamily="18" charset="0"/>
              </a:rPr>
              <a:t> (1976-1981)</a:t>
            </a:r>
            <a:r>
              <a:rPr lang="en-US" sz="2400" b="1"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xmlns="" val="4044191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1" cy="5143500"/>
          </a:xfrm>
          <a:prstGeom prst="rect">
            <a:avLst/>
          </a:prstGeom>
        </p:spPr>
      </p:pic>
      <p:grpSp>
        <p:nvGrpSpPr>
          <p:cNvPr id="6" name="Group 5"/>
          <p:cNvGrpSpPr/>
          <p:nvPr/>
        </p:nvGrpSpPr>
        <p:grpSpPr>
          <a:xfrm>
            <a:off x="1524000" y="1259326"/>
            <a:ext cx="6096000" cy="931424"/>
            <a:chOff x="0" y="686774"/>
            <a:chExt cx="6096000" cy="931424"/>
          </a:xfrm>
        </p:grpSpPr>
        <p:sp>
          <p:nvSpPr>
            <p:cNvPr id="7" name="Rounded Rectangle 6"/>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Rounded Rectangle 4"/>
            <p:cNvSpPr txBox="1"/>
            <p:nvPr/>
          </p:nvSpPr>
          <p:spPr>
            <a:xfrm>
              <a:off x="45468" y="732242"/>
              <a:ext cx="6005064" cy="8404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solidFill>
                    <a:srgbClr val="FF0000"/>
                  </a:solidFill>
                  <a:latin typeface="Times New Roman" panose="02020603050405020304" pitchFamily="18" charset="0"/>
                  <a:cs typeface="Times New Roman" panose="02020603050405020304" pitchFamily="18" charset="0"/>
                </a:rPr>
                <a:t>Hoạt động 2</a:t>
              </a:r>
              <a:r>
                <a:rPr lang="en-US" sz="2000" dirty="0">
                  <a:latin typeface="Times New Roman" panose="02020603050405020304" pitchFamily="18" charset="0"/>
                  <a:cs typeface="Times New Roman" panose="02020603050405020304" pitchFamily="18" charset="0"/>
                </a:rPr>
                <a:t>:Những quyết định trọng đại của kì họp đầu tiên quốc hội khóa VI</a:t>
              </a:r>
              <a:endParaRPr lang="en-US" sz="2000" dirty="0"/>
            </a:p>
            <a:p>
              <a:pPr lvl="0" algn="l" defTabSz="889000">
                <a:lnSpc>
                  <a:spcPct val="90000"/>
                </a:lnSpc>
                <a:spcBef>
                  <a:spcPct val="0"/>
                </a:spcBef>
                <a:spcAft>
                  <a:spcPct val="35000"/>
                </a:spcAft>
              </a:pPr>
              <a:endParaRPr lang="en-US" sz="2000" kern="1200"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3352801" y="1329079"/>
            <a:ext cx="6096000" cy="894240"/>
            <a:chOff x="0" y="961952"/>
            <a:chExt cx="6096000" cy="894240"/>
          </a:xfrm>
        </p:grpSpPr>
        <p:sp>
          <p:nvSpPr>
            <p:cNvPr id="10" name="Rectangle 9"/>
            <p:cNvSpPr/>
            <p:nvPr/>
          </p:nvSpPr>
          <p:spPr>
            <a:xfrm>
              <a:off x="0" y="961952"/>
              <a:ext cx="6096000" cy="8942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p:cNvSpPr txBox="1"/>
            <p:nvPr/>
          </p:nvSpPr>
          <p:spPr>
            <a:xfrm>
              <a:off x="0" y="961952"/>
              <a:ext cx="6096000" cy="8942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3548" tIns="68580" rIns="384048" bIns="68580" numCol="1" spcCol="1270" anchor="t" anchorCtr="0">
              <a:noAutofit/>
            </a:bodyPr>
            <a:lstStyle/>
            <a:p>
              <a:pPr marL="285750" lvl="1" indent="-285750" algn="l" defTabSz="1866900">
                <a:lnSpc>
                  <a:spcPct val="90000"/>
                </a:lnSpc>
                <a:spcBef>
                  <a:spcPct val="0"/>
                </a:spcBef>
                <a:spcAft>
                  <a:spcPct val="20000"/>
                </a:spcAft>
                <a:buChar char="••"/>
              </a:pPr>
              <a:endParaRPr lang="en-US" sz="4200" kern="1200" dirty="0"/>
            </a:p>
          </p:txBody>
        </p:sp>
      </p:grpSp>
      <p:sp>
        <p:nvSpPr>
          <p:cNvPr id="13" name="TextBox 12"/>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80785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6" name="Text Box 22"/>
          <p:cNvSpPr txBox="1">
            <a:spLocks noChangeArrowheads="1"/>
          </p:cNvSpPr>
          <p:nvPr/>
        </p:nvSpPr>
        <p:spPr bwMode="auto">
          <a:xfrm>
            <a:off x="1465012" y="514350"/>
            <a:ext cx="6741915" cy="2046714"/>
          </a:xfrm>
          <a:prstGeom prst="rect">
            <a:avLst/>
          </a:prstGeom>
          <a:noFill/>
          <a:ln w="9525">
            <a:noFill/>
            <a:miter lim="800000"/>
            <a:headEnd/>
            <a:tailEnd/>
          </a:ln>
        </p:spPr>
        <p:txBody>
          <a:bodyPr wrap="square">
            <a:spAutoFit/>
          </a:bodyPr>
          <a:lstStyle/>
          <a:p>
            <a:pPr eaLnBrk="1" hangingPunct="1"/>
            <a:r>
              <a:rPr lang="en-US" sz="2700" dirty="0">
                <a:solidFill>
                  <a:srgbClr val="FF0000"/>
                </a:solidFill>
                <a:latin typeface="Times New Roman" pitchFamily="18" charset="0"/>
                <a:cs typeface="Times New Roman" pitchFamily="18" charset="0"/>
              </a:rPr>
              <a:t>              </a:t>
            </a:r>
            <a:r>
              <a:rPr lang="en-US" sz="2700" dirty="0" smtClean="0">
                <a:solidFill>
                  <a:srgbClr val="FF0000"/>
                </a:solidFill>
                <a:latin typeface="Times New Roman" pitchFamily="18" charset="0"/>
                <a:cs typeface="Times New Roman" pitchFamily="18" charset="0"/>
              </a:rPr>
              <a:t>         </a:t>
            </a:r>
          </a:p>
          <a:p>
            <a:pPr eaLnBrk="1" hangingPunct="1"/>
            <a:r>
              <a:rPr lang="en-US" sz="2000" b="1" dirty="0" smtClean="0">
                <a:solidFill>
                  <a:srgbClr val="104811"/>
                </a:solidFill>
                <a:latin typeface="Times New Roman" pitchFamily="18" charset="0"/>
                <a:cs typeface="Times New Roman" pitchFamily="18" charset="0"/>
              </a:rPr>
              <a:t>Thảo </a:t>
            </a:r>
            <a:r>
              <a:rPr lang="en-US" sz="2000" b="1" dirty="0">
                <a:solidFill>
                  <a:srgbClr val="104811"/>
                </a:solidFill>
                <a:latin typeface="Times New Roman" pitchFamily="18" charset="0"/>
                <a:cs typeface="Times New Roman" pitchFamily="18" charset="0"/>
              </a:rPr>
              <a:t>luận nhóm </a:t>
            </a:r>
            <a:r>
              <a:rPr lang="en-US" sz="2000" b="1" dirty="0" smtClean="0">
                <a:solidFill>
                  <a:srgbClr val="104811"/>
                </a:solidFill>
                <a:latin typeface="Times New Roman" pitchFamily="18" charset="0"/>
                <a:cs typeface="Times New Roman" pitchFamily="18" charset="0"/>
              </a:rPr>
              <a:t> 2</a:t>
            </a:r>
            <a:endParaRPr lang="en-US" sz="2000" b="1" dirty="0">
              <a:solidFill>
                <a:srgbClr val="104811"/>
              </a:solidFill>
              <a:latin typeface="Times New Roman" pitchFamily="18" charset="0"/>
              <a:cs typeface="Times New Roman" pitchFamily="18" charset="0"/>
            </a:endParaRPr>
          </a:p>
          <a:p>
            <a:pPr lvl="1" eaLnBrk="1" hangingPunct="1">
              <a:buFontTx/>
              <a:buChar char="-"/>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Đọc</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đoạn</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“cuối tháng 6...... Hồ Chí Minh”</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SGK, </a:t>
            </a:r>
            <a:r>
              <a:rPr lang="en-US" sz="2000" dirty="0" err="1">
                <a:latin typeface="Times New Roman" pitchFamily="18" charset="0"/>
                <a:cs typeface="Times New Roman" pitchFamily="18" charset="0"/>
              </a:rPr>
              <a:t>trả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a:t>
            </a:r>
          </a:p>
          <a:p>
            <a:pPr eaLnBrk="1" hangingPunct="1"/>
            <a:r>
              <a:rPr lang="en-US" sz="2000" dirty="0" smtClean="0">
                <a:solidFill>
                  <a:srgbClr val="FF0000"/>
                </a:solidFill>
                <a:latin typeface="Times New Roman" pitchFamily="18" charset="0"/>
                <a:cs typeface="Times New Roman" pitchFamily="18" charset="0"/>
              </a:rPr>
              <a:t>Quốc </a:t>
            </a:r>
            <a:r>
              <a:rPr lang="en-US" sz="2000" dirty="0">
                <a:solidFill>
                  <a:srgbClr val="FF0000"/>
                </a:solidFill>
                <a:latin typeface="Times New Roman" pitchFamily="18" charset="0"/>
                <a:cs typeface="Times New Roman" pitchFamily="18" charset="0"/>
              </a:rPr>
              <a:t>hội khóa VI họp ở </a:t>
            </a:r>
            <a:r>
              <a:rPr lang="vi-VN" sz="2000" dirty="0">
                <a:solidFill>
                  <a:srgbClr val="FF0000"/>
                </a:solidFill>
                <a:latin typeface="Times New Roman" pitchFamily="18" charset="0"/>
                <a:cs typeface="Times New Roman" pitchFamily="18" charset="0"/>
              </a:rPr>
              <a:t>đâ</a:t>
            </a:r>
            <a:r>
              <a:rPr lang="en-US" sz="2000" dirty="0">
                <a:solidFill>
                  <a:srgbClr val="FF0000"/>
                </a:solidFill>
                <a:latin typeface="Times New Roman" pitchFamily="18" charset="0"/>
                <a:cs typeface="Times New Roman" pitchFamily="18" charset="0"/>
              </a:rPr>
              <a:t>u </a:t>
            </a:r>
            <a:r>
              <a:rPr lang="en-US" sz="2000" dirty="0" err="1">
                <a:solidFill>
                  <a:srgbClr val="FF0000"/>
                </a:solidFill>
                <a:latin typeface="Times New Roman" pitchFamily="18" charset="0"/>
                <a:cs typeface="Times New Roman" pitchFamily="18" charset="0"/>
              </a:rPr>
              <a:t>vào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thời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gian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nào</a:t>
            </a:r>
            <a:r>
              <a:rPr lang="en-US" sz="2000" dirty="0">
                <a:solidFill>
                  <a:srgbClr val="FF0000"/>
                </a:solidFill>
                <a:latin typeface="Times New Roman" pitchFamily="18" charset="0"/>
                <a:cs typeface="Times New Roman" pitchFamily="18" charset="0"/>
              </a:rPr>
              <a:t> ?</a:t>
            </a:r>
          </a:p>
          <a:p>
            <a:pPr eaLnBrk="1" hangingPunct="1"/>
            <a:r>
              <a:rPr lang="en-US" sz="2000" dirty="0" smtClean="0">
                <a:solidFill>
                  <a:srgbClr val="FF0000"/>
                </a:solidFill>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Kì họp đã có những quyết định quan trọng gì? </a:t>
            </a:r>
          </a:p>
        </p:txBody>
      </p:sp>
      <p:sp>
        <p:nvSpPr>
          <p:cNvPr id="9" name="TextBox 8"/>
          <p:cNvSpPr txBox="1"/>
          <p:nvPr/>
        </p:nvSpPr>
        <p:spPr>
          <a:xfrm>
            <a:off x="1759979" y="-952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65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sp>
        <p:nvSpPr>
          <p:cNvPr id="3" name="Text Box 10"/>
          <p:cNvSpPr txBox="1">
            <a:spLocks noChangeArrowheads="1"/>
          </p:cNvSpPr>
          <p:nvPr/>
        </p:nvSpPr>
        <p:spPr bwMode="auto">
          <a:xfrm>
            <a:off x="1604736" y="1286042"/>
            <a:ext cx="6743700" cy="877163"/>
          </a:xfrm>
          <a:prstGeom prst="rect">
            <a:avLst/>
          </a:prstGeom>
          <a:noFill/>
          <a:ln w="9525">
            <a:noFill/>
            <a:miter lim="800000"/>
            <a:headEnd/>
            <a:tailEnd/>
          </a:ln>
        </p:spPr>
        <p:txBody>
          <a:bodyPr wrap="square">
            <a:spAutoFit/>
          </a:bodyPr>
          <a:lstStyle/>
          <a:p>
            <a:pPr eaLnBrk="1" hangingPunct="1">
              <a:spcBef>
                <a:spcPct val="50000"/>
              </a:spcBef>
            </a:pPr>
            <a:r>
              <a:rPr lang="en-US" sz="2550" dirty="0" smtClean="0">
                <a:solidFill>
                  <a:srgbClr val="0000FF"/>
                </a:solidFill>
                <a:latin typeface="Times New Roman" pitchFamily="18" charset="0"/>
                <a:cs typeface="Times New Roman" pitchFamily="18" charset="0"/>
              </a:rPr>
              <a:t>Cuối </a:t>
            </a:r>
            <a:r>
              <a:rPr lang="en-US" sz="2550" dirty="0">
                <a:solidFill>
                  <a:srgbClr val="0000FF"/>
                </a:solidFill>
                <a:latin typeface="Times New Roman" pitchFamily="18" charset="0"/>
                <a:cs typeface="Times New Roman" pitchFamily="18" charset="0"/>
              </a:rPr>
              <a:t>tháng 6- đầu tháng 7 năm 1976, Quốc hội thống nhất (khóa VI) họp tại Hà Nội.</a:t>
            </a:r>
          </a:p>
        </p:txBody>
      </p:sp>
      <p:sp>
        <p:nvSpPr>
          <p:cNvPr id="4" name="TextBox 3"/>
          <p:cNvSpPr txBox="1"/>
          <p:nvPr/>
        </p:nvSpPr>
        <p:spPr>
          <a:xfrm>
            <a:off x="1524000" y="2163202"/>
            <a:ext cx="3507044" cy="484748"/>
          </a:xfrm>
          <a:prstGeom prst="rect">
            <a:avLst/>
          </a:prstGeom>
          <a:noFill/>
        </p:spPr>
        <p:txBody>
          <a:bodyPr wrap="square" rtlCol="0">
            <a:spAutoFit/>
          </a:bodyPr>
          <a:lstStyle/>
          <a:p>
            <a:r>
              <a:rPr lang="en-US" sz="2550" b="1" dirty="0" smtClean="0">
                <a:solidFill>
                  <a:srgbClr val="0000FF"/>
                </a:solidFill>
                <a:latin typeface="Times New Roman" pitchFamily="18" charset="0"/>
                <a:cs typeface="Times New Roman" pitchFamily="18" charset="0"/>
              </a:rPr>
              <a:t> </a:t>
            </a:r>
            <a:r>
              <a:rPr lang="en-US" sz="2550" b="1" dirty="0">
                <a:solidFill>
                  <a:srgbClr val="0000FF"/>
                </a:solidFill>
                <a:latin typeface="Times New Roman" pitchFamily="18" charset="0"/>
                <a:cs typeface="Times New Roman" pitchFamily="18" charset="0"/>
              </a:rPr>
              <a:t>Quốc hội quyết định: </a:t>
            </a:r>
          </a:p>
        </p:txBody>
      </p:sp>
      <p:sp>
        <p:nvSpPr>
          <p:cNvPr id="5" name="TextBox 4"/>
          <p:cNvSpPr txBox="1"/>
          <p:nvPr/>
        </p:nvSpPr>
        <p:spPr>
          <a:xfrm>
            <a:off x="1687286" y="2795885"/>
            <a:ext cx="66865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Tên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Cộng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hội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chủ</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nghĩa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Việt</a:t>
            </a:r>
            <a:r>
              <a:rPr lang="en-US" sz="2400" dirty="0">
                <a:solidFill>
                  <a:srgbClr val="0000FF"/>
                </a:solidFill>
                <a:latin typeface="Times New Roman" pitchFamily="18" charset="0"/>
                <a:cs typeface="Times New Roman" pitchFamily="18" charset="0"/>
              </a:rPr>
              <a:t> Nam.</a:t>
            </a:r>
          </a:p>
        </p:txBody>
      </p:sp>
      <p:sp>
        <p:nvSpPr>
          <p:cNvPr id="6" name="TextBox 5"/>
          <p:cNvSpPr txBox="1"/>
          <p:nvPr/>
        </p:nvSpPr>
        <p:spPr>
          <a:xfrm>
            <a:off x="1676400" y="3405488"/>
            <a:ext cx="3714750" cy="461665"/>
          </a:xfrm>
          <a:prstGeom prst="rect">
            <a:avLst/>
          </a:prstGeom>
          <a:noFill/>
        </p:spPr>
        <p:txBody>
          <a:bodyPr wrap="square" rtlCol="0">
            <a:spAutoFit/>
          </a:bodyPr>
          <a:lstStyle/>
          <a:p>
            <a:pPr>
              <a:buFont typeface="Wingdings" pitchFamily="2" charset="2"/>
              <a:buChar char="§"/>
            </a:pPr>
            <a:r>
              <a:rPr lang="en-US" sz="2400">
                <a:solidFill>
                  <a:srgbClr val="0000FF"/>
                </a:solidFill>
                <a:latin typeface="Times New Roman" pitchFamily="18" charset="0"/>
                <a:cs typeface="Times New Roman" pitchFamily="18" charset="0"/>
              </a:rPr>
              <a:t> Quyết định quốc huy.</a:t>
            </a:r>
            <a:endParaRPr lang="en-US" sz="2400" dirty="0">
              <a:solidFill>
                <a:srgbClr val="0000FF"/>
              </a:solidFill>
              <a:latin typeface="Times New Roman" pitchFamily="18" charset="0"/>
              <a:cs typeface="Times New Roman" pitchFamily="18" charset="0"/>
            </a:endParaRPr>
          </a:p>
        </p:txBody>
      </p:sp>
      <p:sp>
        <p:nvSpPr>
          <p:cNvPr id="8" name="TextBox 7"/>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9628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4" name="Picture 14" descr="QUOC_HUY_VIET_NAM_"/>
          <p:cNvPicPr>
            <a:picLocks noChangeAspect="1" noChangeArrowheads="1"/>
          </p:cNvPicPr>
          <p:nvPr/>
        </p:nvPicPr>
        <p:blipFill>
          <a:blip r:embed="rId3"/>
          <a:srcRect/>
          <a:stretch>
            <a:fillRect/>
          </a:stretch>
        </p:blipFill>
        <p:spPr bwMode="auto">
          <a:xfrm>
            <a:off x="1924050" y="1223817"/>
            <a:ext cx="4552950" cy="3310486"/>
          </a:xfrm>
          <a:prstGeom prst="rect">
            <a:avLst/>
          </a:prstGeom>
          <a:noFill/>
          <a:ln w="9525">
            <a:noFill/>
            <a:miter lim="800000"/>
            <a:headEnd/>
            <a:tailEnd/>
          </a:ln>
        </p:spPr>
      </p:pic>
      <p:sp>
        <p:nvSpPr>
          <p:cNvPr id="5" name="TextBox 4"/>
          <p:cNvSpPr txBox="1">
            <a:spLocks noChangeArrowheads="1"/>
          </p:cNvSpPr>
          <p:nvPr/>
        </p:nvSpPr>
        <p:spPr bwMode="auto">
          <a:xfrm>
            <a:off x="3495681" y="4532352"/>
            <a:ext cx="1860345" cy="553998"/>
          </a:xfrm>
          <a:prstGeom prst="rect">
            <a:avLst/>
          </a:prstGeom>
          <a:noFill/>
          <a:ln w="9525">
            <a:noFill/>
            <a:miter lim="800000"/>
            <a:headEnd/>
            <a:tailEnd/>
          </a:ln>
        </p:spPr>
        <p:txBody>
          <a:bodyPr wrap="square">
            <a:spAutoFit/>
          </a:bodyPr>
          <a:lstStyle/>
          <a:p>
            <a:pPr algn="ctr"/>
            <a:r>
              <a:rPr lang="en-US" sz="3000" b="1" dirty="0" err="1">
                <a:solidFill>
                  <a:srgbClr val="002060"/>
                </a:solidFill>
                <a:latin typeface="Times New Roman" pitchFamily="18" charset="0"/>
                <a:cs typeface="Times New Roman" pitchFamily="18" charset="0"/>
              </a:rPr>
              <a:t>Quốc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huy</a:t>
            </a:r>
            <a:endParaRPr lang="en-US" sz="3000" b="1" dirty="0">
              <a:solidFill>
                <a:srgbClr val="002060"/>
              </a:solidFill>
              <a:latin typeface="Times New Roman" pitchFamily="18" charset="0"/>
              <a:cs typeface="Times New Roman" pitchFamily="18" charset="0"/>
            </a:endParaRPr>
          </a:p>
        </p:txBody>
      </p:sp>
      <p:sp>
        <p:nvSpPr>
          <p:cNvPr id="6" name="TextBox 5"/>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276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050"/>
            <a:ext cx="9144000" cy="5143500"/>
          </a:xfrm>
          <a:prstGeom prst="rect">
            <a:avLst/>
          </a:prstGeom>
        </p:spPr>
      </p:pic>
      <p:sp>
        <p:nvSpPr>
          <p:cNvPr id="3" name="Text Box 10"/>
          <p:cNvSpPr txBox="1">
            <a:spLocks noChangeArrowheads="1"/>
          </p:cNvSpPr>
          <p:nvPr/>
        </p:nvSpPr>
        <p:spPr bwMode="auto">
          <a:xfrm>
            <a:off x="1318079" y="1140327"/>
            <a:ext cx="6743700" cy="877163"/>
          </a:xfrm>
          <a:prstGeom prst="rect">
            <a:avLst/>
          </a:prstGeom>
          <a:noFill/>
          <a:ln w="9525">
            <a:noFill/>
            <a:miter lim="800000"/>
            <a:headEnd/>
            <a:tailEnd/>
          </a:ln>
        </p:spPr>
        <p:txBody>
          <a:bodyPr wrap="square">
            <a:spAutoFit/>
          </a:bodyPr>
          <a:lstStyle/>
          <a:p>
            <a:pPr eaLnBrk="1" hangingPunct="1">
              <a:spcBef>
                <a:spcPct val="50000"/>
              </a:spcBef>
            </a:pPr>
            <a:r>
              <a:rPr lang="en-US" sz="2550" dirty="0" smtClean="0">
                <a:solidFill>
                  <a:srgbClr val="0000FF"/>
                </a:solidFill>
                <a:latin typeface="Times New Roman" pitchFamily="18" charset="0"/>
                <a:cs typeface="Times New Roman" pitchFamily="18" charset="0"/>
              </a:rPr>
              <a:t> </a:t>
            </a:r>
            <a:r>
              <a:rPr lang="en-US" sz="2550" dirty="0">
                <a:solidFill>
                  <a:srgbClr val="0000FF"/>
                </a:solidFill>
                <a:latin typeface="Times New Roman" pitchFamily="18" charset="0"/>
                <a:cs typeface="Times New Roman" pitchFamily="18" charset="0"/>
              </a:rPr>
              <a:t>Cuối tháng 6- đầu tháng 7 năm 1976, Quốc hội thống nhất (khóa VI) họp tại Hà Nội.</a:t>
            </a:r>
          </a:p>
        </p:txBody>
      </p:sp>
      <p:sp>
        <p:nvSpPr>
          <p:cNvPr id="4" name="TextBox 3"/>
          <p:cNvSpPr txBox="1"/>
          <p:nvPr/>
        </p:nvSpPr>
        <p:spPr>
          <a:xfrm>
            <a:off x="1397000" y="1932375"/>
            <a:ext cx="3486150" cy="484748"/>
          </a:xfrm>
          <a:prstGeom prst="rect">
            <a:avLst/>
          </a:prstGeom>
          <a:noFill/>
        </p:spPr>
        <p:txBody>
          <a:bodyPr wrap="square" rtlCol="0">
            <a:spAutoFit/>
          </a:bodyPr>
          <a:lstStyle/>
          <a:p>
            <a:r>
              <a:rPr lang="en-US" sz="2550" b="1" dirty="0" smtClean="0">
                <a:solidFill>
                  <a:srgbClr val="0000FF"/>
                </a:solidFill>
                <a:latin typeface="Times New Roman" pitchFamily="18" charset="0"/>
                <a:cs typeface="Times New Roman" pitchFamily="18" charset="0"/>
              </a:rPr>
              <a:t>Quốc </a:t>
            </a:r>
            <a:r>
              <a:rPr lang="en-US" sz="2550" b="1" dirty="0">
                <a:solidFill>
                  <a:srgbClr val="0000FF"/>
                </a:solidFill>
                <a:latin typeface="Times New Roman" pitchFamily="18" charset="0"/>
                <a:cs typeface="Times New Roman" pitchFamily="18" charset="0"/>
              </a:rPr>
              <a:t>hội quyết định: </a:t>
            </a:r>
          </a:p>
        </p:txBody>
      </p:sp>
      <p:sp>
        <p:nvSpPr>
          <p:cNvPr id="5" name="TextBox 4"/>
          <p:cNvSpPr txBox="1"/>
          <p:nvPr/>
        </p:nvSpPr>
        <p:spPr>
          <a:xfrm>
            <a:off x="1382486" y="2495120"/>
            <a:ext cx="66865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Tên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nước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Cộng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hội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chủ</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nghĩa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Việt</a:t>
            </a:r>
            <a:r>
              <a:rPr lang="en-US" sz="2400" dirty="0">
                <a:solidFill>
                  <a:srgbClr val="0000FF"/>
                </a:solidFill>
                <a:latin typeface="Times New Roman" pitchFamily="18" charset="0"/>
                <a:cs typeface="Times New Roman" pitchFamily="18" charset="0"/>
              </a:rPr>
              <a:t> Nam.</a:t>
            </a:r>
          </a:p>
        </p:txBody>
      </p:sp>
      <p:sp>
        <p:nvSpPr>
          <p:cNvPr id="6" name="TextBox 5"/>
          <p:cNvSpPr txBox="1"/>
          <p:nvPr/>
        </p:nvSpPr>
        <p:spPr>
          <a:xfrm>
            <a:off x="1371600" y="3083869"/>
            <a:ext cx="3714750" cy="461665"/>
          </a:xfrm>
          <a:prstGeom prst="rect">
            <a:avLst/>
          </a:prstGeom>
          <a:noFill/>
        </p:spPr>
        <p:txBody>
          <a:bodyPr wrap="square" rtlCol="0">
            <a:spAutoFit/>
          </a:bodyPr>
          <a:lstStyle/>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Quyết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quốc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huy</a:t>
            </a:r>
            <a:r>
              <a:rPr lang="en-US" sz="2400" dirty="0">
                <a:solidFill>
                  <a:srgbClr val="0000FF"/>
                </a:solidFill>
                <a:latin typeface="Times New Roman" pitchFamily="18" charset="0"/>
                <a:cs typeface="Times New Roman" pitchFamily="18" charset="0"/>
              </a:rPr>
              <a:t>.</a:t>
            </a:r>
          </a:p>
        </p:txBody>
      </p:sp>
      <p:sp>
        <p:nvSpPr>
          <p:cNvPr id="7" name="TextBox 6"/>
          <p:cNvSpPr txBox="1"/>
          <p:nvPr/>
        </p:nvSpPr>
        <p:spPr>
          <a:xfrm>
            <a:off x="1371600" y="3710288"/>
            <a:ext cx="3981450" cy="461665"/>
          </a:xfrm>
          <a:prstGeom prst="rect">
            <a:avLst/>
          </a:prstGeom>
          <a:noFill/>
        </p:spPr>
        <p:txBody>
          <a:bodyPr wrap="square" rtlCol="0">
            <a:spAutoFit/>
          </a:bodyPr>
          <a:lstStyle/>
          <a:p>
            <a:pPr>
              <a:buFont typeface="Wingdings" pitchFamily="2" charset="2"/>
              <a:buChar char="§"/>
            </a:pPr>
            <a:r>
              <a:rPr lang="en-US" sz="2400" dirty="0" err="1">
                <a:solidFill>
                  <a:srgbClr val="0000FF"/>
                </a:solidFill>
                <a:latin typeface="Times New Roman" pitchFamily="18" charset="0"/>
                <a:cs typeface="Times New Roman" pitchFamily="18" charset="0"/>
              </a:rPr>
              <a:t>Quốc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kì</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cờ</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đỏ</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sao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vàng</a:t>
            </a:r>
            <a:r>
              <a:rPr lang="en-US" sz="2400" dirty="0">
                <a:solidFill>
                  <a:srgbClr val="0000FF"/>
                </a:solidFill>
                <a:latin typeface="Times New Roman" pitchFamily="18" charset="0"/>
                <a:cs typeface="Times New Roman" pitchFamily="18" charset="0"/>
              </a:rPr>
              <a:t>.</a:t>
            </a:r>
          </a:p>
        </p:txBody>
      </p:sp>
      <p:sp>
        <p:nvSpPr>
          <p:cNvPr id="9" name="TextBox 8"/>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806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3" name="Picture 15" descr="Co_To_Quoc"/>
          <p:cNvPicPr>
            <a:picLocks noChangeAspect="1" noChangeArrowheads="1" noCrop="1"/>
          </p:cNvPicPr>
          <p:nvPr/>
        </p:nvPicPr>
        <p:blipFill>
          <a:blip r:embed="rId3"/>
          <a:srcRect/>
          <a:stretch>
            <a:fillRect/>
          </a:stretch>
        </p:blipFill>
        <p:spPr bwMode="auto">
          <a:xfrm>
            <a:off x="1295401" y="24493"/>
            <a:ext cx="7029451" cy="4229100"/>
          </a:xfrm>
          <a:prstGeom prst="rect">
            <a:avLst/>
          </a:prstGeom>
          <a:noFill/>
          <a:ln w="9525">
            <a:noFill/>
            <a:miter lim="800000"/>
            <a:headEnd/>
            <a:tailEnd/>
          </a:ln>
        </p:spPr>
      </p:pic>
      <p:sp>
        <p:nvSpPr>
          <p:cNvPr id="4" name="TextBox 3"/>
          <p:cNvSpPr txBox="1">
            <a:spLocks noChangeArrowheads="1"/>
          </p:cNvSpPr>
          <p:nvPr/>
        </p:nvSpPr>
        <p:spPr bwMode="auto">
          <a:xfrm>
            <a:off x="3371850" y="4286250"/>
            <a:ext cx="2400300" cy="600164"/>
          </a:xfrm>
          <a:prstGeom prst="rect">
            <a:avLst/>
          </a:prstGeom>
          <a:noFill/>
          <a:ln w="9525">
            <a:noFill/>
            <a:miter lim="800000"/>
            <a:headEnd/>
            <a:tailEnd/>
          </a:ln>
        </p:spPr>
        <p:txBody>
          <a:bodyPr wrap="square">
            <a:spAutoFit/>
          </a:bodyPr>
          <a:lstStyle/>
          <a:p>
            <a:pPr algn="ctr"/>
            <a:r>
              <a:rPr lang="en-US" sz="3300" b="1" err="1">
                <a:solidFill>
                  <a:srgbClr val="002060"/>
                </a:solidFill>
                <a:latin typeface="Times New Roman" pitchFamily="18" charset="0"/>
                <a:cs typeface="Times New Roman" pitchFamily="18" charset="0"/>
              </a:rPr>
              <a:t>Quốc</a:t>
            </a:r>
            <a:r>
              <a:rPr lang="en-US" sz="3300" b="1">
                <a:solidFill>
                  <a:srgbClr val="002060"/>
                </a:solidFill>
                <a:latin typeface="Times New Roman" pitchFamily="18" charset="0"/>
                <a:cs typeface="Times New Roman" pitchFamily="18" charset="0"/>
              </a:rPr>
              <a:t> kì</a:t>
            </a:r>
            <a:endParaRPr lang="en-US" sz="33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53481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sp>
        <p:nvSpPr>
          <p:cNvPr id="3" name="Text Box 10"/>
          <p:cNvSpPr txBox="1">
            <a:spLocks noChangeArrowheads="1"/>
          </p:cNvSpPr>
          <p:nvPr/>
        </p:nvSpPr>
        <p:spPr bwMode="auto">
          <a:xfrm>
            <a:off x="1143000" y="1"/>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smtClean="0">
                <a:solidFill>
                  <a:srgbClr val="0000FF"/>
                </a:solidFill>
                <a:latin typeface="Times New Roman" pitchFamily="18" charset="0"/>
                <a:cs typeface="Times New Roman" pitchFamily="18" charset="0"/>
              </a:rPr>
              <a:t>Cuối </a:t>
            </a:r>
            <a:r>
              <a:rPr lang="en-US" sz="2000" dirty="0">
                <a:solidFill>
                  <a:srgbClr val="0000FF"/>
                </a:solidFill>
                <a:latin typeface="Times New Roman" pitchFamily="18" charset="0"/>
                <a:cs typeface="Times New Roman" pitchFamily="18" charset="0"/>
              </a:rPr>
              <a:t>tháng 6- đầu tháng 7 năm 1976, Quốc hội thống nhất (khóa VI) họp tại Hà Nội.</a:t>
            </a:r>
          </a:p>
        </p:txBody>
      </p:sp>
      <p:sp>
        <p:nvSpPr>
          <p:cNvPr id="4" name="TextBox 3"/>
          <p:cNvSpPr txBox="1"/>
          <p:nvPr/>
        </p:nvSpPr>
        <p:spPr>
          <a:xfrm>
            <a:off x="1200150" y="742950"/>
            <a:ext cx="3486150" cy="400110"/>
          </a:xfrm>
          <a:prstGeom prst="rect">
            <a:avLst/>
          </a:prstGeom>
          <a:noFill/>
        </p:spPr>
        <p:txBody>
          <a:bodyPr wrap="square" rtlCol="0">
            <a:spAutoFit/>
          </a:bodyPr>
          <a:lstStyle/>
          <a:p>
            <a:r>
              <a:rPr lang="en-US" sz="2000" b="1" dirty="0" smtClean="0">
                <a:solidFill>
                  <a:srgbClr val="0000FF"/>
                </a:solidFill>
                <a:latin typeface="Times New Roman" pitchFamily="18" charset="0"/>
                <a:cs typeface="Times New Roman" pitchFamily="18" charset="0"/>
              </a:rPr>
              <a:t>Quốc </a:t>
            </a:r>
            <a:r>
              <a:rPr lang="en-US" sz="2000" b="1" dirty="0">
                <a:solidFill>
                  <a:srgbClr val="0000FF"/>
                </a:solidFill>
                <a:latin typeface="Times New Roman" pitchFamily="18" charset="0"/>
                <a:cs typeface="Times New Roman" pitchFamily="18" charset="0"/>
              </a:rPr>
              <a:t>hội quyết định: </a:t>
            </a:r>
          </a:p>
        </p:txBody>
      </p:sp>
      <p:sp>
        <p:nvSpPr>
          <p:cNvPr id="5" name="TextBox 4"/>
          <p:cNvSpPr txBox="1"/>
          <p:nvPr/>
        </p:nvSpPr>
        <p:spPr>
          <a:xfrm>
            <a:off x="1200150" y="1161619"/>
            <a:ext cx="66865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Tên nước là Cộng hoà xã hội chủ nghĩa Việt Nam.</a:t>
            </a:r>
            <a:endParaRPr lang="en-US" sz="2000" dirty="0">
              <a:solidFill>
                <a:srgbClr val="0000FF"/>
              </a:solidFill>
              <a:latin typeface="Times New Roman" pitchFamily="18" charset="0"/>
              <a:cs typeface="Times New Roman" pitchFamily="18" charset="0"/>
            </a:endParaRPr>
          </a:p>
        </p:txBody>
      </p:sp>
      <p:sp>
        <p:nvSpPr>
          <p:cNvPr id="6" name="TextBox 5"/>
          <p:cNvSpPr txBox="1"/>
          <p:nvPr/>
        </p:nvSpPr>
        <p:spPr>
          <a:xfrm>
            <a:off x="1200150" y="1600200"/>
            <a:ext cx="3714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Quyết định quốc huy.</a:t>
            </a:r>
            <a:endParaRPr lang="en-US" sz="2000" dirty="0">
              <a:solidFill>
                <a:srgbClr val="0000FF"/>
              </a:solidFill>
              <a:latin typeface="Times New Roman" pitchFamily="18" charset="0"/>
              <a:cs typeface="Times New Roman" pitchFamily="18" charset="0"/>
            </a:endParaRPr>
          </a:p>
        </p:txBody>
      </p:sp>
      <p:sp>
        <p:nvSpPr>
          <p:cNvPr id="7" name="TextBox 6"/>
          <p:cNvSpPr txBox="1"/>
          <p:nvPr/>
        </p:nvSpPr>
        <p:spPr>
          <a:xfrm>
            <a:off x="1200150" y="2057400"/>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8" name="TextBox 7"/>
          <p:cNvSpPr txBox="1"/>
          <p:nvPr/>
        </p:nvSpPr>
        <p:spPr>
          <a:xfrm>
            <a:off x="1200150" y="2476069"/>
            <a:ext cx="4857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Quốc ca là bài </a:t>
            </a:r>
            <a:r>
              <a:rPr lang="en-US" sz="2000" i="1">
                <a:solidFill>
                  <a:srgbClr val="0000FF"/>
                </a:solidFill>
                <a:latin typeface="Times New Roman" pitchFamily="18" charset="0"/>
                <a:cs typeface="Times New Roman" pitchFamily="18" charset="0"/>
              </a:rPr>
              <a:t>Tiến quân ca.</a:t>
            </a:r>
            <a:endParaRPr lang="en-US" sz="20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5958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sp>
        <p:nvSpPr>
          <p:cNvPr id="7" name="Text Box 10"/>
          <p:cNvSpPr txBox="1">
            <a:spLocks noChangeArrowheads="1"/>
          </p:cNvSpPr>
          <p:nvPr/>
        </p:nvSpPr>
        <p:spPr bwMode="auto">
          <a:xfrm>
            <a:off x="1143000" y="1"/>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smtClean="0">
                <a:solidFill>
                  <a:srgbClr val="0000FF"/>
                </a:solidFill>
                <a:latin typeface="Times New Roman" pitchFamily="18" charset="0"/>
                <a:cs typeface="Times New Roman" pitchFamily="18" charset="0"/>
              </a:rPr>
              <a:t>Cuối </a:t>
            </a:r>
            <a:r>
              <a:rPr lang="en-US" sz="2000" dirty="0">
                <a:solidFill>
                  <a:srgbClr val="0000FF"/>
                </a:solidFill>
                <a:latin typeface="Times New Roman" pitchFamily="18" charset="0"/>
                <a:cs typeface="Times New Roman" pitchFamily="18" charset="0"/>
              </a:rPr>
              <a:t>tháng 6- đầu tháng 7 năm 1976, Quốc hội thống nhất (khóa VI) họp tại Hà Nội.</a:t>
            </a:r>
          </a:p>
        </p:txBody>
      </p:sp>
      <p:sp>
        <p:nvSpPr>
          <p:cNvPr id="8" name="TextBox 7"/>
          <p:cNvSpPr txBox="1"/>
          <p:nvPr/>
        </p:nvSpPr>
        <p:spPr>
          <a:xfrm>
            <a:off x="1200150" y="742950"/>
            <a:ext cx="3486150" cy="400110"/>
          </a:xfrm>
          <a:prstGeom prst="rect">
            <a:avLst/>
          </a:prstGeom>
          <a:noFill/>
        </p:spPr>
        <p:txBody>
          <a:bodyPr wrap="square" rtlCol="0">
            <a:spAutoFit/>
          </a:bodyPr>
          <a:lstStyle/>
          <a:p>
            <a:r>
              <a:rPr lang="en-US" sz="2000" b="1" dirty="0" smtClean="0">
                <a:solidFill>
                  <a:srgbClr val="0000FF"/>
                </a:solidFill>
                <a:latin typeface="Times New Roman" pitchFamily="18" charset="0"/>
                <a:cs typeface="Times New Roman" pitchFamily="18" charset="0"/>
              </a:rPr>
              <a:t>Quốc </a:t>
            </a:r>
            <a:r>
              <a:rPr lang="en-US" sz="2000" b="1" dirty="0">
                <a:solidFill>
                  <a:srgbClr val="0000FF"/>
                </a:solidFill>
                <a:latin typeface="Times New Roman" pitchFamily="18" charset="0"/>
                <a:cs typeface="Times New Roman" pitchFamily="18" charset="0"/>
              </a:rPr>
              <a:t>hội quyết định: </a:t>
            </a:r>
          </a:p>
        </p:txBody>
      </p:sp>
      <p:sp>
        <p:nvSpPr>
          <p:cNvPr id="9" name="TextBox 8"/>
          <p:cNvSpPr txBox="1"/>
          <p:nvPr/>
        </p:nvSpPr>
        <p:spPr>
          <a:xfrm>
            <a:off x="1200150" y="1161619"/>
            <a:ext cx="66865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Tên nước là Cộng hoà xã hội chủ nghĩa Việt Nam.</a:t>
            </a:r>
            <a:endParaRPr lang="en-US" sz="2000" dirty="0">
              <a:solidFill>
                <a:srgbClr val="0000FF"/>
              </a:solidFill>
              <a:latin typeface="Times New Roman" pitchFamily="18" charset="0"/>
              <a:cs typeface="Times New Roman" pitchFamily="18" charset="0"/>
            </a:endParaRPr>
          </a:p>
        </p:txBody>
      </p:sp>
      <p:sp>
        <p:nvSpPr>
          <p:cNvPr id="10" name="TextBox 9"/>
          <p:cNvSpPr txBox="1"/>
          <p:nvPr/>
        </p:nvSpPr>
        <p:spPr>
          <a:xfrm>
            <a:off x="1200150" y="1600200"/>
            <a:ext cx="3714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Quyết định quốc huy.</a:t>
            </a:r>
            <a:endParaRPr lang="en-US" sz="2000" dirty="0">
              <a:solidFill>
                <a:srgbClr val="0000FF"/>
              </a:solidFill>
              <a:latin typeface="Times New Roman" pitchFamily="18" charset="0"/>
              <a:cs typeface="Times New Roman" pitchFamily="18" charset="0"/>
            </a:endParaRPr>
          </a:p>
        </p:txBody>
      </p:sp>
      <p:sp>
        <p:nvSpPr>
          <p:cNvPr id="11" name="TextBox 10"/>
          <p:cNvSpPr txBox="1"/>
          <p:nvPr/>
        </p:nvSpPr>
        <p:spPr>
          <a:xfrm>
            <a:off x="1200150" y="2057400"/>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12" name="TextBox 11"/>
          <p:cNvSpPr txBox="1"/>
          <p:nvPr/>
        </p:nvSpPr>
        <p:spPr>
          <a:xfrm>
            <a:off x="1200150" y="2476069"/>
            <a:ext cx="48577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Quốc ca là bài </a:t>
            </a:r>
            <a:r>
              <a:rPr lang="en-US" sz="2000" i="1">
                <a:solidFill>
                  <a:srgbClr val="0000FF"/>
                </a:solidFill>
                <a:latin typeface="Times New Roman" pitchFamily="18" charset="0"/>
                <a:cs typeface="Times New Roman" pitchFamily="18" charset="0"/>
              </a:rPr>
              <a:t>Tiến quân ca.</a:t>
            </a:r>
            <a:endParaRPr lang="en-US" sz="2000" i="1" dirty="0">
              <a:solidFill>
                <a:srgbClr val="0000FF"/>
              </a:solidFill>
              <a:latin typeface="Times New Roman" pitchFamily="18" charset="0"/>
              <a:cs typeface="Times New Roman" pitchFamily="18" charset="0"/>
            </a:endParaRPr>
          </a:p>
        </p:txBody>
      </p:sp>
      <p:sp>
        <p:nvSpPr>
          <p:cNvPr id="13" name="TextBox 12"/>
          <p:cNvSpPr txBox="1"/>
          <p:nvPr/>
        </p:nvSpPr>
        <p:spPr>
          <a:xfrm>
            <a:off x="1200150" y="2876119"/>
            <a:ext cx="4514850" cy="400110"/>
          </a:xfrm>
          <a:prstGeom prst="rect">
            <a:avLst/>
          </a:prstGeom>
          <a:noFill/>
        </p:spPr>
        <p:txBody>
          <a:bodyPr wrap="square" rtlCol="0">
            <a:spAutoFit/>
          </a:bodyPr>
          <a:lstStyle/>
          <a:p>
            <a:pPr>
              <a:buFont typeface="Wingdings" pitchFamily="2" charset="2"/>
              <a:buChar char="§"/>
            </a:pPr>
            <a:r>
              <a:rPr lang="en-US" sz="2000">
                <a:solidFill>
                  <a:srgbClr val="0000FF"/>
                </a:solidFill>
                <a:latin typeface="Times New Roman" pitchFamily="18" charset="0"/>
                <a:cs typeface="Times New Roman" pitchFamily="18" charset="0"/>
              </a:rPr>
              <a:t> Thủ đô là Hà Nội. </a:t>
            </a:r>
            <a:endParaRPr lang="en-US" sz="2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1100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sp>
        <p:nvSpPr>
          <p:cNvPr id="3" name="Title 1"/>
          <p:cNvSpPr txBox="1">
            <a:spLocks/>
          </p:cNvSpPr>
          <p:nvPr/>
        </p:nvSpPr>
        <p:spPr>
          <a:xfrm>
            <a:off x="2133600" y="209550"/>
            <a:ext cx="5105400" cy="8235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mtClean="0"/>
              <a:t>Thủ đô Hà Nội</a:t>
            </a:r>
            <a:endParaRPr lang="vi-VN" dirty="0"/>
          </a:p>
        </p:txBody>
      </p:sp>
      <p:pic>
        <p:nvPicPr>
          <p:cNvPr id="4" name="Picture 3"/>
          <p:cNvPicPr>
            <a:picLocks noChangeAspect="1"/>
          </p:cNvPicPr>
          <p:nvPr/>
        </p:nvPicPr>
        <p:blipFill>
          <a:blip r:embed="rId3"/>
          <a:stretch>
            <a:fillRect/>
          </a:stretch>
        </p:blipFill>
        <p:spPr>
          <a:xfrm>
            <a:off x="1828806" y="1276351"/>
            <a:ext cx="5840731" cy="3650456"/>
          </a:xfrm>
          <a:prstGeom prst="rect">
            <a:avLst/>
          </a:prstGeom>
        </p:spPr>
      </p:pic>
    </p:spTree>
    <p:extLst>
      <p:ext uri="{BB962C8B-B14F-4D97-AF65-F5344CB8AC3E}">
        <p14:creationId xmlns:p14="http://schemas.microsoft.com/office/powerpoint/2010/main" xmlns="" val="119768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sp>
        <p:nvSpPr>
          <p:cNvPr id="3" name="Text Box 10"/>
          <p:cNvSpPr txBox="1">
            <a:spLocks noChangeArrowheads="1"/>
          </p:cNvSpPr>
          <p:nvPr/>
        </p:nvSpPr>
        <p:spPr bwMode="auto">
          <a:xfrm>
            <a:off x="1676400" y="844560"/>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Cuối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tháng</a:t>
            </a:r>
            <a:r>
              <a:rPr lang="en-US" sz="2000" dirty="0">
                <a:solidFill>
                  <a:srgbClr val="0000FF"/>
                </a:solidFill>
                <a:latin typeface="Times New Roman" pitchFamily="18" charset="0"/>
                <a:cs typeface="Times New Roman" pitchFamily="18" charset="0"/>
              </a:rPr>
              <a:t> 6- </a:t>
            </a:r>
            <a:r>
              <a:rPr lang="en-US" sz="2000" dirty="0" err="1">
                <a:solidFill>
                  <a:srgbClr val="0000FF"/>
                </a:solidFill>
                <a:latin typeface="Times New Roman" pitchFamily="18" charset="0"/>
                <a:cs typeface="Times New Roman" pitchFamily="18" charset="0"/>
              </a:rPr>
              <a:t>đầu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tháng</a:t>
            </a:r>
            <a:r>
              <a:rPr lang="en-US" sz="2000" dirty="0">
                <a:solidFill>
                  <a:srgbClr val="0000FF"/>
                </a:solidFill>
                <a:latin typeface="Times New Roman" pitchFamily="18" charset="0"/>
                <a:cs typeface="Times New Roman" pitchFamily="18" charset="0"/>
              </a:rPr>
              <a:t> 7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1976,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thống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nhất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khóa</a:t>
            </a:r>
            <a:r>
              <a:rPr lang="en-US" sz="2000" dirty="0">
                <a:solidFill>
                  <a:srgbClr val="0000FF"/>
                </a:solidFill>
                <a:latin typeface="Times New Roman" pitchFamily="18" charset="0"/>
                <a:cs typeface="Times New Roman" pitchFamily="18" charset="0"/>
              </a:rPr>
              <a:t> VI) </a:t>
            </a:r>
            <a:r>
              <a:rPr lang="en-US" sz="2000" dirty="0" err="1">
                <a:solidFill>
                  <a:srgbClr val="0000FF"/>
                </a:solidFill>
                <a:latin typeface="Times New Roman" pitchFamily="18" charset="0"/>
                <a:cs typeface="Times New Roman" pitchFamily="18" charset="0"/>
              </a:rPr>
              <a:t>họp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tại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a:t>
            </a:r>
          </a:p>
        </p:txBody>
      </p:sp>
      <p:sp>
        <p:nvSpPr>
          <p:cNvPr id="4" name="TextBox 3"/>
          <p:cNvSpPr txBox="1"/>
          <p:nvPr/>
        </p:nvSpPr>
        <p:spPr>
          <a:xfrm>
            <a:off x="1676400" y="1590215"/>
            <a:ext cx="3486150" cy="400110"/>
          </a:xfrm>
          <a:prstGeom prst="rect">
            <a:avLst/>
          </a:prstGeom>
          <a:noFill/>
        </p:spPr>
        <p:txBody>
          <a:bodyPr wrap="square" rtlCol="0">
            <a:spAutoFit/>
          </a:bodyPr>
          <a:lstStyle/>
          <a:p>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Quốc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hội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quyết</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định</a:t>
            </a:r>
            <a:r>
              <a:rPr lang="en-US" sz="2000" b="1" dirty="0">
                <a:solidFill>
                  <a:srgbClr val="0000FF"/>
                </a:solidFill>
                <a:latin typeface="Times New Roman" pitchFamily="18" charset="0"/>
                <a:cs typeface="Times New Roman" pitchFamily="18" charset="0"/>
              </a:rPr>
              <a:t>: </a:t>
            </a:r>
          </a:p>
        </p:txBody>
      </p:sp>
      <p:sp>
        <p:nvSpPr>
          <p:cNvPr id="5" name="TextBox 4"/>
          <p:cNvSpPr txBox="1"/>
          <p:nvPr/>
        </p:nvSpPr>
        <p:spPr>
          <a:xfrm>
            <a:off x="1697264" y="1968408"/>
            <a:ext cx="66865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Cộng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xã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nghĩa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Việt</a:t>
            </a:r>
            <a:r>
              <a:rPr lang="en-US" sz="2000" dirty="0">
                <a:solidFill>
                  <a:srgbClr val="0000FF"/>
                </a:solidFill>
                <a:latin typeface="Times New Roman" pitchFamily="18" charset="0"/>
                <a:cs typeface="Times New Roman" pitchFamily="18" charset="0"/>
              </a:rPr>
              <a:t> Nam.</a:t>
            </a:r>
          </a:p>
        </p:txBody>
      </p:sp>
      <p:sp>
        <p:nvSpPr>
          <p:cNvPr id="6" name="TextBox 5"/>
          <p:cNvSpPr txBox="1"/>
          <p:nvPr/>
        </p:nvSpPr>
        <p:spPr>
          <a:xfrm>
            <a:off x="1758950" y="2444057"/>
            <a:ext cx="3714750" cy="400110"/>
          </a:xfrm>
          <a:prstGeom prst="rect">
            <a:avLst/>
          </a:prstGeom>
          <a:noFill/>
        </p:spPr>
        <p:txBody>
          <a:bodyPr wrap="square" rtlCol="0">
            <a:spAutoFit/>
          </a:bodyPr>
          <a:lstStyle/>
          <a:p>
            <a:pPr>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Quyết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huy</a:t>
            </a:r>
            <a:r>
              <a:rPr lang="en-US" sz="2000" dirty="0">
                <a:solidFill>
                  <a:srgbClr val="0000FF"/>
                </a:solidFill>
                <a:latin typeface="Times New Roman" pitchFamily="18" charset="0"/>
                <a:cs typeface="Times New Roman" pitchFamily="18" charset="0"/>
              </a:rPr>
              <a:t>.</a:t>
            </a:r>
          </a:p>
        </p:txBody>
      </p:sp>
      <p:sp>
        <p:nvSpPr>
          <p:cNvPr id="7" name="TextBox 6"/>
          <p:cNvSpPr txBox="1"/>
          <p:nvPr/>
        </p:nvSpPr>
        <p:spPr>
          <a:xfrm>
            <a:off x="1733550" y="2930263"/>
            <a:ext cx="38290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p:txBody>
      </p:sp>
      <p:sp>
        <p:nvSpPr>
          <p:cNvPr id="8" name="TextBox 7"/>
          <p:cNvSpPr txBox="1"/>
          <p:nvPr/>
        </p:nvSpPr>
        <p:spPr>
          <a:xfrm>
            <a:off x="1733550" y="3425934"/>
            <a:ext cx="4857750" cy="400110"/>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ca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bài</a:t>
            </a:r>
            <a:r>
              <a:rPr lang="en-US" sz="2000"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Tiến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quân</a:t>
            </a:r>
            <a:r>
              <a:rPr lang="en-US" sz="2000" i="1" dirty="0">
                <a:solidFill>
                  <a:srgbClr val="0000FF"/>
                </a:solidFill>
                <a:latin typeface="Times New Roman" pitchFamily="18" charset="0"/>
                <a:cs typeface="Times New Roman" pitchFamily="18" charset="0"/>
              </a:rPr>
              <a:t> ca.</a:t>
            </a:r>
          </a:p>
        </p:txBody>
      </p:sp>
      <p:sp>
        <p:nvSpPr>
          <p:cNvPr id="9" name="TextBox 8"/>
          <p:cNvSpPr txBox="1"/>
          <p:nvPr/>
        </p:nvSpPr>
        <p:spPr>
          <a:xfrm>
            <a:off x="1905000" y="3912140"/>
            <a:ext cx="4514850" cy="400110"/>
          </a:xfrm>
          <a:prstGeom prst="rect">
            <a:avLst/>
          </a:prstGeom>
          <a:noFill/>
        </p:spPr>
        <p:txBody>
          <a:bodyPr wrap="square" rtlCol="0">
            <a:spAutoFit/>
          </a:bodyPr>
          <a:lstStyle/>
          <a:p>
            <a:pPr>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 </a:t>
            </a:r>
          </a:p>
        </p:txBody>
      </p:sp>
      <p:sp>
        <p:nvSpPr>
          <p:cNvPr id="10" name="TextBox 9"/>
          <p:cNvSpPr txBox="1"/>
          <p:nvPr/>
        </p:nvSpPr>
        <p:spPr>
          <a:xfrm>
            <a:off x="1905000" y="4530864"/>
            <a:ext cx="6515100" cy="707886"/>
          </a:xfrm>
          <a:prstGeom prst="rect">
            <a:avLst/>
          </a:prstGeom>
          <a:noFill/>
        </p:spPr>
        <p:txBody>
          <a:bodyPr wrap="square" rtlCol="0">
            <a:spAutoFit/>
          </a:bodyPr>
          <a:lstStyle/>
          <a:p>
            <a:pPr>
              <a:buFont typeface="Wingdings" pitchFamily="2" charset="2"/>
              <a:buChar char="§"/>
            </a:pP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Sài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Gòn</a:t>
            </a:r>
            <a:r>
              <a:rPr lang="en-US" sz="2000" dirty="0">
                <a:solidFill>
                  <a:srgbClr val="0000FF"/>
                </a:solidFill>
                <a:latin typeface="Times New Roman" pitchFamily="18" charset="0"/>
                <a:cs typeface="Times New Roman" pitchFamily="18" charset="0"/>
              </a:rPr>
              <a:t> -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Hồ</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Chí</a:t>
            </a:r>
            <a:r>
              <a:rPr lang="en-US" sz="2000" dirty="0">
                <a:solidFill>
                  <a:srgbClr val="0000FF"/>
                </a:solidFill>
                <a:latin typeface="Times New Roman" pitchFamily="18" charset="0"/>
                <a:cs typeface="Times New Roman" pitchFamily="18" charset="0"/>
              </a:rPr>
              <a:t> Minh.</a:t>
            </a:r>
          </a:p>
        </p:txBody>
      </p:sp>
      <p:sp>
        <p:nvSpPr>
          <p:cNvPr id="12" name="TextBox 11"/>
          <p:cNvSpPr txBox="1"/>
          <p:nvPr/>
        </p:nvSpPr>
        <p:spPr>
          <a:xfrm>
            <a:off x="1759979" y="-952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440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401" y="0"/>
            <a:ext cx="8763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6" name="Picture 18" descr="Luoc_do_phan_bo_rung_Viet_Nam"/>
          <p:cNvPicPr>
            <a:picLocks noChangeAspect="1" noChangeArrowheads="1"/>
          </p:cNvPicPr>
          <p:nvPr/>
        </p:nvPicPr>
        <p:blipFill>
          <a:blip r:embed="rId3"/>
          <a:srcRect/>
          <a:stretch>
            <a:fillRect/>
          </a:stretch>
        </p:blipFill>
        <p:spPr bwMode="auto">
          <a:xfrm>
            <a:off x="2343155" y="16592"/>
            <a:ext cx="4800599" cy="5143500"/>
          </a:xfrm>
          <a:prstGeom prst="rect">
            <a:avLst/>
          </a:prstGeom>
          <a:noFill/>
          <a:ln w="9525">
            <a:solidFill>
              <a:srgbClr val="0000FF"/>
            </a:solidFill>
            <a:miter lim="800000"/>
            <a:headEnd/>
            <a:tailEnd/>
          </a:ln>
        </p:spPr>
      </p:pic>
      <p:sp>
        <p:nvSpPr>
          <p:cNvPr id="7" name="Oval 21"/>
          <p:cNvSpPr>
            <a:spLocks noChangeArrowheads="1"/>
          </p:cNvSpPr>
          <p:nvPr/>
        </p:nvSpPr>
        <p:spPr bwMode="auto">
          <a:xfrm>
            <a:off x="3543300" y="3995891"/>
            <a:ext cx="285750" cy="285750"/>
          </a:xfrm>
          <a:prstGeom prst="ellipse">
            <a:avLst/>
          </a:prstGeom>
          <a:solidFill>
            <a:srgbClr val="FF0000"/>
          </a:solidFill>
          <a:ln w="9525">
            <a:solidFill>
              <a:schemeClr val="tx1"/>
            </a:solidFill>
            <a:round/>
            <a:headEnd/>
            <a:tailEnd/>
          </a:ln>
        </p:spPr>
        <p:txBody>
          <a:bodyPr wrap="none" anchor="ctr"/>
          <a:lstStyle/>
          <a:p>
            <a:endParaRPr lang="en-US" sz="1050">
              <a:solidFill>
                <a:srgbClr val="002060"/>
              </a:solidFill>
              <a:latin typeface="Times New Roman" pitchFamily="18" charset="0"/>
              <a:cs typeface="Times New Roman" pitchFamily="18" charset="0"/>
            </a:endParaRPr>
          </a:p>
        </p:txBody>
      </p:sp>
      <p:sp>
        <p:nvSpPr>
          <p:cNvPr id="8" name="Text Box 22"/>
          <p:cNvSpPr txBox="1">
            <a:spLocks noChangeArrowheads="1"/>
          </p:cNvSpPr>
          <p:nvPr/>
        </p:nvSpPr>
        <p:spPr bwMode="auto">
          <a:xfrm>
            <a:off x="4286250" y="3916675"/>
            <a:ext cx="2514600" cy="507831"/>
          </a:xfrm>
          <a:prstGeom prst="rect">
            <a:avLst/>
          </a:prstGeom>
          <a:noFill/>
          <a:ln w="9525">
            <a:noFill/>
            <a:miter lim="800000"/>
            <a:headEnd/>
            <a:tailEnd/>
          </a:ln>
        </p:spPr>
        <p:txBody>
          <a:bodyPr wrap="square">
            <a:spAutoFit/>
          </a:bodyPr>
          <a:lstStyle/>
          <a:p>
            <a:pPr eaLnBrk="1" hangingPunct="1">
              <a:spcBef>
                <a:spcPct val="50000"/>
              </a:spcBef>
            </a:pPr>
            <a:r>
              <a:rPr lang="en-US" sz="2700" b="1" dirty="0" err="1">
                <a:solidFill>
                  <a:srgbClr val="002060"/>
                </a:solidFill>
                <a:latin typeface="Times New Roman" pitchFamily="18" charset="0"/>
                <a:cs typeface="Times New Roman" pitchFamily="18" charset="0"/>
              </a:rPr>
              <a:t>Hồ</a:t>
            </a:r>
            <a:r>
              <a:rPr lang="en-US" sz="2700" b="1" dirty="0">
                <a:solidFill>
                  <a:srgbClr val="002060"/>
                </a:solidFill>
                <a:latin typeface="Times New Roman" pitchFamily="18" charset="0"/>
                <a:cs typeface="Times New Roman" pitchFamily="18" charset="0"/>
              </a:rPr>
              <a:t> </a:t>
            </a:r>
            <a:r>
              <a:rPr lang="en-US" sz="2700" b="1" dirty="0" err="1">
                <a:solidFill>
                  <a:srgbClr val="002060"/>
                </a:solidFill>
                <a:latin typeface="Times New Roman" pitchFamily="18" charset="0"/>
                <a:cs typeface="Times New Roman" pitchFamily="18" charset="0"/>
              </a:rPr>
              <a:t>Chí</a:t>
            </a:r>
            <a:r>
              <a:rPr lang="en-US" sz="2700" b="1" dirty="0">
                <a:solidFill>
                  <a:srgbClr val="002060"/>
                </a:solidFill>
                <a:latin typeface="Times New Roman" pitchFamily="18" charset="0"/>
                <a:cs typeface="Times New Roman" pitchFamily="18" charset="0"/>
              </a:rPr>
              <a:t> Minh</a:t>
            </a:r>
          </a:p>
        </p:txBody>
      </p:sp>
    </p:spTree>
    <p:extLst>
      <p:ext uri="{BB962C8B-B14F-4D97-AF65-F5344CB8AC3E}">
        <p14:creationId xmlns:p14="http://schemas.microsoft.com/office/powerpoint/2010/main" xmlns="" val="114193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6" presetClass="emph" presetSubtype="0" repeatCount="indefinite" fill="hold" grpId="1" nodeType="withEffect">
                                  <p:stCondLst>
                                    <p:cond delay="0"/>
                                  </p:stCondLst>
                                  <p:childTnLst>
                                    <p:animScale>
                                      <p:cBhvr>
                                        <p:cTn id="10" dur="2000" fill="hold"/>
                                        <p:tgtEl>
                                          <p:spTgt spid="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19050"/>
            <a:ext cx="9143999" cy="5143500"/>
          </a:xfrm>
          <a:prstGeom prst="rect">
            <a:avLst/>
          </a:prstGeom>
        </p:spPr>
      </p:pic>
      <p:sp>
        <p:nvSpPr>
          <p:cNvPr id="3" name="Text Box 8"/>
          <p:cNvSpPr txBox="1">
            <a:spLocks noChangeArrowheads="1"/>
          </p:cNvSpPr>
          <p:nvPr/>
        </p:nvSpPr>
        <p:spPr bwMode="auto">
          <a:xfrm>
            <a:off x="1327360" y="1479756"/>
            <a:ext cx="6826045" cy="2554545"/>
          </a:xfrm>
          <a:prstGeom prst="rect">
            <a:avLst/>
          </a:prstGeom>
          <a:noFill/>
          <a:ln w="9525">
            <a:noFill/>
            <a:miter lim="800000"/>
            <a:headEnd/>
            <a:tailEnd/>
          </a:ln>
        </p:spPr>
        <p:txBody>
          <a:bodyPr wrap="square">
            <a:spAutoFit/>
          </a:bodyPr>
          <a:lstStyle/>
          <a:p>
            <a:pPr eaLnBrk="1" hangingPunct="1"/>
            <a:r>
              <a:rPr lang="en-US" sz="2000" b="1" dirty="0" smtClean="0">
                <a:solidFill>
                  <a:srgbClr val="0000FF"/>
                </a:solidFill>
                <a:latin typeface="Times New Roman" pitchFamily="18" charset="0"/>
                <a:cs typeface="Times New Roman" pitchFamily="18" charset="0"/>
              </a:rPr>
              <a:t> </a:t>
            </a:r>
            <a:r>
              <a:rPr lang="en-US" sz="2000" b="1" dirty="0">
                <a:solidFill>
                  <a:srgbClr val="0000FF"/>
                </a:solidFill>
                <a:latin typeface="Times New Roman" pitchFamily="18" charset="0"/>
                <a:cs typeface="Times New Roman" pitchFamily="18" charset="0"/>
              </a:rPr>
              <a:t>Quốc hội quyết định: </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nước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Cộng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xã</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hội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nghĩa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Việt</a:t>
            </a:r>
            <a:r>
              <a:rPr lang="en-US" sz="2000" dirty="0">
                <a:solidFill>
                  <a:srgbClr val="0000FF"/>
                </a:solidFill>
                <a:latin typeface="Times New Roman" pitchFamily="18" charset="0"/>
                <a:cs typeface="Times New Roman" pitchFamily="18" charset="0"/>
              </a:rPr>
              <a:t> Nam.</a:t>
            </a:r>
          </a:p>
          <a:p>
            <a:pPr eaLnBrk="1" hangingPunct="1">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Quyết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huy</a:t>
            </a:r>
            <a:r>
              <a:rPr lang="en-US" sz="2000" dirty="0">
                <a:solidFill>
                  <a:srgbClr val="0000FF"/>
                </a:solidFill>
                <a:latin typeface="Times New Roman" pitchFamily="18" charset="0"/>
                <a:cs typeface="Times New Roman" pitchFamily="18" charset="0"/>
              </a:rPr>
              <a:t>.</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kì</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cờ</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đỏ</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vàng</a:t>
            </a:r>
            <a:r>
              <a:rPr lang="en-US" sz="2000" dirty="0">
                <a:solidFill>
                  <a:srgbClr val="0000FF"/>
                </a:solidFill>
                <a:latin typeface="Times New Roman" pitchFamily="18" charset="0"/>
                <a:cs typeface="Times New Roman" pitchFamily="18" charset="0"/>
              </a:rPr>
              <a:t>.</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Quốc</a:t>
            </a:r>
            <a:r>
              <a:rPr lang="en-US" sz="2000" dirty="0">
                <a:solidFill>
                  <a:srgbClr val="0000FF"/>
                </a:solidFill>
                <a:latin typeface="Times New Roman" pitchFamily="18" charset="0"/>
                <a:cs typeface="Times New Roman" pitchFamily="18" charset="0"/>
              </a:rPr>
              <a:t> ca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bài</a:t>
            </a:r>
            <a:r>
              <a:rPr lang="en-US" sz="2000"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Tiến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quân</a:t>
            </a:r>
            <a:r>
              <a:rPr lang="en-US" sz="2000" i="1" dirty="0">
                <a:solidFill>
                  <a:srgbClr val="0000FF"/>
                </a:solidFill>
                <a:latin typeface="Times New Roman" pitchFamily="18" charset="0"/>
                <a:cs typeface="Times New Roman" pitchFamily="18" charset="0"/>
              </a:rPr>
              <a:t> ca.</a:t>
            </a:r>
          </a:p>
          <a:p>
            <a:pPr eaLnBrk="1" hangingPunct="1">
              <a:buFont typeface="Wingdings" pitchFamily="2" charset="2"/>
              <a:buChar cha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Thủ</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Nội</a:t>
            </a:r>
            <a:r>
              <a:rPr lang="en-US" sz="2000" dirty="0">
                <a:solidFill>
                  <a:srgbClr val="0000FF"/>
                </a:solidFill>
                <a:latin typeface="Times New Roman" pitchFamily="18" charset="0"/>
                <a:cs typeface="Times New Roman" pitchFamily="18" charset="0"/>
              </a:rPr>
              <a:t>. </a:t>
            </a:r>
          </a:p>
          <a:p>
            <a:pPr eaLnBrk="1" hangingPunct="1">
              <a:buFont typeface="Wingdings" pitchFamily="2" charset="2"/>
              <a:buChar char="§"/>
            </a:pP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Sài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Gòn</a:t>
            </a:r>
            <a:r>
              <a:rPr lang="en-US" sz="2000" dirty="0">
                <a:solidFill>
                  <a:srgbClr val="0000FF"/>
                </a:solidFill>
                <a:latin typeface="Times New Roman" pitchFamily="18" charset="0"/>
                <a:cs typeface="Times New Roman" pitchFamily="18" charset="0"/>
              </a:rPr>
              <a:t> -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đổi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Thành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phố</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Hồ</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Chí</a:t>
            </a:r>
            <a:r>
              <a:rPr lang="en-US" sz="2000" dirty="0">
                <a:solidFill>
                  <a:srgbClr val="0000FF"/>
                </a:solidFill>
                <a:latin typeface="Times New Roman" pitchFamily="18" charset="0"/>
                <a:cs typeface="Times New Roman" pitchFamily="18" charset="0"/>
              </a:rPr>
              <a:t> Minh.</a:t>
            </a:r>
          </a:p>
        </p:txBody>
      </p:sp>
      <p:sp>
        <p:nvSpPr>
          <p:cNvPr id="4" name="Text Box 10"/>
          <p:cNvSpPr txBox="1">
            <a:spLocks noChangeArrowheads="1"/>
          </p:cNvSpPr>
          <p:nvPr/>
        </p:nvSpPr>
        <p:spPr bwMode="auto">
          <a:xfrm>
            <a:off x="1295400" y="949464"/>
            <a:ext cx="6743700" cy="707886"/>
          </a:xfrm>
          <a:prstGeom prst="rect">
            <a:avLst/>
          </a:prstGeom>
          <a:noFill/>
          <a:ln w="9525">
            <a:noFill/>
            <a:miter lim="800000"/>
            <a:headEnd/>
            <a:tailEnd/>
          </a:ln>
        </p:spPr>
        <p:txBody>
          <a:bodyPr wrap="square">
            <a:spAutoFit/>
          </a:bodyPr>
          <a:lstStyle/>
          <a:p>
            <a:pPr eaLnBrk="1" hangingPunct="1">
              <a:spcBef>
                <a:spcPct val="50000"/>
              </a:spcBef>
            </a:pPr>
            <a:r>
              <a:rPr lang="en-US" sz="2000" dirty="0" smtClean="0">
                <a:solidFill>
                  <a:srgbClr val="0000FF"/>
                </a:solidFill>
                <a:latin typeface="Times New Roman" pitchFamily="18" charset="0"/>
                <a:cs typeface="Times New Roman" pitchFamily="18" charset="0"/>
              </a:rPr>
              <a:t> </a:t>
            </a:r>
            <a:r>
              <a:rPr lang="en-US" sz="2000" dirty="0">
                <a:solidFill>
                  <a:srgbClr val="0000FF"/>
                </a:solidFill>
                <a:latin typeface="Times New Roman" pitchFamily="18" charset="0"/>
                <a:cs typeface="Times New Roman" pitchFamily="18" charset="0"/>
              </a:rPr>
              <a:t>Cuối tháng 6- đầu tháng 7 năm 1976, Quốc hội thống nhất (khóa VI) họp tại Hà Nội.</a:t>
            </a:r>
          </a:p>
        </p:txBody>
      </p:sp>
      <p:sp>
        <p:nvSpPr>
          <p:cNvPr id="5" name="Rectangle 9"/>
          <p:cNvSpPr>
            <a:spLocks noChangeArrowheads="1"/>
          </p:cNvSpPr>
          <p:nvPr/>
        </p:nvSpPr>
        <p:spPr bwMode="auto">
          <a:xfrm>
            <a:off x="1295400" y="3886430"/>
            <a:ext cx="6400800" cy="1015663"/>
          </a:xfrm>
          <a:prstGeom prst="rect">
            <a:avLst/>
          </a:prstGeom>
          <a:noFill/>
          <a:ln w="9525">
            <a:noFill/>
            <a:miter lim="800000"/>
            <a:headEnd/>
            <a:tailEnd/>
          </a:ln>
        </p:spPr>
        <p:txBody>
          <a:bodyPr wrap="square">
            <a:spAutoFit/>
          </a:bodyPr>
          <a:lstStyle/>
          <a:p>
            <a:pPr eaLnBrk="1" hangingPunct="1"/>
            <a:r>
              <a:rPr lang="en-US" altLang="en-US" sz="2000"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Những</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quyết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định</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của</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kì</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họp</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đầu</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tiên</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Quốc</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hội</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khoá</a:t>
            </a:r>
            <a:r>
              <a:rPr lang="en-US" altLang="en-US" sz="2000" b="1" dirty="0">
                <a:solidFill>
                  <a:srgbClr val="FF0000"/>
                </a:solidFill>
                <a:latin typeface="Times New Roman" pitchFamily="18" charset="0"/>
                <a:cs typeface="Times New Roman" pitchFamily="18" charset="0"/>
              </a:rPr>
              <a:t> VI </a:t>
            </a:r>
            <a:r>
              <a:rPr lang="en-US" altLang="en-US" sz="2000" b="1" dirty="0" err="1">
                <a:solidFill>
                  <a:srgbClr val="FF0000"/>
                </a:solidFill>
                <a:latin typeface="Times New Roman" pitchFamily="18" charset="0"/>
                <a:cs typeface="Times New Roman" pitchFamily="18" charset="0"/>
              </a:rPr>
              <a:t>thể</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hiện</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sự</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thống</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nhất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đất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nước</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cả</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về</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mặt</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lãnh</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thổ</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và</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nhà</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nước</a:t>
            </a:r>
            <a:r>
              <a:rPr lang="en-US" altLang="en-US" sz="2000" b="1" dirty="0">
                <a:solidFill>
                  <a:srgbClr val="FF0000"/>
                </a:solidFill>
                <a:latin typeface="Times New Roman" pitchFamily="18" charset="0"/>
                <a:cs typeface="Times New Roman" pitchFamily="18" charset="0"/>
              </a:rPr>
              <a:t>.</a:t>
            </a:r>
          </a:p>
        </p:txBody>
      </p:sp>
      <p:sp>
        <p:nvSpPr>
          <p:cNvPr id="6" name="TextBox 5"/>
          <p:cNvSpPr txBox="1"/>
          <p:nvPr/>
        </p:nvSpPr>
        <p:spPr>
          <a:xfrm>
            <a:off x="1927124" y="-95247"/>
            <a:ext cx="8067367" cy="101566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Hoàn thành thống nhất đất nước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62770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grpSp>
        <p:nvGrpSpPr>
          <p:cNvPr id="4" name="Group 22"/>
          <p:cNvGrpSpPr>
            <a:grpSpLocks/>
          </p:cNvGrpSpPr>
          <p:nvPr/>
        </p:nvGrpSpPr>
        <p:grpSpPr bwMode="auto">
          <a:xfrm>
            <a:off x="76200" y="57152"/>
            <a:ext cx="2457450" cy="3251199"/>
            <a:chOff x="3792" y="2016"/>
            <a:chExt cx="1968" cy="2304"/>
          </a:xfrm>
        </p:grpSpPr>
        <p:pic>
          <p:nvPicPr>
            <p:cNvPr id="5" name="Picture 23" descr="truong chinh"/>
            <p:cNvPicPr>
              <a:picLocks noChangeAspect="1" noChangeArrowheads="1"/>
            </p:cNvPicPr>
            <p:nvPr/>
          </p:nvPicPr>
          <p:blipFill>
            <a:blip r:embed="rId3"/>
            <a:srcRect/>
            <a:stretch>
              <a:fillRect/>
            </a:stretch>
          </p:blipFill>
          <p:spPr bwMode="auto">
            <a:xfrm>
              <a:off x="3840" y="2016"/>
              <a:ext cx="1920" cy="2304"/>
            </a:xfrm>
            <a:prstGeom prst="rect">
              <a:avLst/>
            </a:prstGeom>
            <a:noFill/>
            <a:ln w="9525">
              <a:noFill/>
              <a:miter lim="800000"/>
              <a:headEnd/>
              <a:tailEnd/>
            </a:ln>
          </p:spPr>
        </p:pic>
        <p:sp>
          <p:nvSpPr>
            <p:cNvPr id="6" name="Text Box 24"/>
            <p:cNvSpPr txBox="1">
              <a:spLocks noChangeArrowheads="1"/>
            </p:cNvSpPr>
            <p:nvPr/>
          </p:nvSpPr>
          <p:spPr bwMode="auto">
            <a:xfrm>
              <a:off x="3792" y="3960"/>
              <a:ext cx="1968" cy="284"/>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Trường Chinh</a:t>
              </a:r>
            </a:p>
          </p:txBody>
        </p:sp>
      </p:grpSp>
      <p:grpSp>
        <p:nvGrpSpPr>
          <p:cNvPr id="7" name="Group 19"/>
          <p:cNvGrpSpPr>
            <a:grpSpLocks/>
          </p:cNvGrpSpPr>
          <p:nvPr/>
        </p:nvGrpSpPr>
        <p:grpSpPr bwMode="auto">
          <a:xfrm>
            <a:off x="3124200" y="17415"/>
            <a:ext cx="2171700" cy="3271477"/>
            <a:chOff x="1968" y="1638"/>
            <a:chExt cx="1968" cy="2634"/>
          </a:xfrm>
        </p:grpSpPr>
        <p:pic>
          <p:nvPicPr>
            <p:cNvPr id="8" name="Picture 20" descr="tôn đức thắng"/>
            <p:cNvPicPr>
              <a:picLocks noChangeAspect="1" noChangeArrowheads="1"/>
            </p:cNvPicPr>
            <p:nvPr/>
          </p:nvPicPr>
          <p:blipFill>
            <a:blip r:embed="rId4" cstate="print"/>
            <a:srcRect/>
            <a:stretch>
              <a:fillRect/>
            </a:stretch>
          </p:blipFill>
          <p:spPr bwMode="auto">
            <a:xfrm>
              <a:off x="1978" y="1638"/>
              <a:ext cx="1910" cy="2634"/>
            </a:xfrm>
            <a:prstGeom prst="rect">
              <a:avLst/>
            </a:prstGeom>
            <a:noFill/>
            <a:ln w="9525">
              <a:noFill/>
              <a:miter lim="800000"/>
              <a:headEnd/>
              <a:tailEnd/>
            </a:ln>
          </p:spPr>
        </p:pic>
        <p:sp>
          <p:nvSpPr>
            <p:cNvPr id="9" name="Text Box 21"/>
            <p:cNvSpPr txBox="1">
              <a:spLocks noChangeArrowheads="1"/>
            </p:cNvSpPr>
            <p:nvPr/>
          </p:nvSpPr>
          <p:spPr bwMode="auto">
            <a:xfrm>
              <a:off x="1968" y="3879"/>
              <a:ext cx="1968" cy="322"/>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Tôn Đức Thắng</a:t>
              </a:r>
            </a:p>
          </p:txBody>
        </p:sp>
      </p:grpSp>
      <p:grpSp>
        <p:nvGrpSpPr>
          <p:cNvPr id="10" name="Group 25"/>
          <p:cNvGrpSpPr>
            <a:grpSpLocks/>
          </p:cNvGrpSpPr>
          <p:nvPr/>
        </p:nvGrpSpPr>
        <p:grpSpPr bwMode="auto">
          <a:xfrm>
            <a:off x="5619750" y="62317"/>
            <a:ext cx="2216392" cy="3244295"/>
            <a:chOff x="0" y="1968"/>
            <a:chExt cx="1957" cy="2304"/>
          </a:xfrm>
        </p:grpSpPr>
        <p:pic>
          <p:nvPicPr>
            <p:cNvPr id="11" name="Picture 26" descr="phạm văn đồng"/>
            <p:cNvPicPr>
              <a:picLocks noChangeAspect="1" noChangeArrowheads="1"/>
            </p:cNvPicPr>
            <p:nvPr/>
          </p:nvPicPr>
          <p:blipFill>
            <a:blip r:embed="rId5"/>
            <a:srcRect/>
            <a:stretch>
              <a:fillRect/>
            </a:stretch>
          </p:blipFill>
          <p:spPr bwMode="auto">
            <a:xfrm>
              <a:off x="48" y="1968"/>
              <a:ext cx="1902" cy="2304"/>
            </a:xfrm>
            <a:prstGeom prst="rect">
              <a:avLst/>
            </a:prstGeom>
            <a:noFill/>
            <a:ln w="9525">
              <a:noFill/>
              <a:miter lim="800000"/>
              <a:headEnd/>
              <a:tailEnd/>
            </a:ln>
          </p:spPr>
        </p:pic>
        <p:sp>
          <p:nvSpPr>
            <p:cNvPr id="12" name="Text Box 27"/>
            <p:cNvSpPr txBox="1">
              <a:spLocks noChangeArrowheads="1"/>
            </p:cNvSpPr>
            <p:nvPr/>
          </p:nvSpPr>
          <p:spPr bwMode="auto">
            <a:xfrm>
              <a:off x="0" y="3953"/>
              <a:ext cx="1957" cy="284"/>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Phạm Văn Đồng</a:t>
              </a:r>
            </a:p>
          </p:txBody>
        </p:sp>
      </p:grpSp>
      <p:sp>
        <p:nvSpPr>
          <p:cNvPr id="13" name="Text Box 28"/>
          <p:cNvSpPr txBox="1">
            <a:spLocks noChangeArrowheads="1"/>
          </p:cNvSpPr>
          <p:nvPr/>
        </p:nvSpPr>
        <p:spPr bwMode="auto">
          <a:xfrm>
            <a:off x="1199540" y="3409954"/>
            <a:ext cx="7030065" cy="1323439"/>
          </a:xfrm>
          <a:prstGeom prst="rect">
            <a:avLst/>
          </a:prstGeom>
          <a:solidFill>
            <a:schemeClr val="bg1"/>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buFontTx/>
              <a:buChar char="-"/>
            </a:pPr>
            <a:r>
              <a:rPr lang="en-US" sz="2000" b="1" dirty="0">
                <a:solidFill>
                  <a:srgbClr val="FF0000"/>
                </a:solidFill>
                <a:latin typeface="Times New Roman" pitchFamily="18" charset="0"/>
                <a:cs typeface="Times New Roman" pitchFamily="18" charset="0"/>
              </a:rPr>
              <a:t> Bác Trường Chinh : Chủ tịch </a:t>
            </a:r>
            <a:r>
              <a:rPr lang="en-US" sz="2000" b="1" dirty="0" smtClean="0">
                <a:solidFill>
                  <a:srgbClr val="FF0000"/>
                </a:solidFill>
                <a:latin typeface="Times New Roman" pitchFamily="18" charset="0"/>
                <a:cs typeface="Times New Roman" pitchFamily="18" charset="0"/>
              </a:rPr>
              <a:t>Quốc hội. </a:t>
            </a:r>
          </a:p>
          <a:p>
            <a:pPr eaLnBrk="1" hangingPunct="1">
              <a:spcBef>
                <a:spcPct val="50000"/>
              </a:spcBef>
              <a:buFontTx/>
              <a:buChar char="-"/>
            </a:pPr>
            <a:r>
              <a:rPr lang="en-US" sz="2000" b="1" dirty="0" smtClean="0">
                <a:solidFill>
                  <a:srgbClr val="FF0000"/>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Bác Tôn Đức Thắng : Chủ tịch nước CHXHCNVN.</a:t>
            </a:r>
          </a:p>
          <a:p>
            <a:pPr eaLnBrk="1" hangingPunct="1">
              <a:spcBef>
                <a:spcPct val="50000"/>
              </a:spcBef>
              <a:buFontTx/>
              <a:buChar char="-"/>
            </a:pPr>
            <a:r>
              <a:rPr lang="en-US" sz="2000" b="1" dirty="0">
                <a:solidFill>
                  <a:srgbClr val="FF0000"/>
                </a:solidFill>
                <a:latin typeface="Times New Roman" pitchFamily="18" charset="0"/>
                <a:cs typeface="Times New Roman" pitchFamily="18" charset="0"/>
              </a:rPr>
              <a:t> Bác Phạm Văn Đồng : Thủ tướng chính </a:t>
            </a:r>
            <a:r>
              <a:rPr lang="en-US" sz="2000" b="1" dirty="0" smtClean="0">
                <a:solidFill>
                  <a:srgbClr val="FF0000"/>
                </a:solidFill>
                <a:latin typeface="Times New Roman" pitchFamily="18" charset="0"/>
                <a:cs typeface="Times New Roman" pitchFamily="18" charset="0"/>
              </a:rPr>
              <a:t>phủ.</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5354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grpSp>
        <p:nvGrpSpPr>
          <p:cNvPr id="5" name="Group 22"/>
          <p:cNvGrpSpPr>
            <a:grpSpLocks/>
          </p:cNvGrpSpPr>
          <p:nvPr/>
        </p:nvGrpSpPr>
        <p:grpSpPr bwMode="auto">
          <a:xfrm>
            <a:off x="0" y="1454153"/>
            <a:ext cx="2743200" cy="3689349"/>
            <a:chOff x="3792" y="2016"/>
            <a:chExt cx="1968" cy="2304"/>
          </a:xfrm>
        </p:grpSpPr>
        <p:pic>
          <p:nvPicPr>
            <p:cNvPr id="6" name="Picture 23" descr="truong chinh"/>
            <p:cNvPicPr>
              <a:picLocks noChangeAspect="1" noChangeArrowheads="1"/>
            </p:cNvPicPr>
            <p:nvPr/>
          </p:nvPicPr>
          <p:blipFill>
            <a:blip r:embed="rId3"/>
            <a:srcRect/>
            <a:stretch>
              <a:fillRect/>
            </a:stretch>
          </p:blipFill>
          <p:spPr bwMode="auto">
            <a:xfrm>
              <a:off x="3840" y="2016"/>
              <a:ext cx="1920" cy="2304"/>
            </a:xfrm>
            <a:prstGeom prst="rect">
              <a:avLst/>
            </a:prstGeom>
            <a:noFill/>
            <a:ln w="9525">
              <a:noFill/>
              <a:miter lim="800000"/>
              <a:headEnd/>
              <a:tailEnd/>
            </a:ln>
          </p:spPr>
        </p:pic>
        <p:sp>
          <p:nvSpPr>
            <p:cNvPr id="7" name="Text Box 24"/>
            <p:cNvSpPr txBox="1">
              <a:spLocks noChangeArrowheads="1"/>
            </p:cNvSpPr>
            <p:nvPr/>
          </p:nvSpPr>
          <p:spPr bwMode="auto">
            <a:xfrm>
              <a:off x="3792" y="3960"/>
              <a:ext cx="1968" cy="250"/>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Trường Chinh</a:t>
              </a:r>
            </a:p>
          </p:txBody>
        </p:sp>
      </p:grpSp>
      <p:sp>
        <p:nvSpPr>
          <p:cNvPr id="8" name="TextBox 7"/>
          <p:cNvSpPr txBox="1"/>
          <p:nvPr/>
        </p:nvSpPr>
        <p:spPr>
          <a:xfrm>
            <a:off x="3448671" y="1504953"/>
            <a:ext cx="4552335" cy="3139321"/>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      Chủ tịch Quốc hội là Bác Trường Chinh sinh ngày 09/02/1907 tại xã Xuân Hồng, huyện Xuân Thủy, tỉnh Nam Định, trong một gia đình trí thức yêu nước, từ khóa II đến khóa VI Bác làm chủ tịch Ủy ban thường vụ Quốc hội. Bác mất ngày 09/09/1988 tại Hà Nội. Với những cống hiến to lớn đối với sự nghiệp xây dựng và bảo vệ Tổ quốc. Bác được Đảng và nhà nước tặng Huân chương Sao vàng, huy chương cao quý nhất của nhà nước Việt Nam .</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592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grpSp>
        <p:nvGrpSpPr>
          <p:cNvPr id="4" name="Group 19"/>
          <p:cNvGrpSpPr>
            <a:grpSpLocks/>
          </p:cNvGrpSpPr>
          <p:nvPr/>
        </p:nvGrpSpPr>
        <p:grpSpPr bwMode="auto">
          <a:xfrm>
            <a:off x="0" y="1281476"/>
            <a:ext cx="2971800" cy="3881077"/>
            <a:chOff x="1968" y="1638"/>
            <a:chExt cx="1968" cy="2634"/>
          </a:xfrm>
        </p:grpSpPr>
        <p:pic>
          <p:nvPicPr>
            <p:cNvPr id="5" name="Picture 20" descr="tôn đức thắng"/>
            <p:cNvPicPr>
              <a:picLocks noChangeAspect="1" noChangeArrowheads="1"/>
            </p:cNvPicPr>
            <p:nvPr/>
          </p:nvPicPr>
          <p:blipFill>
            <a:blip r:embed="rId3"/>
            <a:srcRect/>
            <a:stretch>
              <a:fillRect/>
            </a:stretch>
          </p:blipFill>
          <p:spPr bwMode="auto">
            <a:xfrm>
              <a:off x="1978" y="1638"/>
              <a:ext cx="1910" cy="2634"/>
            </a:xfrm>
            <a:prstGeom prst="rect">
              <a:avLst/>
            </a:prstGeom>
            <a:noFill/>
            <a:ln w="9525">
              <a:noFill/>
              <a:miter lim="800000"/>
              <a:headEnd/>
              <a:tailEnd/>
            </a:ln>
          </p:spPr>
        </p:pic>
        <p:sp>
          <p:nvSpPr>
            <p:cNvPr id="6" name="Text Box 21"/>
            <p:cNvSpPr txBox="1">
              <a:spLocks noChangeArrowheads="1"/>
            </p:cNvSpPr>
            <p:nvPr/>
          </p:nvSpPr>
          <p:spPr bwMode="auto">
            <a:xfrm>
              <a:off x="1968" y="3879"/>
              <a:ext cx="1968" cy="272"/>
            </a:xfrm>
            <a:prstGeom prst="rect">
              <a:avLst/>
            </a:prstGeom>
            <a:noFill/>
            <a:ln w="9525">
              <a:noFill/>
              <a:miter lim="800000"/>
              <a:headEnd/>
              <a:tailEnd/>
            </a:ln>
          </p:spPr>
          <p:txBody>
            <a:bodyPr>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Tôn Đức Thắng</a:t>
              </a:r>
            </a:p>
          </p:txBody>
        </p:sp>
      </p:grpSp>
      <p:sp>
        <p:nvSpPr>
          <p:cNvPr id="7" name="TextBox 6"/>
          <p:cNvSpPr txBox="1"/>
          <p:nvPr/>
        </p:nvSpPr>
        <p:spPr>
          <a:xfrm>
            <a:off x="3657600" y="1504953"/>
            <a:ext cx="4953000" cy="3477875"/>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Bác Tôn Đức Thắng sinh ngày 20/08/1888 tại xã Mỹ Hòa Hưng, TP.Long Xuyên, tỉnh An Giang, Bác là chủ tịch nước thứ hai của nước Việt Nam từ 22/09/1969 đến khi qua đời, cả cuộc đời Bác  cống hiến cho sự nghiệp cách mạng Việt Nam, hiến dân cả đời mình cho độc lập tự do của dân tộc. Bác vinh dự được nhận Huân chương Sao vàng và nhiều phần thưởng cao quý khác. Do tuổi cao sức yếu người qua đời vào ngày 30/03/1980 tại Hà Nội.</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2936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grpSp>
        <p:nvGrpSpPr>
          <p:cNvPr id="4" name="Group 25"/>
          <p:cNvGrpSpPr>
            <a:grpSpLocks/>
          </p:cNvGrpSpPr>
          <p:nvPr/>
        </p:nvGrpSpPr>
        <p:grpSpPr bwMode="auto">
          <a:xfrm>
            <a:off x="-76200" y="1143000"/>
            <a:ext cx="3505200" cy="4019550"/>
            <a:chOff x="0" y="1968"/>
            <a:chExt cx="1957" cy="2304"/>
          </a:xfrm>
        </p:grpSpPr>
        <p:pic>
          <p:nvPicPr>
            <p:cNvPr id="5" name="Picture 26" descr="phạm văn đồng"/>
            <p:cNvPicPr>
              <a:picLocks noChangeAspect="1" noChangeArrowheads="1"/>
            </p:cNvPicPr>
            <p:nvPr/>
          </p:nvPicPr>
          <p:blipFill>
            <a:blip r:embed="rId3"/>
            <a:srcRect/>
            <a:stretch>
              <a:fillRect/>
            </a:stretch>
          </p:blipFill>
          <p:spPr bwMode="auto">
            <a:xfrm>
              <a:off x="48" y="1968"/>
              <a:ext cx="1902" cy="2304"/>
            </a:xfrm>
            <a:prstGeom prst="rect">
              <a:avLst/>
            </a:prstGeom>
            <a:noFill/>
            <a:ln w="9525">
              <a:noFill/>
              <a:miter lim="800000"/>
              <a:headEnd/>
              <a:tailEnd/>
            </a:ln>
          </p:spPr>
        </p:pic>
        <p:sp>
          <p:nvSpPr>
            <p:cNvPr id="6" name="Text Box 27"/>
            <p:cNvSpPr txBox="1">
              <a:spLocks noChangeArrowheads="1"/>
            </p:cNvSpPr>
            <p:nvPr/>
          </p:nvSpPr>
          <p:spPr bwMode="auto">
            <a:xfrm>
              <a:off x="0" y="3953"/>
              <a:ext cx="1957" cy="229"/>
            </a:xfrm>
            <a:prstGeom prst="rect">
              <a:avLst/>
            </a:prstGeom>
            <a:noFill/>
            <a:ln w="9525">
              <a:noFill/>
              <a:miter lim="800000"/>
              <a:headEnd/>
              <a:tailEnd/>
            </a:ln>
          </p:spPr>
          <p:txBody>
            <a:bodyPr wrap="square">
              <a:spAutoFit/>
            </a:bodyPr>
            <a:lstStyle/>
            <a:p>
              <a:pPr algn="ctr" eaLnBrk="1" hangingPunct="1">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Phạm Văn Đồng</a:t>
              </a:r>
            </a:p>
          </p:txBody>
        </p:sp>
      </p:grpSp>
      <p:sp>
        <p:nvSpPr>
          <p:cNvPr id="7" name="TextBox 6"/>
          <p:cNvSpPr txBox="1"/>
          <p:nvPr/>
        </p:nvSpPr>
        <p:spPr>
          <a:xfrm>
            <a:off x="3886200" y="1047750"/>
            <a:ext cx="4114800" cy="4093428"/>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Thủ tướng chính phủ là Bác Phạm Văn Đồng sinh ngày 01/03/1906 tại xã Đức tân,huyện Mậu Đức tỉnh Quảng Ngãi trong một nhà tri thức, Bác là học trò và là cộng sự của Chủ tịch Hồ Chí Minh là thủ tướng đầu tiên của Nước Việt Nam Dân chủ Cộng Hòa. Từ năm 1976 đến khi nghỉ hưu 1987. Bác qua đời ngày 29/04 tại Hà Nội. Bác vinh dự được Đảng và nhà nước tặng Huân chương Sao vàng và nhiều phần thưởng cao quý khác.</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233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4">
            <a:extLst>
              <a:ext uri="{28A0092B-C50C-407E-A947-70E740481C1C}">
                <a14:useLocalDpi xmlns:a14="http://schemas.microsoft.com/office/drawing/2010/main" xmlns=""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4">
            <a:extLst>
              <a:ext uri="{28A0092B-C50C-407E-A947-70E740481C1C}">
                <a14:useLocalDpi xmlns:a14="http://schemas.microsoft.com/office/drawing/2010/main" xmlns="" val="0"/>
              </a:ext>
            </a:extLst>
          </a:blip>
          <a:srcRect t="17784" b="54105"/>
          <a:stretch/>
        </p:blipFill>
        <p:spPr>
          <a:xfrm flipV="1">
            <a:off x="3962406" y="0"/>
            <a:ext cx="5743933" cy="933450"/>
          </a:xfrm>
          <a:prstGeom prst="rect">
            <a:avLst/>
          </a:prstGeom>
        </p:spPr>
      </p:pic>
      <p:pic>
        <p:nvPicPr>
          <p:cNvPr id="1049" name="Picture 104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422400" y="2387852"/>
            <a:ext cx="2966232" cy="707886"/>
          </a:xfrm>
          <a:prstGeom prst="rect">
            <a:avLst/>
          </a:prstGeom>
          <a:noFill/>
        </p:spPr>
        <p:txBody>
          <a:bodyPr wrap="square" rtlCol="0">
            <a:spAutoFit/>
          </a:bodyPr>
          <a:lstStyle/>
          <a:p>
            <a:pPr algn="ctr"/>
            <a:r>
              <a:rPr lang="en-US" sz="2000" b="1" dirty="0" smtClean="0">
                <a:solidFill>
                  <a:schemeClr val="accent2">
                    <a:lumMod val="50000"/>
                  </a:schemeClr>
                </a:solidFill>
                <a:latin typeface="+mj-lt"/>
              </a:rPr>
              <a:t> A.</a:t>
            </a:r>
            <a:r>
              <a:rPr lang="vi-VN" sz="2000" b="1" dirty="0" smtClean="0">
                <a:solidFill>
                  <a:schemeClr val="accent2">
                    <a:lumMod val="50000"/>
                  </a:schemeClr>
                </a:solidFill>
                <a:latin typeface="+mj-lt"/>
              </a:rPr>
              <a:t>Giải </a:t>
            </a:r>
            <a:r>
              <a:rPr lang="vi-VN" sz="2000" b="1" dirty="0">
                <a:solidFill>
                  <a:schemeClr val="accent2">
                    <a:lumMod val="50000"/>
                  </a:schemeClr>
                </a:solidFill>
                <a:latin typeface="+mj-lt"/>
              </a:rPr>
              <a:t>phóng miền Nam, thống nhất đất nước </a:t>
            </a:r>
            <a:endParaRPr lang="en-US" sz="2000" b="1" dirty="0">
              <a:solidFill>
                <a:schemeClr val="accent2">
                  <a:lumMod val="50000"/>
                </a:schemeClr>
              </a:solidFill>
              <a:latin typeface="+mj-lt"/>
            </a:endParaRPr>
          </a:p>
        </p:txBody>
      </p:sp>
      <p:grpSp>
        <p:nvGrpSpPr>
          <p:cNvPr id="8" name="Group 7"/>
          <p:cNvGrpSpPr/>
          <p:nvPr/>
        </p:nvGrpSpPr>
        <p:grpSpPr>
          <a:xfrm>
            <a:off x="-382689" y="679277"/>
            <a:ext cx="5805089" cy="4953390"/>
            <a:chOff x="-304800" y="754430"/>
            <a:chExt cx="5805089" cy="4953390"/>
          </a:xfrm>
        </p:grpSpPr>
        <p:pic>
          <p:nvPicPr>
            <p:cNvPr id="1046" name="Picture 104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4800" y="897769"/>
              <a:ext cx="5805089" cy="4810051"/>
            </a:xfrm>
            <a:prstGeom prst="rect">
              <a:avLst/>
            </a:prstGeom>
          </p:spPr>
        </p:pic>
        <p:sp>
          <p:nvSpPr>
            <p:cNvPr id="1048" name="TextBox 1047"/>
            <p:cNvSpPr txBox="1"/>
            <p:nvPr/>
          </p:nvSpPr>
          <p:spPr>
            <a:xfrm>
              <a:off x="1143000" y="2246070"/>
              <a:ext cx="2667000" cy="1938992"/>
            </a:xfrm>
            <a:prstGeom prst="rect">
              <a:avLst/>
            </a:prstGeom>
            <a:noFill/>
          </p:spPr>
          <p:txBody>
            <a:bodyPr wrap="square" rtlCol="0">
              <a:spAutoFit/>
            </a:bodyPr>
            <a:lstStyle/>
            <a:p>
              <a:pPr algn="ctr"/>
              <a:r>
                <a:rPr lang="en-US" sz="4000" b="1" dirty="0">
                  <a:solidFill>
                    <a:schemeClr val="accent2">
                      <a:lumMod val="50000"/>
                    </a:schemeClr>
                  </a:solidFill>
                  <a:latin typeface="UTM Ong Do Gia" pitchFamily="18" charset="0"/>
                </a:rPr>
                <a:t>30/4/1975 </a:t>
              </a:r>
              <a:r>
                <a:rPr lang="vi-VN" sz="4000" b="1" dirty="0">
                  <a:solidFill>
                    <a:schemeClr val="accent2">
                      <a:lumMod val="50000"/>
                    </a:schemeClr>
                  </a:solidFill>
                  <a:latin typeface="UTM Ong Do Gia" pitchFamily="18" charset="0"/>
                </a:rPr>
                <a:t>là ngày gì?</a:t>
              </a:r>
              <a:endParaRPr lang="en-US" sz="4000" b="1" dirty="0">
                <a:solidFill>
                  <a:schemeClr val="accent2">
                    <a:lumMod val="50000"/>
                  </a:schemeClr>
                </a:solidFill>
                <a:latin typeface="UTM Ong Do Gia" pitchFamily="18" charset="0"/>
              </a:endParaRPr>
            </a:p>
            <a:p>
              <a:pPr algn="ctr"/>
              <a:endParaRPr lang="en-US" sz="4000" b="1" dirty="0">
                <a:solidFill>
                  <a:schemeClr val="accent2">
                    <a:lumMod val="50000"/>
                  </a:schemeClr>
                </a:solidFill>
                <a:latin typeface="UTM Ong Do Gia" pitchFamily="18"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6" name="Picture 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569" y="622518"/>
            <a:ext cx="680237" cy="2404000"/>
          </a:xfrm>
          <a:prstGeom prst="rect">
            <a:avLst/>
          </a:prstGeom>
        </p:spPr>
      </p:pic>
      <p:pic>
        <p:nvPicPr>
          <p:cNvPr id="27" name="Picture 26">
            <a:hlinkClick r:id="rId10" action="ppaction://hlinksldjump"/>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rot="21100373">
            <a:off x="-68242" y="216190"/>
            <a:ext cx="1219125" cy="1032192"/>
          </a:xfrm>
          <a:prstGeom prst="rect">
            <a:avLst/>
          </a:prstGeom>
        </p:spPr>
      </p:pic>
      <p:sp>
        <p:nvSpPr>
          <p:cNvPr id="14" name="TextBox 13"/>
          <p:cNvSpPr txBox="1"/>
          <p:nvPr/>
        </p:nvSpPr>
        <p:spPr>
          <a:xfrm>
            <a:off x="5105400" y="3006864"/>
            <a:ext cx="2981472" cy="400110"/>
          </a:xfrm>
          <a:prstGeom prst="rect">
            <a:avLst/>
          </a:prstGeom>
          <a:noFill/>
        </p:spPr>
        <p:txBody>
          <a:bodyPr wrap="square" rtlCol="0">
            <a:spAutoFit/>
          </a:bodyPr>
          <a:lstStyle/>
          <a:p>
            <a:pPr algn="ct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B.Quốc tế lao động</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257800" y="3314640"/>
            <a:ext cx="2971800"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C</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.Giỗ tổ Hùng Vương</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10200" y="2397264"/>
            <a:ext cx="2966232" cy="707886"/>
          </a:xfrm>
          <a:prstGeom prst="rect">
            <a:avLst/>
          </a:prstGeom>
          <a:noFill/>
        </p:spPr>
        <p:txBody>
          <a:bodyPr wrap="square" rtlCol="0">
            <a:spAutoFit/>
          </a:bodyPr>
          <a:lstStyle/>
          <a:p>
            <a:pPr algn="ctr"/>
            <a:r>
              <a:rPr lang="en-US" sz="2000" b="1" dirty="0" smtClean="0">
                <a:solidFill>
                  <a:srgbClr val="FF0000"/>
                </a:solidFill>
                <a:latin typeface="+mj-lt"/>
              </a:rPr>
              <a:t> A.</a:t>
            </a:r>
            <a:r>
              <a:rPr lang="vi-VN" sz="2000" b="1" dirty="0" smtClean="0">
                <a:solidFill>
                  <a:srgbClr val="FF0000"/>
                </a:solidFill>
                <a:latin typeface="+mj-lt"/>
              </a:rPr>
              <a:t>Giải </a:t>
            </a:r>
            <a:r>
              <a:rPr lang="vi-VN" sz="2000" b="1" dirty="0">
                <a:solidFill>
                  <a:srgbClr val="FF0000"/>
                </a:solidFill>
                <a:latin typeface="+mj-lt"/>
              </a:rPr>
              <a:t>phóng miền Nam, thống nhất đất nước </a:t>
            </a:r>
            <a:endParaRPr lang="en-US" sz="2000" b="1" dirty="0">
              <a:solidFill>
                <a:srgbClr val="FF0000"/>
              </a:solidFill>
              <a:latin typeface="+mj-lt"/>
            </a:endParaRPr>
          </a:p>
        </p:txBody>
      </p:sp>
    </p:spTree>
    <p:extLst>
      <p:ext uri="{BB962C8B-B14F-4D97-AF65-F5344CB8AC3E}">
        <p14:creationId xmlns:p14="http://schemas.microsoft.com/office/powerpoint/2010/main" xmlns="" val="363625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600" y="0"/>
            <a:ext cx="9144000" cy="5143500"/>
          </a:xfrm>
          <a:prstGeom prst="rect">
            <a:avLst/>
          </a:prstGeom>
        </p:spPr>
      </p:pic>
      <p:grpSp>
        <p:nvGrpSpPr>
          <p:cNvPr id="6" name="Group 5"/>
          <p:cNvGrpSpPr/>
          <p:nvPr/>
        </p:nvGrpSpPr>
        <p:grpSpPr>
          <a:xfrm>
            <a:off x="457200" y="1259327"/>
            <a:ext cx="8382000" cy="702825"/>
            <a:chOff x="0" y="686774"/>
            <a:chExt cx="6096000" cy="931424"/>
          </a:xfrm>
        </p:grpSpPr>
        <p:sp>
          <p:nvSpPr>
            <p:cNvPr id="7" name="Rounded Rectangle 6"/>
            <p:cNvSpPr/>
            <p:nvPr/>
          </p:nvSpPr>
          <p:spPr>
            <a:xfrm>
              <a:off x="0" y="686774"/>
              <a:ext cx="6096000" cy="931424"/>
            </a:xfrm>
            <a:prstGeom prst="round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Rounded Rectangle 4"/>
            <p:cNvSpPr txBox="1"/>
            <p:nvPr/>
          </p:nvSpPr>
          <p:spPr>
            <a:xfrm>
              <a:off x="228601" y="1039428"/>
              <a:ext cx="5486399" cy="5333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b="1" dirty="0">
                  <a:solidFill>
                    <a:srgbClr val="FF0000"/>
                  </a:solidFill>
                  <a:latin typeface="Times New Roman" panose="02020603050405020304" pitchFamily="18" charset="0"/>
                  <a:cs typeface="Times New Roman" panose="02020603050405020304" pitchFamily="18" charset="0"/>
                </a:rPr>
                <a:t>Hoạt động 3</a:t>
              </a:r>
              <a:r>
                <a:rPr lang="en-US" sz="2000" dirty="0">
                  <a:latin typeface="Times New Roman" panose="02020603050405020304" pitchFamily="18" charset="0"/>
                  <a:cs typeface="Times New Roman" panose="02020603050405020304" pitchFamily="18" charset="0"/>
                </a:rPr>
                <a:t>: Ý nghĩa cuộc bầu cử và kì họp đầu tiên </a:t>
              </a:r>
              <a:r>
                <a:rPr lang="en-US" sz="2000" dirty="0" smtClean="0">
                  <a:latin typeface="Times New Roman" panose="02020603050405020304" pitchFamily="18" charset="0"/>
                  <a:cs typeface="Times New Roman" panose="02020603050405020304" pitchFamily="18" charset="0"/>
                </a:rPr>
                <a:t>Quốc </a:t>
              </a:r>
              <a:r>
                <a:rPr lang="en-US" sz="2000" dirty="0">
                  <a:latin typeface="Times New Roman" panose="02020603050405020304" pitchFamily="18" charset="0"/>
                  <a:cs typeface="Times New Roman" panose="02020603050405020304" pitchFamily="18" charset="0"/>
                </a:rPr>
                <a:t>hội khóa VI</a:t>
              </a:r>
            </a:p>
            <a:p>
              <a:pPr lvl="0" algn="l" defTabSz="889000">
                <a:lnSpc>
                  <a:spcPct val="90000"/>
                </a:lnSpc>
                <a:spcBef>
                  <a:spcPct val="0"/>
                </a:spcBef>
                <a:spcAft>
                  <a:spcPct val="35000"/>
                </a:spcAft>
              </a:pPr>
              <a:endParaRPr lang="en-US" sz="2000" kern="1200" dirty="0">
                <a:latin typeface="Times New Roman" panose="02020603050405020304" pitchFamily="18" charset="0"/>
                <a:cs typeface="Times New Roman" panose="02020603050405020304" pitchFamily="18" charset="0"/>
              </a:endParaRPr>
            </a:p>
          </p:txBody>
        </p:sp>
      </p:grpSp>
      <p:sp>
        <p:nvSpPr>
          <p:cNvPr id="10" name="Oval 9"/>
          <p:cNvSpPr/>
          <p:nvPr/>
        </p:nvSpPr>
        <p:spPr>
          <a:xfrm>
            <a:off x="1447800" y="3087332"/>
            <a:ext cx="1371600" cy="11608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Ý nghĩa</a:t>
            </a:r>
            <a:endParaRPr lang="en-US" sz="2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390906" y="2250906"/>
            <a:ext cx="5448299"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Nước ta có bộ máy nhà nước chung thống nhất</a:t>
            </a:r>
            <a:endParaRPr lang="en-US" sz="2000" dirty="0">
              <a:latin typeface="Times New Roman" panose="02020603050405020304" pitchFamily="18" charset="0"/>
              <a:cs typeface="Times New Roman" panose="02020603050405020304" pitchFamily="18" charset="0"/>
            </a:endParaRPr>
          </a:p>
        </p:txBody>
      </p:sp>
      <p:cxnSp>
        <p:nvCxnSpPr>
          <p:cNvPr id="13" name="Straight Connector 12"/>
          <p:cNvCxnSpPr>
            <a:endCxn id="11" idx="1"/>
          </p:cNvCxnSpPr>
          <p:nvPr/>
        </p:nvCxnSpPr>
        <p:spPr>
          <a:xfrm flipV="1">
            <a:off x="2743200" y="2555706"/>
            <a:ext cx="647700" cy="854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6" y="3409950"/>
            <a:ext cx="647701"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390900" y="3867150"/>
            <a:ext cx="54483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Tạo điều kiện để cả nước cùng đi lên chủ nghĩa xã hội</a:t>
            </a:r>
            <a:endParaRPr lang="en-US" sz="2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5846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067800" cy="5143500"/>
          </a:xfrm>
          <a:prstGeom prst="rect">
            <a:avLst/>
          </a:prstGeom>
        </p:spPr>
      </p:pic>
      <p:sp>
        <p:nvSpPr>
          <p:cNvPr id="4" name="TextBox 3"/>
          <p:cNvSpPr txBox="1"/>
          <p:nvPr/>
        </p:nvSpPr>
        <p:spPr>
          <a:xfrm>
            <a:off x="1295400" y="1733550"/>
            <a:ext cx="6934200" cy="1569660"/>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Ghi nhớ:</a:t>
            </a:r>
          </a:p>
          <a:p>
            <a:r>
              <a:rPr lang="en-US" sz="2400" dirty="0" smtClean="0">
                <a:solidFill>
                  <a:schemeClr val="tx2"/>
                </a:solidFill>
                <a:latin typeface="Times New Roman" panose="02020603050405020304" pitchFamily="18" charset="0"/>
                <a:cs typeface="Times New Roman" panose="02020603050405020304" pitchFamily="18" charset="0"/>
              </a:rPr>
              <a:t>              Ngày 25/04/1976, nhân dân ta vui mừng, phấn khởi đi bầu cử Quốc hội chung cho cả nước. Kể từ đây, nước ta có một nhà nước thống nhất.</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59979" y="-19048"/>
            <a:ext cx="7993627" cy="830997"/>
          </a:xfrm>
          <a:prstGeom prst="rect">
            <a:avLst/>
          </a:prstGeom>
          <a:noFill/>
        </p:spPr>
        <p:txBody>
          <a:bodyPr wrap="square" rtlCol="0">
            <a:spAutoFit/>
          </a:bodyPr>
          <a:lstStyle/>
          <a:p>
            <a:r>
              <a:rPr lang="en-US" sz="2000" u="sng" dirty="0" err="1" smtClean="0">
                <a:solidFill>
                  <a:schemeClr val="tx2"/>
                </a:solidFill>
                <a:latin typeface="Times New Roman" panose="02020603050405020304" pitchFamily="18" charset="0"/>
                <a:cs typeface="Times New Roman" panose="02020603050405020304" pitchFamily="18" charset="0"/>
              </a:rPr>
              <a:t>Lịch</a:t>
            </a:r>
            <a:r>
              <a:rPr lang="en-US" sz="2000" u="sng" dirty="0" smtClean="0">
                <a:solidFill>
                  <a:schemeClr val="tx2"/>
                </a:solidFill>
                <a:latin typeface="Times New Roman" panose="02020603050405020304" pitchFamily="18" charset="0"/>
                <a:cs typeface="Times New Roman" panose="02020603050405020304" pitchFamily="18" charset="0"/>
              </a:rPr>
              <a:t>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9271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133350"/>
            <a:ext cx="8001000" cy="28194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2921000" cy="29527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29207" y="0"/>
            <a:ext cx="1762125" cy="29527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91326" y="0"/>
            <a:ext cx="2352674" cy="29527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52400" y="3105150"/>
            <a:ext cx="2362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FF00"/>
                </a:solidFill>
                <a:latin typeface="Times New Roman" pitchFamily="18" charset="0"/>
                <a:cs typeface="Times New Roman" pitchFamily="18" charset="0"/>
              </a:rPr>
              <a:t>Tổng</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bí</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thư</a:t>
            </a:r>
            <a:r>
              <a:rPr lang="en-US" sz="2000" dirty="0" smtClean="0">
                <a:solidFill>
                  <a:srgbClr val="FFFF00"/>
                </a:solidFill>
                <a:latin typeface="Times New Roman" pitchFamily="18" charset="0"/>
                <a:cs typeface="Times New Roman" pitchFamily="18" charset="0"/>
              </a:rPr>
              <a:t> </a:t>
            </a:r>
          </a:p>
          <a:p>
            <a:pPr algn="ctr"/>
            <a:r>
              <a:rPr lang="en-US" sz="2000" dirty="0" err="1" smtClean="0">
                <a:solidFill>
                  <a:srgbClr val="FFFF00"/>
                </a:solidFill>
                <a:latin typeface="Times New Roman" pitchFamily="18" charset="0"/>
                <a:cs typeface="Times New Roman" pitchFamily="18" charset="0"/>
              </a:rPr>
              <a:t>Nguyễn</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Phú</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Trọng</a:t>
            </a:r>
            <a:endParaRPr lang="en-US" sz="2000" dirty="0">
              <a:solidFill>
                <a:srgbClr val="FFFF00"/>
              </a:solidFill>
              <a:latin typeface="Times New Roman" pitchFamily="18" charset="0"/>
              <a:cs typeface="Times New Roman" pitchFamily="18" charset="0"/>
            </a:endParaRPr>
          </a:p>
        </p:txBody>
      </p:sp>
      <p:sp>
        <p:nvSpPr>
          <p:cNvPr id="10" name="Rectangle 9"/>
          <p:cNvSpPr/>
          <p:nvPr/>
        </p:nvSpPr>
        <p:spPr>
          <a:xfrm>
            <a:off x="2628901" y="3105150"/>
            <a:ext cx="2362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FF00"/>
                </a:solidFill>
                <a:latin typeface="Times New Roman" pitchFamily="18" charset="0"/>
                <a:cs typeface="Times New Roman" pitchFamily="18" charset="0"/>
              </a:rPr>
              <a:t>Chủ</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tịch</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nước</a:t>
            </a:r>
            <a:r>
              <a:rPr lang="en-US" sz="2000" dirty="0" smtClean="0">
                <a:solidFill>
                  <a:srgbClr val="FFFF00"/>
                </a:solidFill>
                <a:latin typeface="Times New Roman" pitchFamily="18" charset="0"/>
                <a:cs typeface="Times New Roman" pitchFamily="18" charset="0"/>
              </a:rPr>
              <a:t> </a:t>
            </a:r>
          </a:p>
          <a:p>
            <a:pPr algn="ctr"/>
            <a:r>
              <a:rPr lang="en-US" sz="2000" dirty="0" err="1" smtClean="0">
                <a:solidFill>
                  <a:srgbClr val="FFFF00"/>
                </a:solidFill>
                <a:latin typeface="Times New Roman" pitchFamily="18" charset="0"/>
                <a:cs typeface="Times New Roman" pitchFamily="18" charset="0"/>
              </a:rPr>
              <a:t>Võ</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Văn</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Thưởng</a:t>
            </a:r>
            <a:endParaRPr lang="en-US" sz="2000" dirty="0">
              <a:solidFill>
                <a:srgbClr val="FFFF00"/>
              </a:solidFill>
              <a:latin typeface="Times New Roman" pitchFamily="18" charset="0"/>
              <a:cs typeface="Times New Roman" pitchFamily="18" charset="0"/>
            </a:endParaRPr>
          </a:p>
        </p:txBody>
      </p:sp>
      <p:sp>
        <p:nvSpPr>
          <p:cNvPr id="11" name="Rectangle 10"/>
          <p:cNvSpPr/>
          <p:nvPr/>
        </p:nvSpPr>
        <p:spPr>
          <a:xfrm>
            <a:off x="6781800" y="3070412"/>
            <a:ext cx="2362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FF00"/>
                </a:solidFill>
                <a:latin typeface="Times New Roman" pitchFamily="18" charset="0"/>
                <a:cs typeface="Times New Roman" pitchFamily="18" charset="0"/>
              </a:rPr>
              <a:t>Chủ</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tịch</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Quốc</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hội</a:t>
            </a:r>
            <a:endParaRPr lang="en-US" sz="2000" dirty="0" smtClean="0">
              <a:solidFill>
                <a:srgbClr val="FFFF00"/>
              </a:solidFill>
              <a:latin typeface="Times New Roman" pitchFamily="18" charset="0"/>
              <a:cs typeface="Times New Roman" pitchFamily="18" charset="0"/>
            </a:endParaRPr>
          </a:p>
          <a:p>
            <a:pPr algn="ctr"/>
            <a:r>
              <a:rPr lang="en-US" sz="2000" dirty="0" err="1" smtClean="0">
                <a:solidFill>
                  <a:srgbClr val="FFFF00"/>
                </a:solidFill>
                <a:latin typeface="Times New Roman" pitchFamily="18" charset="0"/>
                <a:cs typeface="Times New Roman" pitchFamily="18" charset="0"/>
              </a:rPr>
              <a:t>Vương</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Đình</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Huệ</a:t>
            </a:r>
            <a:endParaRPr lang="en-US" sz="2000" dirty="0">
              <a:solidFill>
                <a:srgbClr val="FFFF00"/>
              </a:solidFill>
              <a:latin typeface="Times New Roman" pitchFamily="18" charset="0"/>
              <a:cs typeface="Times New Roman" pitchFamily="18" charset="0"/>
            </a:endParaRPr>
          </a:p>
        </p:txBody>
      </p:sp>
      <p:sp>
        <p:nvSpPr>
          <p:cNvPr id="12" name="Rectangle 11"/>
          <p:cNvSpPr/>
          <p:nvPr/>
        </p:nvSpPr>
        <p:spPr>
          <a:xfrm>
            <a:off x="5029207" y="3105150"/>
            <a:ext cx="1752599"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FF00"/>
                </a:solidFill>
                <a:latin typeface="Times New Roman" pitchFamily="18" charset="0"/>
                <a:cs typeface="Times New Roman" pitchFamily="18" charset="0"/>
              </a:rPr>
              <a:t>Thủ</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tướng</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chính</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phủ</a:t>
            </a:r>
            <a:r>
              <a:rPr lang="en-US" sz="2000" dirty="0" smtClean="0">
                <a:solidFill>
                  <a:srgbClr val="FFFF00"/>
                </a:solidFill>
                <a:latin typeface="Times New Roman" pitchFamily="18" charset="0"/>
                <a:cs typeface="Times New Roman" pitchFamily="18" charset="0"/>
              </a:rPr>
              <a:t> </a:t>
            </a:r>
            <a:r>
              <a:rPr lang="en-US" sz="2000" dirty="0" err="1" smtClean="0">
                <a:solidFill>
                  <a:srgbClr val="FFFF00"/>
                </a:solidFill>
                <a:latin typeface="Times New Roman" pitchFamily="18" charset="0"/>
                <a:cs typeface="Times New Roman" pitchFamily="18" charset="0"/>
              </a:rPr>
              <a:t>Phạm</a:t>
            </a:r>
            <a:r>
              <a:rPr lang="en-US" sz="2000" dirty="0" smtClean="0">
                <a:solidFill>
                  <a:srgbClr val="FFFF00"/>
                </a:solidFill>
                <a:latin typeface="Times New Roman" pitchFamily="18" charset="0"/>
                <a:cs typeface="Times New Roman" pitchFamily="18" charset="0"/>
              </a:rPr>
              <a:t> Minh </a:t>
            </a:r>
            <a:r>
              <a:rPr lang="en-US" sz="2000" dirty="0" err="1" smtClean="0">
                <a:solidFill>
                  <a:srgbClr val="FFFF00"/>
                </a:solidFill>
                <a:latin typeface="Times New Roman" pitchFamily="18" charset="0"/>
                <a:cs typeface="Times New Roman" pitchFamily="18" charset="0"/>
              </a:rPr>
              <a:t>Chính</a:t>
            </a:r>
            <a:endParaRPr lang="en-US" sz="2000" dirty="0">
              <a:solidFill>
                <a:srgbClr val="FFFF00"/>
              </a:solidFill>
              <a:latin typeface="Times New Roman" pitchFamily="18" charset="0"/>
              <a:cs typeface="Times New Roman" pitchFamily="18" charset="0"/>
            </a:endParaRPr>
          </a:p>
        </p:txBody>
      </p:sp>
      <p:sp>
        <p:nvSpPr>
          <p:cNvPr id="6" name="Striped Right Arrow 5"/>
          <p:cNvSpPr/>
          <p:nvPr/>
        </p:nvSpPr>
        <p:spPr>
          <a:xfrm>
            <a:off x="1" y="4095750"/>
            <a:ext cx="3276600" cy="1047750"/>
          </a:xfrm>
          <a:prstGeom prst="strip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err="1" smtClean="0">
                <a:solidFill>
                  <a:srgbClr val="FF0000"/>
                </a:solidFill>
                <a:latin typeface="Times New Roman" pitchFamily="18" charset="0"/>
                <a:cs typeface="Times New Roman" pitchFamily="18" charset="0"/>
              </a:rPr>
              <a:t>Từ</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trước</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đến</a:t>
            </a:r>
            <a:r>
              <a:rPr lang="en-US" sz="1600" dirty="0" smtClean="0">
                <a:solidFill>
                  <a:srgbClr val="FF0000"/>
                </a:solidFill>
                <a:latin typeface="Times New Roman" pitchFamily="18" charset="0"/>
                <a:cs typeface="Times New Roman" pitchFamily="18" charset="0"/>
              </a:rPr>
              <a:t> nay, </a:t>
            </a:r>
            <a:r>
              <a:rPr lang="en-US" sz="1600" dirty="0" err="1" smtClean="0">
                <a:solidFill>
                  <a:srgbClr val="FF0000"/>
                </a:solidFill>
                <a:latin typeface="Times New Roman" pitchFamily="18" charset="0"/>
                <a:cs typeface="Times New Roman" pitchFamily="18" charset="0"/>
              </a:rPr>
              <a:t>nước</a:t>
            </a:r>
            <a:r>
              <a:rPr lang="en-US" sz="1600" dirty="0" smtClean="0">
                <a:solidFill>
                  <a:srgbClr val="FF0000"/>
                </a:solidFill>
                <a:latin typeface="Times New Roman" pitchFamily="18" charset="0"/>
                <a:cs typeface="Times New Roman" pitchFamily="18" charset="0"/>
              </a:rPr>
              <a:t> ta </a:t>
            </a:r>
            <a:r>
              <a:rPr lang="en-US" sz="1600" dirty="0" err="1" smtClean="0">
                <a:solidFill>
                  <a:srgbClr val="FF0000"/>
                </a:solidFill>
                <a:latin typeface="Times New Roman" pitchFamily="18" charset="0"/>
                <a:cs typeface="Times New Roman" pitchFamily="18" charset="0"/>
              </a:rPr>
              <a:t>đã</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trải</a:t>
            </a:r>
            <a:r>
              <a:rPr lang="en-US" sz="1600" dirty="0" smtClean="0">
                <a:solidFill>
                  <a:srgbClr val="FF0000"/>
                </a:solidFill>
                <a:latin typeface="Times New Roman" pitchFamily="18" charset="0"/>
                <a:cs typeface="Times New Roman" pitchFamily="18" charset="0"/>
              </a:rPr>
              <a:t> qua 15 </a:t>
            </a:r>
            <a:r>
              <a:rPr lang="en-US" sz="1600" dirty="0" err="1" smtClean="0">
                <a:solidFill>
                  <a:srgbClr val="FF0000"/>
                </a:solidFill>
                <a:latin typeface="Times New Roman" pitchFamily="18" charset="0"/>
                <a:cs typeface="Times New Roman" pitchFamily="18" charset="0"/>
              </a:rPr>
              <a:t>lần</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bầu</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cử</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Quốc</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hội</a:t>
            </a:r>
            <a:endParaRPr lang="en-US" sz="1600" dirty="0">
              <a:solidFill>
                <a:srgbClr val="FF0000"/>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28901" y="-95249"/>
            <a:ext cx="2362201" cy="304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1369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fade">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barn(inVertical)">
                                      <p:cBhvr>
                                        <p:cTn id="3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grpSp>
        <p:nvGrpSpPr>
          <p:cNvPr id="9" name="Group 5"/>
          <p:cNvGrpSpPr>
            <a:grpSpLocks/>
          </p:cNvGrpSpPr>
          <p:nvPr/>
        </p:nvGrpSpPr>
        <p:grpSpPr bwMode="auto">
          <a:xfrm>
            <a:off x="1897626" y="1200150"/>
            <a:ext cx="4868300" cy="1828800"/>
            <a:chOff x="2544" y="449"/>
            <a:chExt cx="3577" cy="1471"/>
          </a:xfrm>
        </p:grpSpPr>
        <p:sp>
          <p:nvSpPr>
            <p:cNvPr id="10" name="AutoShape 6"/>
            <p:cNvSpPr>
              <a:spLocks noChangeArrowheads="1"/>
            </p:cNvSpPr>
            <p:nvPr/>
          </p:nvSpPr>
          <p:spPr bwMode="auto">
            <a:xfrm rot="311648">
              <a:off x="2544" y="449"/>
              <a:ext cx="2448" cy="1471"/>
            </a:xfrm>
            <a:prstGeom prst="cloudCallout">
              <a:avLst>
                <a:gd name="adj1" fmla="val -43750"/>
                <a:gd name="adj2" fmla="val 70000"/>
              </a:avLst>
            </a:prstGeom>
            <a:solidFill>
              <a:schemeClr val="bg1"/>
            </a:solidFill>
            <a:ln w="9525">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400">
                <a:solidFill>
                  <a:srgbClr val="6F49DB"/>
                </a:solidFill>
              </a:endParaRPr>
            </a:p>
          </p:txBody>
        </p:sp>
        <p:sp>
          <p:nvSpPr>
            <p:cNvPr id="11" name="WordArt 7"/>
            <p:cNvSpPr>
              <a:spLocks noChangeArrowheads="1" noChangeShapeType="1" noTextEdit="1"/>
            </p:cNvSpPr>
            <p:nvPr/>
          </p:nvSpPr>
          <p:spPr bwMode="auto">
            <a:xfrm rot="-539955">
              <a:off x="2749" y="707"/>
              <a:ext cx="3372" cy="756"/>
            </a:xfrm>
            <a:prstGeom prst="rect">
              <a:avLst/>
            </a:prstGeom>
          </p:spPr>
          <p:txBody>
            <a:bodyPr wrap="none" fromWordArt="1">
              <a:prstTxWarp prst="textWave1">
                <a:avLst>
                  <a:gd name="adj1" fmla="val 13005"/>
                  <a:gd name="adj2" fmla="val 0"/>
                </a:avLst>
              </a:prstTxWarp>
            </a:bodyPr>
            <a:lstStyle/>
            <a:p>
              <a:pPr algn="ctr"/>
              <a:r>
                <a:rPr lang="en-US" sz="1400" b="1" kern="10" dirty="0" smtClean="0">
                  <a:ln w="9525">
                    <a:solidFill>
                      <a:srgbClr val="FFFF00"/>
                    </a:solidFill>
                    <a:round/>
                    <a:headEnd/>
                    <a:tailEnd/>
                  </a:ln>
                  <a:solidFill>
                    <a:schemeClr val="tx2"/>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Chọn đáp án đúng</a:t>
              </a:r>
              <a:endParaRPr lang="en-US" sz="1400" b="1" kern="10" dirty="0">
                <a:ln w="9525">
                  <a:solidFill>
                    <a:srgbClr val="FFFF00"/>
                  </a:solidFill>
                  <a:round/>
                  <a:headEnd/>
                  <a:tailEnd/>
                </a:ln>
                <a:solidFill>
                  <a:schemeClr val="tx2"/>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grpSp>
      <p:pic>
        <p:nvPicPr>
          <p:cNvPr id="12" name="Picture 8" descr="Trochoi"/>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838200" y="457200"/>
            <a:ext cx="6858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9574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sp>
        <p:nvSpPr>
          <p:cNvPr id="3" name="Rectangle 2"/>
          <p:cNvSpPr>
            <a:spLocks noChangeArrowheads="1"/>
          </p:cNvSpPr>
          <p:nvPr/>
        </p:nvSpPr>
        <p:spPr bwMode="auto">
          <a:xfrm>
            <a:off x="762005" y="676582"/>
            <a:ext cx="7487265" cy="1133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1: </a:t>
            </a:r>
            <a:r>
              <a:rPr lang="en-US" altLang="en-US" sz="2800" b="1" dirty="0" smtClean="0">
                <a:solidFill>
                  <a:srgbClr val="990000"/>
                </a:solidFill>
                <a:latin typeface="Times New Roman" panose="02020603050405020304" pitchFamily="18" charset="0"/>
              </a:rPr>
              <a:t>Chọn đúng </a:t>
            </a:r>
            <a:r>
              <a:rPr lang="en-US" altLang="en-US" sz="2800" b="1" dirty="0">
                <a:solidFill>
                  <a:srgbClr val="990000"/>
                </a:solidFill>
                <a:latin typeface="Times New Roman" panose="02020603050405020304" pitchFamily="18" charset="0"/>
              </a:rPr>
              <a:t>nhất cho câu hỏi sau:</a:t>
            </a:r>
          </a:p>
        </p:txBody>
      </p:sp>
      <p:sp>
        <p:nvSpPr>
          <p:cNvPr id="4" name="Text Box 3"/>
          <p:cNvSpPr txBox="1">
            <a:spLocks noChangeArrowheads="1"/>
          </p:cNvSpPr>
          <p:nvPr/>
        </p:nvSpPr>
        <p:spPr bwMode="auto">
          <a:xfrm>
            <a:off x="228600" y="1676403"/>
            <a:ext cx="89154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a:solidFill>
                  <a:srgbClr val="0000FF"/>
                </a:solidFill>
                <a:latin typeface="Times New Roman" panose="02020603050405020304" pitchFamily="18" charset="0"/>
              </a:rPr>
              <a:t> Thời gian diễn ra cuộc Tổng tuyển cử bầu Quốc hội khóa VI của nước Việt Nam thống nhất là:</a:t>
            </a:r>
          </a:p>
        </p:txBody>
      </p:sp>
      <p:sp>
        <p:nvSpPr>
          <p:cNvPr id="5" name="Text Box 4"/>
          <p:cNvSpPr txBox="1">
            <a:spLocks noChangeArrowheads="1"/>
          </p:cNvSpPr>
          <p:nvPr/>
        </p:nvSpPr>
        <p:spPr bwMode="auto">
          <a:xfrm>
            <a:off x="1447800" y="2647950"/>
            <a:ext cx="457937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A. </a:t>
            </a:r>
            <a:r>
              <a:rPr lang="en-US" altLang="en-US" sz="2800" dirty="0">
                <a:solidFill>
                  <a:srgbClr val="0000FF"/>
                </a:solidFill>
                <a:latin typeface="Times New Roman" panose="02020603050405020304" pitchFamily="18" charset="0"/>
              </a:rPr>
              <a:t>Ngày 30 - 4 -1975</a:t>
            </a:r>
          </a:p>
        </p:txBody>
      </p:sp>
      <p:sp>
        <p:nvSpPr>
          <p:cNvPr id="6" name="Text Box 5"/>
          <p:cNvSpPr txBox="1">
            <a:spLocks noChangeArrowheads="1"/>
          </p:cNvSpPr>
          <p:nvPr/>
        </p:nvSpPr>
        <p:spPr bwMode="auto">
          <a:xfrm>
            <a:off x="1447800" y="3105150"/>
            <a:ext cx="4191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B. </a:t>
            </a:r>
            <a:r>
              <a:rPr lang="en-US" altLang="en-US" sz="2800" dirty="0">
                <a:solidFill>
                  <a:srgbClr val="0000FF"/>
                </a:solidFill>
                <a:latin typeface="Times New Roman" panose="02020603050405020304" pitchFamily="18" charset="0"/>
              </a:rPr>
              <a:t>Ngày 25 - 4 -1976</a:t>
            </a:r>
          </a:p>
        </p:txBody>
      </p:sp>
      <p:sp>
        <p:nvSpPr>
          <p:cNvPr id="7" name="Text Box 6"/>
          <p:cNvSpPr txBox="1">
            <a:spLocks noChangeArrowheads="1"/>
          </p:cNvSpPr>
          <p:nvPr/>
        </p:nvSpPr>
        <p:spPr bwMode="auto">
          <a:xfrm>
            <a:off x="1447800" y="3486150"/>
            <a:ext cx="48768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C. </a:t>
            </a:r>
            <a:r>
              <a:rPr lang="en-US" altLang="en-US" sz="2800" dirty="0">
                <a:solidFill>
                  <a:srgbClr val="0000FF"/>
                </a:solidFill>
                <a:latin typeface="Times New Roman" panose="02020603050405020304" pitchFamily="18" charset="0"/>
              </a:rPr>
              <a:t>Ngày 1 - 5 - 1975</a:t>
            </a:r>
          </a:p>
        </p:txBody>
      </p:sp>
      <p:sp>
        <p:nvSpPr>
          <p:cNvPr id="8" name="AutoShape 7">
            <a:hlinkClick r:id="rId3" action="ppaction://hlinksldjump"/>
          </p:cNvPr>
          <p:cNvSpPr>
            <a:spLocks noChangeArrowheads="1"/>
          </p:cNvSpPr>
          <p:nvPr/>
        </p:nvSpPr>
        <p:spPr bwMode="auto">
          <a:xfrm>
            <a:off x="7772400" y="5943600"/>
            <a:ext cx="685800" cy="457200"/>
          </a:xfrm>
          <a:prstGeom prst="leftArrow">
            <a:avLst>
              <a:gd name="adj1" fmla="val 50000"/>
              <a:gd name="adj2" fmla="val 375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450258" y="3105150"/>
            <a:ext cx="418854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FF0000"/>
                </a:solidFill>
                <a:latin typeface="Times New Roman" panose="02020603050405020304" pitchFamily="18" charset="0"/>
              </a:rPr>
              <a:t>B</a:t>
            </a:r>
            <a:r>
              <a:rPr lang="en-US" altLang="en-US" sz="2800" b="1" dirty="0" smtClean="0">
                <a:solidFill>
                  <a:srgbClr val="FF0000"/>
                </a:solidFill>
                <a:latin typeface="Times New Roman" panose="02020603050405020304" pitchFamily="18" charset="0"/>
              </a:rPr>
              <a:t>. </a:t>
            </a:r>
            <a:r>
              <a:rPr lang="en-US" altLang="en-US" sz="2800" b="1" dirty="0">
                <a:solidFill>
                  <a:srgbClr val="FF0000"/>
                </a:solidFill>
                <a:latin typeface="Times New Roman" panose="02020603050405020304" pitchFamily="18" charset="0"/>
              </a:rPr>
              <a:t>Ngày 25 - 4 -1976</a:t>
            </a:r>
          </a:p>
        </p:txBody>
      </p:sp>
    </p:spTree>
    <p:extLst>
      <p:ext uri="{BB962C8B-B14F-4D97-AF65-F5344CB8AC3E}">
        <p14:creationId xmlns:p14="http://schemas.microsoft.com/office/powerpoint/2010/main" xmlns="" val="21629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sp>
        <p:nvSpPr>
          <p:cNvPr id="3" name="Rectangle 2"/>
          <p:cNvSpPr>
            <a:spLocks noChangeArrowheads="1"/>
          </p:cNvSpPr>
          <p:nvPr/>
        </p:nvSpPr>
        <p:spPr bwMode="auto">
          <a:xfrm>
            <a:off x="457200" y="659379"/>
            <a:ext cx="7172632" cy="1106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2: Chọn </a:t>
            </a:r>
            <a:r>
              <a:rPr lang="en-US" altLang="en-US" sz="2800" b="1" dirty="0" smtClean="0">
                <a:solidFill>
                  <a:srgbClr val="990000"/>
                </a:solidFill>
                <a:latin typeface="Times New Roman" panose="02020603050405020304" pitchFamily="18" charset="0"/>
              </a:rPr>
              <a:t>ý đúng </a:t>
            </a:r>
            <a:r>
              <a:rPr lang="en-US" altLang="en-US" sz="2800" b="1" dirty="0">
                <a:solidFill>
                  <a:srgbClr val="990000"/>
                </a:solidFill>
                <a:latin typeface="Times New Roman" panose="02020603050405020304" pitchFamily="18" charset="0"/>
              </a:rPr>
              <a:t>nhất cho câu hỏi sau:</a:t>
            </a:r>
          </a:p>
        </p:txBody>
      </p:sp>
      <p:sp>
        <p:nvSpPr>
          <p:cNvPr id="4" name="Text Box 3"/>
          <p:cNvSpPr txBox="1">
            <a:spLocks noChangeArrowheads="1"/>
          </p:cNvSpPr>
          <p:nvPr/>
        </p:nvSpPr>
        <p:spPr bwMode="auto">
          <a:xfrm>
            <a:off x="685805" y="1809753"/>
            <a:ext cx="7859373"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Kì họp thứ nhất Quốc hội khóa VI quyết định thủ đô là :</a:t>
            </a:r>
          </a:p>
        </p:txBody>
      </p:sp>
      <p:sp>
        <p:nvSpPr>
          <p:cNvPr id="5" name="Text Box 4"/>
          <p:cNvSpPr txBox="1">
            <a:spLocks noChangeArrowheads="1"/>
          </p:cNvSpPr>
          <p:nvPr/>
        </p:nvSpPr>
        <p:spPr bwMode="auto">
          <a:xfrm>
            <a:off x="1518666" y="2571750"/>
            <a:ext cx="389153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A. </a:t>
            </a:r>
            <a:r>
              <a:rPr lang="en-US" altLang="en-US" sz="2800" dirty="0">
                <a:solidFill>
                  <a:srgbClr val="0000FF"/>
                </a:solidFill>
                <a:latin typeface="Times New Roman" panose="02020603050405020304" pitchFamily="18" charset="0"/>
              </a:rPr>
              <a:t>Thành phố Huế</a:t>
            </a:r>
          </a:p>
        </p:txBody>
      </p:sp>
      <p:sp>
        <p:nvSpPr>
          <p:cNvPr id="6" name="Text Box 5"/>
          <p:cNvSpPr txBox="1">
            <a:spLocks noChangeArrowheads="1"/>
          </p:cNvSpPr>
          <p:nvPr/>
        </p:nvSpPr>
        <p:spPr bwMode="auto">
          <a:xfrm>
            <a:off x="1524000" y="3105150"/>
            <a:ext cx="389153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B. </a:t>
            </a:r>
            <a:r>
              <a:rPr lang="en-US" altLang="en-US" sz="2800" dirty="0">
                <a:solidFill>
                  <a:srgbClr val="0000FF"/>
                </a:solidFill>
                <a:latin typeface="Times New Roman" panose="02020603050405020304" pitchFamily="18" charset="0"/>
              </a:rPr>
              <a:t>Hà Nội</a:t>
            </a:r>
          </a:p>
        </p:txBody>
      </p:sp>
      <p:sp>
        <p:nvSpPr>
          <p:cNvPr id="7" name="Text Box 6"/>
          <p:cNvSpPr txBox="1">
            <a:spLocks noChangeArrowheads="1"/>
          </p:cNvSpPr>
          <p:nvPr/>
        </p:nvSpPr>
        <p:spPr bwMode="auto">
          <a:xfrm>
            <a:off x="1515946" y="3638550"/>
            <a:ext cx="587545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C. </a:t>
            </a:r>
            <a:r>
              <a:rPr lang="en-US" altLang="en-US" sz="2800" dirty="0">
                <a:solidFill>
                  <a:srgbClr val="0000FF"/>
                </a:solidFill>
                <a:latin typeface="Times New Roman" panose="02020603050405020304" pitchFamily="18" charset="0"/>
              </a:rPr>
              <a:t>Thành phố Hồ Chí Minh</a:t>
            </a:r>
          </a:p>
        </p:txBody>
      </p:sp>
      <p:sp>
        <p:nvSpPr>
          <p:cNvPr id="8" name="AutoShape 7">
            <a:hlinkClick r:id="rId3" action="ppaction://hlinksldjump"/>
          </p:cNvPr>
          <p:cNvSpPr>
            <a:spLocks noChangeArrowheads="1"/>
          </p:cNvSpPr>
          <p:nvPr/>
        </p:nvSpPr>
        <p:spPr bwMode="auto">
          <a:xfrm>
            <a:off x="8153404" y="6221976"/>
            <a:ext cx="381523" cy="442452"/>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2" name="Rectangle 11"/>
          <p:cNvSpPr>
            <a:spLocks noChangeArrowheads="1"/>
          </p:cNvSpPr>
          <p:nvPr/>
        </p:nvSpPr>
        <p:spPr bwMode="auto">
          <a:xfrm>
            <a:off x="-1" y="202176"/>
            <a:ext cx="9156551" cy="6636774"/>
          </a:xfrm>
          <a:prstGeom prst="rect">
            <a:avLst/>
          </a:prstGeom>
          <a:noFill/>
          <a:ln w="76200">
            <a:pattFill prst="divot">
              <a:fgClr>
                <a:srgbClr val="00FF00"/>
              </a:fgClr>
              <a:bgClr>
                <a:srgbClr val="FF3300"/>
              </a:bgClr>
            </a:patt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528498" y="3115330"/>
            <a:ext cx="388170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FF0000"/>
                </a:solidFill>
                <a:latin typeface="Times New Roman" panose="02020603050405020304" pitchFamily="18" charset="0"/>
              </a:rPr>
              <a:t>B. </a:t>
            </a:r>
            <a:r>
              <a:rPr lang="en-US" altLang="en-US" sz="2800" dirty="0">
                <a:solidFill>
                  <a:srgbClr val="FF0000"/>
                </a:solidFill>
                <a:latin typeface="Times New Roman" panose="02020603050405020304" pitchFamily="18" charset="0"/>
              </a:rPr>
              <a:t>Hà Nội</a:t>
            </a:r>
          </a:p>
        </p:txBody>
      </p:sp>
    </p:spTree>
    <p:extLst>
      <p:ext uri="{BB962C8B-B14F-4D97-AF65-F5344CB8AC3E}">
        <p14:creationId xmlns:p14="http://schemas.microsoft.com/office/powerpoint/2010/main" xmlns="" val="362495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sp>
        <p:nvSpPr>
          <p:cNvPr id="3" name="Rectangle 2"/>
          <p:cNvSpPr>
            <a:spLocks noChangeArrowheads="1"/>
          </p:cNvSpPr>
          <p:nvPr/>
        </p:nvSpPr>
        <p:spPr bwMode="auto">
          <a:xfrm>
            <a:off x="0" y="666750"/>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3: Chọn </a:t>
            </a:r>
            <a:r>
              <a:rPr lang="en-US" altLang="en-US" sz="2800" b="1" dirty="0" smtClean="0">
                <a:solidFill>
                  <a:srgbClr val="990000"/>
                </a:solidFill>
                <a:latin typeface="Times New Roman" panose="02020603050405020304" pitchFamily="18" charset="0"/>
              </a:rPr>
              <a:t>ý </a:t>
            </a:r>
            <a:r>
              <a:rPr lang="en-US" altLang="en-US" sz="2800" b="1" dirty="0">
                <a:solidFill>
                  <a:srgbClr val="990000"/>
                </a:solidFill>
                <a:latin typeface="Times New Roman" panose="02020603050405020304" pitchFamily="18" charset="0"/>
              </a:rPr>
              <a:t>đúng nhất cho câu hỏi sau:</a:t>
            </a:r>
          </a:p>
        </p:txBody>
      </p:sp>
      <p:sp>
        <p:nvSpPr>
          <p:cNvPr id="4" name="Text Box 3"/>
          <p:cNvSpPr txBox="1">
            <a:spLocks noChangeArrowheads="1"/>
          </p:cNvSpPr>
          <p:nvPr/>
        </p:nvSpPr>
        <p:spPr bwMode="auto">
          <a:xfrm>
            <a:off x="609600" y="1733553"/>
            <a:ext cx="82296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Tổng số cử tri cả nước đi bầu cử Quốc hội khóa VI của nước Việt Nam thống nhất đạt tỉ lệ:</a:t>
            </a:r>
          </a:p>
        </p:txBody>
      </p:sp>
      <p:sp>
        <p:nvSpPr>
          <p:cNvPr id="5" name="Text Box 4"/>
          <p:cNvSpPr txBox="1">
            <a:spLocks noChangeArrowheads="1"/>
          </p:cNvSpPr>
          <p:nvPr/>
        </p:nvSpPr>
        <p:spPr bwMode="auto">
          <a:xfrm>
            <a:off x="1101218" y="2625213"/>
            <a:ext cx="758558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A. </a:t>
            </a:r>
            <a:r>
              <a:rPr lang="en-US" altLang="en-US" sz="2800" dirty="0">
                <a:solidFill>
                  <a:srgbClr val="0000FF"/>
                </a:solidFill>
                <a:latin typeface="Times New Roman" panose="02020603050405020304" pitchFamily="18" charset="0"/>
              </a:rPr>
              <a:t>Có 89% tổng số cử tri đi bầu cử</a:t>
            </a:r>
          </a:p>
        </p:txBody>
      </p:sp>
      <p:sp>
        <p:nvSpPr>
          <p:cNvPr id="6" name="Text Box 5"/>
          <p:cNvSpPr txBox="1">
            <a:spLocks noChangeArrowheads="1"/>
          </p:cNvSpPr>
          <p:nvPr/>
        </p:nvSpPr>
        <p:spPr bwMode="auto">
          <a:xfrm>
            <a:off x="1061884" y="3116826"/>
            <a:ext cx="823451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B</a:t>
            </a:r>
            <a:r>
              <a:rPr lang="en-US" altLang="en-US" sz="2800" dirty="0" smtClean="0">
                <a:solidFill>
                  <a:srgbClr val="0000FF"/>
                </a:solidFill>
                <a:latin typeface="Times New Roman" panose="02020603050405020304" pitchFamily="18" charset="0"/>
              </a:rPr>
              <a:t>. </a:t>
            </a:r>
            <a:r>
              <a:rPr lang="en-US" altLang="en-US" sz="2800" dirty="0">
                <a:solidFill>
                  <a:srgbClr val="0000FF"/>
                </a:solidFill>
                <a:latin typeface="Times New Roman" panose="02020603050405020304" pitchFamily="18" charset="0"/>
              </a:rPr>
              <a:t>Có 99,8% tổng số cử tri đi bầu cử</a:t>
            </a:r>
          </a:p>
        </p:txBody>
      </p:sp>
      <p:sp>
        <p:nvSpPr>
          <p:cNvPr id="7" name="Text Box 6"/>
          <p:cNvSpPr txBox="1">
            <a:spLocks noChangeArrowheads="1"/>
          </p:cNvSpPr>
          <p:nvPr/>
        </p:nvSpPr>
        <p:spPr bwMode="auto">
          <a:xfrm>
            <a:off x="1066800" y="3638550"/>
            <a:ext cx="7696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C. </a:t>
            </a:r>
            <a:r>
              <a:rPr lang="en-US" altLang="en-US" sz="2800" dirty="0">
                <a:solidFill>
                  <a:srgbClr val="0000FF"/>
                </a:solidFill>
                <a:latin typeface="Times New Roman" panose="02020603050405020304" pitchFamily="18" charset="0"/>
              </a:rPr>
              <a:t>Có 98,8% tổng số cử tri đi bầu cử.</a:t>
            </a:r>
          </a:p>
        </p:txBody>
      </p:sp>
      <p:sp>
        <p:nvSpPr>
          <p:cNvPr id="8" name="AutoShape 7">
            <a:hlinkClick r:id="rId3" action="ppaction://hlinksldjump"/>
          </p:cNvPr>
          <p:cNvSpPr>
            <a:spLocks noChangeArrowheads="1"/>
          </p:cNvSpPr>
          <p:nvPr/>
        </p:nvSpPr>
        <p:spPr bwMode="auto">
          <a:xfrm>
            <a:off x="7696200" y="6381750"/>
            <a:ext cx="381000" cy="457200"/>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6"/>
          <p:cNvSpPr txBox="1">
            <a:spLocks noChangeArrowheads="1"/>
          </p:cNvSpPr>
          <p:nvPr/>
        </p:nvSpPr>
        <p:spPr bwMode="auto">
          <a:xfrm>
            <a:off x="1066800" y="3638550"/>
            <a:ext cx="768145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FF0000"/>
                </a:solidFill>
                <a:latin typeface="Times New Roman" panose="02020603050405020304" pitchFamily="18" charset="0"/>
              </a:rPr>
              <a:t>C</a:t>
            </a:r>
            <a:r>
              <a:rPr lang="en-US" altLang="en-US" sz="2800" dirty="0" smtClean="0">
                <a:solidFill>
                  <a:srgbClr val="FF0000"/>
                </a:solidFill>
                <a:latin typeface="Times New Roman" panose="02020603050405020304" pitchFamily="18" charset="0"/>
              </a:rPr>
              <a:t>. </a:t>
            </a:r>
            <a:r>
              <a:rPr lang="en-US" altLang="en-US" sz="2800" dirty="0">
                <a:solidFill>
                  <a:srgbClr val="FF0000"/>
                </a:solidFill>
                <a:latin typeface="Times New Roman" panose="02020603050405020304" pitchFamily="18" charset="0"/>
              </a:rPr>
              <a:t>Có 98,8% tổng số cử tri đi bầu cử.</a:t>
            </a:r>
          </a:p>
        </p:txBody>
      </p:sp>
    </p:spTree>
    <p:extLst>
      <p:ext uri="{BB962C8B-B14F-4D97-AF65-F5344CB8AC3E}">
        <p14:creationId xmlns:p14="http://schemas.microsoft.com/office/powerpoint/2010/main" xmlns="" val="48369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19050"/>
            <a:ext cx="9143999" cy="5143500"/>
          </a:xfrm>
          <a:prstGeom prst="rect">
            <a:avLst/>
          </a:prstGeom>
        </p:spPr>
      </p:pic>
      <p:sp>
        <p:nvSpPr>
          <p:cNvPr id="3" name="Rectangle 2"/>
          <p:cNvSpPr>
            <a:spLocks noChangeArrowheads="1"/>
          </p:cNvSpPr>
          <p:nvPr/>
        </p:nvSpPr>
        <p:spPr bwMode="auto">
          <a:xfrm>
            <a:off x="457200" y="742950"/>
            <a:ext cx="716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990000"/>
                </a:solidFill>
                <a:latin typeface="Times New Roman" panose="02020603050405020304" pitchFamily="18" charset="0"/>
              </a:rPr>
              <a:t>Câu 4: Chọn </a:t>
            </a:r>
            <a:r>
              <a:rPr lang="en-US" altLang="en-US" sz="2800" b="1" dirty="0" smtClean="0">
                <a:solidFill>
                  <a:srgbClr val="990000"/>
                </a:solidFill>
                <a:latin typeface="Times New Roman" panose="02020603050405020304" pitchFamily="18" charset="0"/>
              </a:rPr>
              <a:t>ý đúng </a:t>
            </a:r>
            <a:r>
              <a:rPr lang="en-US" altLang="en-US" sz="2800" b="1" dirty="0">
                <a:solidFill>
                  <a:srgbClr val="990000"/>
                </a:solidFill>
                <a:latin typeface="Times New Roman" panose="02020603050405020304" pitchFamily="18" charset="0"/>
              </a:rPr>
              <a:t>nhất cho câu hỏi sau:</a:t>
            </a:r>
          </a:p>
        </p:txBody>
      </p:sp>
      <p:sp>
        <p:nvSpPr>
          <p:cNvPr id="4" name="Text Box 3"/>
          <p:cNvSpPr txBox="1">
            <a:spLocks noChangeArrowheads="1"/>
          </p:cNvSpPr>
          <p:nvPr/>
        </p:nvSpPr>
        <p:spPr bwMode="auto">
          <a:xfrm>
            <a:off x="838200" y="1809753"/>
            <a:ext cx="77724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solidFill>
                  <a:srgbClr val="0000FF"/>
                </a:solidFill>
                <a:latin typeface="Times New Roman" panose="02020603050405020304" pitchFamily="18" charset="0"/>
              </a:rPr>
              <a:t> Kì họp thứ nhất Quốc hội khóa VI quyết định quốc ca là:</a:t>
            </a:r>
          </a:p>
        </p:txBody>
      </p:sp>
      <p:sp>
        <p:nvSpPr>
          <p:cNvPr id="5" name="Text Box 4"/>
          <p:cNvSpPr txBox="1">
            <a:spLocks noChangeArrowheads="1"/>
          </p:cNvSpPr>
          <p:nvPr/>
        </p:nvSpPr>
        <p:spPr bwMode="auto">
          <a:xfrm>
            <a:off x="1219200" y="2647950"/>
            <a:ext cx="5791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A. </a:t>
            </a:r>
            <a:r>
              <a:rPr lang="en-US" altLang="en-US" sz="2800" dirty="0">
                <a:solidFill>
                  <a:srgbClr val="0000FF"/>
                </a:solidFill>
                <a:latin typeface="Times New Roman" panose="02020603050405020304" pitchFamily="18" charset="0"/>
              </a:rPr>
              <a:t>Bài Tiến lên đoàn viên</a:t>
            </a:r>
          </a:p>
        </p:txBody>
      </p:sp>
      <p:sp>
        <p:nvSpPr>
          <p:cNvPr id="6" name="Text Box 5"/>
          <p:cNvSpPr txBox="1">
            <a:spLocks noChangeArrowheads="1"/>
          </p:cNvSpPr>
          <p:nvPr/>
        </p:nvSpPr>
        <p:spPr bwMode="auto">
          <a:xfrm>
            <a:off x="1258532" y="3116826"/>
            <a:ext cx="384687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B.Bài </a:t>
            </a:r>
            <a:r>
              <a:rPr lang="en-US" altLang="en-US" sz="2800" dirty="0">
                <a:solidFill>
                  <a:srgbClr val="0000FF"/>
                </a:solidFill>
                <a:latin typeface="Times New Roman" panose="02020603050405020304" pitchFamily="18" charset="0"/>
              </a:rPr>
              <a:t>Tiến quân ca </a:t>
            </a:r>
          </a:p>
        </p:txBody>
      </p:sp>
      <p:sp>
        <p:nvSpPr>
          <p:cNvPr id="7" name="Text Box 6"/>
          <p:cNvSpPr txBox="1">
            <a:spLocks noChangeArrowheads="1"/>
          </p:cNvSpPr>
          <p:nvPr/>
        </p:nvSpPr>
        <p:spPr bwMode="auto">
          <a:xfrm>
            <a:off x="1268366" y="3486150"/>
            <a:ext cx="734223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0000FF"/>
                </a:solidFill>
                <a:latin typeface="Times New Roman" panose="02020603050405020304" pitchFamily="18" charset="0"/>
              </a:rPr>
              <a:t>C. </a:t>
            </a:r>
            <a:r>
              <a:rPr lang="en-US" altLang="en-US" sz="2800" dirty="0">
                <a:solidFill>
                  <a:srgbClr val="0000FF"/>
                </a:solidFill>
                <a:latin typeface="Times New Roman" panose="02020603050405020304" pitchFamily="18" charset="0"/>
              </a:rPr>
              <a:t>Mùa xuân trên thành phố Hồ Chí Minh.</a:t>
            </a:r>
          </a:p>
        </p:txBody>
      </p:sp>
      <p:sp>
        <p:nvSpPr>
          <p:cNvPr id="8" name="AutoShape 7">
            <a:hlinkClick r:id="rId3" action="ppaction://hlinksldjump"/>
          </p:cNvPr>
          <p:cNvSpPr>
            <a:spLocks noChangeArrowheads="1"/>
          </p:cNvSpPr>
          <p:nvPr/>
        </p:nvSpPr>
        <p:spPr bwMode="auto">
          <a:xfrm>
            <a:off x="8153400" y="6381750"/>
            <a:ext cx="381000" cy="457200"/>
          </a:xfrm>
          <a:prstGeom prst="lef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a:p>
        </p:txBody>
      </p:sp>
      <p:sp>
        <p:nvSpPr>
          <p:cNvPr id="13" name="Text Box 5"/>
          <p:cNvSpPr txBox="1">
            <a:spLocks noChangeArrowheads="1"/>
          </p:cNvSpPr>
          <p:nvPr/>
        </p:nvSpPr>
        <p:spPr bwMode="auto">
          <a:xfrm>
            <a:off x="1288026" y="3115330"/>
            <a:ext cx="389357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smtClean="0">
                <a:solidFill>
                  <a:srgbClr val="FF0000"/>
                </a:solidFill>
                <a:latin typeface="Times New Roman" panose="02020603050405020304" pitchFamily="18" charset="0"/>
              </a:rPr>
              <a:t>B.Bài </a:t>
            </a:r>
            <a:r>
              <a:rPr lang="en-US" altLang="en-US" sz="2800" dirty="0">
                <a:solidFill>
                  <a:srgbClr val="FF0000"/>
                </a:solidFill>
                <a:latin typeface="Times New Roman" panose="02020603050405020304" pitchFamily="18" charset="0"/>
              </a:rPr>
              <a:t>Tiến quân ca </a:t>
            </a:r>
          </a:p>
        </p:txBody>
      </p:sp>
    </p:spTree>
    <p:extLst>
      <p:ext uri="{BB962C8B-B14F-4D97-AF65-F5344CB8AC3E}">
        <p14:creationId xmlns:p14="http://schemas.microsoft.com/office/powerpoint/2010/main" xmlns="" val="12989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pic>
        <p:nvPicPr>
          <p:cNvPr id="3" name="Picture 2">
            <a:extLst>
              <a:ext uri="{FF2B5EF4-FFF2-40B4-BE49-F238E27FC236}">
                <a16:creationId xmlns="" xmlns:a16="http://schemas.microsoft.com/office/drawing/2014/main" id="{F46D3883-AFE0-4082-A034-655E7953316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Romance-Hoa-Tau">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962400" y="4191000"/>
            <a:ext cx="609600" cy="609600"/>
          </a:xfrm>
          <a:prstGeom prst="rect">
            <a:avLst/>
          </a:prstGeom>
        </p:spPr>
      </p:pic>
    </p:spTree>
    <p:extLst>
      <p:ext uri="{BB962C8B-B14F-4D97-AF65-F5344CB8AC3E}">
        <p14:creationId xmlns:p14="http://schemas.microsoft.com/office/powerpoint/2010/main" xmlns="" val="390775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2" numSld="999" showWhenStopped="0">
                <p:cTn id="7" repeatCount="indefinite" fill="hold" display="0">
                  <p:stCondLst>
                    <p:cond delay="indefinite"/>
                  </p:stCondLst>
                  <p:endCondLst>
                    <p:cond evt="onStopAudio" delay="0">
                      <p:tgtEl>
                        <p:sldTgt/>
                      </p:tgtEl>
                    </p:cond>
                  </p:end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xmlns=""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xmlns=""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334000" y="2343150"/>
            <a:ext cx="2966232" cy="523220"/>
          </a:xfrm>
          <a:prstGeom prst="rect">
            <a:avLst/>
          </a:prstGeom>
          <a:noFill/>
        </p:spPr>
        <p:txBody>
          <a:bodyPr wrap="square" rtlCol="0">
            <a:spAutoFit/>
          </a:bodyPr>
          <a:lstStyle/>
          <a:p>
            <a:pPr algn="ctr"/>
            <a:r>
              <a:rPr lang="en-US" sz="2800" b="1" dirty="0" smtClean="0">
                <a:solidFill>
                  <a:schemeClr val="accent2">
                    <a:lumMod val="50000"/>
                  </a:schemeClr>
                </a:solidFill>
                <a:latin typeface="+mj-lt"/>
              </a:rPr>
              <a:t>A.</a:t>
            </a:r>
            <a:r>
              <a:rPr lang="vi-VN" sz="2800" b="1" dirty="0" smtClean="0">
                <a:solidFill>
                  <a:schemeClr val="accent2">
                    <a:lumMod val="50000"/>
                  </a:schemeClr>
                </a:solidFill>
                <a:latin typeface="+mj-lt"/>
              </a:rPr>
              <a:t>Xe </a:t>
            </a:r>
            <a:r>
              <a:rPr lang="vi-VN" sz="2800" b="1" dirty="0">
                <a:solidFill>
                  <a:schemeClr val="accent2">
                    <a:lumMod val="50000"/>
                  </a:schemeClr>
                </a:solidFill>
                <a:latin typeface="+mj-lt"/>
              </a:rPr>
              <a:t>tăng </a:t>
            </a:r>
            <a:r>
              <a:rPr lang="en-US" sz="2800" b="1" dirty="0" smtClean="0">
                <a:solidFill>
                  <a:schemeClr val="accent2">
                    <a:lumMod val="50000"/>
                  </a:schemeClr>
                </a:solidFill>
                <a:latin typeface="+mj-lt"/>
              </a:rPr>
              <a:t>843</a:t>
            </a:r>
            <a:endParaRPr lang="en-US" sz="2800" b="1" dirty="0">
              <a:solidFill>
                <a:schemeClr val="accent2">
                  <a:lumMod val="50000"/>
                </a:schemeClr>
              </a:solidFill>
              <a:latin typeface="+mj-lt"/>
            </a:endParaRPr>
          </a:p>
        </p:txBody>
      </p:sp>
      <p:grpSp>
        <p:nvGrpSpPr>
          <p:cNvPr id="8" name="Group 7"/>
          <p:cNvGrpSpPr/>
          <p:nvPr/>
        </p:nvGrpSpPr>
        <p:grpSpPr>
          <a:xfrm>
            <a:off x="-304800" y="754430"/>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4800" y="897769"/>
              <a:ext cx="5805089" cy="4810051"/>
            </a:xfrm>
            <a:prstGeom prst="rect">
              <a:avLst/>
            </a:prstGeom>
          </p:spPr>
        </p:pic>
        <p:sp>
          <p:nvSpPr>
            <p:cNvPr id="1048" name="TextBox 1047"/>
            <p:cNvSpPr txBox="1"/>
            <p:nvPr/>
          </p:nvSpPr>
          <p:spPr>
            <a:xfrm>
              <a:off x="1114799" y="1464572"/>
              <a:ext cx="2667000" cy="3416320"/>
            </a:xfrm>
            <a:prstGeom prst="rect">
              <a:avLst/>
            </a:prstGeom>
            <a:noFill/>
          </p:spPr>
          <p:txBody>
            <a:bodyPr wrap="square" rtlCol="0">
              <a:spAutoFit/>
            </a:bodyPr>
            <a:lstStyle/>
            <a:p>
              <a:pPr algn="ctr"/>
              <a:r>
                <a:rPr lang="vi-VN" sz="3600" b="1" dirty="0">
                  <a:solidFill>
                    <a:schemeClr val="accent2">
                      <a:lumMod val="50000"/>
                    </a:schemeClr>
                  </a:solidFill>
                  <a:latin typeface="UTM Ong Do Gia" pitchFamily="18" charset="0"/>
                </a:rPr>
                <a:t>Chiếc xe tăng nào đã húc vào cổng chính của Dinh Độc Lập</a:t>
              </a:r>
              <a:endParaRPr lang="en-US" sz="3600" b="1" dirty="0">
                <a:solidFill>
                  <a:schemeClr val="accent2">
                    <a:lumMod val="50000"/>
                  </a:schemeClr>
                </a:solidFill>
                <a:latin typeface="UTM Ong Do Gia"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569" y="622518"/>
            <a:ext cx="680237" cy="2404000"/>
          </a:xfrm>
          <a:prstGeom prst="rect">
            <a:avLst/>
          </a:prstGeom>
        </p:spPr>
      </p:pic>
      <p:pic>
        <p:nvPicPr>
          <p:cNvPr id="14" name="Picture 13">
            <a:hlinkClick r:id="rId9" action="ppaction://hlinksldjump"/>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1100373">
            <a:off x="-68242" y="216190"/>
            <a:ext cx="1219124" cy="1032192"/>
          </a:xfrm>
          <a:prstGeom prst="rect">
            <a:avLst/>
          </a:prstGeom>
        </p:spPr>
      </p:pic>
      <p:sp>
        <p:nvSpPr>
          <p:cNvPr id="15" name="TextBox 14"/>
          <p:cNvSpPr txBox="1"/>
          <p:nvPr/>
        </p:nvSpPr>
        <p:spPr>
          <a:xfrm>
            <a:off x="5339568" y="2658130"/>
            <a:ext cx="2966232" cy="523220"/>
          </a:xfrm>
          <a:prstGeom prst="rect">
            <a:avLst/>
          </a:prstGeom>
          <a:noFill/>
        </p:spPr>
        <p:txBody>
          <a:bodyPr wrap="square" rtlCol="0">
            <a:spAutoFit/>
          </a:bodyPr>
          <a:lstStyle/>
          <a:p>
            <a:pPr algn="ctr"/>
            <a:r>
              <a:rPr lang="en-US" sz="2800" b="1" dirty="0">
                <a:solidFill>
                  <a:schemeClr val="accent2">
                    <a:lumMod val="50000"/>
                  </a:schemeClr>
                </a:solidFill>
                <a:latin typeface="+mj-lt"/>
              </a:rPr>
              <a:t>B</a:t>
            </a:r>
            <a:r>
              <a:rPr lang="en-US" sz="2800" b="1" dirty="0" smtClean="0">
                <a:solidFill>
                  <a:schemeClr val="accent2">
                    <a:lumMod val="50000"/>
                  </a:schemeClr>
                </a:solidFill>
                <a:latin typeface="+mj-lt"/>
              </a:rPr>
              <a:t>.</a:t>
            </a:r>
            <a:r>
              <a:rPr lang="vi-VN" sz="2800" b="1" dirty="0" smtClean="0">
                <a:solidFill>
                  <a:schemeClr val="accent2">
                    <a:lumMod val="50000"/>
                  </a:schemeClr>
                </a:solidFill>
                <a:latin typeface="+mj-lt"/>
              </a:rPr>
              <a:t>Xe </a:t>
            </a:r>
            <a:r>
              <a:rPr lang="vi-VN" sz="2800" b="1" dirty="0">
                <a:solidFill>
                  <a:schemeClr val="accent2">
                    <a:lumMod val="50000"/>
                  </a:schemeClr>
                </a:solidFill>
                <a:latin typeface="+mj-lt"/>
              </a:rPr>
              <a:t>tăng </a:t>
            </a:r>
            <a:r>
              <a:rPr lang="vi-VN" sz="2800" b="1" dirty="0" smtClean="0">
                <a:solidFill>
                  <a:schemeClr val="accent2">
                    <a:lumMod val="50000"/>
                  </a:schemeClr>
                </a:solidFill>
                <a:latin typeface="+mj-lt"/>
              </a:rPr>
              <a:t>3</a:t>
            </a:r>
            <a:r>
              <a:rPr lang="en-US" sz="2800" b="1" dirty="0" smtClean="0">
                <a:solidFill>
                  <a:schemeClr val="accent2">
                    <a:lumMod val="50000"/>
                  </a:schemeClr>
                </a:solidFill>
                <a:latin typeface="+mj-lt"/>
              </a:rPr>
              <a:t>72</a:t>
            </a:r>
            <a:endParaRPr lang="en-US" sz="2800" b="1" dirty="0">
              <a:solidFill>
                <a:schemeClr val="accent2">
                  <a:lumMod val="50000"/>
                </a:schemeClr>
              </a:solidFill>
              <a:latin typeface="+mj-lt"/>
            </a:endParaRPr>
          </a:p>
        </p:txBody>
      </p:sp>
      <p:sp>
        <p:nvSpPr>
          <p:cNvPr id="16" name="TextBox 15"/>
          <p:cNvSpPr txBox="1"/>
          <p:nvPr/>
        </p:nvSpPr>
        <p:spPr>
          <a:xfrm>
            <a:off x="5334000" y="2962930"/>
            <a:ext cx="2966232" cy="523220"/>
          </a:xfrm>
          <a:prstGeom prst="rect">
            <a:avLst/>
          </a:prstGeom>
          <a:noFill/>
        </p:spPr>
        <p:txBody>
          <a:bodyPr wrap="square" rtlCol="0">
            <a:spAutoFit/>
          </a:bodyPr>
          <a:lstStyle/>
          <a:p>
            <a:pPr algn="ctr"/>
            <a:r>
              <a:rPr lang="en-US" sz="2800" b="1" dirty="0" smtClean="0">
                <a:solidFill>
                  <a:schemeClr val="accent2">
                    <a:lumMod val="50000"/>
                  </a:schemeClr>
                </a:solidFill>
                <a:latin typeface="+mj-lt"/>
              </a:rPr>
              <a:t>C.</a:t>
            </a:r>
            <a:r>
              <a:rPr lang="vi-VN" sz="2800" b="1" dirty="0" smtClean="0">
                <a:solidFill>
                  <a:schemeClr val="accent2">
                    <a:lumMod val="50000"/>
                  </a:schemeClr>
                </a:solidFill>
                <a:latin typeface="+mj-lt"/>
              </a:rPr>
              <a:t>Xe </a:t>
            </a:r>
            <a:r>
              <a:rPr lang="vi-VN" sz="2800" b="1" dirty="0">
                <a:solidFill>
                  <a:schemeClr val="accent2">
                    <a:lumMod val="50000"/>
                  </a:schemeClr>
                </a:solidFill>
                <a:latin typeface="+mj-lt"/>
              </a:rPr>
              <a:t>tăng </a:t>
            </a:r>
            <a:r>
              <a:rPr lang="vi-VN" sz="2800" b="1" dirty="0" smtClean="0">
                <a:solidFill>
                  <a:schemeClr val="accent2">
                    <a:lumMod val="50000"/>
                  </a:schemeClr>
                </a:solidFill>
                <a:latin typeface="+mj-lt"/>
              </a:rPr>
              <a:t>3</a:t>
            </a:r>
            <a:r>
              <a:rPr lang="en-US" sz="2800" b="1" dirty="0" smtClean="0">
                <a:solidFill>
                  <a:schemeClr val="accent2">
                    <a:lumMod val="50000"/>
                  </a:schemeClr>
                </a:solidFill>
                <a:latin typeface="+mj-lt"/>
              </a:rPr>
              <a:t>90</a:t>
            </a:r>
            <a:endParaRPr lang="en-US" sz="2800" b="1" dirty="0">
              <a:solidFill>
                <a:schemeClr val="accent2">
                  <a:lumMod val="50000"/>
                </a:schemeClr>
              </a:solidFill>
              <a:latin typeface="+mj-lt"/>
            </a:endParaRPr>
          </a:p>
        </p:txBody>
      </p:sp>
      <p:sp>
        <p:nvSpPr>
          <p:cNvPr id="17" name="TextBox 16"/>
          <p:cNvSpPr txBox="1"/>
          <p:nvPr/>
        </p:nvSpPr>
        <p:spPr>
          <a:xfrm>
            <a:off x="5328432" y="2952750"/>
            <a:ext cx="2966232" cy="523220"/>
          </a:xfrm>
          <a:prstGeom prst="rect">
            <a:avLst/>
          </a:prstGeom>
          <a:noFill/>
        </p:spPr>
        <p:txBody>
          <a:bodyPr wrap="square" rtlCol="0">
            <a:spAutoFit/>
          </a:bodyPr>
          <a:lstStyle/>
          <a:p>
            <a:pPr algn="ctr"/>
            <a:r>
              <a:rPr lang="en-US" sz="2800" b="1" dirty="0" smtClean="0">
                <a:solidFill>
                  <a:srgbClr val="FF0000"/>
                </a:solidFill>
                <a:latin typeface="+mj-lt"/>
              </a:rPr>
              <a:t>C.</a:t>
            </a:r>
            <a:r>
              <a:rPr lang="vi-VN" sz="2800" b="1" dirty="0" smtClean="0">
                <a:solidFill>
                  <a:srgbClr val="FF0000"/>
                </a:solidFill>
                <a:latin typeface="+mj-lt"/>
              </a:rPr>
              <a:t>Xe </a:t>
            </a:r>
            <a:r>
              <a:rPr lang="vi-VN" sz="2800" b="1" dirty="0">
                <a:solidFill>
                  <a:srgbClr val="FF0000"/>
                </a:solidFill>
                <a:latin typeface="+mj-lt"/>
              </a:rPr>
              <a:t>tăng </a:t>
            </a:r>
            <a:r>
              <a:rPr lang="vi-VN" sz="2800" b="1" dirty="0" smtClean="0">
                <a:solidFill>
                  <a:srgbClr val="FF0000"/>
                </a:solidFill>
                <a:latin typeface="+mj-lt"/>
              </a:rPr>
              <a:t>3</a:t>
            </a:r>
            <a:r>
              <a:rPr lang="en-US" sz="2800" b="1" dirty="0" smtClean="0">
                <a:solidFill>
                  <a:srgbClr val="FF0000"/>
                </a:solidFill>
                <a:latin typeface="+mj-lt"/>
              </a:rPr>
              <a:t>90</a:t>
            </a:r>
            <a:endParaRPr lang="en-US" sz="2800" b="1" dirty="0">
              <a:solidFill>
                <a:srgbClr val="FF0000"/>
              </a:solidFill>
              <a:latin typeface="+mj-lt"/>
            </a:endParaRPr>
          </a:p>
        </p:txBody>
      </p:sp>
    </p:spTree>
    <p:extLst>
      <p:ext uri="{BB962C8B-B14F-4D97-AF65-F5344CB8AC3E}">
        <p14:creationId xmlns:p14="http://schemas.microsoft.com/office/powerpoint/2010/main" xmlns="" val="28898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xmlns=""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xmlns=""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flipH="1">
            <a:off x="5340151" y="1218620"/>
            <a:ext cx="2970640" cy="4457700"/>
          </a:xfrm>
          <a:prstGeom prst="rect">
            <a:avLst/>
          </a:prstGeom>
        </p:spPr>
      </p:pic>
      <p:sp>
        <p:nvSpPr>
          <p:cNvPr id="26" name="TextBox 25"/>
          <p:cNvSpPr txBox="1"/>
          <p:nvPr/>
        </p:nvSpPr>
        <p:spPr>
          <a:xfrm>
            <a:off x="5029200" y="2447647"/>
            <a:ext cx="3474720" cy="400110"/>
          </a:xfrm>
          <a:prstGeom prst="rect">
            <a:avLst/>
          </a:prstGeom>
          <a:noFill/>
        </p:spPr>
        <p:txBody>
          <a:bodyPr wrap="square" rtlCol="0">
            <a:spAutoFit/>
          </a:bodyPr>
          <a:lstStyle/>
          <a:p>
            <a:pPr algn="ct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A.</a:t>
            </a:r>
            <a:r>
              <a:rPr lang="vi-VN" sz="2000" b="1" dirty="0" smtClean="0">
                <a:solidFill>
                  <a:schemeClr val="accent2">
                    <a:lumMod val="50000"/>
                  </a:schemeClr>
                </a:solidFill>
                <a:latin typeface="Times New Roman" panose="02020603050405020304" pitchFamily="18" charset="0"/>
                <a:cs typeface="Times New Roman" panose="02020603050405020304" pitchFamily="18" charset="0"/>
              </a:rPr>
              <a:t>Đồng </a:t>
            </a:r>
            <a:r>
              <a:rPr lang="vi-VN" sz="2000" b="1" dirty="0">
                <a:solidFill>
                  <a:schemeClr val="accent2">
                    <a:lumMod val="50000"/>
                  </a:schemeClr>
                </a:solidFill>
                <a:latin typeface="Times New Roman" panose="02020603050405020304" pitchFamily="18" charset="0"/>
                <a:cs typeface="Times New Roman" panose="02020603050405020304" pitchFamily="18" charset="0"/>
              </a:rPr>
              <a:t>chí </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Vũ Đăng Toàn</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312385" y="654268"/>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4800" y="897769"/>
              <a:ext cx="5805089" cy="4810051"/>
            </a:xfrm>
            <a:prstGeom prst="rect">
              <a:avLst/>
            </a:prstGeom>
          </p:spPr>
        </p:pic>
        <p:sp>
          <p:nvSpPr>
            <p:cNvPr id="1048" name="TextBox 1047"/>
            <p:cNvSpPr txBox="1"/>
            <p:nvPr/>
          </p:nvSpPr>
          <p:spPr>
            <a:xfrm>
              <a:off x="1115439" y="1410756"/>
              <a:ext cx="2667000" cy="3600986"/>
            </a:xfrm>
            <a:prstGeom prst="rect">
              <a:avLst/>
            </a:prstGeom>
            <a:noFill/>
          </p:spPr>
          <p:txBody>
            <a:bodyPr wrap="square" rtlCol="0">
              <a:spAutoFit/>
            </a:bodyPr>
            <a:lstStyle/>
            <a:p>
              <a:pPr algn="ctr"/>
              <a:r>
                <a:rPr lang="en-US" sz="3800" b="1" dirty="0">
                  <a:solidFill>
                    <a:schemeClr val="accent2">
                      <a:lumMod val="50000"/>
                    </a:schemeClr>
                  </a:solidFill>
                  <a:latin typeface="UTM Ong Do Gia" pitchFamily="18" charset="0"/>
                </a:rPr>
                <a:t>Ai </a:t>
              </a:r>
              <a:r>
                <a:rPr lang="vi-VN" sz="3800" b="1" dirty="0">
                  <a:solidFill>
                    <a:schemeClr val="accent2">
                      <a:lumMod val="50000"/>
                    </a:schemeClr>
                  </a:solidFill>
                  <a:latin typeface="UTM Ong Do Gia" pitchFamily="18" charset="0"/>
                </a:rPr>
                <a:t>là người dương cao cờ cách mạng nhảy khỏi xe </a:t>
              </a:r>
              <a:r>
                <a:rPr lang="vi-VN" sz="3800" b="1" dirty="0" smtClean="0">
                  <a:solidFill>
                    <a:schemeClr val="accent2">
                      <a:lumMod val="50000"/>
                    </a:schemeClr>
                  </a:solidFill>
                  <a:latin typeface="UTM Ong Do Gia" pitchFamily="18" charset="0"/>
                </a:rPr>
                <a:t>tăng</a:t>
              </a:r>
              <a:r>
                <a:rPr lang="en-US" sz="3800" b="1" dirty="0" smtClean="0">
                  <a:solidFill>
                    <a:schemeClr val="accent2">
                      <a:lumMod val="50000"/>
                    </a:schemeClr>
                  </a:solidFill>
                  <a:latin typeface="UTM Ong Do Gia" pitchFamily="18" charset="0"/>
                </a:rPr>
                <a:t>?</a:t>
              </a:r>
              <a:endParaRPr lang="en-US" sz="3800" b="1" dirty="0">
                <a:solidFill>
                  <a:schemeClr val="accent2">
                    <a:lumMod val="50000"/>
                  </a:schemeClr>
                </a:solidFill>
                <a:latin typeface="UTM Ong Do Gia"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569" y="622518"/>
            <a:ext cx="680237" cy="2404000"/>
          </a:xfrm>
          <a:prstGeom prst="rect">
            <a:avLst/>
          </a:prstGeom>
        </p:spPr>
      </p:pic>
      <p:pic>
        <p:nvPicPr>
          <p:cNvPr id="14" name="Picture 13">
            <a:hlinkClick r:id="rId9" action="ppaction://hlinksldjump"/>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1100373">
            <a:off x="-13381" y="216190"/>
            <a:ext cx="1109403" cy="1032192"/>
          </a:xfrm>
          <a:prstGeom prst="rect">
            <a:avLst/>
          </a:prstGeom>
        </p:spPr>
      </p:pic>
      <p:sp>
        <p:nvSpPr>
          <p:cNvPr id="15" name="TextBox 14"/>
          <p:cNvSpPr txBox="1"/>
          <p:nvPr/>
        </p:nvSpPr>
        <p:spPr>
          <a:xfrm>
            <a:off x="5257800" y="3162240"/>
            <a:ext cx="3398520" cy="400110"/>
          </a:xfrm>
          <a:prstGeom prst="rect">
            <a:avLst/>
          </a:prstGeom>
          <a:noFill/>
        </p:spPr>
        <p:txBody>
          <a:bodyPr wrap="square" rtlCol="0">
            <a:spAutoFit/>
          </a:bodyPr>
          <a:lstStyle/>
          <a:p>
            <a:pPr algn="ctr"/>
            <a:r>
              <a:rPr lang="en-US" sz="2000" b="1" dirty="0" smtClean="0">
                <a:solidFill>
                  <a:schemeClr val="accent2">
                    <a:lumMod val="50000"/>
                  </a:schemeClr>
                </a:solidFill>
                <a:latin typeface="+mj-lt"/>
              </a:rPr>
              <a:t>B.</a:t>
            </a:r>
            <a:r>
              <a:rPr lang="vi-VN" sz="2000" b="1" dirty="0" smtClean="0">
                <a:solidFill>
                  <a:schemeClr val="accent2">
                    <a:lumMod val="50000"/>
                  </a:schemeClr>
                </a:solidFill>
                <a:latin typeface="+mj-lt"/>
              </a:rPr>
              <a:t>Đồng </a:t>
            </a:r>
            <a:r>
              <a:rPr lang="vi-VN" sz="2000" b="1" dirty="0">
                <a:solidFill>
                  <a:schemeClr val="accent2">
                    <a:lumMod val="50000"/>
                  </a:schemeClr>
                </a:solidFill>
                <a:latin typeface="+mj-lt"/>
              </a:rPr>
              <a:t>chí Bùi Quang </a:t>
            </a:r>
            <a:r>
              <a:rPr lang="vi-VN" sz="2000" b="1" dirty="0" smtClean="0">
                <a:solidFill>
                  <a:schemeClr val="accent2">
                    <a:lumMod val="50000"/>
                  </a:schemeClr>
                </a:solidFill>
                <a:latin typeface="+mj-lt"/>
              </a:rPr>
              <a:t>T</a:t>
            </a:r>
            <a:r>
              <a:rPr lang="en-US" sz="2000" b="1" dirty="0" smtClean="0">
                <a:solidFill>
                  <a:schemeClr val="accent2">
                    <a:lumMod val="50000"/>
                  </a:schemeClr>
                </a:solidFill>
                <a:latin typeface="+mj-lt"/>
              </a:rPr>
              <a:t>hận</a:t>
            </a:r>
            <a:endParaRPr lang="en-US" sz="2000" b="1" dirty="0">
              <a:solidFill>
                <a:schemeClr val="accent2">
                  <a:lumMod val="50000"/>
                </a:schemeClr>
              </a:solidFill>
              <a:latin typeface="+mj-lt"/>
            </a:endParaRPr>
          </a:p>
        </p:txBody>
      </p:sp>
      <p:sp>
        <p:nvSpPr>
          <p:cNvPr id="16" name="TextBox 15"/>
          <p:cNvSpPr txBox="1"/>
          <p:nvPr/>
        </p:nvSpPr>
        <p:spPr>
          <a:xfrm>
            <a:off x="5099193" y="3771840"/>
            <a:ext cx="3557133" cy="400110"/>
          </a:xfrm>
          <a:prstGeom prst="rect">
            <a:avLst/>
          </a:prstGeom>
          <a:noFill/>
        </p:spPr>
        <p:txBody>
          <a:bodyPr wrap="square" rtlCol="0">
            <a:spAutoFit/>
          </a:bodyPr>
          <a:lstStyle/>
          <a:p>
            <a:pPr algn="ct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C.</a:t>
            </a:r>
            <a:r>
              <a:rPr lang="vi-VN" sz="2000" b="1" dirty="0" smtClean="0">
                <a:solidFill>
                  <a:schemeClr val="accent2">
                    <a:lumMod val="50000"/>
                  </a:schemeClr>
                </a:solidFill>
                <a:latin typeface="Times New Roman" panose="02020603050405020304" pitchFamily="18" charset="0"/>
                <a:cs typeface="Times New Roman" panose="02020603050405020304" pitchFamily="18" charset="0"/>
              </a:rPr>
              <a:t>Đồng </a:t>
            </a:r>
            <a:r>
              <a:rPr lang="vi-VN" sz="2000" b="1" dirty="0">
                <a:solidFill>
                  <a:schemeClr val="accent2">
                    <a:lumMod val="50000"/>
                  </a:schemeClr>
                </a:solidFill>
                <a:latin typeface="Times New Roman" panose="02020603050405020304" pitchFamily="18" charset="0"/>
                <a:cs typeface="Times New Roman" panose="02020603050405020304" pitchFamily="18" charset="0"/>
              </a:rPr>
              <a:t>chí </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Dương Văn Minh</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257800" y="3162240"/>
            <a:ext cx="3398520"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B.</a:t>
            </a:r>
            <a:r>
              <a:rPr lang="vi-VN" sz="2000" b="1" dirty="0" smtClean="0">
                <a:solidFill>
                  <a:srgbClr val="FF0000"/>
                </a:solidFill>
                <a:latin typeface="Times New Roman" panose="02020603050405020304" pitchFamily="18" charset="0"/>
                <a:cs typeface="Times New Roman" panose="02020603050405020304" pitchFamily="18" charset="0"/>
              </a:rPr>
              <a:t>Đồng </a:t>
            </a:r>
            <a:r>
              <a:rPr lang="vi-VN" sz="2000" b="1" dirty="0">
                <a:solidFill>
                  <a:srgbClr val="FF0000"/>
                </a:solidFill>
                <a:latin typeface="Times New Roman" panose="02020603050405020304" pitchFamily="18" charset="0"/>
                <a:cs typeface="Times New Roman" panose="02020603050405020304" pitchFamily="18" charset="0"/>
              </a:rPr>
              <a:t>chí Bùi Quang </a:t>
            </a:r>
            <a:r>
              <a:rPr lang="vi-VN" sz="2000" b="1" dirty="0" smtClean="0">
                <a:solidFill>
                  <a:srgbClr val="FF0000"/>
                </a:solidFill>
                <a:latin typeface="Times New Roman" panose="02020603050405020304" pitchFamily="18" charset="0"/>
                <a:cs typeface="Times New Roman" panose="02020603050405020304" pitchFamily="18" charset="0"/>
              </a:rPr>
              <a:t>T</a:t>
            </a:r>
            <a:r>
              <a:rPr lang="en-US" sz="2000" b="1" dirty="0" smtClean="0">
                <a:solidFill>
                  <a:srgbClr val="FF0000"/>
                </a:solidFill>
                <a:latin typeface="Times New Roman" panose="02020603050405020304" pitchFamily="18" charset="0"/>
                <a:cs typeface="Times New Roman" panose="02020603050405020304" pitchFamily="18" charset="0"/>
              </a:rPr>
              <a:t>hận</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906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xmlns="" val="0"/>
              </a:ext>
            </a:extLst>
          </a:blip>
          <a:srcRect t="17784" b="54105"/>
          <a:stretch/>
        </p:blipFill>
        <p:spPr>
          <a:xfrm flipV="1">
            <a:off x="-1324333" y="-19050"/>
            <a:ext cx="5743933" cy="93345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xmlns="" val="0"/>
              </a:ext>
            </a:extLst>
          </a:blip>
          <a:srcRect t="17784" b="54105"/>
          <a:stretch/>
        </p:blipFill>
        <p:spPr>
          <a:xfrm flipV="1">
            <a:off x="4343406" y="0"/>
            <a:ext cx="5743933" cy="93345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flipH="1">
            <a:off x="5340151" y="1218620"/>
            <a:ext cx="2970640" cy="4457700"/>
          </a:xfrm>
          <a:prstGeom prst="rect">
            <a:avLst/>
          </a:prstGeom>
        </p:spPr>
      </p:pic>
      <p:grpSp>
        <p:nvGrpSpPr>
          <p:cNvPr id="8" name="Group 7"/>
          <p:cNvGrpSpPr/>
          <p:nvPr/>
        </p:nvGrpSpPr>
        <p:grpSpPr>
          <a:xfrm>
            <a:off x="-304800" y="754430"/>
            <a:ext cx="5805089" cy="495339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4800" y="897769"/>
              <a:ext cx="5805089" cy="4810051"/>
            </a:xfrm>
            <a:prstGeom prst="rect">
              <a:avLst/>
            </a:prstGeom>
          </p:spPr>
        </p:pic>
        <p:sp>
          <p:nvSpPr>
            <p:cNvPr id="1048" name="TextBox 1047"/>
            <p:cNvSpPr txBox="1"/>
            <p:nvPr/>
          </p:nvSpPr>
          <p:spPr>
            <a:xfrm>
              <a:off x="1129314" y="2132004"/>
              <a:ext cx="2667000" cy="2308324"/>
            </a:xfrm>
            <a:prstGeom prst="rect">
              <a:avLst/>
            </a:prstGeom>
            <a:noFill/>
          </p:spPr>
          <p:txBody>
            <a:bodyPr wrap="square" rtlCol="0">
              <a:spAutoFit/>
            </a:bodyPr>
            <a:lstStyle/>
            <a:p>
              <a:pPr algn="ctr"/>
              <a:r>
                <a:rPr lang="vi-VN" sz="3600" b="1" dirty="0">
                  <a:solidFill>
                    <a:srgbClr val="C0504D">
                      <a:lumMod val="50000"/>
                    </a:srgbClr>
                  </a:solidFill>
                  <a:latin typeface="UTM Ong Do Gia" pitchFamily="18" charset="0"/>
                </a:rPr>
                <a:t>Tổng thống chính quyền Sài Gòn lúc đó là ai?</a:t>
              </a:r>
              <a:endParaRPr lang="en-US" sz="3600" b="1" dirty="0">
                <a:solidFill>
                  <a:srgbClr val="C0504D">
                    <a:lumMod val="50000"/>
                  </a:srgbClr>
                </a:solidFill>
                <a:latin typeface="UTM Ong Do Gia"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569" y="622518"/>
            <a:ext cx="680237" cy="2404000"/>
          </a:xfrm>
          <a:prstGeom prst="rect">
            <a:avLst/>
          </a:prstGeom>
        </p:spPr>
      </p:pic>
      <p:sp>
        <p:nvSpPr>
          <p:cNvPr id="15" name="TextBox 14"/>
          <p:cNvSpPr txBox="1"/>
          <p:nvPr/>
        </p:nvSpPr>
        <p:spPr>
          <a:xfrm>
            <a:off x="5257800" y="2495550"/>
            <a:ext cx="3398520" cy="400110"/>
          </a:xfrm>
          <a:prstGeom prst="rect">
            <a:avLst/>
          </a:prstGeom>
          <a:noFill/>
        </p:spPr>
        <p:txBody>
          <a:bodyPr wrap="square" rtlCol="0">
            <a:spAutoFit/>
          </a:bodyPr>
          <a:lstStyle/>
          <a:p>
            <a:pPr algn="ctr"/>
            <a:r>
              <a:rPr lang="en-US" sz="2000" b="1" dirty="0">
                <a:solidFill>
                  <a:schemeClr val="accent2">
                    <a:lumMod val="50000"/>
                  </a:schemeClr>
                </a:solidFill>
                <a:latin typeface="+mj-lt"/>
              </a:rPr>
              <a:t>A</a:t>
            </a:r>
            <a:r>
              <a:rPr lang="en-US" sz="2000" b="1" dirty="0" smtClean="0">
                <a:solidFill>
                  <a:schemeClr val="accent2">
                    <a:lumMod val="50000"/>
                  </a:schemeClr>
                </a:solidFill>
                <a:latin typeface="+mj-lt"/>
              </a:rPr>
              <a:t>.</a:t>
            </a:r>
            <a:r>
              <a:rPr lang="vi-VN" sz="2000" b="1" dirty="0" smtClean="0">
                <a:solidFill>
                  <a:schemeClr val="accent2">
                    <a:lumMod val="50000"/>
                  </a:schemeClr>
                </a:solidFill>
                <a:latin typeface="+mj-lt"/>
              </a:rPr>
              <a:t>Đồng </a:t>
            </a:r>
            <a:r>
              <a:rPr lang="vi-VN" sz="2000" b="1" dirty="0">
                <a:solidFill>
                  <a:schemeClr val="accent2">
                    <a:lumMod val="50000"/>
                  </a:schemeClr>
                </a:solidFill>
                <a:latin typeface="+mj-lt"/>
              </a:rPr>
              <a:t>chí Bùi Quang </a:t>
            </a:r>
            <a:r>
              <a:rPr lang="vi-VN" sz="2000" b="1" dirty="0" smtClean="0">
                <a:solidFill>
                  <a:schemeClr val="accent2">
                    <a:lumMod val="50000"/>
                  </a:schemeClr>
                </a:solidFill>
                <a:latin typeface="+mj-lt"/>
              </a:rPr>
              <a:t>T</a:t>
            </a:r>
            <a:r>
              <a:rPr lang="en-US" sz="2000" b="1" dirty="0" smtClean="0">
                <a:solidFill>
                  <a:schemeClr val="accent2">
                    <a:lumMod val="50000"/>
                  </a:schemeClr>
                </a:solidFill>
                <a:latin typeface="+mj-lt"/>
              </a:rPr>
              <a:t>hận</a:t>
            </a:r>
            <a:endParaRPr lang="en-US" sz="2000" b="1" dirty="0">
              <a:solidFill>
                <a:schemeClr val="accent2">
                  <a:lumMod val="50000"/>
                </a:schemeClr>
              </a:solidFill>
              <a:latin typeface="+mj-lt"/>
            </a:endParaRPr>
          </a:p>
        </p:txBody>
      </p:sp>
      <p:sp>
        <p:nvSpPr>
          <p:cNvPr id="16" name="TextBox 15"/>
          <p:cNvSpPr txBox="1"/>
          <p:nvPr/>
        </p:nvSpPr>
        <p:spPr>
          <a:xfrm>
            <a:off x="5039360" y="3119120"/>
            <a:ext cx="3464560" cy="400110"/>
          </a:xfrm>
          <a:prstGeom prst="rect">
            <a:avLst/>
          </a:prstGeom>
          <a:noFill/>
        </p:spPr>
        <p:txBody>
          <a:bodyPr wrap="square" rtlCol="0">
            <a:spAutoFit/>
          </a:bodyPr>
          <a:lstStyle/>
          <a:p>
            <a:pPr algn="ctr"/>
            <a:r>
              <a:rPr lang="en-US" sz="2000" b="1" dirty="0">
                <a:solidFill>
                  <a:schemeClr val="accent2">
                    <a:lumMod val="50000"/>
                  </a:schemeClr>
                </a:solidFill>
                <a:latin typeface="Times New Roman" panose="02020603050405020304" pitchFamily="18" charset="0"/>
                <a:cs typeface="Times New Roman" panose="02020603050405020304" pitchFamily="18" charset="0"/>
              </a:rPr>
              <a:t>B</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a:t>
            </a:r>
            <a:r>
              <a:rPr lang="vi-VN" sz="2000" b="1" dirty="0" smtClean="0">
                <a:solidFill>
                  <a:schemeClr val="accent2">
                    <a:lumMod val="50000"/>
                  </a:schemeClr>
                </a:solidFill>
                <a:latin typeface="Times New Roman" panose="02020603050405020304" pitchFamily="18" charset="0"/>
                <a:cs typeface="Times New Roman" panose="02020603050405020304" pitchFamily="18" charset="0"/>
              </a:rPr>
              <a:t>Đồng </a:t>
            </a:r>
            <a:r>
              <a:rPr lang="vi-VN" sz="2000" b="1" dirty="0">
                <a:solidFill>
                  <a:schemeClr val="accent2">
                    <a:lumMod val="50000"/>
                  </a:schemeClr>
                </a:solidFill>
                <a:latin typeface="Times New Roman" panose="02020603050405020304" pitchFamily="18" charset="0"/>
                <a:cs typeface="Times New Roman" panose="02020603050405020304" pitchFamily="18" charset="0"/>
              </a:rPr>
              <a:t>chí </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Vũ Đăng Toàn</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140960" y="3728720"/>
            <a:ext cx="3515360" cy="400110"/>
          </a:xfrm>
          <a:prstGeom prst="rect">
            <a:avLst/>
          </a:prstGeom>
          <a:noFill/>
        </p:spPr>
        <p:txBody>
          <a:bodyPr wrap="square" rtlCol="0">
            <a:spAutoFit/>
          </a:bodyPr>
          <a:lstStyle/>
          <a:p>
            <a:pPr algn="ct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C.</a:t>
            </a:r>
            <a:r>
              <a:rPr lang="vi-VN" sz="2000" b="1" dirty="0" smtClean="0">
                <a:solidFill>
                  <a:schemeClr val="accent2">
                    <a:lumMod val="50000"/>
                  </a:schemeClr>
                </a:solidFill>
                <a:latin typeface="Times New Roman" panose="02020603050405020304" pitchFamily="18" charset="0"/>
                <a:cs typeface="Times New Roman" panose="02020603050405020304" pitchFamily="18" charset="0"/>
              </a:rPr>
              <a:t>Đồng </a:t>
            </a:r>
            <a:r>
              <a:rPr lang="vi-VN" sz="2000" b="1" dirty="0">
                <a:solidFill>
                  <a:schemeClr val="accent2">
                    <a:lumMod val="50000"/>
                  </a:schemeClr>
                </a:solidFill>
                <a:latin typeface="Times New Roman" panose="02020603050405020304" pitchFamily="18" charset="0"/>
                <a:cs typeface="Times New Roman" panose="02020603050405020304" pitchFamily="18" charset="0"/>
              </a:rPr>
              <a:t>chí </a:t>
            </a:r>
            <a:r>
              <a:rPr lang="en-US" sz="2000" b="1" dirty="0" smtClean="0">
                <a:solidFill>
                  <a:schemeClr val="accent2">
                    <a:lumMod val="50000"/>
                  </a:schemeClr>
                </a:solidFill>
                <a:latin typeface="Times New Roman" panose="02020603050405020304" pitchFamily="18" charset="0"/>
                <a:cs typeface="Times New Roman" panose="02020603050405020304" pitchFamily="18" charset="0"/>
              </a:rPr>
              <a:t>Dương Văn Minh</a:t>
            </a:r>
            <a:endParaRPr lang="en-US" sz="2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105406" y="3714750"/>
            <a:ext cx="3557133"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C.</a:t>
            </a:r>
            <a:r>
              <a:rPr lang="vi-VN" sz="2000" b="1" dirty="0" smtClean="0">
                <a:solidFill>
                  <a:srgbClr val="FF0000"/>
                </a:solidFill>
                <a:latin typeface="Times New Roman" panose="02020603050405020304" pitchFamily="18" charset="0"/>
                <a:cs typeface="Times New Roman" panose="02020603050405020304" pitchFamily="18" charset="0"/>
              </a:rPr>
              <a:t>Đồng </a:t>
            </a:r>
            <a:r>
              <a:rPr lang="vi-VN" sz="2000" b="1" dirty="0">
                <a:solidFill>
                  <a:srgbClr val="FF0000"/>
                </a:solidFill>
                <a:latin typeface="Times New Roman" panose="02020603050405020304" pitchFamily="18" charset="0"/>
                <a:cs typeface="Times New Roman" panose="02020603050405020304" pitchFamily="18" charset="0"/>
              </a:rPr>
              <a:t>chí </a:t>
            </a:r>
            <a:r>
              <a:rPr lang="en-US" sz="2000" b="1" dirty="0" smtClean="0">
                <a:solidFill>
                  <a:srgbClr val="FF0000"/>
                </a:solidFill>
                <a:latin typeface="Times New Roman" panose="02020603050405020304" pitchFamily="18" charset="0"/>
                <a:cs typeface="Times New Roman" panose="02020603050405020304" pitchFamily="18" charset="0"/>
              </a:rPr>
              <a:t>Dương Văn Minh</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19" name="Picture 4">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81000" y="152568"/>
            <a:ext cx="1663700" cy="281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63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2"/>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 y="0"/>
            <a:ext cx="9143999" cy="5143500"/>
          </a:xfrm>
          <a:prstGeom prst="rect">
            <a:avLst/>
          </a:prstGeom>
        </p:spPr>
      </p:pic>
      <p:pic>
        <p:nvPicPr>
          <p:cNvPr id="1028" name="Picture 4" descr="Những hình ảnh lịch sử từ kỳ bầu cử Quốc hội đầu tiê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209551"/>
            <a:ext cx="3962400" cy="31785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TextBox 7"/>
          <p:cNvSpPr txBox="1"/>
          <p:nvPr/>
        </p:nvSpPr>
        <p:spPr>
          <a:xfrm>
            <a:off x="121700" y="3548921"/>
            <a:ext cx="4572000" cy="369332"/>
          </a:xfrm>
          <a:prstGeom prst="rect">
            <a:avLst/>
          </a:prstGeom>
          <a:noFill/>
        </p:spPr>
        <p:txBody>
          <a:bodyPr wrap="square" rtlCol="0">
            <a:spAutoFit/>
          </a:bodyPr>
          <a:lstStyle/>
          <a:p>
            <a:endParaRPr lang="en-US" dirty="0"/>
          </a:p>
        </p:txBody>
      </p:sp>
      <p:sp>
        <p:nvSpPr>
          <p:cNvPr id="9" name="TextBox 8"/>
          <p:cNvSpPr txBox="1"/>
          <p:nvPr/>
        </p:nvSpPr>
        <p:spPr>
          <a:xfrm>
            <a:off x="76200" y="3406976"/>
            <a:ext cx="4953000" cy="307777"/>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Nhân dân Hà Nội  bỏ phiếu bầu Quốc hội khóa I năm 1946</a:t>
            </a:r>
            <a:endParaRPr lang="en-US" sz="1400" b="1" dirty="0">
              <a:latin typeface="Times New Roman" panose="02020603050405020304" pitchFamily="18" charset="0"/>
              <a:cs typeface="Times New Roman" panose="02020603050405020304" pitchFamily="18" charset="0"/>
            </a:endParaRPr>
          </a:p>
        </p:txBody>
      </p:sp>
      <p:pic>
        <p:nvPicPr>
          <p:cNvPr id="1032" name="Picture 8" descr="Sở Thông tin và Truyền thông tỉnh Thừa Thiên Huế"/>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19374" y="209550"/>
            <a:ext cx="3889375" cy="42301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3" name="TextBox 12"/>
          <p:cNvSpPr txBox="1"/>
          <p:nvPr/>
        </p:nvSpPr>
        <p:spPr>
          <a:xfrm>
            <a:off x="5105402" y="4552953"/>
            <a:ext cx="4724398" cy="307777"/>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Kỳ họp đầu tiên của Quốc hội khóa I năm 1946</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21586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80" y="0"/>
            <a:ext cx="9144000" cy="5143500"/>
          </a:xfrm>
          <a:prstGeom prst="rect">
            <a:avLst/>
          </a:prstGeom>
        </p:spPr>
      </p:pic>
      <p:pic>
        <p:nvPicPr>
          <p:cNvPr id="6" name="Picture 2" descr="Tìm hiểu về lịch sử, ý nghĩa ngày giải phóng miền Nam, thống nhất đất nước  30/4 và ngày Quốc tế Lao động 1/5 - Trường Đại học Lâm nghiệp"/>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95400" y="1132695"/>
            <a:ext cx="6705600" cy="342025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759979" y="-19048"/>
            <a:ext cx="7993627" cy="1138773"/>
          </a:xfrm>
          <a:prstGeom prst="rect">
            <a:avLst/>
          </a:prstGeom>
          <a:noFill/>
        </p:spPr>
        <p:txBody>
          <a:bodyPr wrap="square" rtlCol="0">
            <a:spAutoFit/>
          </a:bodyPr>
          <a:lstStyle/>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dirty="0">
                <a:solidFill>
                  <a:schemeClr val="tx2"/>
                </a:solidFill>
                <a:latin typeface="Times New Roman" panose="02020603050405020304" pitchFamily="18" charset="0"/>
                <a:cs typeface="Times New Roman" panose="02020603050405020304" pitchFamily="18" charset="0"/>
              </a:rPr>
              <a:t> </a:t>
            </a:r>
            <a:r>
              <a:rPr lang="en-US" sz="2000" dirty="0" smtClean="0">
                <a:solidFill>
                  <a:schemeClr val="tx2"/>
                </a:solidFill>
                <a:latin typeface="Times New Roman" panose="02020603050405020304" pitchFamily="18" charset="0"/>
                <a:cs typeface="Times New Roman" panose="02020603050405020304" pitchFamily="18" charset="0"/>
              </a:rPr>
              <a:t>                        </a:t>
            </a:r>
            <a:r>
              <a:rPr lang="en-US" sz="2000" u="sng" dirty="0" smtClean="0">
                <a:solidFill>
                  <a:schemeClr val="tx2"/>
                </a:solidFill>
                <a:latin typeface="Times New Roman" panose="02020603050405020304" pitchFamily="18" charset="0"/>
                <a:cs typeface="Times New Roman" panose="02020603050405020304" pitchFamily="18" charset="0"/>
              </a:rPr>
              <a:t>Lịch sử</a:t>
            </a:r>
          </a:p>
          <a:p>
            <a:r>
              <a:rPr lang="en-US" sz="20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Hoàn thành thống nhất đất nước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75964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2398</TotalTime>
  <Words>2290</Words>
  <Application>Microsoft Office PowerPoint</Application>
  <PresentationFormat>On-screen Show (16:9)</PresentationFormat>
  <Paragraphs>214</Paragraphs>
  <Slides>48</Slides>
  <Notes>4</Notes>
  <HiddenSlides>0</HiddenSlides>
  <MMClips>1</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Office Theme</vt:lpstr>
      <vt:lpstr>1_Office Theme</vt:lpstr>
      <vt:lpstr>2_Office Theme</vt:lpstr>
      <vt:lpstr>14_Default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LAN VY</cp:lastModifiedBy>
  <cp:revision>157</cp:revision>
  <dcterms:created xsi:type="dcterms:W3CDTF">2021-12-28T03:48:00Z</dcterms:created>
  <dcterms:modified xsi:type="dcterms:W3CDTF">2023-04-07T01:07:33Z</dcterms:modified>
</cp:coreProperties>
</file>