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6" r:id="rId4"/>
    <p:sldId id="277" r:id="rId5"/>
    <p:sldId id="278" r:id="rId6"/>
    <p:sldId id="279" r:id="rId7"/>
    <p:sldId id="264" r:id="rId8"/>
    <p:sldId id="267" r:id="rId9"/>
    <p:sldId id="281" r:id="rId10"/>
    <p:sldId id="265" r:id="rId11"/>
    <p:sldId id="270" r:id="rId12"/>
    <p:sldId id="282" r:id="rId13"/>
    <p:sldId id="266" r:id="rId14"/>
    <p:sldId id="275" r:id="rId15"/>
    <p:sldId id="272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Favorites\Downloads\DiHoc-BaoAn-2854684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005" y="417515"/>
            <a:ext cx="8174831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 LÂM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8915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ĐẠO ĐỨC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10: ĐI HỌC ĐÚNG GIỜ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8658" y="3984724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Vận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lang="en-US" altLang="en-US" sz="5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669446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/>
              <a:t> </a:t>
            </a:r>
            <a:r>
              <a:rPr lang="en-US" sz="4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t="42604" b="29590"/>
          <a:stretch/>
        </p:blipFill>
        <p:spPr bwMode="auto">
          <a:xfrm>
            <a:off x="152400" y="2971800"/>
            <a:ext cx="8686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5740093" y="1944540"/>
            <a:ext cx="1640623" cy="699654"/>
          </a:xfrm>
          <a:prstGeom prst="wedgeRoundRectCallout">
            <a:avLst>
              <a:gd name="adj1" fmla="val 971"/>
              <a:gd name="adj2" fmla="val 92203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60875" y="204047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Nhanh lên con, </a:t>
            </a:r>
          </a:p>
          <a:p>
            <a:r>
              <a:rPr lang="en-US" smtClean="0"/>
              <a:t>muộn học rồi 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610600" cy="264793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600200"/>
            <a:ext cx="863730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43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endParaRPr lang="en-US" sz="43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3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3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Anh Dong (2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424" y="1371600"/>
            <a:ext cx="1478756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Anh Dong (2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9237" y="1022350"/>
            <a:ext cx="147756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62200" y="2819400"/>
            <a:ext cx="4724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TIẾT HỌC KẾT THÚC </a:t>
            </a:r>
            <a:endParaRPr lang="en-US" sz="6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endParaRPr lang="en-US" altLang="en-US" sz="5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0"/>
            <a:ext cx="79248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nh Dong (2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424" y="1371600"/>
            <a:ext cx="1478756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Anh Dong (2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9237" y="1022350"/>
            <a:ext cx="147756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iHoc-BaoAn-28546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733800" y="2362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Khám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phá</a:t>
            </a:r>
            <a:endParaRPr lang="en-US" altLang="en-US" sz="5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sao?Theo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48545" r="13025" b="31966"/>
          <a:stretch/>
        </p:blipFill>
        <p:spPr bwMode="auto">
          <a:xfrm>
            <a:off x="228600" y="2971800"/>
            <a:ext cx="8610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 làm gì để đi học đúng giờ 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70402" r="20067" b="7377"/>
          <a:stretch/>
        </p:blipFill>
        <p:spPr bwMode="auto">
          <a:xfrm>
            <a:off x="1600200" y="2286000"/>
            <a:ext cx="55301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Luyện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endParaRPr lang="en-US" altLang="en-US" sz="5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4 (LAN) ẢNH\dd10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t="17036" r="7802" b="62639"/>
          <a:stretch/>
        </p:blipFill>
        <p:spPr bwMode="auto">
          <a:xfrm>
            <a:off x="457200" y="3124200"/>
            <a:ext cx="81353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18" y="1254764"/>
            <a:ext cx="8859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166</Words>
  <Application>Microsoft Office PowerPoint</Application>
  <PresentationFormat>On-screen Show (4:3)</PresentationFormat>
  <Paragraphs>30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HP001 TD 4H</vt:lpstr>
      <vt:lpstr>HP-089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Khám phá</vt:lpstr>
      <vt:lpstr>Khám phá</vt:lpstr>
      <vt:lpstr>PowerPoint Presentation</vt:lpstr>
      <vt:lpstr>Luyện tập</vt:lpstr>
      <vt:lpstr>Luyện tập</vt:lpstr>
      <vt:lpstr>PowerPoint Presentation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22</cp:revision>
  <dcterms:created xsi:type="dcterms:W3CDTF">2006-08-16T00:00:00Z</dcterms:created>
  <dcterms:modified xsi:type="dcterms:W3CDTF">2023-10-10T04:02:57Z</dcterms:modified>
</cp:coreProperties>
</file>