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17195" y="1389008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LỄ PHÉP VÂNG LỜI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ÔNG BÀ, CHA MẸ, ANH CHỊ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951" y="1393868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107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2783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7640" y="3123396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19913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0" y="1981200"/>
            <a:ext cx="9144000" cy="48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17" y="3261904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81200"/>
            <a:ext cx="885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chưa biết lễ phép vâng lời? Vì sao?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8307" r="8580" b="62905"/>
          <a:stretch/>
        </p:blipFill>
        <p:spPr bwMode="auto">
          <a:xfrm>
            <a:off x="0" y="31242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8839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lễ phép, vâng lời ông bà, cha mẹ, anh chị.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31" y="20574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22882" r="23443" b="41439"/>
          <a:stretch/>
        </p:blipFill>
        <p:spPr bwMode="auto">
          <a:xfrm>
            <a:off x="2362200" y="2833688"/>
            <a:ext cx="6456408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77" y="170694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mẹ, anh chị bằng thái độ và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80382"/>
            <a:ext cx="69342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3635" y="2732782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219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16</cp:revision>
  <dcterms:created xsi:type="dcterms:W3CDTF">2006-08-16T00:00:00Z</dcterms:created>
  <dcterms:modified xsi:type="dcterms:W3CDTF">2023-10-10T03:55:26Z</dcterms:modified>
</cp:coreProperties>
</file>