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5" r:id="rId5"/>
    <p:sldId id="266" r:id="rId6"/>
    <p:sldId id="259" r:id="rId7"/>
    <p:sldId id="257" r:id="rId8"/>
    <p:sldId id="258" r:id="rId9"/>
    <p:sldId id="260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8A32E-0D10-401C-89F8-BA23C4AEF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093F8A-A881-4F29-8C6D-D11DA393B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5E908-33E0-4C00-818E-28B959D9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DD3E-7F5B-43C8-B320-16D20F400DBE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4006E-7EBB-4233-8EF5-B7BD30D6F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FFE04-C560-4B1C-9B5E-E6C952715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0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FD37E-7C8F-44E4-A684-7A2B3F81F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BEC37-FD6B-4C74-9AFE-DE4979AA2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0CF1B-C68D-4EB6-B1E0-BFC238A03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DD3E-7F5B-43C8-B320-16D20F400DBE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033BE-F3D9-486A-90D4-62508566D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652B2-58ED-4E9B-AA76-F24D5393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8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0A1B24-1977-4D76-A2FE-0205EA8EC8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122056-B317-4289-8B45-5D78E379C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B89CE-3262-4599-AE8F-C38513241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DD3E-7F5B-43C8-B320-16D20F400DBE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78BF6-E2AE-46F4-9E7D-FC0FA3EA7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11A62-CE40-4572-B956-E839C81D0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5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CBF5B-D7B2-4621-ADA2-985A57DCC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74871-3AFF-4C5E-B061-587DDE739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DFD3E-0F2D-4655-9BF4-74CD7EFC0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DD3E-7F5B-43C8-B320-16D20F400DBE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9EA87-825E-477C-8ACF-C400D306F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B5C55-E746-4468-A5F3-E51738610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33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69C4E-3766-4A28-BCBD-A59A6A8BD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79E86-BC06-4AF0-A373-1923E78CF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0ECD-D666-4210-B4C6-8EAB762D9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DD3E-7F5B-43C8-B320-16D20F400DBE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E0E96-455B-4AEA-A3B5-E68A3A37E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B8570-E816-43E1-9236-0FF4D2B08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32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57AD8-6351-4E94-814F-46FE4C345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0C494-3DA6-44C0-B4C6-35F1B3E301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303282-A6FA-4C31-8E22-071442C0CE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5EF40C-D244-4D65-ADC9-0214F68DE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DD3E-7F5B-43C8-B320-16D20F400DBE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59E218-06E3-4C19-BB8D-F771935C4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63AAB8-7245-4101-8B64-54DEC633C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69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CBD2E-EF2E-4130-8E35-62715A524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CF752-371F-48AB-B3FD-4766E4E7A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AA1B6D-E99F-4DFE-8295-1A677DE19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8F4FAE-31D0-4A3B-A4DB-A582DA5832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CC9AA3-7B5A-48D4-B237-881758DD82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F1F002-C13B-4CCF-8F76-199DA52A6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DD3E-7F5B-43C8-B320-16D20F400DBE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F7BDF3-4204-438E-B4B3-D233A8FB2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02C70F-EB8F-4487-9632-05087FA2A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99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2593F-3587-4EBF-A731-912119CD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F63920-2657-4336-90E6-53B620CE9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DD3E-7F5B-43C8-B320-16D20F400DBE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82DD89-006E-460F-BA9E-BE3D83B83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60D84-0FCF-47C7-96CF-8E4F8BABF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6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35D125-30D9-4121-BC99-CC37CB8DA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DD3E-7F5B-43C8-B320-16D20F400DBE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45AAA4-3DF1-4C1E-A2A0-36D5C7801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360440-EAB7-41A1-8D58-25400A75E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81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884AE-7D6D-4EF2-9AA6-27312929E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A8673-0738-4181-86D0-7D2C3326E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A3338E-1510-48E4-B8C7-7216A04E7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095400-64B6-4C29-B0A1-FADB291F4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DD3E-7F5B-43C8-B320-16D20F400DBE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BDA2E0-1373-4FA7-ACA9-1DDA628A5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845819-1CD9-4801-8088-2F2C4EC74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6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ACA41-3926-4A46-A288-0A43B76B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74EB54-2445-4852-ADC7-CA4D9498F9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3ED61B-53F4-48CC-A619-E23290308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AF438-A063-4FF6-9B61-A86273F59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1DD3E-7F5B-43C8-B320-16D20F400DBE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F68B83-3E96-47E1-9F8B-44A08841E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00A3BB-B28A-4D45-B771-8D511E659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9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D02B13-12D7-479B-8CC8-C2A00C688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07822-8DD3-45B9-86F6-1C675DF33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CCD3-DD85-4448-873A-5809840087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1DD3E-7F5B-43C8-B320-16D20F400DBE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AD63A-27B8-4B00-816B-99EBE1B75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3281A-C9E9-486F-B313-85E07FDF3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F6BBE-6024-46B0-A2BC-C2C6EE6C9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9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17CFD2-4B7A-45E1-926D-C865610827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61" r="44756" b="33188"/>
          <a:stretch/>
        </p:blipFill>
        <p:spPr>
          <a:xfrm>
            <a:off x="830954" y="2087215"/>
            <a:ext cx="9292372" cy="2027585"/>
          </a:xfrm>
          <a:prstGeom prst="rect">
            <a:avLst/>
          </a:prstGeom>
        </p:spPr>
      </p:pic>
      <p:sp>
        <p:nvSpPr>
          <p:cNvPr id="3" name="Tiêu đề 1"/>
          <p:cNvSpPr txBox="1">
            <a:spLocks/>
          </p:cNvSpPr>
          <p:nvPr/>
        </p:nvSpPr>
        <p:spPr>
          <a:xfrm>
            <a:off x="1510800" y="1282891"/>
            <a:ext cx="9349255" cy="1004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prstTxWarp prst="textArchUp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70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en-US" sz="24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24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24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24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6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TRƯỜNG </a:t>
            </a:r>
            <a:r>
              <a:rPr lang="en-US" sz="36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TIỂU HỌC NGỌC LÂM</a:t>
            </a:r>
            <a:r>
              <a:rPr lang="en-US" sz="36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36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r>
              <a:rPr lang="en-US" sz="2400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HOẠT ĐỘNG TRẢI NGHIỆM</a:t>
            </a:r>
            <a:endParaRPr lang="en-US" altLang="vi-VN" sz="2400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7191" y="5078959"/>
            <a:ext cx="4255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1A6</a:t>
            </a:r>
          </a:p>
        </p:txBody>
      </p:sp>
    </p:spTree>
    <p:extLst>
      <p:ext uri="{BB962C8B-B14F-4D97-AF65-F5344CB8AC3E}">
        <p14:creationId xmlns:p14="http://schemas.microsoft.com/office/powerpoint/2010/main" val="387187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5E5F0DB-9018-42F6-A52C-ACB871B0C0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0" t="40396" r="17552" b="20275"/>
          <a:stretch/>
        </p:blipFill>
        <p:spPr>
          <a:xfrm>
            <a:off x="1320247" y="139148"/>
            <a:ext cx="8517835" cy="635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95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5E5F0DB-9018-42F6-A52C-ACB871B0C0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" t="80093" r="16017" b="8644"/>
          <a:stretch/>
        </p:blipFill>
        <p:spPr>
          <a:xfrm>
            <a:off x="1469334" y="824946"/>
            <a:ext cx="8668579" cy="181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85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17CFD2-4B7A-45E1-926D-C865610827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5" t="65937" r="7488" b="6658"/>
          <a:stretch/>
        </p:blipFill>
        <p:spPr>
          <a:xfrm>
            <a:off x="2146299" y="0"/>
            <a:ext cx="8168804" cy="3860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E87C8D-51D8-47DC-9016-9B32F46915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5" t="6027" r="12552" b="71785"/>
          <a:stretch/>
        </p:blipFill>
        <p:spPr>
          <a:xfrm>
            <a:off x="2173941" y="3683000"/>
            <a:ext cx="7844118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8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E36C90-D4B3-404D-A71D-FADE30E140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3" t="29584" r="7584" b="63564"/>
          <a:stretch/>
        </p:blipFill>
        <p:spPr>
          <a:xfrm>
            <a:off x="304800" y="2006600"/>
            <a:ext cx="106680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95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E36C90-D4B3-404D-A71D-FADE30E140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8" t="36955" r="15679" b="22194"/>
          <a:stretch/>
        </p:blipFill>
        <p:spPr>
          <a:xfrm>
            <a:off x="1511300" y="0"/>
            <a:ext cx="9169400" cy="683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26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E36C90-D4B3-404D-A71D-FADE30E140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1" t="76587" r="12736" b="7313"/>
          <a:stretch/>
        </p:blipFill>
        <p:spPr>
          <a:xfrm>
            <a:off x="1054100" y="1016000"/>
            <a:ext cx="9169400" cy="269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77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F1A5384-D2CD-4A00-B72D-B04F97AE1D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89" r="38943" b="35824"/>
          <a:stretch/>
        </p:blipFill>
        <p:spPr>
          <a:xfrm>
            <a:off x="935778" y="2126972"/>
            <a:ext cx="9264490" cy="130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73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F1A5384-D2CD-4A00-B72D-B04F97AE1D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6" t="64176" r="6254" b="7128"/>
          <a:stretch/>
        </p:blipFill>
        <p:spPr>
          <a:xfrm>
            <a:off x="1689652" y="1321903"/>
            <a:ext cx="8362921" cy="389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62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5E5F0DB-9018-42F6-A52C-ACB871B0C0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2" t="4452" r="18865" b="66127"/>
          <a:stretch/>
        </p:blipFill>
        <p:spPr>
          <a:xfrm>
            <a:off x="1808922" y="496956"/>
            <a:ext cx="7512517" cy="475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08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5E5F0DB-9018-42F6-A52C-ACB871B0C0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t="33011" r="15556" b="58557"/>
          <a:stretch/>
        </p:blipFill>
        <p:spPr>
          <a:xfrm>
            <a:off x="1837082" y="1302026"/>
            <a:ext cx="8517835" cy="136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93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</Words>
  <Application>Microsoft Office PowerPoint</Application>
  <PresentationFormat>Widescreen</PresentationFormat>
  <Paragraphs>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Caveat Brush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Administrator</cp:lastModifiedBy>
  <cp:revision>2</cp:revision>
  <dcterms:created xsi:type="dcterms:W3CDTF">2020-08-14T17:16:25Z</dcterms:created>
  <dcterms:modified xsi:type="dcterms:W3CDTF">2023-10-23T07:27:36Z</dcterms:modified>
</cp:coreProperties>
</file>