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404" r:id="rId2"/>
    <p:sldId id="405" r:id="rId3"/>
    <p:sldId id="352" r:id="rId4"/>
    <p:sldId id="410" r:id="rId5"/>
    <p:sldId id="408" r:id="rId6"/>
    <p:sldId id="406" r:id="rId7"/>
    <p:sldId id="414" r:id="rId8"/>
    <p:sldId id="415" r:id="rId9"/>
    <p:sldId id="416" r:id="rId10"/>
    <p:sldId id="411" r:id="rId11"/>
    <p:sldId id="412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110" d="100"/>
          <a:sy n="110" d="100"/>
        </p:scale>
        <p:origin x="83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266"/>
            <a:ext cx="6858000" cy="513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715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2: Vẽ tranh</a:t>
            </a:r>
          </a:p>
          <a:p>
            <a:r>
              <a:rPr 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66944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 Hãy vẽ, tô màu và ghi tên các bộ phận của cây mà em yêu thích.</a:t>
            </a:r>
          </a:p>
        </p:txBody>
      </p:sp>
    </p:spTree>
    <p:extLst>
      <p:ext uri="{BB962C8B-B14F-4D97-AF65-F5344CB8AC3E}">
        <p14:creationId xmlns:p14="http://schemas.microsoft.com/office/powerpoint/2010/main" val="4074814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e 6 Clipart images | Free clip arts">
            <a:extLst>
              <a:ext uri="{FF2B5EF4-FFF2-40B4-BE49-F238E27FC236}">
                <a16:creationId xmlns:a16="http://schemas.microsoft.com/office/drawing/2014/main" id="{C51736C8-CB62-46B9-8C2F-55A56F523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7650"/>
            <a:ext cx="4381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27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anh lop 1\Giáo án điện tử sách mới\ANH NEN PP\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5925" y="1162068"/>
            <a:ext cx="5772150" cy="92333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CHỦ ĐỀ 4 </a:t>
            </a:r>
          </a:p>
          <a:p>
            <a:pPr algn="ctr"/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THỰC VẬT VÀ ĐỘNG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6223" y="2496291"/>
            <a:ext cx="577215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15: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04492" y="165857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 TIỂU HỌC NGỌC LÂM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3948177"/>
            <a:ext cx="4462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extLst>
      <p:ext uri="{BB962C8B-B14F-4D97-AF65-F5344CB8AC3E}">
        <p14:creationId xmlns:p14="http://schemas.microsoft.com/office/powerpoint/2010/main" val="25328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823115" cy="5220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715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1: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Khám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phá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390573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685800"/>
            <a:ext cx="2686050" cy="37147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200400" y="1485900"/>
            <a:ext cx="97155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000500" y="1200150"/>
            <a:ext cx="9144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/>
              <a:t>Lá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743200" y="3638550"/>
            <a:ext cx="1428750" cy="190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57450" y="2171700"/>
            <a:ext cx="1714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810000" y="3329012"/>
            <a:ext cx="1084898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/>
              <a:t>Rễ</a:t>
            </a:r>
          </a:p>
        </p:txBody>
      </p:sp>
      <p:sp>
        <p:nvSpPr>
          <p:cNvPr id="21" name="Oval 20"/>
          <p:cNvSpPr/>
          <p:nvPr/>
        </p:nvSpPr>
        <p:spPr>
          <a:xfrm>
            <a:off x="3810000" y="1857375"/>
            <a:ext cx="1333500" cy="57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Thân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569" y="400050"/>
            <a:ext cx="2307431" cy="38862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914900" y="1485900"/>
            <a:ext cx="1333500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80597" y="3771900"/>
            <a:ext cx="162020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86350" y="2228850"/>
            <a:ext cx="2000250" cy="57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8" idx="6"/>
          </p:cNvCxnSpPr>
          <p:nvPr/>
        </p:nvCxnSpPr>
        <p:spPr>
          <a:xfrm flipV="1">
            <a:off x="5029200" y="800100"/>
            <a:ext cx="2057400" cy="142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2050" y="2971800"/>
            <a:ext cx="1771650" cy="5715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810000" y="528638"/>
            <a:ext cx="1219200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>
                <a:solidFill>
                  <a:srgbClr val="FF0000"/>
                </a:solidFill>
              </a:rPr>
              <a:t>Hoa</a:t>
            </a:r>
          </a:p>
        </p:txBody>
      </p:sp>
      <p:sp>
        <p:nvSpPr>
          <p:cNvPr id="40" name="Oval 39"/>
          <p:cNvSpPr/>
          <p:nvPr/>
        </p:nvSpPr>
        <p:spPr>
          <a:xfrm>
            <a:off x="3810000" y="2628900"/>
            <a:ext cx="1199198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>
                <a:solidFill>
                  <a:srgbClr val="FF0000"/>
                </a:solidFill>
              </a:rPr>
              <a:t>Quả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36333"/>
            <a:ext cx="4638675" cy="4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" grpId="0" animBg="1"/>
      <p:bldP spid="21" grpId="0" animBg="1"/>
      <p:bldP spid="38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3" r="2039" b="1"/>
          <a:stretch/>
        </p:blipFill>
        <p:spPr>
          <a:xfrm>
            <a:off x="228600" y="514350"/>
            <a:ext cx="8686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22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0"/>
            <a:ext cx="8610600" cy="5143500"/>
          </a:xfrm>
        </p:spPr>
      </p:pic>
    </p:spTree>
    <p:extLst>
      <p:ext uri="{BB962C8B-B14F-4D97-AF65-F5344CB8AC3E}">
        <p14:creationId xmlns:p14="http://schemas.microsoft.com/office/powerpoint/2010/main" val="3482848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u hào có tác dụng gì? Ai không nên ăn su hào?">
            <a:extLst>
              <a:ext uri="{FF2B5EF4-FFF2-40B4-BE49-F238E27FC236}">
                <a16:creationId xmlns:a16="http://schemas.microsoft.com/office/drawing/2014/main" id="{F6D010B1-DB78-4BC5-8D9C-0BE7543EF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"/>
            <a:ext cx="57150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C31D3C-8576-4112-8B9D-381ACFCAD1B5}"/>
              </a:ext>
            </a:extLst>
          </p:cNvPr>
          <p:cNvSpPr txBox="1"/>
          <p:nvPr/>
        </p:nvSpPr>
        <p:spPr>
          <a:xfrm>
            <a:off x="4114800" y="44767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cây su hào</a:t>
            </a:r>
          </a:p>
        </p:txBody>
      </p:sp>
    </p:spTree>
    <p:extLst>
      <p:ext uri="{BB962C8B-B14F-4D97-AF65-F5344CB8AC3E}">
        <p14:creationId xmlns:p14="http://schemas.microsoft.com/office/powerpoint/2010/main" val="1394659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36D7A96-DFB3-496D-AF32-5E2736FBA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5018"/>
            <a:ext cx="4343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B88446-74AD-4E70-B220-CD0A511259F1}"/>
              </a:ext>
            </a:extLst>
          </p:cNvPr>
          <p:cNvSpPr txBox="1"/>
          <p:nvPr/>
        </p:nvSpPr>
        <p:spPr>
          <a:xfrm>
            <a:off x="3962400" y="46291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FF0000"/>
                </a:solidFill>
              </a:rPr>
              <a:t>cây thanh long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5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71550"/>
            <a:ext cx="25146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71550"/>
            <a:ext cx="2705100" cy="2819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71550"/>
            <a:ext cx="2371725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13816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2472</TotalTime>
  <Words>73</Words>
  <Application>Microsoft Office PowerPoint</Application>
  <PresentationFormat>On-screen Show (16:9)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Administrator</cp:lastModifiedBy>
  <cp:revision>327</cp:revision>
  <dcterms:created xsi:type="dcterms:W3CDTF">2020-08-19T08:40:40Z</dcterms:created>
  <dcterms:modified xsi:type="dcterms:W3CDTF">2023-10-23T10:29:38Z</dcterms:modified>
</cp:coreProperties>
</file>