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5"/>
  </p:notesMasterIdLst>
  <p:sldIdLst>
    <p:sldId id="256" r:id="rId2"/>
    <p:sldId id="334" r:id="rId3"/>
    <p:sldId id="271" r:id="rId4"/>
    <p:sldId id="259" r:id="rId5"/>
    <p:sldId id="305" r:id="rId6"/>
    <p:sldId id="260" r:id="rId7"/>
    <p:sldId id="261" r:id="rId8"/>
    <p:sldId id="262" r:id="rId9"/>
    <p:sldId id="265" r:id="rId10"/>
    <p:sldId id="266" r:id="rId11"/>
    <p:sldId id="283" r:id="rId12"/>
    <p:sldId id="269" r:id="rId13"/>
    <p:sldId id="277" r:id="rId14"/>
  </p:sldIdLst>
  <p:sldSz cx="9144000" cy="5143500" type="screen16x9"/>
  <p:notesSz cx="6858000" cy="9144000"/>
  <p:embeddedFontLst>
    <p:embeddedFont>
      <p:font typeface="Bahnschrift SemiBold" panose="020B0502040204020203" pitchFamily="34" charset="0"/>
      <p:bold r:id="rId16"/>
    </p:embeddedFont>
    <p:embeddedFont>
      <p:font typeface="Chewy" panose="020B0604020202020204" charset="0"/>
      <p:regular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Bebas Neue" panose="020B0604020202020204" charset="0"/>
      <p:regular r:id="rId22"/>
    </p:embeddedFont>
    <p:embeddedFont>
      <p:font typeface="Bahnschrift SemiLight" panose="020B0502040204020203" pitchFamily="34" charset="0"/>
      <p:regular r:id="rId23"/>
    </p:embeddedFon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Bahnschrift SemiBold Condensed" panose="020B0502040204020203" pitchFamily="34" charset="0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D4AE9D-F5F0-40B9-A17A-C3001F46C928}">
  <a:tblStyle styleId="{81D4AE9D-F5F0-40B9-A17A-C3001F46C9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1a2f1a166_0_3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1a2f1a166_0_3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ddeca1ee2a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ddeca1ee2a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ddeca1ee2a_0_1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ddeca1ee2a_0_1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ddeca1ee2a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ddeca1ee2a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e0cb319d63_0_1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e0cb319d63_0_1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16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ddeca1ee2a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ddeca1ee2a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24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e0cb319d63_0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e0cb319d63_0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22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e0cb319d63_0_2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e0cb319d63_0_2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88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e0aad1fa2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e0aad1fa2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65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ddeca1ee2a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ddeca1ee2a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31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671;ge2642ce334_2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2" name="Google Shape;2672;ge2642ce334_2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8" y="-1"/>
            <a:ext cx="5523958" cy="2344619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639792" y="2837324"/>
            <a:ext cx="5523958" cy="2344619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5000" y="240000"/>
            <a:ext cx="8534100" cy="46635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5100" y="1086088"/>
            <a:ext cx="5804400" cy="23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5100" y="353656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_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0"/>
          <p:cNvGrpSpPr/>
          <p:nvPr/>
        </p:nvGrpSpPr>
        <p:grpSpPr>
          <a:xfrm>
            <a:off x="726208" y="361263"/>
            <a:ext cx="7691578" cy="4420983"/>
            <a:chOff x="6781897" y="2787021"/>
            <a:chExt cx="1643956" cy="944917"/>
          </a:xfrm>
        </p:grpSpPr>
        <p:sp>
          <p:nvSpPr>
            <p:cNvPr id="147" name="Google Shape;147;p20"/>
            <p:cNvSpPr/>
            <p:nvPr/>
          </p:nvSpPr>
          <p:spPr>
            <a:xfrm>
              <a:off x="6781897" y="2787021"/>
              <a:ext cx="1643956" cy="944917"/>
            </a:xfrm>
            <a:custGeom>
              <a:avLst/>
              <a:gdLst/>
              <a:ahLst/>
              <a:cxnLst/>
              <a:rect l="l" t="t" r="r" b="b"/>
              <a:pathLst>
                <a:path w="58697" h="33738" extrusionOk="0">
                  <a:moveTo>
                    <a:pt x="3639" y="3658"/>
                  </a:moveTo>
                  <a:cubicBezTo>
                    <a:pt x="3802" y="3658"/>
                    <a:pt x="3967" y="3690"/>
                    <a:pt x="4123" y="3755"/>
                  </a:cubicBezTo>
                  <a:cubicBezTo>
                    <a:pt x="4597" y="3951"/>
                    <a:pt x="4907" y="4414"/>
                    <a:pt x="4907" y="4927"/>
                  </a:cubicBezTo>
                  <a:cubicBezTo>
                    <a:pt x="4907" y="5628"/>
                    <a:pt x="4338" y="6196"/>
                    <a:pt x="3638" y="6196"/>
                  </a:cubicBezTo>
                  <a:cubicBezTo>
                    <a:pt x="3125" y="6196"/>
                    <a:pt x="2661" y="5886"/>
                    <a:pt x="2465" y="5413"/>
                  </a:cubicBezTo>
                  <a:cubicBezTo>
                    <a:pt x="2269" y="4939"/>
                    <a:pt x="2378" y="4393"/>
                    <a:pt x="2741" y="4029"/>
                  </a:cubicBezTo>
                  <a:cubicBezTo>
                    <a:pt x="2983" y="3787"/>
                    <a:pt x="3308" y="3658"/>
                    <a:pt x="3639" y="3658"/>
                  </a:cubicBezTo>
                  <a:close/>
                  <a:moveTo>
                    <a:pt x="3639" y="9629"/>
                  </a:moveTo>
                  <a:cubicBezTo>
                    <a:pt x="3802" y="9629"/>
                    <a:pt x="3967" y="9661"/>
                    <a:pt x="4123" y="9726"/>
                  </a:cubicBezTo>
                  <a:cubicBezTo>
                    <a:pt x="4597" y="9922"/>
                    <a:pt x="4907" y="10384"/>
                    <a:pt x="4907" y="10899"/>
                  </a:cubicBezTo>
                  <a:cubicBezTo>
                    <a:pt x="4907" y="11599"/>
                    <a:pt x="4338" y="12166"/>
                    <a:pt x="3638" y="12166"/>
                  </a:cubicBezTo>
                  <a:lnTo>
                    <a:pt x="3638" y="12167"/>
                  </a:lnTo>
                  <a:cubicBezTo>
                    <a:pt x="3125" y="12167"/>
                    <a:pt x="2661" y="11858"/>
                    <a:pt x="2465" y="11384"/>
                  </a:cubicBezTo>
                  <a:cubicBezTo>
                    <a:pt x="2269" y="10910"/>
                    <a:pt x="2378" y="10364"/>
                    <a:pt x="2741" y="10000"/>
                  </a:cubicBezTo>
                  <a:cubicBezTo>
                    <a:pt x="2983" y="9758"/>
                    <a:pt x="3308" y="9629"/>
                    <a:pt x="3639" y="9629"/>
                  </a:cubicBezTo>
                  <a:close/>
                  <a:moveTo>
                    <a:pt x="3637" y="15600"/>
                  </a:moveTo>
                  <a:cubicBezTo>
                    <a:pt x="3801" y="15600"/>
                    <a:pt x="3966" y="15632"/>
                    <a:pt x="4123" y="15697"/>
                  </a:cubicBezTo>
                  <a:cubicBezTo>
                    <a:pt x="4597" y="15893"/>
                    <a:pt x="4907" y="16355"/>
                    <a:pt x="4907" y="16870"/>
                  </a:cubicBezTo>
                  <a:cubicBezTo>
                    <a:pt x="4907" y="17570"/>
                    <a:pt x="4338" y="18137"/>
                    <a:pt x="3638" y="18137"/>
                  </a:cubicBezTo>
                  <a:lnTo>
                    <a:pt x="3638" y="18138"/>
                  </a:lnTo>
                  <a:cubicBezTo>
                    <a:pt x="3125" y="18138"/>
                    <a:pt x="2661" y="17829"/>
                    <a:pt x="2465" y="17355"/>
                  </a:cubicBezTo>
                  <a:cubicBezTo>
                    <a:pt x="2269" y="16880"/>
                    <a:pt x="2378" y="16335"/>
                    <a:pt x="2741" y="15972"/>
                  </a:cubicBezTo>
                  <a:cubicBezTo>
                    <a:pt x="2983" y="15729"/>
                    <a:pt x="3307" y="15600"/>
                    <a:pt x="3637" y="15600"/>
                  </a:cubicBezTo>
                  <a:close/>
                  <a:moveTo>
                    <a:pt x="3637" y="21572"/>
                  </a:moveTo>
                  <a:cubicBezTo>
                    <a:pt x="3801" y="21572"/>
                    <a:pt x="3966" y="21603"/>
                    <a:pt x="4123" y="21668"/>
                  </a:cubicBezTo>
                  <a:cubicBezTo>
                    <a:pt x="4597" y="21864"/>
                    <a:pt x="4907" y="22327"/>
                    <a:pt x="4907" y="22840"/>
                  </a:cubicBezTo>
                  <a:cubicBezTo>
                    <a:pt x="4907" y="23540"/>
                    <a:pt x="4338" y="24108"/>
                    <a:pt x="3638" y="24108"/>
                  </a:cubicBezTo>
                  <a:lnTo>
                    <a:pt x="3638" y="24110"/>
                  </a:lnTo>
                  <a:cubicBezTo>
                    <a:pt x="3125" y="24110"/>
                    <a:pt x="2661" y="23800"/>
                    <a:pt x="2465" y="23326"/>
                  </a:cubicBezTo>
                  <a:cubicBezTo>
                    <a:pt x="2269" y="22851"/>
                    <a:pt x="2378" y="22306"/>
                    <a:pt x="2741" y="21943"/>
                  </a:cubicBezTo>
                  <a:cubicBezTo>
                    <a:pt x="2983" y="21700"/>
                    <a:pt x="3307" y="21572"/>
                    <a:pt x="3637" y="21572"/>
                  </a:cubicBezTo>
                  <a:close/>
                  <a:moveTo>
                    <a:pt x="3639" y="27542"/>
                  </a:moveTo>
                  <a:cubicBezTo>
                    <a:pt x="3802" y="27542"/>
                    <a:pt x="3967" y="27573"/>
                    <a:pt x="4123" y="27638"/>
                  </a:cubicBezTo>
                  <a:cubicBezTo>
                    <a:pt x="4597" y="27836"/>
                    <a:pt x="4907" y="28298"/>
                    <a:pt x="4907" y="28811"/>
                  </a:cubicBezTo>
                  <a:cubicBezTo>
                    <a:pt x="4907" y="29511"/>
                    <a:pt x="4338" y="30079"/>
                    <a:pt x="3638" y="30079"/>
                  </a:cubicBezTo>
                  <a:lnTo>
                    <a:pt x="3638" y="30081"/>
                  </a:lnTo>
                  <a:cubicBezTo>
                    <a:pt x="3125" y="30081"/>
                    <a:pt x="2661" y="29771"/>
                    <a:pt x="2465" y="29298"/>
                  </a:cubicBezTo>
                  <a:cubicBezTo>
                    <a:pt x="2269" y="28822"/>
                    <a:pt x="2378" y="28277"/>
                    <a:pt x="2740" y="27914"/>
                  </a:cubicBezTo>
                  <a:cubicBezTo>
                    <a:pt x="2983" y="27671"/>
                    <a:pt x="3308" y="27542"/>
                    <a:pt x="3639" y="27542"/>
                  </a:cubicBezTo>
                  <a:close/>
                  <a:moveTo>
                    <a:pt x="0" y="1"/>
                  </a:moveTo>
                  <a:lnTo>
                    <a:pt x="0" y="33737"/>
                  </a:lnTo>
                  <a:lnTo>
                    <a:pt x="51299" y="33737"/>
                  </a:lnTo>
                  <a:lnTo>
                    <a:pt x="58697" y="27467"/>
                  </a:lnTo>
                  <a:lnTo>
                    <a:pt x="586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8185212" y="3509670"/>
              <a:ext cx="240640" cy="222268"/>
            </a:xfrm>
            <a:custGeom>
              <a:avLst/>
              <a:gdLst/>
              <a:ahLst/>
              <a:cxnLst/>
              <a:rect l="l" t="t" r="r" b="b"/>
              <a:pathLst>
                <a:path w="8592" h="7936" extrusionOk="0">
                  <a:moveTo>
                    <a:pt x="1951" y="1"/>
                  </a:moveTo>
                  <a:cubicBezTo>
                    <a:pt x="814" y="1"/>
                    <a:pt x="1" y="67"/>
                    <a:pt x="1" y="67"/>
                  </a:cubicBezTo>
                  <a:cubicBezTo>
                    <a:pt x="2688" y="3323"/>
                    <a:pt x="1195" y="7935"/>
                    <a:pt x="1195" y="7935"/>
                  </a:cubicBezTo>
                  <a:lnTo>
                    <a:pt x="8592" y="1665"/>
                  </a:lnTo>
                  <a:cubicBezTo>
                    <a:pt x="7470" y="245"/>
                    <a:pt x="4121" y="1"/>
                    <a:pt x="1951" y="1"/>
                  </a:cubicBezTo>
                  <a:close/>
                </a:path>
              </a:pathLst>
            </a:custGeom>
            <a:solidFill>
              <a:srgbClr val="191919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2108250" y="1973075"/>
            <a:ext cx="49275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2108250" y="1218700"/>
            <a:ext cx="49275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 rot="1054855">
            <a:off x="1007795" y="-167920"/>
            <a:ext cx="485149" cy="645681"/>
            <a:chOff x="6275588" y="1475573"/>
            <a:chExt cx="310270" cy="412936"/>
          </a:xfrm>
        </p:grpSpPr>
        <p:sp>
          <p:nvSpPr>
            <p:cNvPr id="152" name="Google Shape;152;p20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20"/>
          <p:cNvGrpSpPr/>
          <p:nvPr/>
        </p:nvGrpSpPr>
        <p:grpSpPr>
          <a:xfrm rot="1054855">
            <a:off x="350270" y="-126345"/>
            <a:ext cx="485149" cy="645681"/>
            <a:chOff x="6275588" y="1475573"/>
            <a:chExt cx="310270" cy="412936"/>
          </a:xfrm>
        </p:grpSpPr>
        <p:sp>
          <p:nvSpPr>
            <p:cNvPr id="181" name="Google Shape;181;p20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0"/>
          <p:cNvGrpSpPr/>
          <p:nvPr/>
        </p:nvGrpSpPr>
        <p:grpSpPr>
          <a:xfrm rot="1054855">
            <a:off x="-140780" y="476605"/>
            <a:ext cx="485149" cy="645681"/>
            <a:chOff x="6275588" y="1475573"/>
            <a:chExt cx="310270" cy="412936"/>
          </a:xfrm>
        </p:grpSpPr>
        <p:sp>
          <p:nvSpPr>
            <p:cNvPr id="210" name="Google Shape;210;p20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0"/>
          <p:cNvGrpSpPr/>
          <p:nvPr/>
        </p:nvGrpSpPr>
        <p:grpSpPr>
          <a:xfrm rot="1054855">
            <a:off x="516732" y="402280"/>
            <a:ext cx="485149" cy="645681"/>
            <a:chOff x="6275588" y="1475573"/>
            <a:chExt cx="310270" cy="412936"/>
          </a:xfrm>
        </p:grpSpPr>
        <p:sp>
          <p:nvSpPr>
            <p:cNvPr id="239" name="Google Shape;239;p20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0"/>
          <p:cNvGrpSpPr/>
          <p:nvPr/>
        </p:nvGrpSpPr>
        <p:grpSpPr>
          <a:xfrm rot="1054855">
            <a:off x="89470" y="1018905"/>
            <a:ext cx="485149" cy="645681"/>
            <a:chOff x="6275588" y="1475573"/>
            <a:chExt cx="310270" cy="412936"/>
          </a:xfrm>
        </p:grpSpPr>
        <p:sp>
          <p:nvSpPr>
            <p:cNvPr id="268" name="Google Shape;268;p20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0"/>
          <p:cNvGrpSpPr/>
          <p:nvPr/>
        </p:nvGrpSpPr>
        <p:grpSpPr>
          <a:xfrm rot="1054855">
            <a:off x="-232180" y="-202170"/>
            <a:ext cx="485149" cy="645681"/>
            <a:chOff x="6275588" y="1475573"/>
            <a:chExt cx="310270" cy="412936"/>
          </a:xfrm>
        </p:grpSpPr>
        <p:sp>
          <p:nvSpPr>
            <p:cNvPr id="297" name="Google Shape;297;p20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20"/>
          <p:cNvSpPr txBox="1">
            <a:spLocks noGrp="1"/>
          </p:cNvSpPr>
          <p:nvPr>
            <p:ph type="subTitle" idx="2"/>
          </p:nvPr>
        </p:nvSpPr>
        <p:spPr>
          <a:xfrm>
            <a:off x="2108250" y="2663150"/>
            <a:ext cx="49275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3"/>
          </p:nvPr>
        </p:nvSpPr>
        <p:spPr>
          <a:xfrm>
            <a:off x="2108250" y="3353225"/>
            <a:ext cx="49275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3_4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/>
          <p:nvPr/>
        </p:nvSpPr>
        <p:spPr>
          <a:xfrm>
            <a:off x="-418477" y="-443162"/>
            <a:ext cx="2263095" cy="2196546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2"/>
          <p:cNvSpPr/>
          <p:nvPr/>
        </p:nvSpPr>
        <p:spPr>
          <a:xfrm>
            <a:off x="-52275" y="3677650"/>
            <a:ext cx="3212568" cy="1531407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"/>
          <p:cNvSpPr/>
          <p:nvPr/>
        </p:nvSpPr>
        <p:spPr>
          <a:xfrm>
            <a:off x="-266453" y="1547479"/>
            <a:ext cx="700444" cy="181748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22"/>
          <p:cNvGrpSpPr/>
          <p:nvPr/>
        </p:nvGrpSpPr>
        <p:grpSpPr>
          <a:xfrm rot="-4593010">
            <a:off x="1763567" y="-144837"/>
            <a:ext cx="568180" cy="618189"/>
            <a:chOff x="2024687" y="1662499"/>
            <a:chExt cx="568165" cy="618172"/>
          </a:xfrm>
        </p:grpSpPr>
        <p:sp>
          <p:nvSpPr>
            <p:cNvPr id="350" name="Google Shape;350;p22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22"/>
          <p:cNvSpPr/>
          <p:nvPr/>
        </p:nvSpPr>
        <p:spPr>
          <a:xfrm>
            <a:off x="898555" y="478383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>
            <a:off x="6479377" y="3651711"/>
            <a:ext cx="2728848" cy="1583267"/>
          </a:xfrm>
          <a:custGeom>
            <a:avLst/>
            <a:gdLst/>
            <a:ahLst/>
            <a:cxnLst/>
            <a:rect l="l" t="t" r="r" b="b"/>
            <a:pathLst>
              <a:path w="86438" h="50151" extrusionOk="0">
                <a:moveTo>
                  <a:pt x="78842" y="0"/>
                </a:moveTo>
                <a:cubicBezTo>
                  <a:pt x="73640" y="0"/>
                  <a:pt x="68427" y="1590"/>
                  <a:pt x="64176" y="4606"/>
                </a:cubicBezTo>
                <a:cubicBezTo>
                  <a:pt x="57879" y="9096"/>
                  <a:pt x="53863" y="16641"/>
                  <a:pt x="53663" y="24373"/>
                </a:cubicBezTo>
                <a:cubicBezTo>
                  <a:pt x="53576" y="27615"/>
                  <a:pt x="54125" y="30932"/>
                  <a:pt x="53289" y="34075"/>
                </a:cubicBezTo>
                <a:cubicBezTo>
                  <a:pt x="52520" y="36969"/>
                  <a:pt x="50038" y="39725"/>
                  <a:pt x="47147" y="39725"/>
                </a:cubicBezTo>
                <a:cubicBezTo>
                  <a:pt x="46898" y="39725"/>
                  <a:pt x="46647" y="39705"/>
                  <a:pt x="46393" y="39662"/>
                </a:cubicBezTo>
                <a:cubicBezTo>
                  <a:pt x="43549" y="39188"/>
                  <a:pt x="41803" y="36245"/>
                  <a:pt x="41117" y="33439"/>
                </a:cubicBezTo>
                <a:cubicBezTo>
                  <a:pt x="40444" y="30633"/>
                  <a:pt x="40407" y="27640"/>
                  <a:pt x="39122" y="25058"/>
                </a:cubicBezTo>
                <a:cubicBezTo>
                  <a:pt x="37554" y="21944"/>
                  <a:pt x="34120" y="19891"/>
                  <a:pt x="30643" y="19891"/>
                </a:cubicBezTo>
                <a:cubicBezTo>
                  <a:pt x="30223" y="19891"/>
                  <a:pt x="29801" y="19921"/>
                  <a:pt x="29382" y="19983"/>
                </a:cubicBezTo>
                <a:cubicBezTo>
                  <a:pt x="25516" y="20544"/>
                  <a:pt x="22186" y="23761"/>
                  <a:pt x="21500" y="27615"/>
                </a:cubicBezTo>
                <a:cubicBezTo>
                  <a:pt x="21164" y="29536"/>
                  <a:pt x="21326" y="31768"/>
                  <a:pt x="19942" y="33140"/>
                </a:cubicBezTo>
                <a:cubicBezTo>
                  <a:pt x="19191" y="33883"/>
                  <a:pt x="18141" y="34169"/>
                  <a:pt x="17060" y="34169"/>
                </a:cubicBezTo>
                <a:cubicBezTo>
                  <a:pt x="16416" y="34169"/>
                  <a:pt x="15762" y="34068"/>
                  <a:pt x="15153" y="33900"/>
                </a:cubicBezTo>
                <a:cubicBezTo>
                  <a:pt x="13519" y="33439"/>
                  <a:pt x="12010" y="32591"/>
                  <a:pt x="10351" y="32254"/>
                </a:cubicBezTo>
                <a:cubicBezTo>
                  <a:pt x="9883" y="32161"/>
                  <a:pt x="9410" y="32116"/>
                  <a:pt x="8936" y="32116"/>
                </a:cubicBezTo>
                <a:cubicBezTo>
                  <a:pt x="5613" y="32116"/>
                  <a:pt x="2316" y="34326"/>
                  <a:pt x="1235" y="37492"/>
                </a:cubicBezTo>
                <a:cubicBezTo>
                  <a:pt x="0" y="41109"/>
                  <a:pt x="1796" y="45511"/>
                  <a:pt x="5226" y="47219"/>
                </a:cubicBezTo>
                <a:cubicBezTo>
                  <a:pt x="5612" y="48005"/>
                  <a:pt x="6722" y="49152"/>
                  <a:pt x="7121" y="49938"/>
                </a:cubicBezTo>
                <a:lnTo>
                  <a:pt x="81998" y="49938"/>
                </a:lnTo>
                <a:cubicBezTo>
                  <a:pt x="83581" y="49938"/>
                  <a:pt x="84866" y="50150"/>
                  <a:pt x="86437" y="50150"/>
                </a:cubicBezTo>
                <a:lnTo>
                  <a:pt x="86288" y="1139"/>
                </a:lnTo>
                <a:cubicBezTo>
                  <a:pt x="83882" y="374"/>
                  <a:pt x="81363" y="0"/>
                  <a:pt x="78842" y="0"/>
                </a:cubicBezTo>
                <a:close/>
              </a:path>
            </a:pathLst>
          </a:custGeom>
          <a:solidFill>
            <a:srgbClr val="BAC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8686985" y="2883446"/>
            <a:ext cx="575269" cy="1098857"/>
            <a:chOff x="2869185" y="2508196"/>
            <a:chExt cx="575269" cy="1098857"/>
          </a:xfrm>
        </p:grpSpPr>
        <p:sp>
          <p:nvSpPr>
            <p:cNvPr id="356" name="Google Shape;356;p22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22"/>
          <p:cNvSpPr/>
          <p:nvPr/>
        </p:nvSpPr>
        <p:spPr>
          <a:xfrm>
            <a:off x="8416901" y="-242484"/>
            <a:ext cx="1115400" cy="1092448"/>
          </a:xfrm>
          <a:custGeom>
            <a:avLst/>
            <a:gdLst/>
            <a:ahLst/>
            <a:cxnLst/>
            <a:rect l="l" t="t" r="r" b="b"/>
            <a:pathLst>
              <a:path w="35331" h="34604" extrusionOk="0">
                <a:moveTo>
                  <a:pt x="2706" y="16536"/>
                </a:moveTo>
                <a:lnTo>
                  <a:pt x="2706" y="16536"/>
                </a:lnTo>
                <a:cubicBezTo>
                  <a:pt x="2619" y="16561"/>
                  <a:pt x="2529" y="16583"/>
                  <a:pt x="2438" y="16605"/>
                </a:cubicBezTo>
                <a:lnTo>
                  <a:pt x="2438" y="16605"/>
                </a:lnTo>
                <a:lnTo>
                  <a:pt x="2706" y="16536"/>
                </a:lnTo>
                <a:close/>
                <a:moveTo>
                  <a:pt x="20653" y="0"/>
                </a:moveTo>
                <a:cubicBezTo>
                  <a:pt x="20608" y="0"/>
                  <a:pt x="20562" y="4"/>
                  <a:pt x="20515" y="12"/>
                </a:cubicBezTo>
                <a:cubicBezTo>
                  <a:pt x="20203" y="75"/>
                  <a:pt x="20004" y="324"/>
                  <a:pt x="19842" y="586"/>
                </a:cubicBezTo>
                <a:cubicBezTo>
                  <a:pt x="19680" y="835"/>
                  <a:pt x="19555" y="1085"/>
                  <a:pt x="19418" y="1334"/>
                </a:cubicBezTo>
                <a:cubicBezTo>
                  <a:pt x="18844" y="2369"/>
                  <a:pt x="18308" y="3404"/>
                  <a:pt x="17784" y="4452"/>
                </a:cubicBezTo>
                <a:cubicBezTo>
                  <a:pt x="17235" y="5549"/>
                  <a:pt x="16724" y="6659"/>
                  <a:pt x="16225" y="7782"/>
                </a:cubicBezTo>
                <a:cubicBezTo>
                  <a:pt x="15988" y="8305"/>
                  <a:pt x="15751" y="8842"/>
                  <a:pt x="15514" y="9378"/>
                </a:cubicBezTo>
                <a:lnTo>
                  <a:pt x="15377" y="9715"/>
                </a:lnTo>
                <a:cubicBezTo>
                  <a:pt x="14941" y="9440"/>
                  <a:pt x="14504" y="9166"/>
                  <a:pt x="14080" y="8879"/>
                </a:cubicBezTo>
                <a:cubicBezTo>
                  <a:pt x="13594" y="8542"/>
                  <a:pt x="13107" y="8218"/>
                  <a:pt x="12609" y="7894"/>
                </a:cubicBezTo>
                <a:cubicBezTo>
                  <a:pt x="12110" y="7570"/>
                  <a:pt x="11611" y="7258"/>
                  <a:pt x="11112" y="6946"/>
                </a:cubicBezTo>
                <a:cubicBezTo>
                  <a:pt x="10164" y="6360"/>
                  <a:pt x="9241" y="5736"/>
                  <a:pt x="8306" y="5125"/>
                </a:cubicBezTo>
                <a:cubicBezTo>
                  <a:pt x="8156" y="5013"/>
                  <a:pt x="7994" y="4913"/>
                  <a:pt x="7820" y="4851"/>
                </a:cubicBezTo>
                <a:cubicBezTo>
                  <a:pt x="7740" y="4823"/>
                  <a:pt x="7658" y="4810"/>
                  <a:pt x="7576" y="4810"/>
                </a:cubicBezTo>
                <a:cubicBezTo>
                  <a:pt x="7362" y="4810"/>
                  <a:pt x="7150" y="4901"/>
                  <a:pt x="6997" y="5063"/>
                </a:cubicBezTo>
                <a:cubicBezTo>
                  <a:pt x="6672" y="5437"/>
                  <a:pt x="6847" y="5998"/>
                  <a:pt x="6984" y="6422"/>
                </a:cubicBezTo>
                <a:cubicBezTo>
                  <a:pt x="7184" y="6984"/>
                  <a:pt x="7408" y="7532"/>
                  <a:pt x="7645" y="8081"/>
                </a:cubicBezTo>
                <a:cubicBezTo>
                  <a:pt x="8094" y="9141"/>
                  <a:pt x="8593" y="10176"/>
                  <a:pt x="9117" y="11211"/>
                </a:cubicBezTo>
                <a:cubicBezTo>
                  <a:pt x="9354" y="11698"/>
                  <a:pt x="9603" y="12184"/>
                  <a:pt x="9865" y="12670"/>
                </a:cubicBezTo>
                <a:cubicBezTo>
                  <a:pt x="10027" y="12970"/>
                  <a:pt x="10202" y="13256"/>
                  <a:pt x="10364" y="13556"/>
                </a:cubicBezTo>
                <a:cubicBezTo>
                  <a:pt x="10114" y="13643"/>
                  <a:pt x="9865" y="13730"/>
                  <a:pt x="9603" y="13793"/>
                </a:cubicBezTo>
                <a:cubicBezTo>
                  <a:pt x="7645" y="14279"/>
                  <a:pt x="5650" y="14541"/>
                  <a:pt x="3679" y="14953"/>
                </a:cubicBezTo>
                <a:cubicBezTo>
                  <a:pt x="3130" y="15065"/>
                  <a:pt x="2569" y="15189"/>
                  <a:pt x="2021" y="15314"/>
                </a:cubicBezTo>
                <a:cubicBezTo>
                  <a:pt x="1746" y="15377"/>
                  <a:pt x="1472" y="15451"/>
                  <a:pt x="1197" y="15514"/>
                </a:cubicBezTo>
                <a:cubicBezTo>
                  <a:pt x="898" y="15601"/>
                  <a:pt x="561" y="15676"/>
                  <a:pt x="324" y="15888"/>
                </a:cubicBezTo>
                <a:cubicBezTo>
                  <a:pt x="75" y="16112"/>
                  <a:pt x="0" y="16474"/>
                  <a:pt x="150" y="16786"/>
                </a:cubicBezTo>
                <a:cubicBezTo>
                  <a:pt x="250" y="16985"/>
                  <a:pt x="387" y="17147"/>
                  <a:pt x="561" y="17285"/>
                </a:cubicBezTo>
                <a:cubicBezTo>
                  <a:pt x="811" y="17472"/>
                  <a:pt x="1073" y="17621"/>
                  <a:pt x="1360" y="17746"/>
                </a:cubicBezTo>
                <a:cubicBezTo>
                  <a:pt x="1871" y="17995"/>
                  <a:pt x="2407" y="18207"/>
                  <a:pt x="2956" y="18395"/>
                </a:cubicBezTo>
                <a:cubicBezTo>
                  <a:pt x="4066" y="18781"/>
                  <a:pt x="5201" y="19118"/>
                  <a:pt x="6336" y="19405"/>
                </a:cubicBezTo>
                <a:cubicBezTo>
                  <a:pt x="6859" y="19542"/>
                  <a:pt x="7383" y="19654"/>
                  <a:pt x="7919" y="19766"/>
                </a:cubicBezTo>
                <a:lnTo>
                  <a:pt x="8431" y="19879"/>
                </a:lnTo>
                <a:cubicBezTo>
                  <a:pt x="8306" y="20066"/>
                  <a:pt x="8194" y="20253"/>
                  <a:pt x="8069" y="20440"/>
                </a:cubicBezTo>
                <a:cubicBezTo>
                  <a:pt x="7807" y="20864"/>
                  <a:pt x="7545" y="21300"/>
                  <a:pt x="7296" y="21724"/>
                </a:cubicBezTo>
                <a:cubicBezTo>
                  <a:pt x="6772" y="22597"/>
                  <a:pt x="6273" y="23470"/>
                  <a:pt x="5774" y="24356"/>
                </a:cubicBezTo>
                <a:cubicBezTo>
                  <a:pt x="5226" y="25353"/>
                  <a:pt x="4689" y="26351"/>
                  <a:pt x="4203" y="27374"/>
                </a:cubicBezTo>
                <a:cubicBezTo>
                  <a:pt x="4078" y="27623"/>
                  <a:pt x="3966" y="27860"/>
                  <a:pt x="3879" y="28122"/>
                </a:cubicBezTo>
                <a:cubicBezTo>
                  <a:pt x="3841" y="28234"/>
                  <a:pt x="3816" y="28359"/>
                  <a:pt x="3816" y="28496"/>
                </a:cubicBezTo>
                <a:cubicBezTo>
                  <a:pt x="3829" y="28646"/>
                  <a:pt x="3891" y="28795"/>
                  <a:pt x="3991" y="28908"/>
                </a:cubicBezTo>
                <a:lnTo>
                  <a:pt x="3991" y="28957"/>
                </a:lnTo>
                <a:cubicBezTo>
                  <a:pt x="4125" y="29101"/>
                  <a:pt x="4318" y="29179"/>
                  <a:pt x="4513" y="29179"/>
                </a:cubicBezTo>
                <a:cubicBezTo>
                  <a:pt x="4572" y="29179"/>
                  <a:pt x="4631" y="29171"/>
                  <a:pt x="4689" y="29157"/>
                </a:cubicBezTo>
                <a:cubicBezTo>
                  <a:pt x="4864" y="29120"/>
                  <a:pt x="5039" y="29045"/>
                  <a:pt x="5201" y="28957"/>
                </a:cubicBezTo>
                <a:lnTo>
                  <a:pt x="5562" y="28770"/>
                </a:lnTo>
                <a:lnTo>
                  <a:pt x="6273" y="28409"/>
                </a:lnTo>
                <a:cubicBezTo>
                  <a:pt x="7321" y="27872"/>
                  <a:pt x="8381" y="27361"/>
                  <a:pt x="9453" y="26887"/>
                </a:cubicBezTo>
                <a:cubicBezTo>
                  <a:pt x="9965" y="26650"/>
                  <a:pt x="10488" y="26413"/>
                  <a:pt x="11000" y="26176"/>
                </a:cubicBezTo>
                <a:cubicBezTo>
                  <a:pt x="11249" y="26064"/>
                  <a:pt x="11499" y="25939"/>
                  <a:pt x="11760" y="25815"/>
                </a:cubicBezTo>
                <a:lnTo>
                  <a:pt x="11773" y="26027"/>
                </a:lnTo>
                <a:cubicBezTo>
                  <a:pt x="11798" y="26351"/>
                  <a:pt x="11823" y="26688"/>
                  <a:pt x="11835" y="27012"/>
                </a:cubicBezTo>
                <a:cubicBezTo>
                  <a:pt x="11873" y="27636"/>
                  <a:pt x="11910" y="28259"/>
                  <a:pt x="11960" y="28883"/>
                </a:cubicBezTo>
                <a:cubicBezTo>
                  <a:pt x="12010" y="30042"/>
                  <a:pt x="12147" y="31202"/>
                  <a:pt x="12372" y="32337"/>
                </a:cubicBezTo>
                <a:cubicBezTo>
                  <a:pt x="12434" y="32611"/>
                  <a:pt x="12496" y="32873"/>
                  <a:pt x="12559" y="33148"/>
                </a:cubicBezTo>
                <a:cubicBezTo>
                  <a:pt x="12621" y="33435"/>
                  <a:pt x="12696" y="33721"/>
                  <a:pt x="12808" y="34008"/>
                </a:cubicBezTo>
                <a:cubicBezTo>
                  <a:pt x="12908" y="34233"/>
                  <a:pt x="13082" y="34420"/>
                  <a:pt x="13307" y="34532"/>
                </a:cubicBezTo>
                <a:cubicBezTo>
                  <a:pt x="13409" y="34578"/>
                  <a:pt x="13524" y="34604"/>
                  <a:pt x="13643" y="34604"/>
                </a:cubicBezTo>
                <a:cubicBezTo>
                  <a:pt x="13685" y="34604"/>
                  <a:pt x="13726" y="34601"/>
                  <a:pt x="13768" y="34594"/>
                </a:cubicBezTo>
                <a:cubicBezTo>
                  <a:pt x="13918" y="34557"/>
                  <a:pt x="14055" y="34495"/>
                  <a:pt x="14180" y="34407"/>
                </a:cubicBezTo>
                <a:cubicBezTo>
                  <a:pt x="14454" y="34195"/>
                  <a:pt x="14691" y="33946"/>
                  <a:pt x="14903" y="33672"/>
                </a:cubicBezTo>
                <a:cubicBezTo>
                  <a:pt x="15614" y="32761"/>
                  <a:pt x="16275" y="31801"/>
                  <a:pt x="16911" y="30828"/>
                </a:cubicBezTo>
                <a:cubicBezTo>
                  <a:pt x="17360" y="30142"/>
                  <a:pt x="17796" y="29456"/>
                  <a:pt x="18220" y="28770"/>
                </a:cubicBezTo>
                <a:cubicBezTo>
                  <a:pt x="18869" y="29020"/>
                  <a:pt x="19517" y="29244"/>
                  <a:pt x="20166" y="29481"/>
                </a:cubicBezTo>
                <a:cubicBezTo>
                  <a:pt x="21238" y="29868"/>
                  <a:pt x="22299" y="30279"/>
                  <a:pt x="23359" y="30703"/>
                </a:cubicBezTo>
                <a:cubicBezTo>
                  <a:pt x="23895" y="30915"/>
                  <a:pt x="24431" y="31127"/>
                  <a:pt x="24967" y="31327"/>
                </a:cubicBezTo>
                <a:cubicBezTo>
                  <a:pt x="25516" y="31527"/>
                  <a:pt x="26052" y="31689"/>
                  <a:pt x="26589" y="31863"/>
                </a:cubicBezTo>
                <a:cubicBezTo>
                  <a:pt x="27125" y="32038"/>
                  <a:pt x="27661" y="32225"/>
                  <a:pt x="28210" y="32350"/>
                </a:cubicBezTo>
                <a:cubicBezTo>
                  <a:pt x="28372" y="32399"/>
                  <a:pt x="28522" y="32424"/>
                  <a:pt x="28684" y="32437"/>
                </a:cubicBezTo>
                <a:cubicBezTo>
                  <a:pt x="28706" y="32439"/>
                  <a:pt x="28728" y="32440"/>
                  <a:pt x="28751" y="32440"/>
                </a:cubicBezTo>
                <a:cubicBezTo>
                  <a:pt x="28857" y="32440"/>
                  <a:pt x="28968" y="32418"/>
                  <a:pt x="29070" y="32387"/>
                </a:cubicBezTo>
                <a:cubicBezTo>
                  <a:pt x="29220" y="32337"/>
                  <a:pt x="29345" y="32237"/>
                  <a:pt x="29432" y="32100"/>
                </a:cubicBezTo>
                <a:cubicBezTo>
                  <a:pt x="29644" y="31776"/>
                  <a:pt x="29532" y="31377"/>
                  <a:pt x="29432" y="31040"/>
                </a:cubicBezTo>
                <a:cubicBezTo>
                  <a:pt x="29095" y="29968"/>
                  <a:pt x="28684" y="28908"/>
                  <a:pt x="28235" y="27872"/>
                </a:cubicBezTo>
                <a:cubicBezTo>
                  <a:pt x="27773" y="26800"/>
                  <a:pt x="27337" y="25727"/>
                  <a:pt x="26888" y="24643"/>
                </a:cubicBezTo>
                <a:cubicBezTo>
                  <a:pt x="26701" y="24156"/>
                  <a:pt x="26514" y="23670"/>
                  <a:pt x="26339" y="23171"/>
                </a:cubicBezTo>
                <a:cubicBezTo>
                  <a:pt x="26239" y="22921"/>
                  <a:pt x="26140" y="22660"/>
                  <a:pt x="26052" y="22410"/>
                </a:cubicBezTo>
                <a:cubicBezTo>
                  <a:pt x="26002" y="22298"/>
                  <a:pt x="25965" y="22173"/>
                  <a:pt x="25915" y="22061"/>
                </a:cubicBezTo>
                <a:cubicBezTo>
                  <a:pt x="26950" y="22061"/>
                  <a:pt x="27985" y="22061"/>
                  <a:pt x="29020" y="22024"/>
                </a:cubicBezTo>
                <a:cubicBezTo>
                  <a:pt x="30155" y="21986"/>
                  <a:pt x="31290" y="21924"/>
                  <a:pt x="32425" y="21874"/>
                </a:cubicBezTo>
                <a:cubicBezTo>
                  <a:pt x="33011" y="21849"/>
                  <a:pt x="33597" y="21837"/>
                  <a:pt x="34183" y="21774"/>
                </a:cubicBezTo>
                <a:cubicBezTo>
                  <a:pt x="34420" y="21762"/>
                  <a:pt x="34657" y="21712"/>
                  <a:pt x="34869" y="21637"/>
                </a:cubicBezTo>
                <a:cubicBezTo>
                  <a:pt x="35156" y="21512"/>
                  <a:pt x="35331" y="21225"/>
                  <a:pt x="35318" y="20926"/>
                </a:cubicBezTo>
                <a:cubicBezTo>
                  <a:pt x="35293" y="20540"/>
                  <a:pt x="34969" y="20303"/>
                  <a:pt x="34695" y="20078"/>
                </a:cubicBezTo>
                <a:cubicBezTo>
                  <a:pt x="33797" y="19380"/>
                  <a:pt x="32849" y="18731"/>
                  <a:pt x="31926" y="18058"/>
                </a:cubicBezTo>
                <a:cubicBezTo>
                  <a:pt x="30991" y="17384"/>
                  <a:pt x="30056" y="16698"/>
                  <a:pt x="29133" y="16000"/>
                </a:cubicBezTo>
                <a:cubicBezTo>
                  <a:pt x="28771" y="15726"/>
                  <a:pt x="28409" y="15439"/>
                  <a:pt x="28060" y="15165"/>
                </a:cubicBezTo>
                <a:cubicBezTo>
                  <a:pt x="27761" y="14940"/>
                  <a:pt x="27462" y="14716"/>
                  <a:pt x="27162" y="14491"/>
                </a:cubicBezTo>
                <a:cubicBezTo>
                  <a:pt x="27536" y="13955"/>
                  <a:pt x="27911" y="13419"/>
                  <a:pt x="28272" y="12882"/>
                </a:cubicBezTo>
                <a:cubicBezTo>
                  <a:pt x="28933" y="11910"/>
                  <a:pt x="29594" y="10924"/>
                  <a:pt x="30205" y="9927"/>
                </a:cubicBezTo>
                <a:cubicBezTo>
                  <a:pt x="30517" y="9415"/>
                  <a:pt x="30829" y="8917"/>
                  <a:pt x="31116" y="8393"/>
                </a:cubicBezTo>
                <a:cubicBezTo>
                  <a:pt x="31303" y="8056"/>
                  <a:pt x="31540" y="7694"/>
                  <a:pt x="31527" y="7295"/>
                </a:cubicBezTo>
                <a:cubicBezTo>
                  <a:pt x="31540" y="6946"/>
                  <a:pt x="31290" y="6647"/>
                  <a:pt x="30953" y="6572"/>
                </a:cubicBezTo>
                <a:cubicBezTo>
                  <a:pt x="30900" y="6566"/>
                  <a:pt x="30847" y="6563"/>
                  <a:pt x="30793" y="6563"/>
                </a:cubicBezTo>
                <a:cubicBezTo>
                  <a:pt x="30631" y="6563"/>
                  <a:pt x="30467" y="6591"/>
                  <a:pt x="30317" y="6647"/>
                </a:cubicBezTo>
                <a:cubicBezTo>
                  <a:pt x="30043" y="6747"/>
                  <a:pt x="29781" y="6859"/>
                  <a:pt x="29519" y="6959"/>
                </a:cubicBezTo>
                <a:lnTo>
                  <a:pt x="28734" y="7283"/>
                </a:lnTo>
                <a:cubicBezTo>
                  <a:pt x="28185" y="7520"/>
                  <a:pt x="27624" y="7757"/>
                  <a:pt x="27087" y="7994"/>
                </a:cubicBezTo>
                <a:cubicBezTo>
                  <a:pt x="26539" y="8231"/>
                  <a:pt x="26027" y="8455"/>
                  <a:pt x="25504" y="8717"/>
                </a:cubicBezTo>
                <a:cubicBezTo>
                  <a:pt x="24955" y="8979"/>
                  <a:pt x="24394" y="9241"/>
                  <a:pt x="23870" y="9540"/>
                </a:cubicBezTo>
                <a:cubicBezTo>
                  <a:pt x="23334" y="9839"/>
                  <a:pt x="22810" y="10164"/>
                  <a:pt x="22311" y="10500"/>
                </a:cubicBezTo>
                <a:cubicBezTo>
                  <a:pt x="22074" y="10650"/>
                  <a:pt x="21850" y="10812"/>
                  <a:pt x="21638" y="10962"/>
                </a:cubicBezTo>
                <a:cubicBezTo>
                  <a:pt x="21638" y="10426"/>
                  <a:pt x="21663" y="9889"/>
                  <a:pt x="21675" y="9353"/>
                </a:cubicBezTo>
                <a:cubicBezTo>
                  <a:pt x="21725" y="8193"/>
                  <a:pt x="21787" y="7033"/>
                  <a:pt x="21775" y="5861"/>
                </a:cubicBezTo>
                <a:cubicBezTo>
                  <a:pt x="21762" y="4701"/>
                  <a:pt x="21725" y="3542"/>
                  <a:pt x="21625" y="2394"/>
                </a:cubicBezTo>
                <a:cubicBezTo>
                  <a:pt x="21613" y="2120"/>
                  <a:pt x="21588" y="1845"/>
                  <a:pt x="21563" y="1571"/>
                </a:cubicBezTo>
                <a:cubicBezTo>
                  <a:pt x="21550" y="1396"/>
                  <a:pt x="21525" y="1222"/>
                  <a:pt x="21513" y="1060"/>
                </a:cubicBezTo>
                <a:cubicBezTo>
                  <a:pt x="21488" y="848"/>
                  <a:pt x="21451" y="648"/>
                  <a:pt x="21363" y="461"/>
                </a:cubicBezTo>
                <a:cubicBezTo>
                  <a:pt x="21233" y="179"/>
                  <a:pt x="20960" y="0"/>
                  <a:pt x="20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"/>
          <p:cNvSpPr/>
          <p:nvPr/>
        </p:nvSpPr>
        <p:spPr>
          <a:xfrm rot="7542609">
            <a:off x="2798931" y="4205029"/>
            <a:ext cx="1413495" cy="1470670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3693207" y="124469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6231125" y="-26697"/>
            <a:ext cx="153588" cy="147716"/>
          </a:xfrm>
          <a:custGeom>
            <a:avLst/>
            <a:gdLst/>
            <a:ahLst/>
            <a:cxnLst/>
            <a:rect l="l" t="t" r="r" b="b"/>
            <a:pathLst>
              <a:path w="4865" h="4679" extrusionOk="0">
                <a:moveTo>
                  <a:pt x="2748" y="0"/>
                </a:moveTo>
                <a:cubicBezTo>
                  <a:pt x="2678" y="0"/>
                  <a:pt x="2656" y="57"/>
                  <a:pt x="2645" y="114"/>
                </a:cubicBezTo>
                <a:cubicBezTo>
                  <a:pt x="2632" y="152"/>
                  <a:pt x="2620" y="189"/>
                  <a:pt x="2620" y="226"/>
                </a:cubicBezTo>
                <a:cubicBezTo>
                  <a:pt x="2582" y="601"/>
                  <a:pt x="2557" y="1000"/>
                  <a:pt x="2520" y="1386"/>
                </a:cubicBezTo>
                <a:cubicBezTo>
                  <a:pt x="2508" y="1623"/>
                  <a:pt x="2483" y="1848"/>
                  <a:pt x="2420" y="2072"/>
                </a:cubicBezTo>
                <a:cubicBezTo>
                  <a:pt x="1909" y="1598"/>
                  <a:pt x="1410" y="1137"/>
                  <a:pt x="911" y="675"/>
                </a:cubicBezTo>
                <a:cubicBezTo>
                  <a:pt x="867" y="640"/>
                  <a:pt x="816" y="573"/>
                  <a:pt x="755" y="573"/>
                </a:cubicBezTo>
                <a:cubicBezTo>
                  <a:pt x="730" y="573"/>
                  <a:pt x="703" y="584"/>
                  <a:pt x="674" y="613"/>
                </a:cubicBezTo>
                <a:cubicBezTo>
                  <a:pt x="587" y="713"/>
                  <a:pt x="662" y="800"/>
                  <a:pt x="737" y="862"/>
                </a:cubicBezTo>
                <a:lnTo>
                  <a:pt x="1348" y="1424"/>
                </a:lnTo>
                <a:lnTo>
                  <a:pt x="2196" y="2209"/>
                </a:lnTo>
                <a:cubicBezTo>
                  <a:pt x="2084" y="2222"/>
                  <a:pt x="2034" y="2247"/>
                  <a:pt x="1971" y="2247"/>
                </a:cubicBezTo>
                <a:cubicBezTo>
                  <a:pt x="1660" y="2259"/>
                  <a:pt x="1335" y="2272"/>
                  <a:pt x="1048" y="2297"/>
                </a:cubicBezTo>
                <a:cubicBezTo>
                  <a:pt x="762" y="2322"/>
                  <a:pt x="462" y="2334"/>
                  <a:pt x="175" y="2334"/>
                </a:cubicBezTo>
                <a:cubicBezTo>
                  <a:pt x="88" y="2346"/>
                  <a:pt x="1" y="2359"/>
                  <a:pt x="1" y="2484"/>
                </a:cubicBezTo>
                <a:cubicBezTo>
                  <a:pt x="1" y="2588"/>
                  <a:pt x="70" y="2596"/>
                  <a:pt x="137" y="2596"/>
                </a:cubicBezTo>
                <a:cubicBezTo>
                  <a:pt x="150" y="2596"/>
                  <a:pt x="163" y="2596"/>
                  <a:pt x="175" y="2596"/>
                </a:cubicBezTo>
                <a:cubicBezTo>
                  <a:pt x="612" y="2583"/>
                  <a:pt x="1023" y="2558"/>
                  <a:pt x="1447" y="2521"/>
                </a:cubicBezTo>
                <a:cubicBezTo>
                  <a:pt x="1522" y="2513"/>
                  <a:pt x="1596" y="2510"/>
                  <a:pt x="1670" y="2510"/>
                </a:cubicBezTo>
                <a:cubicBezTo>
                  <a:pt x="1819" y="2510"/>
                  <a:pt x="1971" y="2521"/>
                  <a:pt x="2146" y="2521"/>
                </a:cubicBezTo>
                <a:lnTo>
                  <a:pt x="1348" y="3269"/>
                </a:lnTo>
                <a:lnTo>
                  <a:pt x="412" y="4130"/>
                </a:lnTo>
                <a:cubicBezTo>
                  <a:pt x="350" y="4180"/>
                  <a:pt x="300" y="4255"/>
                  <a:pt x="375" y="4329"/>
                </a:cubicBezTo>
                <a:cubicBezTo>
                  <a:pt x="400" y="4359"/>
                  <a:pt x="428" y="4371"/>
                  <a:pt x="457" y="4371"/>
                </a:cubicBezTo>
                <a:cubicBezTo>
                  <a:pt x="502" y="4371"/>
                  <a:pt x="549" y="4342"/>
                  <a:pt x="587" y="4304"/>
                </a:cubicBezTo>
                <a:cubicBezTo>
                  <a:pt x="599" y="4292"/>
                  <a:pt x="612" y="4279"/>
                  <a:pt x="637" y="4267"/>
                </a:cubicBezTo>
                <a:lnTo>
                  <a:pt x="1847" y="3132"/>
                </a:lnTo>
                <a:cubicBezTo>
                  <a:pt x="2009" y="2982"/>
                  <a:pt x="2183" y="2820"/>
                  <a:pt x="2383" y="2633"/>
                </a:cubicBezTo>
                <a:lnTo>
                  <a:pt x="2383" y="2633"/>
                </a:lnTo>
                <a:cubicBezTo>
                  <a:pt x="2358" y="2920"/>
                  <a:pt x="2345" y="3132"/>
                  <a:pt x="2333" y="3357"/>
                </a:cubicBezTo>
                <a:cubicBezTo>
                  <a:pt x="2296" y="3731"/>
                  <a:pt x="2258" y="4105"/>
                  <a:pt x="2221" y="4479"/>
                </a:cubicBezTo>
                <a:cubicBezTo>
                  <a:pt x="2221" y="4566"/>
                  <a:pt x="2233" y="4679"/>
                  <a:pt x="2345" y="4679"/>
                </a:cubicBezTo>
                <a:cubicBezTo>
                  <a:pt x="2458" y="4679"/>
                  <a:pt x="2470" y="4579"/>
                  <a:pt x="2470" y="4491"/>
                </a:cubicBezTo>
                <a:cubicBezTo>
                  <a:pt x="2495" y="4329"/>
                  <a:pt x="2508" y="4155"/>
                  <a:pt x="2520" y="3980"/>
                </a:cubicBezTo>
                <a:cubicBezTo>
                  <a:pt x="2557" y="3544"/>
                  <a:pt x="2607" y="3120"/>
                  <a:pt x="2645" y="2633"/>
                </a:cubicBezTo>
                <a:lnTo>
                  <a:pt x="3206" y="3132"/>
                </a:lnTo>
                <a:cubicBezTo>
                  <a:pt x="3443" y="3344"/>
                  <a:pt x="3667" y="3569"/>
                  <a:pt x="3904" y="3781"/>
                </a:cubicBezTo>
                <a:cubicBezTo>
                  <a:pt x="3949" y="3825"/>
                  <a:pt x="3988" y="3856"/>
                  <a:pt x="4034" y="3856"/>
                </a:cubicBezTo>
                <a:cubicBezTo>
                  <a:pt x="4066" y="3856"/>
                  <a:pt x="4101" y="3841"/>
                  <a:pt x="4141" y="3806"/>
                </a:cubicBezTo>
                <a:cubicBezTo>
                  <a:pt x="4229" y="3706"/>
                  <a:pt x="4154" y="3656"/>
                  <a:pt x="4091" y="3594"/>
                </a:cubicBezTo>
                <a:cubicBezTo>
                  <a:pt x="3892" y="3419"/>
                  <a:pt x="3717" y="3269"/>
                  <a:pt x="3505" y="3070"/>
                </a:cubicBezTo>
                <a:cubicBezTo>
                  <a:pt x="3281" y="2870"/>
                  <a:pt x="3081" y="2671"/>
                  <a:pt x="2832" y="2434"/>
                </a:cubicBezTo>
                <a:lnTo>
                  <a:pt x="4441" y="2334"/>
                </a:lnTo>
                <a:cubicBezTo>
                  <a:pt x="4528" y="2334"/>
                  <a:pt x="4628" y="2322"/>
                  <a:pt x="4715" y="2309"/>
                </a:cubicBezTo>
                <a:cubicBezTo>
                  <a:pt x="4777" y="2297"/>
                  <a:pt x="4865" y="2259"/>
                  <a:pt x="4840" y="2172"/>
                </a:cubicBezTo>
                <a:cubicBezTo>
                  <a:pt x="4827" y="2072"/>
                  <a:pt x="4752" y="2060"/>
                  <a:pt x="4665" y="2060"/>
                </a:cubicBezTo>
                <a:cubicBezTo>
                  <a:pt x="4229" y="2085"/>
                  <a:pt x="3780" y="2122"/>
                  <a:pt x="3331" y="2147"/>
                </a:cubicBezTo>
                <a:cubicBezTo>
                  <a:pt x="3278" y="2163"/>
                  <a:pt x="3222" y="2170"/>
                  <a:pt x="3164" y="2170"/>
                </a:cubicBezTo>
                <a:cubicBezTo>
                  <a:pt x="3085" y="2170"/>
                  <a:pt x="3004" y="2156"/>
                  <a:pt x="2932" y="2134"/>
                </a:cubicBezTo>
                <a:lnTo>
                  <a:pt x="3156" y="1910"/>
                </a:lnTo>
                <a:cubicBezTo>
                  <a:pt x="3518" y="1586"/>
                  <a:pt x="3879" y="1249"/>
                  <a:pt x="4241" y="912"/>
                </a:cubicBezTo>
                <a:cubicBezTo>
                  <a:pt x="4303" y="850"/>
                  <a:pt x="4353" y="775"/>
                  <a:pt x="4278" y="700"/>
                </a:cubicBezTo>
                <a:cubicBezTo>
                  <a:pt x="4254" y="667"/>
                  <a:pt x="4228" y="653"/>
                  <a:pt x="4201" y="653"/>
                </a:cubicBezTo>
                <a:cubicBezTo>
                  <a:pt x="4158" y="653"/>
                  <a:pt x="4112" y="687"/>
                  <a:pt x="4066" y="725"/>
                </a:cubicBezTo>
                <a:cubicBezTo>
                  <a:pt x="3917" y="862"/>
                  <a:pt x="3767" y="1000"/>
                  <a:pt x="3617" y="1137"/>
                </a:cubicBezTo>
                <a:cubicBezTo>
                  <a:pt x="3331" y="1399"/>
                  <a:pt x="3056" y="1673"/>
                  <a:pt x="2720" y="1985"/>
                </a:cubicBezTo>
                <a:cubicBezTo>
                  <a:pt x="2757" y="1611"/>
                  <a:pt x="2769" y="1299"/>
                  <a:pt x="2807" y="987"/>
                </a:cubicBezTo>
                <a:cubicBezTo>
                  <a:pt x="2844" y="713"/>
                  <a:pt x="2857" y="438"/>
                  <a:pt x="2869" y="152"/>
                </a:cubicBezTo>
                <a:cubicBezTo>
                  <a:pt x="2869" y="77"/>
                  <a:pt x="2844" y="2"/>
                  <a:pt x="2769" y="2"/>
                </a:cubicBezTo>
                <a:cubicBezTo>
                  <a:pt x="2762" y="1"/>
                  <a:pt x="2755" y="0"/>
                  <a:pt x="27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8918291" y="2557318"/>
            <a:ext cx="112642" cy="151725"/>
          </a:xfrm>
          <a:custGeom>
            <a:avLst/>
            <a:gdLst/>
            <a:ahLst/>
            <a:cxnLst/>
            <a:rect l="l" t="t" r="r" b="b"/>
            <a:pathLst>
              <a:path w="3568" h="4806" extrusionOk="0">
                <a:moveTo>
                  <a:pt x="1863" y="0"/>
                </a:moveTo>
                <a:cubicBezTo>
                  <a:pt x="1773" y="0"/>
                  <a:pt x="1781" y="97"/>
                  <a:pt x="1759" y="154"/>
                </a:cubicBezTo>
                <a:cubicBezTo>
                  <a:pt x="1759" y="191"/>
                  <a:pt x="1759" y="241"/>
                  <a:pt x="1759" y="278"/>
                </a:cubicBezTo>
                <a:lnTo>
                  <a:pt x="1734" y="540"/>
                </a:lnTo>
                <a:cubicBezTo>
                  <a:pt x="1734" y="603"/>
                  <a:pt x="1721" y="652"/>
                  <a:pt x="1734" y="702"/>
                </a:cubicBezTo>
                <a:cubicBezTo>
                  <a:pt x="1709" y="1101"/>
                  <a:pt x="1684" y="1513"/>
                  <a:pt x="1659" y="1962"/>
                </a:cubicBezTo>
                <a:cubicBezTo>
                  <a:pt x="1559" y="1837"/>
                  <a:pt x="1497" y="1750"/>
                  <a:pt x="1422" y="1663"/>
                </a:cubicBezTo>
                <a:lnTo>
                  <a:pt x="923" y="1039"/>
                </a:lnTo>
                <a:cubicBezTo>
                  <a:pt x="899" y="1014"/>
                  <a:pt x="874" y="990"/>
                  <a:pt x="843" y="990"/>
                </a:cubicBezTo>
                <a:cubicBezTo>
                  <a:pt x="826" y="990"/>
                  <a:pt x="808" y="997"/>
                  <a:pt x="786" y="1014"/>
                </a:cubicBezTo>
                <a:cubicBezTo>
                  <a:pt x="724" y="1051"/>
                  <a:pt x="736" y="1114"/>
                  <a:pt x="774" y="1164"/>
                </a:cubicBezTo>
                <a:cubicBezTo>
                  <a:pt x="786" y="1189"/>
                  <a:pt x="799" y="1201"/>
                  <a:pt x="811" y="1214"/>
                </a:cubicBezTo>
                <a:lnTo>
                  <a:pt x="1659" y="2274"/>
                </a:lnTo>
                <a:lnTo>
                  <a:pt x="923" y="2286"/>
                </a:lnTo>
                <a:cubicBezTo>
                  <a:pt x="886" y="2299"/>
                  <a:pt x="848" y="2299"/>
                  <a:pt x="799" y="2299"/>
                </a:cubicBezTo>
                <a:lnTo>
                  <a:pt x="262" y="2299"/>
                </a:lnTo>
                <a:cubicBezTo>
                  <a:pt x="212" y="2311"/>
                  <a:pt x="175" y="2311"/>
                  <a:pt x="125" y="2311"/>
                </a:cubicBezTo>
                <a:cubicBezTo>
                  <a:pt x="50" y="2311"/>
                  <a:pt x="0" y="2348"/>
                  <a:pt x="13" y="2423"/>
                </a:cubicBezTo>
                <a:cubicBezTo>
                  <a:pt x="25" y="2486"/>
                  <a:pt x="75" y="2511"/>
                  <a:pt x="150" y="2511"/>
                </a:cubicBezTo>
                <a:cubicBezTo>
                  <a:pt x="350" y="2498"/>
                  <a:pt x="549" y="2498"/>
                  <a:pt x="736" y="2498"/>
                </a:cubicBezTo>
                <a:cubicBezTo>
                  <a:pt x="786" y="2486"/>
                  <a:pt x="823" y="2486"/>
                  <a:pt x="861" y="2486"/>
                </a:cubicBezTo>
                <a:lnTo>
                  <a:pt x="1597" y="2486"/>
                </a:lnTo>
                <a:lnTo>
                  <a:pt x="936" y="3346"/>
                </a:lnTo>
                <a:cubicBezTo>
                  <a:pt x="811" y="3496"/>
                  <a:pt x="686" y="3658"/>
                  <a:pt x="562" y="3808"/>
                </a:cubicBezTo>
                <a:cubicBezTo>
                  <a:pt x="524" y="3870"/>
                  <a:pt x="474" y="3945"/>
                  <a:pt x="549" y="3995"/>
                </a:cubicBezTo>
                <a:cubicBezTo>
                  <a:pt x="573" y="4010"/>
                  <a:pt x="594" y="4017"/>
                  <a:pt x="613" y="4017"/>
                </a:cubicBezTo>
                <a:cubicBezTo>
                  <a:pt x="655" y="4017"/>
                  <a:pt x="689" y="3984"/>
                  <a:pt x="724" y="3932"/>
                </a:cubicBezTo>
                <a:cubicBezTo>
                  <a:pt x="823" y="3795"/>
                  <a:pt x="923" y="3658"/>
                  <a:pt x="1035" y="3533"/>
                </a:cubicBezTo>
                <a:cubicBezTo>
                  <a:pt x="1210" y="3309"/>
                  <a:pt x="1385" y="3084"/>
                  <a:pt x="1584" y="2847"/>
                </a:cubicBezTo>
                <a:cubicBezTo>
                  <a:pt x="1597" y="2922"/>
                  <a:pt x="1597" y="2984"/>
                  <a:pt x="1597" y="3034"/>
                </a:cubicBezTo>
                <a:cubicBezTo>
                  <a:pt x="1572" y="3558"/>
                  <a:pt x="1547" y="4094"/>
                  <a:pt x="1509" y="4618"/>
                </a:cubicBezTo>
                <a:cubicBezTo>
                  <a:pt x="1509" y="4693"/>
                  <a:pt x="1484" y="4793"/>
                  <a:pt x="1597" y="4805"/>
                </a:cubicBezTo>
                <a:cubicBezTo>
                  <a:pt x="1709" y="4805"/>
                  <a:pt x="1709" y="4693"/>
                  <a:pt x="1721" y="4618"/>
                </a:cubicBezTo>
                <a:cubicBezTo>
                  <a:pt x="1734" y="4493"/>
                  <a:pt x="1746" y="4356"/>
                  <a:pt x="1746" y="4232"/>
                </a:cubicBezTo>
                <a:cubicBezTo>
                  <a:pt x="1734" y="4194"/>
                  <a:pt x="1734" y="4157"/>
                  <a:pt x="1746" y="4107"/>
                </a:cubicBezTo>
                <a:cubicBezTo>
                  <a:pt x="1771" y="3583"/>
                  <a:pt x="1796" y="3059"/>
                  <a:pt x="1834" y="2511"/>
                </a:cubicBezTo>
                <a:cubicBezTo>
                  <a:pt x="1983" y="2698"/>
                  <a:pt x="2120" y="2872"/>
                  <a:pt x="2233" y="3009"/>
                </a:cubicBezTo>
                <a:cubicBezTo>
                  <a:pt x="2345" y="3147"/>
                  <a:pt x="2457" y="3284"/>
                  <a:pt x="2569" y="3421"/>
                </a:cubicBezTo>
                <a:cubicBezTo>
                  <a:pt x="2590" y="3449"/>
                  <a:pt x="2623" y="3465"/>
                  <a:pt x="2657" y="3465"/>
                </a:cubicBezTo>
                <a:cubicBezTo>
                  <a:pt x="2683" y="3465"/>
                  <a:pt x="2710" y="3455"/>
                  <a:pt x="2732" y="3433"/>
                </a:cubicBezTo>
                <a:cubicBezTo>
                  <a:pt x="2781" y="3396"/>
                  <a:pt x="2756" y="3346"/>
                  <a:pt x="2732" y="3296"/>
                </a:cubicBezTo>
                <a:cubicBezTo>
                  <a:pt x="2707" y="3271"/>
                  <a:pt x="2694" y="3246"/>
                  <a:pt x="2669" y="3221"/>
                </a:cubicBezTo>
                <a:cubicBezTo>
                  <a:pt x="2632" y="3196"/>
                  <a:pt x="2607" y="3159"/>
                  <a:pt x="2594" y="3122"/>
                </a:cubicBezTo>
                <a:cubicBezTo>
                  <a:pt x="2457" y="2960"/>
                  <a:pt x="2320" y="2785"/>
                  <a:pt x="2183" y="2610"/>
                </a:cubicBezTo>
                <a:cubicBezTo>
                  <a:pt x="2158" y="2573"/>
                  <a:pt x="2108" y="2548"/>
                  <a:pt x="2133" y="2498"/>
                </a:cubicBezTo>
                <a:cubicBezTo>
                  <a:pt x="2145" y="2473"/>
                  <a:pt x="2164" y="2467"/>
                  <a:pt x="2186" y="2467"/>
                </a:cubicBezTo>
                <a:cubicBezTo>
                  <a:pt x="2208" y="2467"/>
                  <a:pt x="2233" y="2473"/>
                  <a:pt x="2258" y="2473"/>
                </a:cubicBezTo>
                <a:lnTo>
                  <a:pt x="3093" y="2461"/>
                </a:lnTo>
                <a:cubicBezTo>
                  <a:pt x="3112" y="2454"/>
                  <a:pt x="3131" y="2451"/>
                  <a:pt x="3151" y="2451"/>
                </a:cubicBezTo>
                <a:cubicBezTo>
                  <a:pt x="3171" y="2451"/>
                  <a:pt x="3193" y="2454"/>
                  <a:pt x="3218" y="2461"/>
                </a:cubicBezTo>
                <a:cubicBezTo>
                  <a:pt x="3235" y="2465"/>
                  <a:pt x="3251" y="2466"/>
                  <a:pt x="3268" y="2466"/>
                </a:cubicBezTo>
                <a:cubicBezTo>
                  <a:pt x="3302" y="2466"/>
                  <a:pt x="3338" y="2461"/>
                  <a:pt x="3380" y="2461"/>
                </a:cubicBezTo>
                <a:cubicBezTo>
                  <a:pt x="3467" y="2461"/>
                  <a:pt x="3567" y="2461"/>
                  <a:pt x="3567" y="2361"/>
                </a:cubicBezTo>
                <a:cubicBezTo>
                  <a:pt x="3567" y="2249"/>
                  <a:pt x="3455" y="2249"/>
                  <a:pt x="3380" y="2249"/>
                </a:cubicBezTo>
                <a:lnTo>
                  <a:pt x="2594" y="2261"/>
                </a:lnTo>
                <a:cubicBezTo>
                  <a:pt x="2557" y="2274"/>
                  <a:pt x="2520" y="2274"/>
                  <a:pt x="2470" y="2274"/>
                </a:cubicBezTo>
                <a:cubicBezTo>
                  <a:pt x="2437" y="2264"/>
                  <a:pt x="2405" y="2261"/>
                  <a:pt x="2373" y="2261"/>
                </a:cubicBezTo>
                <a:cubicBezTo>
                  <a:pt x="2319" y="2261"/>
                  <a:pt x="2264" y="2269"/>
                  <a:pt x="2206" y="2269"/>
                </a:cubicBezTo>
                <a:cubicBezTo>
                  <a:pt x="2163" y="2269"/>
                  <a:pt x="2118" y="2265"/>
                  <a:pt x="2071" y="2249"/>
                </a:cubicBezTo>
                <a:cubicBezTo>
                  <a:pt x="2220" y="2049"/>
                  <a:pt x="2370" y="1862"/>
                  <a:pt x="2507" y="1687"/>
                </a:cubicBezTo>
                <a:cubicBezTo>
                  <a:pt x="2644" y="1500"/>
                  <a:pt x="2794" y="1326"/>
                  <a:pt x="2919" y="1139"/>
                </a:cubicBezTo>
                <a:cubicBezTo>
                  <a:pt x="2968" y="1089"/>
                  <a:pt x="3006" y="1027"/>
                  <a:pt x="2919" y="977"/>
                </a:cubicBezTo>
                <a:cubicBezTo>
                  <a:pt x="2905" y="970"/>
                  <a:pt x="2890" y="967"/>
                  <a:pt x="2875" y="967"/>
                </a:cubicBezTo>
                <a:cubicBezTo>
                  <a:pt x="2832" y="967"/>
                  <a:pt x="2787" y="990"/>
                  <a:pt x="2769" y="1027"/>
                </a:cubicBezTo>
                <a:lnTo>
                  <a:pt x="2432" y="1463"/>
                </a:lnTo>
                <a:cubicBezTo>
                  <a:pt x="2258" y="1700"/>
                  <a:pt x="2071" y="1924"/>
                  <a:pt x="1871" y="2174"/>
                </a:cubicBezTo>
                <a:cubicBezTo>
                  <a:pt x="1859" y="2012"/>
                  <a:pt x="1871" y="1862"/>
                  <a:pt x="1884" y="1700"/>
                </a:cubicBezTo>
                <a:lnTo>
                  <a:pt x="1884" y="1588"/>
                </a:lnTo>
                <a:cubicBezTo>
                  <a:pt x="1908" y="1114"/>
                  <a:pt x="1933" y="652"/>
                  <a:pt x="1958" y="178"/>
                </a:cubicBezTo>
                <a:cubicBezTo>
                  <a:pt x="1958" y="116"/>
                  <a:pt x="2008" y="16"/>
                  <a:pt x="1896" y="4"/>
                </a:cubicBezTo>
                <a:cubicBezTo>
                  <a:pt x="1884" y="1"/>
                  <a:pt x="1873" y="0"/>
                  <a:pt x="186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6415159" y="-365032"/>
            <a:ext cx="1044146" cy="1058574"/>
          </a:xfrm>
          <a:custGeom>
            <a:avLst/>
            <a:gdLst/>
            <a:ahLst/>
            <a:cxnLst/>
            <a:rect l="l" t="t" r="r" b="b"/>
            <a:pathLst>
              <a:path w="33074" h="33531" extrusionOk="0">
                <a:moveTo>
                  <a:pt x="13264" y="0"/>
                </a:moveTo>
                <a:cubicBezTo>
                  <a:pt x="5701" y="0"/>
                  <a:pt x="452" y="8693"/>
                  <a:pt x="187" y="15731"/>
                </a:cubicBezTo>
                <a:cubicBezTo>
                  <a:pt x="0" y="20919"/>
                  <a:pt x="2182" y="26219"/>
                  <a:pt x="6148" y="29611"/>
                </a:cubicBezTo>
                <a:cubicBezTo>
                  <a:pt x="9122" y="32148"/>
                  <a:pt x="13045" y="33530"/>
                  <a:pt x="16952" y="33530"/>
                </a:cubicBezTo>
                <a:cubicBezTo>
                  <a:pt x="18845" y="33530"/>
                  <a:pt x="20735" y="33206"/>
                  <a:pt x="22510" y="32530"/>
                </a:cubicBezTo>
                <a:cubicBezTo>
                  <a:pt x="27935" y="30459"/>
                  <a:pt x="32001" y="25097"/>
                  <a:pt x="32400" y="19298"/>
                </a:cubicBezTo>
                <a:cubicBezTo>
                  <a:pt x="33073" y="9458"/>
                  <a:pt x="24244" y="1938"/>
                  <a:pt x="15227" y="192"/>
                </a:cubicBezTo>
                <a:cubicBezTo>
                  <a:pt x="14558" y="62"/>
                  <a:pt x="13903" y="0"/>
                  <a:pt x="13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22"/>
          <p:cNvGrpSpPr/>
          <p:nvPr/>
        </p:nvGrpSpPr>
        <p:grpSpPr>
          <a:xfrm>
            <a:off x="2472563" y="-42202"/>
            <a:ext cx="310270" cy="412936"/>
            <a:chOff x="6275588" y="1475573"/>
            <a:chExt cx="310270" cy="412936"/>
          </a:xfrm>
        </p:grpSpPr>
        <p:sp>
          <p:nvSpPr>
            <p:cNvPr id="368" name="Google Shape;368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22"/>
          <p:cNvGrpSpPr/>
          <p:nvPr/>
        </p:nvGrpSpPr>
        <p:grpSpPr>
          <a:xfrm>
            <a:off x="8652961" y="1603883"/>
            <a:ext cx="643286" cy="953439"/>
            <a:chOff x="5891318" y="3200273"/>
            <a:chExt cx="527629" cy="782020"/>
          </a:xfrm>
        </p:grpSpPr>
        <p:sp>
          <p:nvSpPr>
            <p:cNvPr id="397" name="Google Shape;397;p22"/>
            <p:cNvSpPr/>
            <p:nvPr/>
          </p:nvSpPr>
          <p:spPr>
            <a:xfrm>
              <a:off x="5912975" y="3253058"/>
              <a:ext cx="472098" cy="673799"/>
            </a:xfrm>
            <a:custGeom>
              <a:avLst/>
              <a:gdLst/>
              <a:ahLst/>
              <a:cxnLst/>
              <a:rect l="l" t="t" r="r" b="b"/>
              <a:pathLst>
                <a:path w="14954" h="21343" extrusionOk="0">
                  <a:moveTo>
                    <a:pt x="1063" y="0"/>
                  </a:moveTo>
                  <a:cubicBezTo>
                    <a:pt x="928" y="0"/>
                    <a:pt x="818" y="28"/>
                    <a:pt x="737" y="89"/>
                  </a:cubicBezTo>
                  <a:cubicBezTo>
                    <a:pt x="1" y="650"/>
                    <a:pt x="500" y="4080"/>
                    <a:pt x="1223" y="6050"/>
                  </a:cubicBezTo>
                  <a:cubicBezTo>
                    <a:pt x="1944" y="7982"/>
                    <a:pt x="9825" y="21343"/>
                    <a:pt x="9837" y="21343"/>
                  </a:cubicBezTo>
                  <a:cubicBezTo>
                    <a:pt x="9837" y="21343"/>
                    <a:pt x="9834" y="21338"/>
                    <a:pt x="9828" y="21327"/>
                  </a:cubicBezTo>
                  <a:cubicBezTo>
                    <a:pt x="9828" y="21327"/>
                    <a:pt x="14954" y="19855"/>
                    <a:pt x="14891" y="18571"/>
                  </a:cubicBezTo>
                  <a:cubicBezTo>
                    <a:pt x="14816" y="17274"/>
                    <a:pt x="7047" y="3930"/>
                    <a:pt x="5900" y="2845"/>
                  </a:cubicBezTo>
                  <a:cubicBezTo>
                    <a:pt x="4888" y="1889"/>
                    <a:pt x="2170" y="0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5891318" y="3218016"/>
              <a:ext cx="233997" cy="245457"/>
            </a:xfrm>
            <a:custGeom>
              <a:avLst/>
              <a:gdLst/>
              <a:ahLst/>
              <a:cxnLst/>
              <a:rect l="l" t="t" r="r" b="b"/>
              <a:pathLst>
                <a:path w="7412" h="7775" extrusionOk="0">
                  <a:moveTo>
                    <a:pt x="1331" y="0"/>
                  </a:moveTo>
                  <a:cubicBezTo>
                    <a:pt x="1246" y="0"/>
                    <a:pt x="1172" y="17"/>
                    <a:pt x="1111" y="51"/>
                  </a:cubicBezTo>
                  <a:cubicBezTo>
                    <a:pt x="1" y="687"/>
                    <a:pt x="1834" y="7609"/>
                    <a:pt x="2133" y="7771"/>
                  </a:cubicBezTo>
                  <a:cubicBezTo>
                    <a:pt x="2137" y="7773"/>
                    <a:pt x="2141" y="7775"/>
                    <a:pt x="2145" y="7775"/>
                  </a:cubicBezTo>
                  <a:cubicBezTo>
                    <a:pt x="2245" y="7775"/>
                    <a:pt x="2382" y="7063"/>
                    <a:pt x="2358" y="6536"/>
                  </a:cubicBezTo>
                  <a:cubicBezTo>
                    <a:pt x="2358" y="6523"/>
                    <a:pt x="2361" y="6516"/>
                    <a:pt x="2368" y="6516"/>
                  </a:cubicBezTo>
                  <a:cubicBezTo>
                    <a:pt x="2440" y="6516"/>
                    <a:pt x="2881" y="7265"/>
                    <a:pt x="3281" y="7596"/>
                  </a:cubicBezTo>
                  <a:cubicBezTo>
                    <a:pt x="3318" y="7628"/>
                    <a:pt x="3350" y="7643"/>
                    <a:pt x="3377" y="7643"/>
                  </a:cubicBezTo>
                  <a:cubicBezTo>
                    <a:pt x="3675" y="7643"/>
                    <a:pt x="3455" y="5950"/>
                    <a:pt x="3455" y="5950"/>
                  </a:cubicBezTo>
                  <a:lnTo>
                    <a:pt x="3455" y="5950"/>
                  </a:lnTo>
                  <a:cubicBezTo>
                    <a:pt x="3456" y="5950"/>
                    <a:pt x="4265" y="6814"/>
                    <a:pt x="4679" y="6814"/>
                  </a:cubicBezTo>
                  <a:cubicBezTo>
                    <a:pt x="4710" y="6814"/>
                    <a:pt x="4739" y="6809"/>
                    <a:pt x="4765" y="6798"/>
                  </a:cubicBezTo>
                  <a:cubicBezTo>
                    <a:pt x="5139" y="6649"/>
                    <a:pt x="4453" y="5090"/>
                    <a:pt x="4640" y="5052"/>
                  </a:cubicBezTo>
                  <a:cubicBezTo>
                    <a:pt x="4640" y="5052"/>
                    <a:pt x="4641" y="5052"/>
                    <a:pt x="4641" y="5052"/>
                  </a:cubicBezTo>
                  <a:cubicBezTo>
                    <a:pt x="4703" y="5052"/>
                    <a:pt x="5679" y="5841"/>
                    <a:pt x="6130" y="5841"/>
                  </a:cubicBezTo>
                  <a:cubicBezTo>
                    <a:pt x="6420" y="5841"/>
                    <a:pt x="6494" y="5517"/>
                    <a:pt x="5975" y="4454"/>
                  </a:cubicBezTo>
                  <a:cubicBezTo>
                    <a:pt x="5940" y="4379"/>
                    <a:pt x="5957" y="4348"/>
                    <a:pt x="6008" y="4348"/>
                  </a:cubicBezTo>
                  <a:cubicBezTo>
                    <a:pt x="6234" y="4348"/>
                    <a:pt x="7130" y="4929"/>
                    <a:pt x="7341" y="4929"/>
                  </a:cubicBezTo>
                  <a:cubicBezTo>
                    <a:pt x="7411" y="4929"/>
                    <a:pt x="7405" y="4864"/>
                    <a:pt x="7272" y="4691"/>
                  </a:cubicBezTo>
                  <a:cubicBezTo>
                    <a:pt x="7272" y="4691"/>
                    <a:pt x="2759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5908271" y="3200273"/>
              <a:ext cx="100803" cy="119398"/>
            </a:xfrm>
            <a:custGeom>
              <a:avLst/>
              <a:gdLst/>
              <a:ahLst/>
              <a:cxnLst/>
              <a:rect l="l" t="t" r="r" b="b"/>
              <a:pathLst>
                <a:path w="3193" h="3782" extrusionOk="0">
                  <a:moveTo>
                    <a:pt x="367" y="1"/>
                  </a:moveTo>
                  <a:cubicBezTo>
                    <a:pt x="361" y="1"/>
                    <a:pt x="355" y="1"/>
                    <a:pt x="349" y="2"/>
                  </a:cubicBezTo>
                  <a:cubicBezTo>
                    <a:pt x="0" y="77"/>
                    <a:pt x="387" y="3781"/>
                    <a:pt x="387" y="3781"/>
                  </a:cubicBezTo>
                  <a:lnTo>
                    <a:pt x="3193" y="1973"/>
                  </a:lnTo>
                  <a:cubicBezTo>
                    <a:pt x="3193" y="1973"/>
                    <a:pt x="785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6196442" y="3789717"/>
              <a:ext cx="222505" cy="192577"/>
            </a:xfrm>
            <a:custGeom>
              <a:avLst/>
              <a:gdLst/>
              <a:ahLst/>
              <a:cxnLst/>
              <a:rect l="l" t="t" r="r" b="b"/>
              <a:pathLst>
                <a:path w="7048" h="6100" extrusionOk="0">
                  <a:moveTo>
                    <a:pt x="5276" y="1"/>
                  </a:moveTo>
                  <a:cubicBezTo>
                    <a:pt x="5276" y="1"/>
                    <a:pt x="1" y="2744"/>
                    <a:pt x="38" y="2931"/>
                  </a:cubicBezTo>
                  <a:cubicBezTo>
                    <a:pt x="76" y="3105"/>
                    <a:pt x="1726" y="6099"/>
                    <a:pt x="1918" y="6099"/>
                  </a:cubicBezTo>
                  <a:cubicBezTo>
                    <a:pt x="1919" y="6099"/>
                    <a:pt x="1920" y="6099"/>
                    <a:pt x="1922" y="6099"/>
                  </a:cubicBezTo>
                  <a:cubicBezTo>
                    <a:pt x="2096" y="6061"/>
                    <a:pt x="7047" y="3443"/>
                    <a:pt x="6997" y="3143"/>
                  </a:cubicBezTo>
                  <a:cubicBezTo>
                    <a:pt x="6960" y="2831"/>
                    <a:pt x="5276" y="1"/>
                    <a:pt x="5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6193348" y="3782645"/>
              <a:ext cx="181086" cy="119840"/>
            </a:xfrm>
            <a:custGeom>
              <a:avLst/>
              <a:gdLst/>
              <a:ahLst/>
              <a:cxnLst/>
              <a:rect l="l" t="t" r="r" b="b"/>
              <a:pathLst>
                <a:path w="5736" h="3796" extrusionOk="0">
                  <a:moveTo>
                    <a:pt x="5250" y="0"/>
                  </a:moveTo>
                  <a:cubicBezTo>
                    <a:pt x="5250" y="0"/>
                    <a:pt x="62" y="2893"/>
                    <a:pt x="37" y="2956"/>
                  </a:cubicBezTo>
                  <a:cubicBezTo>
                    <a:pt x="1" y="3027"/>
                    <a:pt x="376" y="3796"/>
                    <a:pt x="551" y="3796"/>
                  </a:cubicBezTo>
                  <a:cubicBezTo>
                    <a:pt x="559" y="3796"/>
                    <a:pt x="566" y="3794"/>
                    <a:pt x="573" y="3791"/>
                  </a:cubicBezTo>
                  <a:cubicBezTo>
                    <a:pt x="735" y="3716"/>
                    <a:pt x="5611" y="985"/>
                    <a:pt x="5674" y="861"/>
                  </a:cubicBezTo>
                  <a:cubicBezTo>
                    <a:pt x="5736" y="736"/>
                    <a:pt x="5250" y="0"/>
                    <a:pt x="5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6038181" y="3431050"/>
              <a:ext cx="242552" cy="402012"/>
            </a:xfrm>
            <a:custGeom>
              <a:avLst/>
              <a:gdLst/>
              <a:ahLst/>
              <a:cxnLst/>
              <a:rect l="l" t="t" r="r" b="b"/>
              <a:pathLst>
                <a:path w="7683" h="12734" extrusionOk="0">
                  <a:moveTo>
                    <a:pt x="213" y="0"/>
                  </a:moveTo>
                  <a:lnTo>
                    <a:pt x="1" y="125"/>
                  </a:lnTo>
                  <a:lnTo>
                    <a:pt x="7458" y="12733"/>
                  </a:lnTo>
                  <a:lnTo>
                    <a:pt x="7683" y="1259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6085031" y="3400332"/>
              <a:ext cx="244541" cy="400055"/>
            </a:xfrm>
            <a:custGeom>
              <a:avLst/>
              <a:gdLst/>
              <a:ahLst/>
              <a:cxnLst/>
              <a:rect l="l" t="t" r="r" b="b"/>
              <a:pathLst>
                <a:path w="7746" h="12672" extrusionOk="0">
                  <a:moveTo>
                    <a:pt x="225" y="1"/>
                  </a:moveTo>
                  <a:lnTo>
                    <a:pt x="1" y="138"/>
                  </a:lnTo>
                  <a:cubicBezTo>
                    <a:pt x="75" y="263"/>
                    <a:pt x="7159" y="12023"/>
                    <a:pt x="7521" y="12671"/>
                  </a:cubicBezTo>
                  <a:lnTo>
                    <a:pt x="7745" y="12534"/>
                  </a:lnTo>
                  <a:cubicBezTo>
                    <a:pt x="7384" y="11898"/>
                    <a:pt x="300" y="125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5994078" y="3460568"/>
              <a:ext cx="223673" cy="397277"/>
            </a:xfrm>
            <a:custGeom>
              <a:avLst/>
              <a:gdLst/>
              <a:ahLst/>
              <a:cxnLst/>
              <a:rect l="l" t="t" r="r" b="b"/>
              <a:pathLst>
                <a:path w="7085" h="12584" extrusionOk="0">
                  <a:moveTo>
                    <a:pt x="238" y="1"/>
                  </a:moveTo>
                  <a:lnTo>
                    <a:pt x="1" y="88"/>
                  </a:lnTo>
                  <a:cubicBezTo>
                    <a:pt x="250" y="749"/>
                    <a:pt x="6586" y="12098"/>
                    <a:pt x="6860" y="12584"/>
                  </a:cubicBezTo>
                  <a:lnTo>
                    <a:pt x="7084" y="12459"/>
                  </a:lnTo>
                  <a:cubicBezTo>
                    <a:pt x="7010" y="12347"/>
                    <a:pt x="475" y="637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22"/>
          <p:cNvSpPr/>
          <p:nvPr/>
        </p:nvSpPr>
        <p:spPr>
          <a:xfrm>
            <a:off x="8943757" y="1426694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2"/>
          <p:cNvSpPr/>
          <p:nvPr/>
        </p:nvSpPr>
        <p:spPr>
          <a:xfrm>
            <a:off x="8184025" y="71803"/>
            <a:ext cx="153588" cy="147716"/>
          </a:xfrm>
          <a:custGeom>
            <a:avLst/>
            <a:gdLst/>
            <a:ahLst/>
            <a:cxnLst/>
            <a:rect l="l" t="t" r="r" b="b"/>
            <a:pathLst>
              <a:path w="4865" h="4679" extrusionOk="0">
                <a:moveTo>
                  <a:pt x="2748" y="0"/>
                </a:moveTo>
                <a:cubicBezTo>
                  <a:pt x="2678" y="0"/>
                  <a:pt x="2656" y="57"/>
                  <a:pt x="2645" y="114"/>
                </a:cubicBezTo>
                <a:cubicBezTo>
                  <a:pt x="2632" y="152"/>
                  <a:pt x="2620" y="189"/>
                  <a:pt x="2620" y="226"/>
                </a:cubicBezTo>
                <a:cubicBezTo>
                  <a:pt x="2582" y="601"/>
                  <a:pt x="2557" y="1000"/>
                  <a:pt x="2520" y="1386"/>
                </a:cubicBezTo>
                <a:cubicBezTo>
                  <a:pt x="2508" y="1623"/>
                  <a:pt x="2483" y="1848"/>
                  <a:pt x="2420" y="2072"/>
                </a:cubicBezTo>
                <a:cubicBezTo>
                  <a:pt x="1909" y="1598"/>
                  <a:pt x="1410" y="1137"/>
                  <a:pt x="911" y="675"/>
                </a:cubicBezTo>
                <a:cubicBezTo>
                  <a:pt x="867" y="640"/>
                  <a:pt x="816" y="573"/>
                  <a:pt x="755" y="573"/>
                </a:cubicBezTo>
                <a:cubicBezTo>
                  <a:pt x="730" y="573"/>
                  <a:pt x="703" y="584"/>
                  <a:pt x="674" y="613"/>
                </a:cubicBezTo>
                <a:cubicBezTo>
                  <a:pt x="587" y="713"/>
                  <a:pt x="662" y="800"/>
                  <a:pt x="737" y="862"/>
                </a:cubicBezTo>
                <a:lnTo>
                  <a:pt x="1348" y="1424"/>
                </a:lnTo>
                <a:lnTo>
                  <a:pt x="2196" y="2209"/>
                </a:lnTo>
                <a:cubicBezTo>
                  <a:pt x="2084" y="2222"/>
                  <a:pt x="2034" y="2247"/>
                  <a:pt x="1971" y="2247"/>
                </a:cubicBezTo>
                <a:cubicBezTo>
                  <a:pt x="1660" y="2259"/>
                  <a:pt x="1335" y="2272"/>
                  <a:pt x="1048" y="2297"/>
                </a:cubicBezTo>
                <a:cubicBezTo>
                  <a:pt x="762" y="2322"/>
                  <a:pt x="462" y="2334"/>
                  <a:pt x="175" y="2334"/>
                </a:cubicBezTo>
                <a:cubicBezTo>
                  <a:pt x="88" y="2346"/>
                  <a:pt x="1" y="2359"/>
                  <a:pt x="1" y="2484"/>
                </a:cubicBezTo>
                <a:cubicBezTo>
                  <a:pt x="1" y="2588"/>
                  <a:pt x="70" y="2596"/>
                  <a:pt x="137" y="2596"/>
                </a:cubicBezTo>
                <a:cubicBezTo>
                  <a:pt x="150" y="2596"/>
                  <a:pt x="163" y="2596"/>
                  <a:pt x="175" y="2596"/>
                </a:cubicBezTo>
                <a:cubicBezTo>
                  <a:pt x="612" y="2583"/>
                  <a:pt x="1023" y="2558"/>
                  <a:pt x="1447" y="2521"/>
                </a:cubicBezTo>
                <a:cubicBezTo>
                  <a:pt x="1522" y="2513"/>
                  <a:pt x="1596" y="2510"/>
                  <a:pt x="1670" y="2510"/>
                </a:cubicBezTo>
                <a:cubicBezTo>
                  <a:pt x="1819" y="2510"/>
                  <a:pt x="1971" y="2521"/>
                  <a:pt x="2146" y="2521"/>
                </a:cubicBezTo>
                <a:lnTo>
                  <a:pt x="1348" y="3269"/>
                </a:lnTo>
                <a:lnTo>
                  <a:pt x="412" y="4130"/>
                </a:lnTo>
                <a:cubicBezTo>
                  <a:pt x="350" y="4180"/>
                  <a:pt x="300" y="4255"/>
                  <a:pt x="375" y="4329"/>
                </a:cubicBezTo>
                <a:cubicBezTo>
                  <a:pt x="400" y="4359"/>
                  <a:pt x="428" y="4371"/>
                  <a:pt x="457" y="4371"/>
                </a:cubicBezTo>
                <a:cubicBezTo>
                  <a:pt x="502" y="4371"/>
                  <a:pt x="549" y="4342"/>
                  <a:pt x="587" y="4304"/>
                </a:cubicBezTo>
                <a:cubicBezTo>
                  <a:pt x="599" y="4292"/>
                  <a:pt x="612" y="4279"/>
                  <a:pt x="637" y="4267"/>
                </a:cubicBezTo>
                <a:lnTo>
                  <a:pt x="1847" y="3132"/>
                </a:lnTo>
                <a:cubicBezTo>
                  <a:pt x="2009" y="2982"/>
                  <a:pt x="2183" y="2820"/>
                  <a:pt x="2383" y="2633"/>
                </a:cubicBezTo>
                <a:lnTo>
                  <a:pt x="2383" y="2633"/>
                </a:lnTo>
                <a:cubicBezTo>
                  <a:pt x="2358" y="2920"/>
                  <a:pt x="2345" y="3132"/>
                  <a:pt x="2333" y="3357"/>
                </a:cubicBezTo>
                <a:cubicBezTo>
                  <a:pt x="2296" y="3731"/>
                  <a:pt x="2258" y="4105"/>
                  <a:pt x="2221" y="4479"/>
                </a:cubicBezTo>
                <a:cubicBezTo>
                  <a:pt x="2221" y="4566"/>
                  <a:pt x="2233" y="4679"/>
                  <a:pt x="2345" y="4679"/>
                </a:cubicBezTo>
                <a:cubicBezTo>
                  <a:pt x="2458" y="4679"/>
                  <a:pt x="2470" y="4579"/>
                  <a:pt x="2470" y="4491"/>
                </a:cubicBezTo>
                <a:cubicBezTo>
                  <a:pt x="2495" y="4329"/>
                  <a:pt x="2508" y="4155"/>
                  <a:pt x="2520" y="3980"/>
                </a:cubicBezTo>
                <a:cubicBezTo>
                  <a:pt x="2557" y="3544"/>
                  <a:pt x="2607" y="3120"/>
                  <a:pt x="2645" y="2633"/>
                </a:cubicBezTo>
                <a:lnTo>
                  <a:pt x="3206" y="3132"/>
                </a:lnTo>
                <a:cubicBezTo>
                  <a:pt x="3443" y="3344"/>
                  <a:pt x="3667" y="3569"/>
                  <a:pt x="3904" y="3781"/>
                </a:cubicBezTo>
                <a:cubicBezTo>
                  <a:pt x="3949" y="3825"/>
                  <a:pt x="3988" y="3856"/>
                  <a:pt x="4034" y="3856"/>
                </a:cubicBezTo>
                <a:cubicBezTo>
                  <a:pt x="4066" y="3856"/>
                  <a:pt x="4101" y="3841"/>
                  <a:pt x="4141" y="3806"/>
                </a:cubicBezTo>
                <a:cubicBezTo>
                  <a:pt x="4229" y="3706"/>
                  <a:pt x="4154" y="3656"/>
                  <a:pt x="4091" y="3594"/>
                </a:cubicBezTo>
                <a:cubicBezTo>
                  <a:pt x="3892" y="3419"/>
                  <a:pt x="3717" y="3269"/>
                  <a:pt x="3505" y="3070"/>
                </a:cubicBezTo>
                <a:cubicBezTo>
                  <a:pt x="3281" y="2870"/>
                  <a:pt x="3081" y="2671"/>
                  <a:pt x="2832" y="2434"/>
                </a:cubicBezTo>
                <a:lnTo>
                  <a:pt x="4441" y="2334"/>
                </a:lnTo>
                <a:cubicBezTo>
                  <a:pt x="4528" y="2334"/>
                  <a:pt x="4628" y="2322"/>
                  <a:pt x="4715" y="2309"/>
                </a:cubicBezTo>
                <a:cubicBezTo>
                  <a:pt x="4777" y="2297"/>
                  <a:pt x="4865" y="2259"/>
                  <a:pt x="4840" y="2172"/>
                </a:cubicBezTo>
                <a:cubicBezTo>
                  <a:pt x="4827" y="2072"/>
                  <a:pt x="4752" y="2060"/>
                  <a:pt x="4665" y="2060"/>
                </a:cubicBezTo>
                <a:cubicBezTo>
                  <a:pt x="4229" y="2085"/>
                  <a:pt x="3780" y="2122"/>
                  <a:pt x="3331" y="2147"/>
                </a:cubicBezTo>
                <a:cubicBezTo>
                  <a:pt x="3278" y="2163"/>
                  <a:pt x="3222" y="2170"/>
                  <a:pt x="3164" y="2170"/>
                </a:cubicBezTo>
                <a:cubicBezTo>
                  <a:pt x="3085" y="2170"/>
                  <a:pt x="3004" y="2156"/>
                  <a:pt x="2932" y="2134"/>
                </a:cubicBezTo>
                <a:lnTo>
                  <a:pt x="3156" y="1910"/>
                </a:lnTo>
                <a:cubicBezTo>
                  <a:pt x="3518" y="1586"/>
                  <a:pt x="3879" y="1249"/>
                  <a:pt x="4241" y="912"/>
                </a:cubicBezTo>
                <a:cubicBezTo>
                  <a:pt x="4303" y="850"/>
                  <a:pt x="4353" y="775"/>
                  <a:pt x="4278" y="700"/>
                </a:cubicBezTo>
                <a:cubicBezTo>
                  <a:pt x="4254" y="667"/>
                  <a:pt x="4228" y="653"/>
                  <a:pt x="4201" y="653"/>
                </a:cubicBezTo>
                <a:cubicBezTo>
                  <a:pt x="4158" y="653"/>
                  <a:pt x="4112" y="687"/>
                  <a:pt x="4066" y="725"/>
                </a:cubicBezTo>
                <a:cubicBezTo>
                  <a:pt x="3917" y="862"/>
                  <a:pt x="3767" y="1000"/>
                  <a:pt x="3617" y="1137"/>
                </a:cubicBezTo>
                <a:cubicBezTo>
                  <a:pt x="3331" y="1399"/>
                  <a:pt x="3056" y="1673"/>
                  <a:pt x="2720" y="1985"/>
                </a:cubicBezTo>
                <a:cubicBezTo>
                  <a:pt x="2757" y="1611"/>
                  <a:pt x="2769" y="1299"/>
                  <a:pt x="2807" y="987"/>
                </a:cubicBezTo>
                <a:cubicBezTo>
                  <a:pt x="2844" y="713"/>
                  <a:pt x="2857" y="438"/>
                  <a:pt x="2869" y="152"/>
                </a:cubicBezTo>
                <a:cubicBezTo>
                  <a:pt x="2869" y="77"/>
                  <a:pt x="2844" y="2"/>
                  <a:pt x="2769" y="2"/>
                </a:cubicBezTo>
                <a:cubicBezTo>
                  <a:pt x="2762" y="1"/>
                  <a:pt x="2755" y="0"/>
                  <a:pt x="27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2"/>
          <p:cNvSpPr/>
          <p:nvPr/>
        </p:nvSpPr>
        <p:spPr>
          <a:xfrm>
            <a:off x="82907" y="1888494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" name="Google Shape;408;p22"/>
          <p:cNvGrpSpPr/>
          <p:nvPr/>
        </p:nvGrpSpPr>
        <p:grpSpPr>
          <a:xfrm>
            <a:off x="5860163" y="4733898"/>
            <a:ext cx="310270" cy="412936"/>
            <a:chOff x="6275588" y="1475573"/>
            <a:chExt cx="310270" cy="412936"/>
          </a:xfrm>
        </p:grpSpPr>
        <p:sp>
          <p:nvSpPr>
            <p:cNvPr id="409" name="Google Shape;409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9875" y="3049023"/>
            <a:ext cx="310270" cy="412936"/>
            <a:chOff x="6275588" y="1475573"/>
            <a:chExt cx="310270" cy="412936"/>
          </a:xfrm>
        </p:grpSpPr>
        <p:sp>
          <p:nvSpPr>
            <p:cNvPr id="438" name="Google Shape;438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22"/>
          <p:cNvSpPr/>
          <p:nvPr/>
        </p:nvSpPr>
        <p:spPr>
          <a:xfrm>
            <a:off x="3331130" y="5893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2"/>
          <p:cNvSpPr/>
          <p:nvPr/>
        </p:nvSpPr>
        <p:spPr>
          <a:xfrm>
            <a:off x="5181230" y="490208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2"/>
          <p:cNvSpPr/>
          <p:nvPr/>
        </p:nvSpPr>
        <p:spPr>
          <a:xfrm>
            <a:off x="526300" y="370725"/>
            <a:ext cx="8091300" cy="44019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subTitle" idx="1"/>
          </p:nvPr>
        </p:nvSpPr>
        <p:spPr>
          <a:xfrm>
            <a:off x="1716500" y="1636350"/>
            <a:ext cx="57111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2"/>
          <p:cNvSpPr txBox="1">
            <a:spLocks noGrp="1"/>
          </p:cNvSpPr>
          <p:nvPr>
            <p:ph type="title"/>
          </p:nvPr>
        </p:nvSpPr>
        <p:spPr>
          <a:xfrm>
            <a:off x="1716550" y="993150"/>
            <a:ext cx="57111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2"/>
          <p:cNvSpPr txBox="1">
            <a:spLocks noGrp="1"/>
          </p:cNvSpPr>
          <p:nvPr>
            <p:ph type="subTitle" idx="2"/>
          </p:nvPr>
        </p:nvSpPr>
        <p:spPr>
          <a:xfrm>
            <a:off x="1716450" y="2086800"/>
            <a:ext cx="5711100" cy="5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22"/>
          <p:cNvSpPr txBox="1">
            <a:spLocks noGrp="1"/>
          </p:cNvSpPr>
          <p:nvPr>
            <p:ph type="subTitle" idx="3"/>
          </p:nvPr>
        </p:nvSpPr>
        <p:spPr>
          <a:xfrm>
            <a:off x="1846875" y="3493488"/>
            <a:ext cx="17718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22"/>
          <p:cNvSpPr txBox="1">
            <a:spLocks noGrp="1"/>
          </p:cNvSpPr>
          <p:nvPr>
            <p:ph type="subTitle" idx="4"/>
          </p:nvPr>
        </p:nvSpPr>
        <p:spPr>
          <a:xfrm>
            <a:off x="1716450" y="2857700"/>
            <a:ext cx="57111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2"/>
          <p:cNvSpPr txBox="1">
            <a:spLocks noGrp="1"/>
          </p:cNvSpPr>
          <p:nvPr>
            <p:ph type="subTitle" idx="5"/>
          </p:nvPr>
        </p:nvSpPr>
        <p:spPr>
          <a:xfrm>
            <a:off x="5525325" y="3493488"/>
            <a:ext cx="17718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_5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"/>
          <p:cNvSpPr/>
          <p:nvPr/>
        </p:nvSpPr>
        <p:spPr>
          <a:xfrm rot="3568283">
            <a:off x="-986689" y="-786618"/>
            <a:ext cx="6042092" cy="5864415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3"/>
          <p:cNvSpPr txBox="1">
            <a:spLocks noGrp="1"/>
          </p:cNvSpPr>
          <p:nvPr>
            <p:ph type="subTitle" idx="1"/>
          </p:nvPr>
        </p:nvSpPr>
        <p:spPr>
          <a:xfrm>
            <a:off x="720000" y="1786125"/>
            <a:ext cx="45873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3"/>
          <p:cNvSpPr txBox="1">
            <a:spLocks noGrp="1"/>
          </p:cNvSpPr>
          <p:nvPr>
            <p:ph type="title"/>
          </p:nvPr>
        </p:nvSpPr>
        <p:spPr>
          <a:xfrm>
            <a:off x="720000" y="1030575"/>
            <a:ext cx="77040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3"/>
          <p:cNvSpPr/>
          <p:nvPr/>
        </p:nvSpPr>
        <p:spPr>
          <a:xfrm rot="10800000" flipH="1">
            <a:off x="-41075" y="-15831"/>
            <a:ext cx="3678375" cy="1753456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3"/>
          <p:cNvSpPr/>
          <p:nvPr/>
        </p:nvSpPr>
        <p:spPr>
          <a:xfrm rot="10800000" flipH="1">
            <a:off x="1047606" y="302474"/>
            <a:ext cx="188039" cy="16859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3"/>
          <p:cNvSpPr/>
          <p:nvPr/>
        </p:nvSpPr>
        <p:spPr>
          <a:xfrm>
            <a:off x="8016246" y="4604268"/>
            <a:ext cx="1457552" cy="189480"/>
          </a:xfrm>
          <a:custGeom>
            <a:avLst/>
            <a:gdLst/>
            <a:ahLst/>
            <a:cxnLst/>
            <a:rect l="l" t="t" r="r" b="b"/>
            <a:pathLst>
              <a:path w="29208" h="3797" extrusionOk="0">
                <a:moveTo>
                  <a:pt x="28281" y="0"/>
                </a:moveTo>
                <a:cubicBezTo>
                  <a:pt x="28241" y="0"/>
                  <a:pt x="28201" y="2"/>
                  <a:pt x="28160" y="5"/>
                </a:cubicBezTo>
                <a:cubicBezTo>
                  <a:pt x="28073" y="5"/>
                  <a:pt x="27998" y="18"/>
                  <a:pt x="27911" y="43"/>
                </a:cubicBezTo>
                <a:cubicBezTo>
                  <a:pt x="27849" y="55"/>
                  <a:pt x="27774" y="68"/>
                  <a:pt x="27699" y="93"/>
                </a:cubicBezTo>
                <a:cubicBezTo>
                  <a:pt x="27612" y="118"/>
                  <a:pt x="27537" y="155"/>
                  <a:pt x="27462" y="192"/>
                </a:cubicBezTo>
                <a:cubicBezTo>
                  <a:pt x="27387" y="230"/>
                  <a:pt x="27312" y="267"/>
                  <a:pt x="27250" y="317"/>
                </a:cubicBezTo>
                <a:cubicBezTo>
                  <a:pt x="27138" y="392"/>
                  <a:pt x="27026" y="467"/>
                  <a:pt x="26926" y="554"/>
                </a:cubicBezTo>
                <a:cubicBezTo>
                  <a:pt x="26789" y="654"/>
                  <a:pt x="26664" y="766"/>
                  <a:pt x="26539" y="878"/>
                </a:cubicBezTo>
                <a:cubicBezTo>
                  <a:pt x="26439" y="978"/>
                  <a:pt x="26340" y="1090"/>
                  <a:pt x="26252" y="1178"/>
                </a:cubicBezTo>
                <a:cubicBezTo>
                  <a:pt x="26153" y="1277"/>
                  <a:pt x="26065" y="1377"/>
                  <a:pt x="25965" y="1464"/>
                </a:cubicBezTo>
                <a:lnTo>
                  <a:pt x="25916" y="1502"/>
                </a:lnTo>
                <a:cubicBezTo>
                  <a:pt x="25766" y="1627"/>
                  <a:pt x="25591" y="1726"/>
                  <a:pt x="25417" y="1801"/>
                </a:cubicBezTo>
                <a:cubicBezTo>
                  <a:pt x="25342" y="1839"/>
                  <a:pt x="25255" y="1864"/>
                  <a:pt x="25180" y="1888"/>
                </a:cubicBezTo>
                <a:cubicBezTo>
                  <a:pt x="25093" y="1913"/>
                  <a:pt x="25018" y="1938"/>
                  <a:pt x="24930" y="1951"/>
                </a:cubicBezTo>
                <a:cubicBezTo>
                  <a:pt x="24893" y="1963"/>
                  <a:pt x="24856" y="1963"/>
                  <a:pt x="24818" y="1963"/>
                </a:cubicBezTo>
                <a:lnTo>
                  <a:pt x="24718" y="1963"/>
                </a:lnTo>
                <a:cubicBezTo>
                  <a:pt x="24531" y="1938"/>
                  <a:pt x="24357" y="1888"/>
                  <a:pt x="24182" y="1826"/>
                </a:cubicBezTo>
                <a:cubicBezTo>
                  <a:pt x="24120" y="1801"/>
                  <a:pt x="24057" y="1764"/>
                  <a:pt x="23995" y="1739"/>
                </a:cubicBezTo>
                <a:cubicBezTo>
                  <a:pt x="23920" y="1689"/>
                  <a:pt x="23845" y="1639"/>
                  <a:pt x="23771" y="1589"/>
                </a:cubicBezTo>
                <a:cubicBezTo>
                  <a:pt x="23571" y="1427"/>
                  <a:pt x="23384" y="1240"/>
                  <a:pt x="23209" y="1040"/>
                </a:cubicBezTo>
                <a:cubicBezTo>
                  <a:pt x="23110" y="928"/>
                  <a:pt x="23010" y="828"/>
                  <a:pt x="22898" y="741"/>
                </a:cubicBezTo>
                <a:cubicBezTo>
                  <a:pt x="22773" y="641"/>
                  <a:pt x="22648" y="554"/>
                  <a:pt x="22511" y="467"/>
                </a:cubicBezTo>
                <a:cubicBezTo>
                  <a:pt x="22374" y="379"/>
                  <a:pt x="22224" y="305"/>
                  <a:pt x="22075" y="255"/>
                </a:cubicBezTo>
                <a:cubicBezTo>
                  <a:pt x="22000" y="230"/>
                  <a:pt x="21937" y="205"/>
                  <a:pt x="21875" y="192"/>
                </a:cubicBezTo>
                <a:cubicBezTo>
                  <a:pt x="21788" y="167"/>
                  <a:pt x="21688" y="155"/>
                  <a:pt x="21601" y="155"/>
                </a:cubicBezTo>
                <a:cubicBezTo>
                  <a:pt x="21563" y="152"/>
                  <a:pt x="21525" y="150"/>
                  <a:pt x="21486" y="150"/>
                </a:cubicBezTo>
                <a:cubicBezTo>
                  <a:pt x="21371" y="150"/>
                  <a:pt x="21251" y="164"/>
                  <a:pt x="21139" y="192"/>
                </a:cubicBezTo>
                <a:cubicBezTo>
                  <a:pt x="21002" y="217"/>
                  <a:pt x="20852" y="242"/>
                  <a:pt x="20715" y="292"/>
                </a:cubicBezTo>
                <a:cubicBezTo>
                  <a:pt x="20590" y="317"/>
                  <a:pt x="20466" y="379"/>
                  <a:pt x="20354" y="454"/>
                </a:cubicBezTo>
                <a:cubicBezTo>
                  <a:pt x="20266" y="517"/>
                  <a:pt x="20166" y="592"/>
                  <a:pt x="20092" y="679"/>
                </a:cubicBezTo>
                <a:cubicBezTo>
                  <a:pt x="19942" y="816"/>
                  <a:pt x="19817" y="953"/>
                  <a:pt x="19680" y="1090"/>
                </a:cubicBezTo>
                <a:cubicBezTo>
                  <a:pt x="19605" y="1153"/>
                  <a:pt x="19555" y="1240"/>
                  <a:pt x="19481" y="1302"/>
                </a:cubicBezTo>
                <a:cubicBezTo>
                  <a:pt x="19418" y="1377"/>
                  <a:pt x="19356" y="1464"/>
                  <a:pt x="19281" y="1539"/>
                </a:cubicBezTo>
                <a:cubicBezTo>
                  <a:pt x="19144" y="1676"/>
                  <a:pt x="18994" y="1814"/>
                  <a:pt x="18845" y="1951"/>
                </a:cubicBezTo>
                <a:cubicBezTo>
                  <a:pt x="18795" y="1988"/>
                  <a:pt x="18745" y="2026"/>
                  <a:pt x="18695" y="2063"/>
                </a:cubicBezTo>
                <a:cubicBezTo>
                  <a:pt x="18645" y="2088"/>
                  <a:pt x="18595" y="2113"/>
                  <a:pt x="18545" y="2138"/>
                </a:cubicBezTo>
                <a:cubicBezTo>
                  <a:pt x="18458" y="2163"/>
                  <a:pt x="18371" y="2200"/>
                  <a:pt x="18283" y="2213"/>
                </a:cubicBezTo>
                <a:cubicBezTo>
                  <a:pt x="18196" y="2238"/>
                  <a:pt x="18109" y="2250"/>
                  <a:pt x="18034" y="2263"/>
                </a:cubicBezTo>
                <a:cubicBezTo>
                  <a:pt x="17897" y="2288"/>
                  <a:pt x="17772" y="2300"/>
                  <a:pt x="17635" y="2313"/>
                </a:cubicBezTo>
                <a:cubicBezTo>
                  <a:pt x="17585" y="2325"/>
                  <a:pt x="17510" y="2325"/>
                  <a:pt x="17460" y="2325"/>
                </a:cubicBezTo>
                <a:lnTo>
                  <a:pt x="17336" y="2325"/>
                </a:lnTo>
                <a:cubicBezTo>
                  <a:pt x="17286" y="2313"/>
                  <a:pt x="17223" y="2300"/>
                  <a:pt x="17173" y="2288"/>
                </a:cubicBezTo>
                <a:cubicBezTo>
                  <a:pt x="17111" y="2275"/>
                  <a:pt x="17074" y="2250"/>
                  <a:pt x="17024" y="2238"/>
                </a:cubicBezTo>
                <a:cubicBezTo>
                  <a:pt x="16824" y="2150"/>
                  <a:pt x="16650" y="2051"/>
                  <a:pt x="16475" y="1938"/>
                </a:cubicBezTo>
                <a:cubicBezTo>
                  <a:pt x="16275" y="1764"/>
                  <a:pt x="16076" y="1577"/>
                  <a:pt x="15876" y="1415"/>
                </a:cubicBezTo>
                <a:cubicBezTo>
                  <a:pt x="15752" y="1302"/>
                  <a:pt x="15627" y="1203"/>
                  <a:pt x="15490" y="1115"/>
                </a:cubicBezTo>
                <a:cubicBezTo>
                  <a:pt x="15353" y="1028"/>
                  <a:pt x="15215" y="953"/>
                  <a:pt x="15066" y="916"/>
                </a:cubicBezTo>
                <a:cubicBezTo>
                  <a:pt x="15003" y="891"/>
                  <a:pt x="14954" y="878"/>
                  <a:pt x="14891" y="866"/>
                </a:cubicBezTo>
                <a:cubicBezTo>
                  <a:pt x="14804" y="853"/>
                  <a:pt x="14717" y="841"/>
                  <a:pt x="14629" y="841"/>
                </a:cubicBezTo>
                <a:cubicBezTo>
                  <a:pt x="14467" y="841"/>
                  <a:pt x="14293" y="853"/>
                  <a:pt x="14143" y="891"/>
                </a:cubicBezTo>
                <a:cubicBezTo>
                  <a:pt x="14006" y="928"/>
                  <a:pt x="13881" y="966"/>
                  <a:pt x="13756" y="1016"/>
                </a:cubicBezTo>
                <a:cubicBezTo>
                  <a:pt x="13619" y="1078"/>
                  <a:pt x="13482" y="1140"/>
                  <a:pt x="13370" y="1228"/>
                </a:cubicBezTo>
                <a:cubicBezTo>
                  <a:pt x="13208" y="1315"/>
                  <a:pt x="13070" y="1440"/>
                  <a:pt x="12933" y="1564"/>
                </a:cubicBezTo>
                <a:cubicBezTo>
                  <a:pt x="12821" y="1676"/>
                  <a:pt x="12709" y="1789"/>
                  <a:pt x="12596" y="1901"/>
                </a:cubicBezTo>
                <a:cubicBezTo>
                  <a:pt x="12484" y="2013"/>
                  <a:pt x="12384" y="2150"/>
                  <a:pt x="12285" y="2263"/>
                </a:cubicBezTo>
                <a:cubicBezTo>
                  <a:pt x="12235" y="2325"/>
                  <a:pt x="12185" y="2375"/>
                  <a:pt x="12123" y="2437"/>
                </a:cubicBezTo>
                <a:cubicBezTo>
                  <a:pt x="12060" y="2500"/>
                  <a:pt x="11998" y="2549"/>
                  <a:pt x="11936" y="2612"/>
                </a:cubicBezTo>
                <a:cubicBezTo>
                  <a:pt x="11836" y="2687"/>
                  <a:pt x="11724" y="2749"/>
                  <a:pt x="11611" y="2799"/>
                </a:cubicBezTo>
                <a:cubicBezTo>
                  <a:pt x="11488" y="2865"/>
                  <a:pt x="11351" y="2895"/>
                  <a:pt x="11211" y="2895"/>
                </a:cubicBezTo>
                <a:cubicBezTo>
                  <a:pt x="11166" y="2895"/>
                  <a:pt x="11120" y="2892"/>
                  <a:pt x="11075" y="2886"/>
                </a:cubicBezTo>
                <a:cubicBezTo>
                  <a:pt x="10925" y="2861"/>
                  <a:pt x="10776" y="2824"/>
                  <a:pt x="10626" y="2761"/>
                </a:cubicBezTo>
                <a:cubicBezTo>
                  <a:pt x="10564" y="2737"/>
                  <a:pt x="10489" y="2699"/>
                  <a:pt x="10427" y="2662"/>
                </a:cubicBezTo>
                <a:cubicBezTo>
                  <a:pt x="10377" y="2637"/>
                  <a:pt x="10314" y="2599"/>
                  <a:pt x="10277" y="2562"/>
                </a:cubicBezTo>
                <a:cubicBezTo>
                  <a:pt x="10215" y="2512"/>
                  <a:pt x="10165" y="2462"/>
                  <a:pt x="10127" y="2425"/>
                </a:cubicBezTo>
                <a:cubicBezTo>
                  <a:pt x="10090" y="2375"/>
                  <a:pt x="10052" y="2325"/>
                  <a:pt x="10015" y="2275"/>
                </a:cubicBezTo>
                <a:cubicBezTo>
                  <a:pt x="9853" y="2051"/>
                  <a:pt x="9691" y="1826"/>
                  <a:pt x="9504" y="1627"/>
                </a:cubicBezTo>
                <a:cubicBezTo>
                  <a:pt x="9391" y="1514"/>
                  <a:pt x="9267" y="1415"/>
                  <a:pt x="9142" y="1327"/>
                </a:cubicBezTo>
                <a:cubicBezTo>
                  <a:pt x="9005" y="1228"/>
                  <a:pt x="8855" y="1165"/>
                  <a:pt x="8693" y="1115"/>
                </a:cubicBezTo>
                <a:cubicBezTo>
                  <a:pt x="8568" y="1078"/>
                  <a:pt x="8431" y="1040"/>
                  <a:pt x="8306" y="1028"/>
                </a:cubicBezTo>
                <a:cubicBezTo>
                  <a:pt x="8144" y="1003"/>
                  <a:pt x="7982" y="991"/>
                  <a:pt x="7820" y="991"/>
                </a:cubicBezTo>
                <a:cubicBezTo>
                  <a:pt x="7758" y="991"/>
                  <a:pt x="7695" y="1003"/>
                  <a:pt x="7633" y="1016"/>
                </a:cubicBezTo>
                <a:cubicBezTo>
                  <a:pt x="7546" y="1016"/>
                  <a:pt x="7471" y="1040"/>
                  <a:pt x="7384" y="1065"/>
                </a:cubicBezTo>
                <a:cubicBezTo>
                  <a:pt x="7259" y="1090"/>
                  <a:pt x="7134" y="1140"/>
                  <a:pt x="7009" y="1190"/>
                </a:cubicBezTo>
                <a:cubicBezTo>
                  <a:pt x="6885" y="1240"/>
                  <a:pt x="6772" y="1302"/>
                  <a:pt x="6673" y="1377"/>
                </a:cubicBezTo>
                <a:cubicBezTo>
                  <a:pt x="6560" y="1452"/>
                  <a:pt x="6461" y="1539"/>
                  <a:pt x="6373" y="1639"/>
                </a:cubicBezTo>
                <a:cubicBezTo>
                  <a:pt x="6299" y="1701"/>
                  <a:pt x="6224" y="1764"/>
                  <a:pt x="6161" y="1851"/>
                </a:cubicBezTo>
                <a:cubicBezTo>
                  <a:pt x="6087" y="1926"/>
                  <a:pt x="6024" y="2001"/>
                  <a:pt x="5962" y="2076"/>
                </a:cubicBezTo>
                <a:cubicBezTo>
                  <a:pt x="5837" y="2225"/>
                  <a:pt x="5712" y="2387"/>
                  <a:pt x="5575" y="2537"/>
                </a:cubicBezTo>
                <a:cubicBezTo>
                  <a:pt x="5463" y="2662"/>
                  <a:pt x="5338" y="2786"/>
                  <a:pt x="5201" y="2911"/>
                </a:cubicBezTo>
                <a:cubicBezTo>
                  <a:pt x="5139" y="2949"/>
                  <a:pt x="5089" y="2986"/>
                  <a:pt x="5027" y="3023"/>
                </a:cubicBezTo>
                <a:cubicBezTo>
                  <a:pt x="4964" y="3061"/>
                  <a:pt x="4914" y="3086"/>
                  <a:pt x="4852" y="3111"/>
                </a:cubicBezTo>
                <a:cubicBezTo>
                  <a:pt x="4802" y="3136"/>
                  <a:pt x="4740" y="3161"/>
                  <a:pt x="4690" y="3173"/>
                </a:cubicBezTo>
                <a:cubicBezTo>
                  <a:pt x="4627" y="3198"/>
                  <a:pt x="4565" y="3210"/>
                  <a:pt x="4503" y="3223"/>
                </a:cubicBezTo>
                <a:cubicBezTo>
                  <a:pt x="4341" y="3235"/>
                  <a:pt x="4179" y="3235"/>
                  <a:pt x="4016" y="3235"/>
                </a:cubicBezTo>
                <a:cubicBezTo>
                  <a:pt x="3842" y="3210"/>
                  <a:pt x="3667" y="3161"/>
                  <a:pt x="3493" y="3111"/>
                </a:cubicBezTo>
                <a:cubicBezTo>
                  <a:pt x="3318" y="3023"/>
                  <a:pt x="3143" y="2936"/>
                  <a:pt x="2981" y="2824"/>
                </a:cubicBezTo>
                <a:cubicBezTo>
                  <a:pt x="2894" y="2749"/>
                  <a:pt x="2807" y="2674"/>
                  <a:pt x="2732" y="2587"/>
                </a:cubicBezTo>
                <a:cubicBezTo>
                  <a:pt x="2632" y="2487"/>
                  <a:pt x="2545" y="2387"/>
                  <a:pt x="2445" y="2275"/>
                </a:cubicBezTo>
                <a:cubicBezTo>
                  <a:pt x="2358" y="2175"/>
                  <a:pt x="2270" y="2088"/>
                  <a:pt x="2171" y="1976"/>
                </a:cubicBezTo>
                <a:cubicBezTo>
                  <a:pt x="2071" y="1876"/>
                  <a:pt x="1971" y="1789"/>
                  <a:pt x="1859" y="1689"/>
                </a:cubicBezTo>
                <a:cubicBezTo>
                  <a:pt x="1747" y="1577"/>
                  <a:pt x="1622" y="1489"/>
                  <a:pt x="1485" y="1402"/>
                </a:cubicBezTo>
                <a:cubicBezTo>
                  <a:pt x="1348" y="1327"/>
                  <a:pt x="1210" y="1277"/>
                  <a:pt x="1061" y="1240"/>
                </a:cubicBezTo>
                <a:cubicBezTo>
                  <a:pt x="973" y="1215"/>
                  <a:pt x="886" y="1203"/>
                  <a:pt x="799" y="1203"/>
                </a:cubicBezTo>
                <a:cubicBezTo>
                  <a:pt x="724" y="1203"/>
                  <a:pt x="637" y="1215"/>
                  <a:pt x="549" y="1228"/>
                </a:cubicBezTo>
                <a:cubicBezTo>
                  <a:pt x="450" y="1252"/>
                  <a:pt x="362" y="1277"/>
                  <a:pt x="263" y="1315"/>
                </a:cubicBezTo>
                <a:cubicBezTo>
                  <a:pt x="250" y="1315"/>
                  <a:pt x="238" y="1327"/>
                  <a:pt x="225" y="1327"/>
                </a:cubicBezTo>
                <a:cubicBezTo>
                  <a:pt x="76" y="1365"/>
                  <a:pt x="1" y="1527"/>
                  <a:pt x="38" y="1676"/>
                </a:cubicBezTo>
                <a:cubicBezTo>
                  <a:pt x="63" y="1739"/>
                  <a:pt x="113" y="1789"/>
                  <a:pt x="163" y="1826"/>
                </a:cubicBezTo>
                <a:cubicBezTo>
                  <a:pt x="203" y="1850"/>
                  <a:pt x="249" y="1864"/>
                  <a:pt x="293" y="1864"/>
                </a:cubicBezTo>
                <a:cubicBezTo>
                  <a:pt x="317" y="1864"/>
                  <a:pt x="340" y="1860"/>
                  <a:pt x="362" y="1851"/>
                </a:cubicBezTo>
                <a:cubicBezTo>
                  <a:pt x="412" y="1839"/>
                  <a:pt x="437" y="1826"/>
                  <a:pt x="500" y="1814"/>
                </a:cubicBezTo>
                <a:cubicBezTo>
                  <a:pt x="562" y="1789"/>
                  <a:pt x="612" y="1776"/>
                  <a:pt x="674" y="1764"/>
                </a:cubicBezTo>
                <a:cubicBezTo>
                  <a:pt x="712" y="1758"/>
                  <a:pt x="746" y="1754"/>
                  <a:pt x="780" y="1754"/>
                </a:cubicBezTo>
                <a:cubicBezTo>
                  <a:pt x="814" y="1754"/>
                  <a:pt x="849" y="1758"/>
                  <a:pt x="886" y="1764"/>
                </a:cubicBezTo>
                <a:cubicBezTo>
                  <a:pt x="948" y="1776"/>
                  <a:pt x="1011" y="1789"/>
                  <a:pt x="1061" y="1814"/>
                </a:cubicBezTo>
                <a:cubicBezTo>
                  <a:pt x="1123" y="1839"/>
                  <a:pt x="1185" y="1864"/>
                  <a:pt x="1235" y="1901"/>
                </a:cubicBezTo>
                <a:cubicBezTo>
                  <a:pt x="1298" y="1926"/>
                  <a:pt x="1348" y="1963"/>
                  <a:pt x="1397" y="2001"/>
                </a:cubicBezTo>
                <a:cubicBezTo>
                  <a:pt x="1609" y="2175"/>
                  <a:pt x="1809" y="2375"/>
                  <a:pt x="1996" y="2587"/>
                </a:cubicBezTo>
                <a:cubicBezTo>
                  <a:pt x="2158" y="2786"/>
                  <a:pt x="2345" y="2986"/>
                  <a:pt x="2545" y="3173"/>
                </a:cubicBezTo>
                <a:cubicBezTo>
                  <a:pt x="2657" y="3273"/>
                  <a:pt x="2794" y="3360"/>
                  <a:pt x="2931" y="3435"/>
                </a:cubicBezTo>
                <a:cubicBezTo>
                  <a:pt x="3069" y="3522"/>
                  <a:pt x="3206" y="3585"/>
                  <a:pt x="3355" y="3647"/>
                </a:cubicBezTo>
                <a:cubicBezTo>
                  <a:pt x="3480" y="3684"/>
                  <a:pt x="3617" y="3722"/>
                  <a:pt x="3754" y="3747"/>
                </a:cubicBezTo>
                <a:cubicBezTo>
                  <a:pt x="3904" y="3772"/>
                  <a:pt x="4041" y="3784"/>
                  <a:pt x="4191" y="3797"/>
                </a:cubicBezTo>
                <a:lnTo>
                  <a:pt x="4203" y="3797"/>
                </a:lnTo>
                <a:cubicBezTo>
                  <a:pt x="4353" y="3797"/>
                  <a:pt x="4515" y="3772"/>
                  <a:pt x="4665" y="3747"/>
                </a:cubicBezTo>
                <a:cubicBezTo>
                  <a:pt x="4790" y="3722"/>
                  <a:pt x="4902" y="3684"/>
                  <a:pt x="5014" y="3634"/>
                </a:cubicBezTo>
                <a:cubicBezTo>
                  <a:pt x="5151" y="3585"/>
                  <a:pt x="5276" y="3510"/>
                  <a:pt x="5401" y="3422"/>
                </a:cubicBezTo>
                <a:cubicBezTo>
                  <a:pt x="5513" y="3348"/>
                  <a:pt x="5613" y="3260"/>
                  <a:pt x="5712" y="3161"/>
                </a:cubicBezTo>
                <a:cubicBezTo>
                  <a:pt x="5887" y="2998"/>
                  <a:pt x="6049" y="2824"/>
                  <a:pt x="6199" y="2637"/>
                </a:cubicBezTo>
                <a:cubicBezTo>
                  <a:pt x="6336" y="2450"/>
                  <a:pt x="6486" y="2275"/>
                  <a:pt x="6648" y="2113"/>
                </a:cubicBezTo>
                <a:cubicBezTo>
                  <a:pt x="6710" y="2051"/>
                  <a:pt x="6772" y="1988"/>
                  <a:pt x="6847" y="1926"/>
                </a:cubicBezTo>
                <a:cubicBezTo>
                  <a:pt x="6960" y="1839"/>
                  <a:pt x="7072" y="1764"/>
                  <a:pt x="7184" y="1714"/>
                </a:cubicBezTo>
                <a:cubicBezTo>
                  <a:pt x="7346" y="1639"/>
                  <a:pt x="7508" y="1589"/>
                  <a:pt x="7670" y="1552"/>
                </a:cubicBezTo>
                <a:cubicBezTo>
                  <a:pt x="7745" y="1552"/>
                  <a:pt x="7808" y="1539"/>
                  <a:pt x="7870" y="1539"/>
                </a:cubicBezTo>
                <a:cubicBezTo>
                  <a:pt x="7945" y="1539"/>
                  <a:pt x="8020" y="1552"/>
                  <a:pt x="8094" y="1552"/>
                </a:cubicBezTo>
                <a:cubicBezTo>
                  <a:pt x="8182" y="1564"/>
                  <a:pt x="8269" y="1577"/>
                  <a:pt x="8369" y="1602"/>
                </a:cubicBezTo>
                <a:cubicBezTo>
                  <a:pt x="8469" y="1614"/>
                  <a:pt x="8568" y="1652"/>
                  <a:pt x="8656" y="1676"/>
                </a:cubicBezTo>
                <a:cubicBezTo>
                  <a:pt x="8718" y="1714"/>
                  <a:pt x="8780" y="1751"/>
                  <a:pt x="8843" y="1789"/>
                </a:cubicBezTo>
                <a:cubicBezTo>
                  <a:pt x="8893" y="1814"/>
                  <a:pt x="8955" y="1851"/>
                  <a:pt x="9005" y="1888"/>
                </a:cubicBezTo>
                <a:cubicBezTo>
                  <a:pt x="9067" y="1951"/>
                  <a:pt x="9130" y="2001"/>
                  <a:pt x="9192" y="2063"/>
                </a:cubicBezTo>
                <a:cubicBezTo>
                  <a:pt x="9242" y="2125"/>
                  <a:pt x="9292" y="2188"/>
                  <a:pt x="9342" y="2263"/>
                </a:cubicBezTo>
                <a:cubicBezTo>
                  <a:pt x="9416" y="2350"/>
                  <a:pt x="9479" y="2450"/>
                  <a:pt x="9541" y="2537"/>
                </a:cubicBezTo>
                <a:cubicBezTo>
                  <a:pt x="9628" y="2662"/>
                  <a:pt x="9728" y="2786"/>
                  <a:pt x="9840" y="2899"/>
                </a:cubicBezTo>
                <a:cubicBezTo>
                  <a:pt x="9915" y="2961"/>
                  <a:pt x="9978" y="3011"/>
                  <a:pt x="10052" y="3061"/>
                </a:cubicBezTo>
                <a:cubicBezTo>
                  <a:pt x="10102" y="3098"/>
                  <a:pt x="10165" y="3136"/>
                  <a:pt x="10215" y="3161"/>
                </a:cubicBezTo>
                <a:cubicBezTo>
                  <a:pt x="10302" y="3198"/>
                  <a:pt x="10389" y="3235"/>
                  <a:pt x="10476" y="3273"/>
                </a:cubicBezTo>
                <a:cubicBezTo>
                  <a:pt x="10526" y="3298"/>
                  <a:pt x="10589" y="3323"/>
                  <a:pt x="10651" y="3335"/>
                </a:cubicBezTo>
                <a:cubicBezTo>
                  <a:pt x="10833" y="3398"/>
                  <a:pt x="11024" y="3431"/>
                  <a:pt x="11216" y="3431"/>
                </a:cubicBezTo>
                <a:cubicBezTo>
                  <a:pt x="11328" y="3431"/>
                  <a:pt x="11439" y="3420"/>
                  <a:pt x="11549" y="3397"/>
                </a:cubicBezTo>
                <a:cubicBezTo>
                  <a:pt x="11686" y="3360"/>
                  <a:pt x="11823" y="3310"/>
                  <a:pt x="11960" y="3235"/>
                </a:cubicBezTo>
                <a:cubicBezTo>
                  <a:pt x="12085" y="3173"/>
                  <a:pt x="12197" y="3086"/>
                  <a:pt x="12310" y="2998"/>
                </a:cubicBezTo>
                <a:cubicBezTo>
                  <a:pt x="12422" y="2899"/>
                  <a:pt x="12534" y="2799"/>
                  <a:pt x="12634" y="2687"/>
                </a:cubicBezTo>
                <a:cubicBezTo>
                  <a:pt x="12721" y="2587"/>
                  <a:pt x="12808" y="2475"/>
                  <a:pt x="12896" y="2375"/>
                </a:cubicBezTo>
                <a:cubicBezTo>
                  <a:pt x="12996" y="2275"/>
                  <a:pt x="13083" y="2188"/>
                  <a:pt x="13183" y="2088"/>
                </a:cubicBezTo>
                <a:cubicBezTo>
                  <a:pt x="13270" y="1988"/>
                  <a:pt x="13370" y="1888"/>
                  <a:pt x="13482" y="1801"/>
                </a:cubicBezTo>
                <a:cubicBezTo>
                  <a:pt x="13544" y="1751"/>
                  <a:pt x="13607" y="1714"/>
                  <a:pt x="13669" y="1664"/>
                </a:cubicBezTo>
                <a:cubicBezTo>
                  <a:pt x="13731" y="1627"/>
                  <a:pt x="13806" y="1589"/>
                  <a:pt x="13881" y="1552"/>
                </a:cubicBezTo>
                <a:cubicBezTo>
                  <a:pt x="13956" y="1514"/>
                  <a:pt x="14043" y="1489"/>
                  <a:pt x="14130" y="1464"/>
                </a:cubicBezTo>
                <a:cubicBezTo>
                  <a:pt x="14218" y="1440"/>
                  <a:pt x="14305" y="1415"/>
                  <a:pt x="14392" y="1402"/>
                </a:cubicBezTo>
                <a:cubicBezTo>
                  <a:pt x="14430" y="1402"/>
                  <a:pt x="14480" y="1390"/>
                  <a:pt x="14517" y="1390"/>
                </a:cubicBezTo>
                <a:lnTo>
                  <a:pt x="14692" y="1390"/>
                </a:lnTo>
                <a:cubicBezTo>
                  <a:pt x="14804" y="1402"/>
                  <a:pt x="14916" y="1440"/>
                  <a:pt x="15028" y="1477"/>
                </a:cubicBezTo>
                <a:cubicBezTo>
                  <a:pt x="15091" y="1502"/>
                  <a:pt x="15141" y="1539"/>
                  <a:pt x="15203" y="1564"/>
                </a:cubicBezTo>
                <a:cubicBezTo>
                  <a:pt x="15265" y="1614"/>
                  <a:pt x="15328" y="1652"/>
                  <a:pt x="15390" y="1701"/>
                </a:cubicBezTo>
                <a:cubicBezTo>
                  <a:pt x="15590" y="1864"/>
                  <a:pt x="15789" y="2038"/>
                  <a:pt x="15976" y="2213"/>
                </a:cubicBezTo>
                <a:cubicBezTo>
                  <a:pt x="16101" y="2313"/>
                  <a:pt x="16213" y="2412"/>
                  <a:pt x="16350" y="2500"/>
                </a:cubicBezTo>
                <a:cubicBezTo>
                  <a:pt x="16463" y="2574"/>
                  <a:pt x="16587" y="2637"/>
                  <a:pt x="16712" y="2687"/>
                </a:cubicBezTo>
                <a:cubicBezTo>
                  <a:pt x="16799" y="2724"/>
                  <a:pt x="16887" y="2761"/>
                  <a:pt x="16974" y="2786"/>
                </a:cubicBezTo>
                <a:cubicBezTo>
                  <a:pt x="17036" y="2811"/>
                  <a:pt x="17111" y="2836"/>
                  <a:pt x="17173" y="2849"/>
                </a:cubicBezTo>
                <a:cubicBezTo>
                  <a:pt x="17254" y="2863"/>
                  <a:pt x="17334" y="2869"/>
                  <a:pt x="17414" y="2869"/>
                </a:cubicBezTo>
                <a:cubicBezTo>
                  <a:pt x="17471" y="2869"/>
                  <a:pt x="17528" y="2866"/>
                  <a:pt x="17585" y="2861"/>
                </a:cubicBezTo>
                <a:cubicBezTo>
                  <a:pt x="17722" y="2861"/>
                  <a:pt x="17859" y="2836"/>
                  <a:pt x="17996" y="2824"/>
                </a:cubicBezTo>
                <a:cubicBezTo>
                  <a:pt x="18146" y="2799"/>
                  <a:pt x="18308" y="2774"/>
                  <a:pt x="18458" y="2737"/>
                </a:cubicBezTo>
                <a:cubicBezTo>
                  <a:pt x="18520" y="2724"/>
                  <a:pt x="18583" y="2712"/>
                  <a:pt x="18645" y="2687"/>
                </a:cubicBezTo>
                <a:cubicBezTo>
                  <a:pt x="18707" y="2662"/>
                  <a:pt x="18795" y="2624"/>
                  <a:pt x="18845" y="2599"/>
                </a:cubicBezTo>
                <a:cubicBezTo>
                  <a:pt x="18894" y="2574"/>
                  <a:pt x="18957" y="2549"/>
                  <a:pt x="19007" y="2512"/>
                </a:cubicBezTo>
                <a:cubicBezTo>
                  <a:pt x="19057" y="2475"/>
                  <a:pt x="19106" y="2437"/>
                  <a:pt x="19156" y="2387"/>
                </a:cubicBezTo>
                <a:cubicBezTo>
                  <a:pt x="19343" y="2225"/>
                  <a:pt x="19530" y="2051"/>
                  <a:pt x="19705" y="1864"/>
                </a:cubicBezTo>
                <a:cubicBezTo>
                  <a:pt x="19767" y="1776"/>
                  <a:pt x="19867" y="1689"/>
                  <a:pt x="19929" y="1602"/>
                </a:cubicBezTo>
                <a:cubicBezTo>
                  <a:pt x="19992" y="1527"/>
                  <a:pt x="20079" y="1440"/>
                  <a:pt x="20141" y="1365"/>
                </a:cubicBezTo>
                <a:cubicBezTo>
                  <a:pt x="20216" y="1290"/>
                  <a:pt x="20304" y="1203"/>
                  <a:pt x="20378" y="1140"/>
                </a:cubicBezTo>
                <a:cubicBezTo>
                  <a:pt x="20441" y="1065"/>
                  <a:pt x="20516" y="1003"/>
                  <a:pt x="20590" y="941"/>
                </a:cubicBezTo>
                <a:cubicBezTo>
                  <a:pt x="20640" y="891"/>
                  <a:pt x="20703" y="866"/>
                  <a:pt x="20765" y="828"/>
                </a:cubicBezTo>
                <a:cubicBezTo>
                  <a:pt x="20915" y="766"/>
                  <a:pt x="21089" y="729"/>
                  <a:pt x="21251" y="704"/>
                </a:cubicBezTo>
                <a:cubicBezTo>
                  <a:pt x="21314" y="691"/>
                  <a:pt x="21389" y="679"/>
                  <a:pt x="21451" y="679"/>
                </a:cubicBezTo>
                <a:lnTo>
                  <a:pt x="21651" y="679"/>
                </a:lnTo>
                <a:cubicBezTo>
                  <a:pt x="21700" y="679"/>
                  <a:pt x="21750" y="691"/>
                  <a:pt x="21800" y="704"/>
                </a:cubicBezTo>
                <a:cubicBezTo>
                  <a:pt x="21850" y="716"/>
                  <a:pt x="21900" y="741"/>
                  <a:pt x="21950" y="754"/>
                </a:cubicBezTo>
                <a:lnTo>
                  <a:pt x="22087" y="816"/>
                </a:lnTo>
                <a:cubicBezTo>
                  <a:pt x="22149" y="853"/>
                  <a:pt x="22212" y="878"/>
                  <a:pt x="22262" y="916"/>
                </a:cubicBezTo>
                <a:cubicBezTo>
                  <a:pt x="22361" y="978"/>
                  <a:pt x="22461" y="1053"/>
                  <a:pt x="22561" y="1115"/>
                </a:cubicBezTo>
                <a:cubicBezTo>
                  <a:pt x="22598" y="1153"/>
                  <a:pt x="22623" y="1165"/>
                  <a:pt x="22673" y="1215"/>
                </a:cubicBezTo>
                <a:cubicBezTo>
                  <a:pt x="22723" y="1265"/>
                  <a:pt x="22773" y="1315"/>
                  <a:pt x="22810" y="1377"/>
                </a:cubicBezTo>
                <a:cubicBezTo>
                  <a:pt x="22910" y="1464"/>
                  <a:pt x="22972" y="1552"/>
                  <a:pt x="23085" y="1664"/>
                </a:cubicBezTo>
                <a:cubicBezTo>
                  <a:pt x="23184" y="1764"/>
                  <a:pt x="23297" y="1864"/>
                  <a:pt x="23409" y="1951"/>
                </a:cubicBezTo>
                <a:cubicBezTo>
                  <a:pt x="23534" y="2063"/>
                  <a:pt x="23658" y="2150"/>
                  <a:pt x="23808" y="2225"/>
                </a:cubicBezTo>
                <a:cubicBezTo>
                  <a:pt x="23945" y="2288"/>
                  <a:pt x="24082" y="2350"/>
                  <a:pt x="24232" y="2387"/>
                </a:cubicBezTo>
                <a:cubicBezTo>
                  <a:pt x="24294" y="2412"/>
                  <a:pt x="24357" y="2425"/>
                  <a:pt x="24419" y="2437"/>
                </a:cubicBezTo>
                <a:cubicBezTo>
                  <a:pt x="24506" y="2462"/>
                  <a:pt x="24594" y="2475"/>
                  <a:pt x="24681" y="2475"/>
                </a:cubicBezTo>
                <a:cubicBezTo>
                  <a:pt x="24725" y="2481"/>
                  <a:pt x="24768" y="2484"/>
                  <a:pt x="24812" y="2484"/>
                </a:cubicBezTo>
                <a:cubicBezTo>
                  <a:pt x="24856" y="2484"/>
                  <a:pt x="24899" y="2481"/>
                  <a:pt x="24943" y="2475"/>
                </a:cubicBezTo>
                <a:cubicBezTo>
                  <a:pt x="25030" y="2475"/>
                  <a:pt x="25130" y="2450"/>
                  <a:pt x="25217" y="2425"/>
                </a:cubicBezTo>
                <a:cubicBezTo>
                  <a:pt x="25367" y="2387"/>
                  <a:pt x="25517" y="2337"/>
                  <a:pt x="25666" y="2275"/>
                </a:cubicBezTo>
                <a:cubicBezTo>
                  <a:pt x="25803" y="2213"/>
                  <a:pt x="25941" y="2138"/>
                  <a:pt x="26065" y="2051"/>
                </a:cubicBezTo>
                <a:cubicBezTo>
                  <a:pt x="26202" y="1951"/>
                  <a:pt x="26327" y="1851"/>
                  <a:pt x="26439" y="1739"/>
                </a:cubicBezTo>
                <a:cubicBezTo>
                  <a:pt x="26552" y="1627"/>
                  <a:pt x="26651" y="1527"/>
                  <a:pt x="26764" y="1402"/>
                </a:cubicBezTo>
                <a:cubicBezTo>
                  <a:pt x="26888" y="1277"/>
                  <a:pt x="27013" y="1153"/>
                  <a:pt x="27150" y="1040"/>
                </a:cubicBezTo>
                <a:cubicBezTo>
                  <a:pt x="27325" y="891"/>
                  <a:pt x="27512" y="766"/>
                  <a:pt x="27724" y="654"/>
                </a:cubicBezTo>
                <a:cubicBezTo>
                  <a:pt x="27786" y="629"/>
                  <a:pt x="27849" y="604"/>
                  <a:pt x="27911" y="592"/>
                </a:cubicBezTo>
                <a:cubicBezTo>
                  <a:pt x="27973" y="567"/>
                  <a:pt x="28036" y="554"/>
                  <a:pt x="28111" y="542"/>
                </a:cubicBezTo>
                <a:cubicBezTo>
                  <a:pt x="28154" y="535"/>
                  <a:pt x="28201" y="532"/>
                  <a:pt x="28249" y="532"/>
                </a:cubicBezTo>
                <a:cubicBezTo>
                  <a:pt x="28298" y="532"/>
                  <a:pt x="28347" y="535"/>
                  <a:pt x="28397" y="542"/>
                </a:cubicBezTo>
                <a:cubicBezTo>
                  <a:pt x="28460" y="542"/>
                  <a:pt x="28522" y="554"/>
                  <a:pt x="28572" y="567"/>
                </a:cubicBezTo>
                <a:cubicBezTo>
                  <a:pt x="28634" y="592"/>
                  <a:pt x="28697" y="616"/>
                  <a:pt x="28759" y="641"/>
                </a:cubicBezTo>
                <a:lnTo>
                  <a:pt x="28809" y="654"/>
                </a:lnTo>
                <a:lnTo>
                  <a:pt x="28871" y="679"/>
                </a:lnTo>
                <a:cubicBezTo>
                  <a:pt x="28896" y="685"/>
                  <a:pt x="28918" y="688"/>
                  <a:pt x="28940" y="688"/>
                </a:cubicBezTo>
                <a:cubicBezTo>
                  <a:pt x="28962" y="688"/>
                  <a:pt x="28983" y="685"/>
                  <a:pt x="29008" y="679"/>
                </a:cubicBezTo>
                <a:cubicBezTo>
                  <a:pt x="29071" y="666"/>
                  <a:pt x="29133" y="616"/>
                  <a:pt x="29158" y="554"/>
                </a:cubicBezTo>
                <a:cubicBezTo>
                  <a:pt x="29196" y="492"/>
                  <a:pt x="29208" y="417"/>
                  <a:pt x="29183" y="342"/>
                </a:cubicBezTo>
                <a:cubicBezTo>
                  <a:pt x="29171" y="280"/>
                  <a:pt x="29121" y="230"/>
                  <a:pt x="29058" y="192"/>
                </a:cubicBezTo>
                <a:cubicBezTo>
                  <a:pt x="28921" y="130"/>
                  <a:pt x="28771" y="68"/>
                  <a:pt x="28622" y="30"/>
                </a:cubicBezTo>
                <a:cubicBezTo>
                  <a:pt x="28503" y="12"/>
                  <a:pt x="28391" y="0"/>
                  <a:pt x="28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3"/>
          <p:cNvSpPr/>
          <p:nvPr/>
        </p:nvSpPr>
        <p:spPr>
          <a:xfrm>
            <a:off x="8179927" y="4808015"/>
            <a:ext cx="1387888" cy="188631"/>
          </a:xfrm>
          <a:custGeom>
            <a:avLst/>
            <a:gdLst/>
            <a:ahLst/>
            <a:cxnLst/>
            <a:rect l="l" t="t" r="r" b="b"/>
            <a:pathLst>
              <a:path w="27812" h="3780" extrusionOk="0">
                <a:moveTo>
                  <a:pt x="26813" y="0"/>
                </a:moveTo>
                <a:cubicBezTo>
                  <a:pt x="26739" y="13"/>
                  <a:pt x="26664" y="25"/>
                  <a:pt x="26589" y="38"/>
                </a:cubicBezTo>
                <a:cubicBezTo>
                  <a:pt x="26514" y="50"/>
                  <a:pt x="26439" y="75"/>
                  <a:pt x="26377" y="88"/>
                </a:cubicBezTo>
                <a:cubicBezTo>
                  <a:pt x="26302" y="125"/>
                  <a:pt x="26227" y="163"/>
                  <a:pt x="26152" y="187"/>
                </a:cubicBezTo>
                <a:cubicBezTo>
                  <a:pt x="26078" y="225"/>
                  <a:pt x="26015" y="275"/>
                  <a:pt x="25953" y="312"/>
                </a:cubicBezTo>
                <a:cubicBezTo>
                  <a:pt x="25841" y="399"/>
                  <a:pt x="25741" y="474"/>
                  <a:pt x="25641" y="549"/>
                </a:cubicBezTo>
                <a:cubicBezTo>
                  <a:pt x="25504" y="649"/>
                  <a:pt x="25392" y="761"/>
                  <a:pt x="25279" y="886"/>
                </a:cubicBezTo>
                <a:cubicBezTo>
                  <a:pt x="25180" y="986"/>
                  <a:pt x="25080" y="1085"/>
                  <a:pt x="24993" y="1185"/>
                </a:cubicBezTo>
                <a:cubicBezTo>
                  <a:pt x="24905" y="1272"/>
                  <a:pt x="24831" y="1372"/>
                  <a:pt x="24731" y="1460"/>
                </a:cubicBezTo>
                <a:lnTo>
                  <a:pt x="24681" y="1509"/>
                </a:lnTo>
                <a:cubicBezTo>
                  <a:pt x="24544" y="1622"/>
                  <a:pt x="24382" y="1721"/>
                  <a:pt x="24207" y="1796"/>
                </a:cubicBezTo>
                <a:cubicBezTo>
                  <a:pt x="24145" y="1834"/>
                  <a:pt x="24057" y="1859"/>
                  <a:pt x="23982" y="1884"/>
                </a:cubicBezTo>
                <a:cubicBezTo>
                  <a:pt x="23908" y="1921"/>
                  <a:pt x="23833" y="1933"/>
                  <a:pt x="23746" y="1946"/>
                </a:cubicBezTo>
                <a:lnTo>
                  <a:pt x="23646" y="1958"/>
                </a:lnTo>
                <a:lnTo>
                  <a:pt x="23546" y="1958"/>
                </a:lnTo>
                <a:cubicBezTo>
                  <a:pt x="23371" y="1933"/>
                  <a:pt x="23197" y="1884"/>
                  <a:pt x="23035" y="1821"/>
                </a:cubicBezTo>
                <a:cubicBezTo>
                  <a:pt x="22972" y="1796"/>
                  <a:pt x="22910" y="1759"/>
                  <a:pt x="22860" y="1734"/>
                </a:cubicBezTo>
                <a:cubicBezTo>
                  <a:pt x="22785" y="1684"/>
                  <a:pt x="22710" y="1634"/>
                  <a:pt x="22648" y="1584"/>
                </a:cubicBezTo>
                <a:cubicBezTo>
                  <a:pt x="22449" y="1422"/>
                  <a:pt x="22274" y="1235"/>
                  <a:pt x="22112" y="1035"/>
                </a:cubicBezTo>
                <a:cubicBezTo>
                  <a:pt x="22025" y="923"/>
                  <a:pt x="21925" y="823"/>
                  <a:pt x="21813" y="736"/>
                </a:cubicBezTo>
                <a:cubicBezTo>
                  <a:pt x="21700" y="649"/>
                  <a:pt x="21576" y="549"/>
                  <a:pt x="21438" y="474"/>
                </a:cubicBezTo>
                <a:cubicBezTo>
                  <a:pt x="21314" y="387"/>
                  <a:pt x="21164" y="312"/>
                  <a:pt x="21027" y="262"/>
                </a:cubicBezTo>
                <a:cubicBezTo>
                  <a:pt x="20964" y="237"/>
                  <a:pt x="20902" y="212"/>
                  <a:pt x="20840" y="200"/>
                </a:cubicBezTo>
                <a:cubicBezTo>
                  <a:pt x="20752" y="175"/>
                  <a:pt x="20665" y="163"/>
                  <a:pt x="20578" y="163"/>
                </a:cubicBezTo>
                <a:cubicBezTo>
                  <a:pt x="20540" y="159"/>
                  <a:pt x="20503" y="158"/>
                  <a:pt x="20466" y="158"/>
                </a:cubicBezTo>
                <a:cubicBezTo>
                  <a:pt x="20354" y="158"/>
                  <a:pt x="20244" y="172"/>
                  <a:pt x="20141" y="200"/>
                </a:cubicBezTo>
                <a:cubicBezTo>
                  <a:pt x="20004" y="212"/>
                  <a:pt x="19867" y="250"/>
                  <a:pt x="19730" y="300"/>
                </a:cubicBezTo>
                <a:cubicBezTo>
                  <a:pt x="19618" y="325"/>
                  <a:pt x="19505" y="387"/>
                  <a:pt x="19406" y="449"/>
                </a:cubicBezTo>
                <a:cubicBezTo>
                  <a:pt x="19306" y="512"/>
                  <a:pt x="19219" y="599"/>
                  <a:pt x="19144" y="674"/>
                </a:cubicBezTo>
                <a:cubicBezTo>
                  <a:pt x="19007" y="811"/>
                  <a:pt x="18882" y="948"/>
                  <a:pt x="18757" y="1085"/>
                </a:cubicBezTo>
                <a:cubicBezTo>
                  <a:pt x="18695" y="1148"/>
                  <a:pt x="18632" y="1235"/>
                  <a:pt x="18570" y="1310"/>
                </a:cubicBezTo>
                <a:cubicBezTo>
                  <a:pt x="18508" y="1385"/>
                  <a:pt x="18445" y="1460"/>
                  <a:pt x="18371" y="1534"/>
                </a:cubicBezTo>
                <a:cubicBezTo>
                  <a:pt x="18246" y="1672"/>
                  <a:pt x="18109" y="1821"/>
                  <a:pt x="17971" y="1946"/>
                </a:cubicBezTo>
                <a:cubicBezTo>
                  <a:pt x="17922" y="1983"/>
                  <a:pt x="17872" y="2021"/>
                  <a:pt x="17809" y="2058"/>
                </a:cubicBezTo>
                <a:cubicBezTo>
                  <a:pt x="17772" y="2083"/>
                  <a:pt x="17722" y="2108"/>
                  <a:pt x="17672" y="2133"/>
                </a:cubicBezTo>
                <a:cubicBezTo>
                  <a:pt x="17585" y="2170"/>
                  <a:pt x="17510" y="2195"/>
                  <a:pt x="17423" y="2220"/>
                </a:cubicBezTo>
                <a:cubicBezTo>
                  <a:pt x="17335" y="2233"/>
                  <a:pt x="17261" y="2258"/>
                  <a:pt x="17186" y="2270"/>
                </a:cubicBezTo>
                <a:cubicBezTo>
                  <a:pt x="17061" y="2283"/>
                  <a:pt x="16936" y="2295"/>
                  <a:pt x="16812" y="2308"/>
                </a:cubicBezTo>
                <a:cubicBezTo>
                  <a:pt x="16762" y="2320"/>
                  <a:pt x="16699" y="2320"/>
                  <a:pt x="16649" y="2320"/>
                </a:cubicBezTo>
                <a:lnTo>
                  <a:pt x="16525" y="2320"/>
                </a:lnTo>
                <a:cubicBezTo>
                  <a:pt x="16475" y="2308"/>
                  <a:pt x="16425" y="2295"/>
                  <a:pt x="16375" y="2283"/>
                </a:cubicBezTo>
                <a:cubicBezTo>
                  <a:pt x="16325" y="2270"/>
                  <a:pt x="16275" y="2258"/>
                  <a:pt x="16238" y="2233"/>
                </a:cubicBezTo>
                <a:cubicBezTo>
                  <a:pt x="16051" y="2158"/>
                  <a:pt x="15876" y="2058"/>
                  <a:pt x="15714" y="1933"/>
                </a:cubicBezTo>
                <a:cubicBezTo>
                  <a:pt x="15527" y="1771"/>
                  <a:pt x="15340" y="1584"/>
                  <a:pt x="15140" y="1410"/>
                </a:cubicBezTo>
                <a:cubicBezTo>
                  <a:pt x="15028" y="1310"/>
                  <a:pt x="14904" y="1210"/>
                  <a:pt x="14766" y="1110"/>
                </a:cubicBezTo>
                <a:cubicBezTo>
                  <a:pt x="14654" y="1023"/>
                  <a:pt x="14517" y="961"/>
                  <a:pt x="14380" y="911"/>
                </a:cubicBezTo>
                <a:cubicBezTo>
                  <a:pt x="14317" y="898"/>
                  <a:pt x="14268" y="886"/>
                  <a:pt x="14205" y="873"/>
                </a:cubicBezTo>
                <a:cubicBezTo>
                  <a:pt x="14118" y="848"/>
                  <a:pt x="14043" y="848"/>
                  <a:pt x="13956" y="836"/>
                </a:cubicBezTo>
                <a:cubicBezTo>
                  <a:pt x="13794" y="836"/>
                  <a:pt x="13644" y="861"/>
                  <a:pt x="13482" y="898"/>
                </a:cubicBezTo>
                <a:cubicBezTo>
                  <a:pt x="13357" y="923"/>
                  <a:pt x="13245" y="973"/>
                  <a:pt x="13120" y="1023"/>
                </a:cubicBezTo>
                <a:cubicBezTo>
                  <a:pt x="12995" y="1073"/>
                  <a:pt x="12871" y="1148"/>
                  <a:pt x="12746" y="1223"/>
                </a:cubicBezTo>
                <a:cubicBezTo>
                  <a:pt x="12609" y="1322"/>
                  <a:pt x="12472" y="1435"/>
                  <a:pt x="12347" y="1572"/>
                </a:cubicBezTo>
                <a:cubicBezTo>
                  <a:pt x="12235" y="1684"/>
                  <a:pt x="12135" y="1796"/>
                  <a:pt x="12023" y="1908"/>
                </a:cubicBezTo>
                <a:cubicBezTo>
                  <a:pt x="11923" y="2021"/>
                  <a:pt x="11836" y="2145"/>
                  <a:pt x="11736" y="2270"/>
                </a:cubicBezTo>
                <a:cubicBezTo>
                  <a:pt x="11674" y="2332"/>
                  <a:pt x="11636" y="2382"/>
                  <a:pt x="11574" y="2445"/>
                </a:cubicBezTo>
                <a:cubicBezTo>
                  <a:pt x="11511" y="2507"/>
                  <a:pt x="11462" y="2557"/>
                  <a:pt x="11399" y="2619"/>
                </a:cubicBezTo>
                <a:cubicBezTo>
                  <a:pt x="11299" y="2694"/>
                  <a:pt x="11187" y="2756"/>
                  <a:pt x="11087" y="2806"/>
                </a:cubicBezTo>
                <a:cubicBezTo>
                  <a:pt x="11000" y="2844"/>
                  <a:pt x="10925" y="2869"/>
                  <a:pt x="10838" y="2894"/>
                </a:cubicBezTo>
                <a:lnTo>
                  <a:pt x="10576" y="2894"/>
                </a:lnTo>
                <a:cubicBezTo>
                  <a:pt x="10426" y="2869"/>
                  <a:pt x="10289" y="2819"/>
                  <a:pt x="10152" y="2769"/>
                </a:cubicBezTo>
                <a:cubicBezTo>
                  <a:pt x="10077" y="2744"/>
                  <a:pt x="10015" y="2707"/>
                  <a:pt x="9953" y="2669"/>
                </a:cubicBezTo>
                <a:cubicBezTo>
                  <a:pt x="9903" y="2632"/>
                  <a:pt x="9840" y="2607"/>
                  <a:pt x="9803" y="2557"/>
                </a:cubicBezTo>
                <a:cubicBezTo>
                  <a:pt x="9753" y="2520"/>
                  <a:pt x="9703" y="2470"/>
                  <a:pt x="9666" y="2432"/>
                </a:cubicBezTo>
                <a:cubicBezTo>
                  <a:pt x="9616" y="2382"/>
                  <a:pt x="9591" y="2332"/>
                  <a:pt x="9553" y="2283"/>
                </a:cubicBezTo>
                <a:cubicBezTo>
                  <a:pt x="9404" y="2046"/>
                  <a:pt x="9242" y="1834"/>
                  <a:pt x="9067" y="1634"/>
                </a:cubicBezTo>
                <a:cubicBezTo>
                  <a:pt x="8967" y="1522"/>
                  <a:pt x="8843" y="1422"/>
                  <a:pt x="8718" y="1335"/>
                </a:cubicBezTo>
                <a:cubicBezTo>
                  <a:pt x="8593" y="1235"/>
                  <a:pt x="8444" y="1173"/>
                  <a:pt x="8294" y="1123"/>
                </a:cubicBezTo>
                <a:cubicBezTo>
                  <a:pt x="8169" y="1085"/>
                  <a:pt x="8057" y="1048"/>
                  <a:pt x="7932" y="1035"/>
                </a:cubicBezTo>
                <a:cubicBezTo>
                  <a:pt x="7770" y="1011"/>
                  <a:pt x="7620" y="998"/>
                  <a:pt x="7471" y="986"/>
                </a:cubicBezTo>
                <a:cubicBezTo>
                  <a:pt x="7408" y="998"/>
                  <a:pt x="7346" y="998"/>
                  <a:pt x="7284" y="1011"/>
                </a:cubicBezTo>
                <a:cubicBezTo>
                  <a:pt x="7209" y="1023"/>
                  <a:pt x="7122" y="1035"/>
                  <a:pt x="7047" y="1060"/>
                </a:cubicBezTo>
                <a:cubicBezTo>
                  <a:pt x="6935" y="1098"/>
                  <a:pt x="6810" y="1135"/>
                  <a:pt x="6698" y="1198"/>
                </a:cubicBezTo>
                <a:cubicBezTo>
                  <a:pt x="6573" y="1247"/>
                  <a:pt x="6473" y="1310"/>
                  <a:pt x="6373" y="1372"/>
                </a:cubicBezTo>
                <a:cubicBezTo>
                  <a:pt x="6261" y="1447"/>
                  <a:pt x="6161" y="1534"/>
                  <a:pt x="6074" y="1634"/>
                </a:cubicBezTo>
                <a:cubicBezTo>
                  <a:pt x="5999" y="1696"/>
                  <a:pt x="5937" y="1771"/>
                  <a:pt x="5874" y="1846"/>
                </a:cubicBezTo>
                <a:cubicBezTo>
                  <a:pt x="5800" y="1921"/>
                  <a:pt x="5737" y="1996"/>
                  <a:pt x="5687" y="2071"/>
                </a:cubicBezTo>
                <a:cubicBezTo>
                  <a:pt x="5563" y="2220"/>
                  <a:pt x="5450" y="2382"/>
                  <a:pt x="5313" y="2520"/>
                </a:cubicBezTo>
                <a:cubicBezTo>
                  <a:pt x="5201" y="2657"/>
                  <a:pt x="5089" y="2781"/>
                  <a:pt x="4952" y="2906"/>
                </a:cubicBezTo>
                <a:cubicBezTo>
                  <a:pt x="4902" y="2944"/>
                  <a:pt x="4852" y="2981"/>
                  <a:pt x="4802" y="3018"/>
                </a:cubicBezTo>
                <a:cubicBezTo>
                  <a:pt x="4752" y="3056"/>
                  <a:pt x="4690" y="3093"/>
                  <a:pt x="4640" y="3106"/>
                </a:cubicBezTo>
                <a:cubicBezTo>
                  <a:pt x="4590" y="3131"/>
                  <a:pt x="4540" y="3156"/>
                  <a:pt x="4490" y="3168"/>
                </a:cubicBezTo>
                <a:cubicBezTo>
                  <a:pt x="4428" y="3193"/>
                  <a:pt x="4378" y="3205"/>
                  <a:pt x="4316" y="3218"/>
                </a:cubicBezTo>
                <a:cubicBezTo>
                  <a:pt x="4201" y="3227"/>
                  <a:pt x="4093" y="3236"/>
                  <a:pt x="3982" y="3236"/>
                </a:cubicBezTo>
                <a:cubicBezTo>
                  <a:pt x="3936" y="3236"/>
                  <a:pt x="3889" y="3234"/>
                  <a:pt x="3842" y="3230"/>
                </a:cubicBezTo>
                <a:cubicBezTo>
                  <a:pt x="3680" y="3205"/>
                  <a:pt x="3505" y="3156"/>
                  <a:pt x="3343" y="3106"/>
                </a:cubicBezTo>
                <a:cubicBezTo>
                  <a:pt x="3181" y="3031"/>
                  <a:pt x="3019" y="2931"/>
                  <a:pt x="2869" y="2819"/>
                </a:cubicBezTo>
                <a:cubicBezTo>
                  <a:pt x="2782" y="2744"/>
                  <a:pt x="2694" y="2669"/>
                  <a:pt x="2620" y="2582"/>
                </a:cubicBezTo>
                <a:cubicBezTo>
                  <a:pt x="2532" y="2482"/>
                  <a:pt x="2432" y="2382"/>
                  <a:pt x="2358" y="2270"/>
                </a:cubicBezTo>
                <a:cubicBezTo>
                  <a:pt x="2270" y="2170"/>
                  <a:pt x="2183" y="2071"/>
                  <a:pt x="2083" y="1971"/>
                </a:cubicBezTo>
                <a:cubicBezTo>
                  <a:pt x="1996" y="1871"/>
                  <a:pt x="1896" y="1784"/>
                  <a:pt x="1796" y="1684"/>
                </a:cubicBezTo>
                <a:cubicBezTo>
                  <a:pt x="1684" y="1584"/>
                  <a:pt x="1559" y="1484"/>
                  <a:pt x="1435" y="1397"/>
                </a:cubicBezTo>
                <a:cubicBezTo>
                  <a:pt x="1310" y="1322"/>
                  <a:pt x="1173" y="1272"/>
                  <a:pt x="1036" y="1235"/>
                </a:cubicBezTo>
                <a:cubicBezTo>
                  <a:pt x="961" y="1210"/>
                  <a:pt x="874" y="1198"/>
                  <a:pt x="786" y="1198"/>
                </a:cubicBezTo>
                <a:cubicBezTo>
                  <a:pt x="711" y="1198"/>
                  <a:pt x="624" y="1210"/>
                  <a:pt x="549" y="1223"/>
                </a:cubicBezTo>
                <a:cubicBezTo>
                  <a:pt x="450" y="1247"/>
                  <a:pt x="362" y="1272"/>
                  <a:pt x="275" y="1310"/>
                </a:cubicBezTo>
                <a:lnTo>
                  <a:pt x="238" y="1322"/>
                </a:lnTo>
                <a:lnTo>
                  <a:pt x="250" y="1322"/>
                </a:lnTo>
                <a:cubicBezTo>
                  <a:pt x="26" y="1410"/>
                  <a:pt x="1" y="1696"/>
                  <a:pt x="188" y="1821"/>
                </a:cubicBezTo>
                <a:cubicBezTo>
                  <a:pt x="228" y="1845"/>
                  <a:pt x="273" y="1859"/>
                  <a:pt x="317" y="1859"/>
                </a:cubicBezTo>
                <a:cubicBezTo>
                  <a:pt x="341" y="1859"/>
                  <a:pt x="365" y="1855"/>
                  <a:pt x="387" y="1846"/>
                </a:cubicBezTo>
                <a:cubicBezTo>
                  <a:pt x="425" y="1834"/>
                  <a:pt x="462" y="1809"/>
                  <a:pt x="512" y="1796"/>
                </a:cubicBezTo>
                <a:cubicBezTo>
                  <a:pt x="562" y="1784"/>
                  <a:pt x="624" y="1771"/>
                  <a:pt x="674" y="1759"/>
                </a:cubicBezTo>
                <a:cubicBezTo>
                  <a:pt x="705" y="1753"/>
                  <a:pt x="740" y="1749"/>
                  <a:pt x="774" y="1749"/>
                </a:cubicBezTo>
                <a:cubicBezTo>
                  <a:pt x="808" y="1749"/>
                  <a:pt x="842" y="1753"/>
                  <a:pt x="874" y="1759"/>
                </a:cubicBezTo>
                <a:cubicBezTo>
                  <a:pt x="936" y="1771"/>
                  <a:pt x="998" y="1784"/>
                  <a:pt x="1048" y="1809"/>
                </a:cubicBezTo>
                <a:cubicBezTo>
                  <a:pt x="1098" y="1834"/>
                  <a:pt x="1148" y="1859"/>
                  <a:pt x="1210" y="1896"/>
                </a:cubicBezTo>
                <a:cubicBezTo>
                  <a:pt x="1260" y="1921"/>
                  <a:pt x="1298" y="1958"/>
                  <a:pt x="1347" y="1996"/>
                </a:cubicBezTo>
                <a:cubicBezTo>
                  <a:pt x="1547" y="2170"/>
                  <a:pt x="1747" y="2370"/>
                  <a:pt x="1921" y="2569"/>
                </a:cubicBezTo>
                <a:cubicBezTo>
                  <a:pt x="2083" y="2781"/>
                  <a:pt x="2258" y="2981"/>
                  <a:pt x="2445" y="3156"/>
                </a:cubicBezTo>
                <a:cubicBezTo>
                  <a:pt x="2557" y="3255"/>
                  <a:pt x="2682" y="3355"/>
                  <a:pt x="2819" y="3430"/>
                </a:cubicBezTo>
                <a:cubicBezTo>
                  <a:pt x="2944" y="3505"/>
                  <a:pt x="3081" y="3567"/>
                  <a:pt x="3218" y="3629"/>
                </a:cubicBezTo>
                <a:cubicBezTo>
                  <a:pt x="3343" y="3679"/>
                  <a:pt x="3468" y="3717"/>
                  <a:pt x="3605" y="3742"/>
                </a:cubicBezTo>
                <a:cubicBezTo>
                  <a:pt x="3742" y="3767"/>
                  <a:pt x="3879" y="3779"/>
                  <a:pt x="4016" y="3779"/>
                </a:cubicBezTo>
                <a:cubicBezTo>
                  <a:pt x="4166" y="3779"/>
                  <a:pt x="4316" y="3767"/>
                  <a:pt x="4465" y="3742"/>
                </a:cubicBezTo>
                <a:cubicBezTo>
                  <a:pt x="4577" y="3717"/>
                  <a:pt x="4677" y="3679"/>
                  <a:pt x="4789" y="3629"/>
                </a:cubicBezTo>
                <a:cubicBezTo>
                  <a:pt x="4914" y="3567"/>
                  <a:pt x="5039" y="3505"/>
                  <a:pt x="5164" y="3417"/>
                </a:cubicBezTo>
                <a:cubicBezTo>
                  <a:pt x="5263" y="3330"/>
                  <a:pt x="5363" y="3243"/>
                  <a:pt x="5463" y="3156"/>
                </a:cubicBezTo>
                <a:cubicBezTo>
                  <a:pt x="5625" y="2981"/>
                  <a:pt x="5775" y="2806"/>
                  <a:pt x="5912" y="2619"/>
                </a:cubicBezTo>
                <a:cubicBezTo>
                  <a:pt x="6049" y="2445"/>
                  <a:pt x="6186" y="2270"/>
                  <a:pt x="6336" y="2108"/>
                </a:cubicBezTo>
                <a:cubicBezTo>
                  <a:pt x="6411" y="2033"/>
                  <a:pt x="6473" y="1971"/>
                  <a:pt x="6535" y="1908"/>
                </a:cubicBezTo>
                <a:cubicBezTo>
                  <a:pt x="6635" y="1834"/>
                  <a:pt x="6747" y="1759"/>
                  <a:pt x="6860" y="1696"/>
                </a:cubicBezTo>
                <a:cubicBezTo>
                  <a:pt x="7009" y="1634"/>
                  <a:pt x="7171" y="1584"/>
                  <a:pt x="7334" y="1547"/>
                </a:cubicBezTo>
                <a:cubicBezTo>
                  <a:pt x="7396" y="1547"/>
                  <a:pt x="7458" y="1534"/>
                  <a:pt x="7521" y="1534"/>
                </a:cubicBezTo>
                <a:cubicBezTo>
                  <a:pt x="7583" y="1534"/>
                  <a:pt x="7633" y="1534"/>
                  <a:pt x="7720" y="1547"/>
                </a:cubicBezTo>
                <a:cubicBezTo>
                  <a:pt x="7807" y="1559"/>
                  <a:pt x="7895" y="1572"/>
                  <a:pt x="7982" y="1597"/>
                </a:cubicBezTo>
                <a:cubicBezTo>
                  <a:pt x="8082" y="1622"/>
                  <a:pt x="8169" y="1647"/>
                  <a:pt x="8269" y="1684"/>
                </a:cubicBezTo>
                <a:cubicBezTo>
                  <a:pt x="8331" y="1709"/>
                  <a:pt x="8381" y="1746"/>
                  <a:pt x="8444" y="1784"/>
                </a:cubicBezTo>
                <a:cubicBezTo>
                  <a:pt x="8493" y="1809"/>
                  <a:pt x="8543" y="1846"/>
                  <a:pt x="8593" y="1884"/>
                </a:cubicBezTo>
                <a:cubicBezTo>
                  <a:pt x="8656" y="1946"/>
                  <a:pt x="8705" y="2008"/>
                  <a:pt x="8768" y="2071"/>
                </a:cubicBezTo>
                <a:cubicBezTo>
                  <a:pt x="8818" y="2120"/>
                  <a:pt x="8880" y="2195"/>
                  <a:pt x="8917" y="2258"/>
                </a:cubicBezTo>
                <a:cubicBezTo>
                  <a:pt x="8992" y="2345"/>
                  <a:pt x="9055" y="2445"/>
                  <a:pt x="9117" y="2532"/>
                </a:cubicBezTo>
                <a:cubicBezTo>
                  <a:pt x="9192" y="2669"/>
                  <a:pt x="9292" y="2781"/>
                  <a:pt x="9404" y="2894"/>
                </a:cubicBezTo>
                <a:cubicBezTo>
                  <a:pt x="9466" y="2956"/>
                  <a:pt x="9528" y="3006"/>
                  <a:pt x="9591" y="3056"/>
                </a:cubicBezTo>
                <a:cubicBezTo>
                  <a:pt x="9641" y="3093"/>
                  <a:pt x="9703" y="3131"/>
                  <a:pt x="9753" y="3156"/>
                </a:cubicBezTo>
                <a:cubicBezTo>
                  <a:pt x="9840" y="3205"/>
                  <a:pt x="9915" y="3243"/>
                  <a:pt x="9990" y="3268"/>
                </a:cubicBezTo>
                <a:cubicBezTo>
                  <a:pt x="10052" y="3305"/>
                  <a:pt x="10102" y="3318"/>
                  <a:pt x="10165" y="3343"/>
                </a:cubicBezTo>
                <a:cubicBezTo>
                  <a:pt x="10335" y="3397"/>
                  <a:pt x="10516" y="3427"/>
                  <a:pt x="10694" y="3427"/>
                </a:cubicBezTo>
                <a:cubicBezTo>
                  <a:pt x="10802" y="3427"/>
                  <a:pt x="10909" y="3416"/>
                  <a:pt x="11013" y="3393"/>
                </a:cubicBezTo>
                <a:cubicBezTo>
                  <a:pt x="11150" y="3355"/>
                  <a:pt x="11287" y="3305"/>
                  <a:pt x="11399" y="3230"/>
                </a:cubicBezTo>
                <a:cubicBezTo>
                  <a:pt x="11524" y="3168"/>
                  <a:pt x="11636" y="3093"/>
                  <a:pt x="11748" y="2993"/>
                </a:cubicBezTo>
                <a:cubicBezTo>
                  <a:pt x="11848" y="2906"/>
                  <a:pt x="11960" y="2794"/>
                  <a:pt x="12060" y="2682"/>
                </a:cubicBezTo>
                <a:cubicBezTo>
                  <a:pt x="12147" y="2582"/>
                  <a:pt x="12222" y="2470"/>
                  <a:pt x="12310" y="2370"/>
                </a:cubicBezTo>
                <a:cubicBezTo>
                  <a:pt x="12397" y="2270"/>
                  <a:pt x="12472" y="2183"/>
                  <a:pt x="12571" y="2083"/>
                </a:cubicBezTo>
                <a:cubicBezTo>
                  <a:pt x="12659" y="1983"/>
                  <a:pt x="12759" y="1896"/>
                  <a:pt x="12858" y="1796"/>
                </a:cubicBezTo>
                <a:cubicBezTo>
                  <a:pt x="12908" y="1759"/>
                  <a:pt x="12971" y="1709"/>
                  <a:pt x="13033" y="1672"/>
                </a:cubicBezTo>
                <a:cubicBezTo>
                  <a:pt x="13095" y="1622"/>
                  <a:pt x="13170" y="1584"/>
                  <a:pt x="13245" y="1547"/>
                </a:cubicBezTo>
                <a:cubicBezTo>
                  <a:pt x="13320" y="1522"/>
                  <a:pt x="13395" y="1484"/>
                  <a:pt x="13469" y="1460"/>
                </a:cubicBezTo>
                <a:cubicBezTo>
                  <a:pt x="13557" y="1435"/>
                  <a:pt x="13644" y="1410"/>
                  <a:pt x="13731" y="1397"/>
                </a:cubicBezTo>
                <a:cubicBezTo>
                  <a:pt x="13769" y="1385"/>
                  <a:pt x="13806" y="1385"/>
                  <a:pt x="13843" y="1385"/>
                </a:cubicBezTo>
                <a:lnTo>
                  <a:pt x="14006" y="1385"/>
                </a:lnTo>
                <a:cubicBezTo>
                  <a:pt x="14118" y="1410"/>
                  <a:pt x="14230" y="1435"/>
                  <a:pt x="14330" y="1472"/>
                </a:cubicBezTo>
                <a:cubicBezTo>
                  <a:pt x="14392" y="1497"/>
                  <a:pt x="14442" y="1534"/>
                  <a:pt x="14492" y="1572"/>
                </a:cubicBezTo>
                <a:cubicBezTo>
                  <a:pt x="14554" y="1609"/>
                  <a:pt x="14617" y="1659"/>
                  <a:pt x="14679" y="1696"/>
                </a:cubicBezTo>
                <a:cubicBezTo>
                  <a:pt x="14866" y="1859"/>
                  <a:pt x="15053" y="2046"/>
                  <a:pt x="15240" y="2208"/>
                </a:cubicBezTo>
                <a:cubicBezTo>
                  <a:pt x="15352" y="2320"/>
                  <a:pt x="15465" y="2407"/>
                  <a:pt x="15589" y="2495"/>
                </a:cubicBezTo>
                <a:cubicBezTo>
                  <a:pt x="15702" y="2569"/>
                  <a:pt x="15814" y="2632"/>
                  <a:pt x="15939" y="2694"/>
                </a:cubicBezTo>
                <a:cubicBezTo>
                  <a:pt x="16026" y="2719"/>
                  <a:pt x="16101" y="2756"/>
                  <a:pt x="16176" y="2794"/>
                </a:cubicBezTo>
                <a:cubicBezTo>
                  <a:pt x="16238" y="2819"/>
                  <a:pt x="16313" y="2831"/>
                  <a:pt x="16375" y="2844"/>
                </a:cubicBezTo>
                <a:cubicBezTo>
                  <a:pt x="16500" y="2869"/>
                  <a:pt x="16637" y="2869"/>
                  <a:pt x="16762" y="2869"/>
                </a:cubicBezTo>
                <a:cubicBezTo>
                  <a:pt x="16899" y="2856"/>
                  <a:pt x="17011" y="2844"/>
                  <a:pt x="17161" y="2819"/>
                </a:cubicBezTo>
                <a:cubicBezTo>
                  <a:pt x="17298" y="2794"/>
                  <a:pt x="17448" y="2769"/>
                  <a:pt x="17597" y="2732"/>
                </a:cubicBezTo>
                <a:cubicBezTo>
                  <a:pt x="17647" y="2719"/>
                  <a:pt x="17710" y="2707"/>
                  <a:pt x="17772" y="2694"/>
                </a:cubicBezTo>
                <a:cubicBezTo>
                  <a:pt x="17834" y="2657"/>
                  <a:pt x="17897" y="2632"/>
                  <a:pt x="17959" y="2594"/>
                </a:cubicBezTo>
                <a:cubicBezTo>
                  <a:pt x="18009" y="2569"/>
                  <a:pt x="18059" y="2544"/>
                  <a:pt x="18109" y="2520"/>
                </a:cubicBezTo>
                <a:cubicBezTo>
                  <a:pt x="18158" y="2482"/>
                  <a:pt x="18208" y="2432"/>
                  <a:pt x="18258" y="2395"/>
                </a:cubicBezTo>
                <a:cubicBezTo>
                  <a:pt x="18445" y="2233"/>
                  <a:pt x="18607" y="2071"/>
                  <a:pt x="18770" y="1884"/>
                </a:cubicBezTo>
                <a:cubicBezTo>
                  <a:pt x="18844" y="1809"/>
                  <a:pt x="18907" y="1721"/>
                  <a:pt x="18982" y="1634"/>
                </a:cubicBezTo>
                <a:cubicBezTo>
                  <a:pt x="19044" y="1547"/>
                  <a:pt x="19119" y="1460"/>
                  <a:pt x="19194" y="1385"/>
                </a:cubicBezTo>
                <a:cubicBezTo>
                  <a:pt x="19256" y="1322"/>
                  <a:pt x="19343" y="1223"/>
                  <a:pt x="19406" y="1160"/>
                </a:cubicBezTo>
                <a:cubicBezTo>
                  <a:pt x="19468" y="1098"/>
                  <a:pt x="19530" y="1023"/>
                  <a:pt x="19605" y="961"/>
                </a:cubicBezTo>
                <a:cubicBezTo>
                  <a:pt x="19655" y="923"/>
                  <a:pt x="19717" y="886"/>
                  <a:pt x="19780" y="848"/>
                </a:cubicBezTo>
                <a:cubicBezTo>
                  <a:pt x="19929" y="799"/>
                  <a:pt x="20079" y="749"/>
                  <a:pt x="20241" y="724"/>
                </a:cubicBezTo>
                <a:lnTo>
                  <a:pt x="20428" y="699"/>
                </a:lnTo>
                <a:cubicBezTo>
                  <a:pt x="20459" y="693"/>
                  <a:pt x="20491" y="689"/>
                  <a:pt x="20522" y="689"/>
                </a:cubicBezTo>
                <a:cubicBezTo>
                  <a:pt x="20553" y="689"/>
                  <a:pt x="20584" y="693"/>
                  <a:pt x="20615" y="699"/>
                </a:cubicBezTo>
                <a:cubicBezTo>
                  <a:pt x="20665" y="699"/>
                  <a:pt x="20715" y="711"/>
                  <a:pt x="20752" y="724"/>
                </a:cubicBezTo>
                <a:cubicBezTo>
                  <a:pt x="20802" y="736"/>
                  <a:pt x="20865" y="749"/>
                  <a:pt x="20915" y="774"/>
                </a:cubicBezTo>
                <a:lnTo>
                  <a:pt x="21039" y="836"/>
                </a:lnTo>
                <a:cubicBezTo>
                  <a:pt x="21102" y="873"/>
                  <a:pt x="21152" y="898"/>
                  <a:pt x="21201" y="936"/>
                </a:cubicBezTo>
                <a:cubicBezTo>
                  <a:pt x="21301" y="998"/>
                  <a:pt x="21389" y="1060"/>
                  <a:pt x="21476" y="1135"/>
                </a:cubicBezTo>
                <a:cubicBezTo>
                  <a:pt x="21513" y="1160"/>
                  <a:pt x="21551" y="1198"/>
                  <a:pt x="21588" y="1235"/>
                </a:cubicBezTo>
                <a:cubicBezTo>
                  <a:pt x="21638" y="1285"/>
                  <a:pt x="21688" y="1335"/>
                  <a:pt x="21725" y="1385"/>
                </a:cubicBezTo>
                <a:cubicBezTo>
                  <a:pt x="21813" y="1484"/>
                  <a:pt x="21887" y="1584"/>
                  <a:pt x="21975" y="1672"/>
                </a:cubicBezTo>
                <a:cubicBezTo>
                  <a:pt x="22074" y="1784"/>
                  <a:pt x="22187" y="1884"/>
                  <a:pt x="22286" y="1971"/>
                </a:cubicBezTo>
                <a:cubicBezTo>
                  <a:pt x="22411" y="2071"/>
                  <a:pt x="22536" y="2158"/>
                  <a:pt x="22673" y="2233"/>
                </a:cubicBezTo>
                <a:cubicBezTo>
                  <a:pt x="22798" y="2295"/>
                  <a:pt x="22935" y="2357"/>
                  <a:pt x="23072" y="2395"/>
                </a:cubicBezTo>
                <a:cubicBezTo>
                  <a:pt x="23134" y="2420"/>
                  <a:pt x="23197" y="2432"/>
                  <a:pt x="23247" y="2445"/>
                </a:cubicBezTo>
                <a:cubicBezTo>
                  <a:pt x="23334" y="2470"/>
                  <a:pt x="23421" y="2482"/>
                  <a:pt x="23509" y="2495"/>
                </a:cubicBezTo>
                <a:lnTo>
                  <a:pt x="23758" y="2495"/>
                </a:lnTo>
                <a:cubicBezTo>
                  <a:pt x="23845" y="2482"/>
                  <a:pt x="23920" y="2457"/>
                  <a:pt x="24007" y="2445"/>
                </a:cubicBezTo>
                <a:cubicBezTo>
                  <a:pt x="24157" y="2395"/>
                  <a:pt x="24294" y="2345"/>
                  <a:pt x="24431" y="2283"/>
                </a:cubicBezTo>
                <a:cubicBezTo>
                  <a:pt x="24569" y="2220"/>
                  <a:pt x="24693" y="2133"/>
                  <a:pt x="24818" y="2046"/>
                </a:cubicBezTo>
                <a:cubicBezTo>
                  <a:pt x="24943" y="1958"/>
                  <a:pt x="25067" y="1859"/>
                  <a:pt x="25167" y="1734"/>
                </a:cubicBezTo>
                <a:cubicBezTo>
                  <a:pt x="25279" y="1634"/>
                  <a:pt x="25367" y="1534"/>
                  <a:pt x="25479" y="1397"/>
                </a:cubicBezTo>
                <a:cubicBezTo>
                  <a:pt x="25591" y="1272"/>
                  <a:pt x="25716" y="1160"/>
                  <a:pt x="25841" y="1048"/>
                </a:cubicBezTo>
                <a:cubicBezTo>
                  <a:pt x="26015" y="898"/>
                  <a:pt x="26190" y="761"/>
                  <a:pt x="26389" y="649"/>
                </a:cubicBezTo>
                <a:cubicBezTo>
                  <a:pt x="26452" y="624"/>
                  <a:pt x="26514" y="611"/>
                  <a:pt x="26576" y="587"/>
                </a:cubicBezTo>
                <a:cubicBezTo>
                  <a:pt x="26626" y="574"/>
                  <a:pt x="26689" y="562"/>
                  <a:pt x="26751" y="549"/>
                </a:cubicBezTo>
                <a:cubicBezTo>
                  <a:pt x="26801" y="543"/>
                  <a:pt x="26848" y="540"/>
                  <a:pt x="26894" y="540"/>
                </a:cubicBezTo>
                <a:cubicBezTo>
                  <a:pt x="26941" y="540"/>
                  <a:pt x="26988" y="543"/>
                  <a:pt x="27038" y="549"/>
                </a:cubicBezTo>
                <a:cubicBezTo>
                  <a:pt x="27088" y="562"/>
                  <a:pt x="27150" y="562"/>
                  <a:pt x="27200" y="587"/>
                </a:cubicBezTo>
                <a:cubicBezTo>
                  <a:pt x="27262" y="599"/>
                  <a:pt x="27325" y="624"/>
                  <a:pt x="27375" y="649"/>
                </a:cubicBezTo>
                <a:lnTo>
                  <a:pt x="27425" y="661"/>
                </a:lnTo>
                <a:lnTo>
                  <a:pt x="27487" y="686"/>
                </a:lnTo>
                <a:cubicBezTo>
                  <a:pt x="27506" y="699"/>
                  <a:pt x="27527" y="705"/>
                  <a:pt x="27549" y="705"/>
                </a:cubicBezTo>
                <a:cubicBezTo>
                  <a:pt x="27571" y="705"/>
                  <a:pt x="27593" y="699"/>
                  <a:pt x="27612" y="686"/>
                </a:cubicBezTo>
                <a:cubicBezTo>
                  <a:pt x="27674" y="674"/>
                  <a:pt x="27736" y="624"/>
                  <a:pt x="27774" y="562"/>
                </a:cubicBezTo>
                <a:cubicBezTo>
                  <a:pt x="27799" y="499"/>
                  <a:pt x="27811" y="424"/>
                  <a:pt x="27786" y="350"/>
                </a:cubicBezTo>
                <a:cubicBezTo>
                  <a:pt x="27774" y="287"/>
                  <a:pt x="27736" y="225"/>
                  <a:pt x="27674" y="187"/>
                </a:cubicBezTo>
                <a:cubicBezTo>
                  <a:pt x="27537" y="125"/>
                  <a:pt x="27400" y="75"/>
                  <a:pt x="27250" y="38"/>
                </a:cubicBezTo>
                <a:cubicBezTo>
                  <a:pt x="27100" y="0"/>
                  <a:pt x="26963" y="0"/>
                  <a:pt x="268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3"/>
          <p:cNvSpPr txBox="1">
            <a:spLocks noGrp="1"/>
          </p:cNvSpPr>
          <p:nvPr>
            <p:ph type="subTitle" idx="2"/>
          </p:nvPr>
        </p:nvSpPr>
        <p:spPr>
          <a:xfrm>
            <a:off x="692025" y="2293575"/>
            <a:ext cx="45873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23"/>
          <p:cNvSpPr txBox="1">
            <a:spLocks noGrp="1"/>
          </p:cNvSpPr>
          <p:nvPr>
            <p:ph type="subTitle" idx="3"/>
          </p:nvPr>
        </p:nvSpPr>
        <p:spPr>
          <a:xfrm>
            <a:off x="692025" y="2991975"/>
            <a:ext cx="45873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23"/>
          <p:cNvSpPr txBox="1">
            <a:spLocks noGrp="1"/>
          </p:cNvSpPr>
          <p:nvPr>
            <p:ph type="subTitle" idx="4"/>
          </p:nvPr>
        </p:nvSpPr>
        <p:spPr>
          <a:xfrm>
            <a:off x="3049200" y="3701763"/>
            <a:ext cx="15228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3"/>
          <p:cNvSpPr txBox="1">
            <a:spLocks noGrp="1"/>
          </p:cNvSpPr>
          <p:nvPr>
            <p:ph type="subTitle" idx="5"/>
          </p:nvPr>
        </p:nvSpPr>
        <p:spPr>
          <a:xfrm>
            <a:off x="692025" y="3701763"/>
            <a:ext cx="15228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CUSTOM_3_7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5"/>
          <p:cNvSpPr txBox="1">
            <a:spLocks noGrp="1"/>
          </p:cNvSpPr>
          <p:nvPr>
            <p:ph type="subTitle" idx="1"/>
          </p:nvPr>
        </p:nvSpPr>
        <p:spPr>
          <a:xfrm>
            <a:off x="715088" y="1705725"/>
            <a:ext cx="45873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title"/>
          </p:nvPr>
        </p:nvSpPr>
        <p:spPr>
          <a:xfrm>
            <a:off x="715088" y="943125"/>
            <a:ext cx="45873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25"/>
          <p:cNvSpPr/>
          <p:nvPr/>
        </p:nvSpPr>
        <p:spPr>
          <a:xfrm>
            <a:off x="4248100" y="2420195"/>
            <a:ext cx="4999574" cy="2900734"/>
          </a:xfrm>
          <a:custGeom>
            <a:avLst/>
            <a:gdLst/>
            <a:ahLst/>
            <a:cxnLst/>
            <a:rect l="l" t="t" r="r" b="b"/>
            <a:pathLst>
              <a:path w="86438" h="50151" extrusionOk="0">
                <a:moveTo>
                  <a:pt x="78842" y="0"/>
                </a:moveTo>
                <a:cubicBezTo>
                  <a:pt x="73640" y="0"/>
                  <a:pt x="68427" y="1590"/>
                  <a:pt x="64176" y="4606"/>
                </a:cubicBezTo>
                <a:cubicBezTo>
                  <a:pt x="57879" y="9096"/>
                  <a:pt x="53863" y="16641"/>
                  <a:pt x="53663" y="24373"/>
                </a:cubicBezTo>
                <a:cubicBezTo>
                  <a:pt x="53576" y="27615"/>
                  <a:pt x="54125" y="30932"/>
                  <a:pt x="53289" y="34075"/>
                </a:cubicBezTo>
                <a:cubicBezTo>
                  <a:pt x="52520" y="36969"/>
                  <a:pt x="50038" y="39725"/>
                  <a:pt x="47147" y="39725"/>
                </a:cubicBezTo>
                <a:cubicBezTo>
                  <a:pt x="46898" y="39725"/>
                  <a:pt x="46647" y="39705"/>
                  <a:pt x="46393" y="39662"/>
                </a:cubicBezTo>
                <a:cubicBezTo>
                  <a:pt x="43549" y="39188"/>
                  <a:pt x="41803" y="36245"/>
                  <a:pt x="41117" y="33439"/>
                </a:cubicBezTo>
                <a:cubicBezTo>
                  <a:pt x="40444" y="30633"/>
                  <a:pt x="40407" y="27640"/>
                  <a:pt x="39122" y="25058"/>
                </a:cubicBezTo>
                <a:cubicBezTo>
                  <a:pt x="37554" y="21944"/>
                  <a:pt x="34120" y="19891"/>
                  <a:pt x="30643" y="19891"/>
                </a:cubicBezTo>
                <a:cubicBezTo>
                  <a:pt x="30223" y="19891"/>
                  <a:pt x="29801" y="19921"/>
                  <a:pt x="29382" y="19983"/>
                </a:cubicBezTo>
                <a:cubicBezTo>
                  <a:pt x="25516" y="20544"/>
                  <a:pt x="22186" y="23761"/>
                  <a:pt x="21500" y="27615"/>
                </a:cubicBezTo>
                <a:cubicBezTo>
                  <a:pt x="21164" y="29536"/>
                  <a:pt x="21326" y="31768"/>
                  <a:pt x="19942" y="33140"/>
                </a:cubicBezTo>
                <a:cubicBezTo>
                  <a:pt x="19191" y="33883"/>
                  <a:pt x="18141" y="34169"/>
                  <a:pt x="17060" y="34169"/>
                </a:cubicBezTo>
                <a:cubicBezTo>
                  <a:pt x="16416" y="34169"/>
                  <a:pt x="15762" y="34068"/>
                  <a:pt x="15153" y="33900"/>
                </a:cubicBezTo>
                <a:cubicBezTo>
                  <a:pt x="13519" y="33439"/>
                  <a:pt x="12010" y="32591"/>
                  <a:pt x="10351" y="32254"/>
                </a:cubicBezTo>
                <a:cubicBezTo>
                  <a:pt x="9883" y="32161"/>
                  <a:pt x="9410" y="32116"/>
                  <a:pt x="8936" y="32116"/>
                </a:cubicBezTo>
                <a:cubicBezTo>
                  <a:pt x="5613" y="32116"/>
                  <a:pt x="2316" y="34326"/>
                  <a:pt x="1235" y="37492"/>
                </a:cubicBezTo>
                <a:cubicBezTo>
                  <a:pt x="0" y="41109"/>
                  <a:pt x="1796" y="45511"/>
                  <a:pt x="5226" y="47219"/>
                </a:cubicBezTo>
                <a:cubicBezTo>
                  <a:pt x="5612" y="48005"/>
                  <a:pt x="6722" y="49152"/>
                  <a:pt x="7121" y="49938"/>
                </a:cubicBezTo>
                <a:lnTo>
                  <a:pt x="81998" y="49938"/>
                </a:lnTo>
                <a:cubicBezTo>
                  <a:pt x="83581" y="49938"/>
                  <a:pt x="84866" y="50150"/>
                  <a:pt x="86437" y="50150"/>
                </a:cubicBezTo>
                <a:lnTo>
                  <a:pt x="86288" y="1139"/>
                </a:lnTo>
                <a:cubicBezTo>
                  <a:pt x="83882" y="374"/>
                  <a:pt x="81363" y="0"/>
                  <a:pt x="78842" y="0"/>
                </a:cubicBezTo>
                <a:close/>
              </a:path>
            </a:pathLst>
          </a:custGeom>
          <a:solidFill>
            <a:srgbClr val="BAC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5"/>
          <p:cNvSpPr/>
          <p:nvPr/>
        </p:nvSpPr>
        <p:spPr>
          <a:xfrm>
            <a:off x="7826288" y="4309382"/>
            <a:ext cx="2018113" cy="712000"/>
          </a:xfrm>
          <a:custGeom>
            <a:avLst/>
            <a:gdLst/>
            <a:ahLst/>
            <a:cxnLst/>
            <a:rect l="l" t="t" r="r" b="b"/>
            <a:pathLst>
              <a:path w="37576" h="13257" fill="none" extrusionOk="0">
                <a:moveTo>
                  <a:pt x="0" y="13257"/>
                </a:moveTo>
                <a:cubicBezTo>
                  <a:pt x="0" y="13257"/>
                  <a:pt x="1247" y="2806"/>
                  <a:pt x="8730" y="1409"/>
                </a:cubicBezTo>
                <a:cubicBezTo>
                  <a:pt x="16213" y="0"/>
                  <a:pt x="16375" y="10289"/>
                  <a:pt x="14192" y="10139"/>
                </a:cubicBezTo>
                <a:cubicBezTo>
                  <a:pt x="12010" y="9977"/>
                  <a:pt x="15440" y="4527"/>
                  <a:pt x="20889" y="4989"/>
                </a:cubicBezTo>
                <a:cubicBezTo>
                  <a:pt x="26352" y="5462"/>
                  <a:pt x="26813" y="10139"/>
                  <a:pt x="24943" y="9827"/>
                </a:cubicBezTo>
                <a:cubicBezTo>
                  <a:pt x="23072" y="9516"/>
                  <a:pt x="28996" y="2656"/>
                  <a:pt x="37576" y="5612"/>
                </a:cubicBezTo>
              </a:path>
            </a:pathLst>
          </a:custGeom>
          <a:noFill/>
          <a:ln w="4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2"/>
          </p:nvPr>
        </p:nvSpPr>
        <p:spPr>
          <a:xfrm>
            <a:off x="715088" y="2297100"/>
            <a:ext cx="45873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3"/>
          </p:nvPr>
        </p:nvSpPr>
        <p:spPr>
          <a:xfrm>
            <a:off x="715088" y="3024600"/>
            <a:ext cx="45873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4"/>
          </p:nvPr>
        </p:nvSpPr>
        <p:spPr>
          <a:xfrm>
            <a:off x="715100" y="3612675"/>
            <a:ext cx="16518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5"/>
          </p:nvPr>
        </p:nvSpPr>
        <p:spPr>
          <a:xfrm>
            <a:off x="3066075" y="3612675"/>
            <a:ext cx="16518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CUSTOM_3_7_2">
    <p:bg>
      <p:bgPr>
        <a:solidFill>
          <a:schemeClr val="accent1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7"/>
          <p:cNvSpPr/>
          <p:nvPr/>
        </p:nvSpPr>
        <p:spPr>
          <a:xfrm>
            <a:off x="526300" y="370725"/>
            <a:ext cx="8091300" cy="44019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7"/>
          <p:cNvSpPr txBox="1">
            <a:spLocks noGrp="1"/>
          </p:cNvSpPr>
          <p:nvPr>
            <p:ph type="subTitle" idx="1"/>
          </p:nvPr>
        </p:nvSpPr>
        <p:spPr>
          <a:xfrm>
            <a:off x="1888925" y="1677425"/>
            <a:ext cx="53664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27"/>
          <p:cNvSpPr txBox="1">
            <a:spLocks noGrp="1"/>
          </p:cNvSpPr>
          <p:nvPr>
            <p:ph type="title"/>
          </p:nvPr>
        </p:nvSpPr>
        <p:spPr>
          <a:xfrm>
            <a:off x="1888925" y="895000"/>
            <a:ext cx="5366400" cy="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27"/>
          <p:cNvSpPr/>
          <p:nvPr/>
        </p:nvSpPr>
        <p:spPr>
          <a:xfrm rot="5400000">
            <a:off x="358660" y="4209145"/>
            <a:ext cx="611481" cy="923096"/>
          </a:xfrm>
          <a:custGeom>
            <a:avLst/>
            <a:gdLst/>
            <a:ahLst/>
            <a:cxnLst/>
            <a:rect l="l" t="t" r="r" b="b"/>
            <a:pathLst>
              <a:path w="16550" h="24984" extrusionOk="0">
                <a:moveTo>
                  <a:pt x="925" y="0"/>
                </a:moveTo>
                <a:cubicBezTo>
                  <a:pt x="749" y="0"/>
                  <a:pt x="575" y="106"/>
                  <a:pt x="537" y="340"/>
                </a:cubicBezTo>
                <a:cubicBezTo>
                  <a:pt x="512" y="527"/>
                  <a:pt x="474" y="714"/>
                  <a:pt x="462" y="901"/>
                </a:cubicBezTo>
                <a:cubicBezTo>
                  <a:pt x="449" y="1088"/>
                  <a:pt x="437" y="1275"/>
                  <a:pt x="437" y="1463"/>
                </a:cubicBezTo>
                <a:cubicBezTo>
                  <a:pt x="425" y="1762"/>
                  <a:pt x="387" y="2061"/>
                  <a:pt x="362" y="2348"/>
                </a:cubicBezTo>
                <a:cubicBezTo>
                  <a:pt x="350" y="2635"/>
                  <a:pt x="337" y="2922"/>
                  <a:pt x="312" y="3221"/>
                </a:cubicBezTo>
                <a:cubicBezTo>
                  <a:pt x="287" y="3558"/>
                  <a:pt x="262" y="3907"/>
                  <a:pt x="250" y="4256"/>
                </a:cubicBezTo>
                <a:cubicBezTo>
                  <a:pt x="237" y="4530"/>
                  <a:pt x="237" y="4805"/>
                  <a:pt x="225" y="5104"/>
                </a:cubicBezTo>
                <a:cubicBezTo>
                  <a:pt x="213" y="5391"/>
                  <a:pt x="200" y="5690"/>
                  <a:pt x="200" y="5977"/>
                </a:cubicBezTo>
                <a:cubicBezTo>
                  <a:pt x="200" y="6301"/>
                  <a:pt x="200" y="6638"/>
                  <a:pt x="175" y="6937"/>
                </a:cubicBezTo>
                <a:cubicBezTo>
                  <a:pt x="163" y="7237"/>
                  <a:pt x="175" y="7536"/>
                  <a:pt x="163" y="7835"/>
                </a:cubicBezTo>
                <a:cubicBezTo>
                  <a:pt x="163" y="8122"/>
                  <a:pt x="150" y="8421"/>
                  <a:pt x="138" y="8708"/>
                </a:cubicBezTo>
                <a:cubicBezTo>
                  <a:pt x="125" y="8995"/>
                  <a:pt x="125" y="9294"/>
                  <a:pt x="125" y="9581"/>
                </a:cubicBezTo>
                <a:cubicBezTo>
                  <a:pt x="138" y="9905"/>
                  <a:pt x="138" y="10230"/>
                  <a:pt x="138" y="10541"/>
                </a:cubicBezTo>
                <a:lnTo>
                  <a:pt x="138" y="11589"/>
                </a:lnTo>
                <a:lnTo>
                  <a:pt x="138" y="12350"/>
                </a:lnTo>
                <a:cubicBezTo>
                  <a:pt x="138" y="12674"/>
                  <a:pt x="138" y="12998"/>
                  <a:pt x="125" y="13310"/>
                </a:cubicBezTo>
                <a:cubicBezTo>
                  <a:pt x="100" y="13672"/>
                  <a:pt x="100" y="14021"/>
                  <a:pt x="100" y="14383"/>
                </a:cubicBezTo>
                <a:cubicBezTo>
                  <a:pt x="100" y="14744"/>
                  <a:pt x="88" y="15106"/>
                  <a:pt x="75" y="15480"/>
                </a:cubicBezTo>
                <a:lnTo>
                  <a:pt x="75" y="15368"/>
                </a:lnTo>
                <a:cubicBezTo>
                  <a:pt x="38" y="16004"/>
                  <a:pt x="13" y="16627"/>
                  <a:pt x="1" y="17251"/>
                </a:cubicBezTo>
                <a:lnTo>
                  <a:pt x="1" y="17650"/>
                </a:lnTo>
                <a:cubicBezTo>
                  <a:pt x="1" y="18099"/>
                  <a:pt x="13" y="18548"/>
                  <a:pt x="38" y="18984"/>
                </a:cubicBezTo>
                <a:cubicBezTo>
                  <a:pt x="75" y="19595"/>
                  <a:pt x="100" y="20207"/>
                  <a:pt x="175" y="20805"/>
                </a:cubicBezTo>
                <a:cubicBezTo>
                  <a:pt x="200" y="21092"/>
                  <a:pt x="237" y="21379"/>
                  <a:pt x="275" y="21678"/>
                </a:cubicBezTo>
                <a:cubicBezTo>
                  <a:pt x="312" y="21977"/>
                  <a:pt x="350" y="22277"/>
                  <a:pt x="412" y="22564"/>
                </a:cubicBezTo>
                <a:cubicBezTo>
                  <a:pt x="474" y="22875"/>
                  <a:pt x="562" y="23175"/>
                  <a:pt x="686" y="23474"/>
                </a:cubicBezTo>
                <a:cubicBezTo>
                  <a:pt x="811" y="23736"/>
                  <a:pt x="973" y="23985"/>
                  <a:pt x="1173" y="24210"/>
                </a:cubicBezTo>
                <a:cubicBezTo>
                  <a:pt x="1285" y="24334"/>
                  <a:pt x="1397" y="24447"/>
                  <a:pt x="1522" y="24559"/>
                </a:cubicBezTo>
                <a:cubicBezTo>
                  <a:pt x="1572" y="24609"/>
                  <a:pt x="1609" y="24659"/>
                  <a:pt x="1672" y="24696"/>
                </a:cubicBezTo>
                <a:cubicBezTo>
                  <a:pt x="1722" y="24746"/>
                  <a:pt x="1784" y="24796"/>
                  <a:pt x="1846" y="24833"/>
                </a:cubicBezTo>
                <a:cubicBezTo>
                  <a:pt x="1946" y="24883"/>
                  <a:pt x="2033" y="24921"/>
                  <a:pt x="2133" y="24946"/>
                </a:cubicBezTo>
                <a:cubicBezTo>
                  <a:pt x="2238" y="24970"/>
                  <a:pt x="2337" y="24983"/>
                  <a:pt x="2438" y="24983"/>
                </a:cubicBezTo>
                <a:cubicBezTo>
                  <a:pt x="2494" y="24983"/>
                  <a:pt x="2550" y="24979"/>
                  <a:pt x="2607" y="24970"/>
                </a:cubicBezTo>
                <a:cubicBezTo>
                  <a:pt x="2694" y="24970"/>
                  <a:pt x="2769" y="24946"/>
                  <a:pt x="2856" y="24921"/>
                </a:cubicBezTo>
                <a:cubicBezTo>
                  <a:pt x="2969" y="24896"/>
                  <a:pt x="3068" y="24846"/>
                  <a:pt x="3168" y="24783"/>
                </a:cubicBezTo>
                <a:cubicBezTo>
                  <a:pt x="3343" y="24671"/>
                  <a:pt x="3505" y="24546"/>
                  <a:pt x="3642" y="24397"/>
                </a:cubicBezTo>
                <a:cubicBezTo>
                  <a:pt x="3692" y="24347"/>
                  <a:pt x="3742" y="24297"/>
                  <a:pt x="3792" y="24235"/>
                </a:cubicBezTo>
                <a:cubicBezTo>
                  <a:pt x="3916" y="24073"/>
                  <a:pt x="4016" y="23873"/>
                  <a:pt x="4091" y="23673"/>
                </a:cubicBezTo>
                <a:cubicBezTo>
                  <a:pt x="4153" y="23486"/>
                  <a:pt x="4203" y="23299"/>
                  <a:pt x="4241" y="23112"/>
                </a:cubicBezTo>
                <a:cubicBezTo>
                  <a:pt x="4278" y="22975"/>
                  <a:pt x="4291" y="22825"/>
                  <a:pt x="4316" y="22676"/>
                </a:cubicBezTo>
                <a:cubicBezTo>
                  <a:pt x="4340" y="22526"/>
                  <a:pt x="4365" y="22389"/>
                  <a:pt x="4390" y="22227"/>
                </a:cubicBezTo>
                <a:cubicBezTo>
                  <a:pt x="4453" y="21915"/>
                  <a:pt x="4490" y="21603"/>
                  <a:pt x="4503" y="21279"/>
                </a:cubicBezTo>
                <a:cubicBezTo>
                  <a:pt x="4515" y="20967"/>
                  <a:pt x="4503" y="20643"/>
                  <a:pt x="4490" y="20344"/>
                </a:cubicBezTo>
                <a:cubicBezTo>
                  <a:pt x="4478" y="20057"/>
                  <a:pt x="4453" y="19758"/>
                  <a:pt x="4440" y="19471"/>
                </a:cubicBezTo>
                <a:cubicBezTo>
                  <a:pt x="4428" y="19184"/>
                  <a:pt x="4403" y="18922"/>
                  <a:pt x="4378" y="18623"/>
                </a:cubicBezTo>
                <a:cubicBezTo>
                  <a:pt x="4353" y="18323"/>
                  <a:pt x="4340" y="18024"/>
                  <a:pt x="4316" y="17725"/>
                </a:cubicBezTo>
                <a:cubicBezTo>
                  <a:pt x="4278" y="17413"/>
                  <a:pt x="4241" y="17114"/>
                  <a:pt x="4216" y="16802"/>
                </a:cubicBezTo>
                <a:cubicBezTo>
                  <a:pt x="4153" y="16178"/>
                  <a:pt x="4104" y="15567"/>
                  <a:pt x="4054" y="14956"/>
                </a:cubicBezTo>
                <a:lnTo>
                  <a:pt x="3979" y="14071"/>
                </a:lnTo>
                <a:cubicBezTo>
                  <a:pt x="3954" y="13771"/>
                  <a:pt x="3916" y="13472"/>
                  <a:pt x="3892" y="13173"/>
                </a:cubicBezTo>
                <a:cubicBezTo>
                  <a:pt x="3842" y="12587"/>
                  <a:pt x="3829" y="12001"/>
                  <a:pt x="3804" y="11402"/>
                </a:cubicBezTo>
                <a:cubicBezTo>
                  <a:pt x="3779" y="10791"/>
                  <a:pt x="3754" y="10192"/>
                  <a:pt x="3754" y="9581"/>
                </a:cubicBezTo>
                <a:cubicBezTo>
                  <a:pt x="3754" y="9207"/>
                  <a:pt x="3742" y="8820"/>
                  <a:pt x="3754" y="8446"/>
                </a:cubicBezTo>
                <a:cubicBezTo>
                  <a:pt x="3767" y="8209"/>
                  <a:pt x="3779" y="7960"/>
                  <a:pt x="3792" y="7723"/>
                </a:cubicBezTo>
                <a:cubicBezTo>
                  <a:pt x="3804" y="7436"/>
                  <a:pt x="3817" y="7149"/>
                  <a:pt x="3829" y="6850"/>
                </a:cubicBezTo>
                <a:cubicBezTo>
                  <a:pt x="3842" y="6626"/>
                  <a:pt x="3867" y="6401"/>
                  <a:pt x="3892" y="6164"/>
                </a:cubicBezTo>
                <a:cubicBezTo>
                  <a:pt x="3929" y="5902"/>
                  <a:pt x="3954" y="5640"/>
                  <a:pt x="3991" y="5366"/>
                </a:cubicBezTo>
                <a:cubicBezTo>
                  <a:pt x="4066" y="4880"/>
                  <a:pt x="4166" y="4393"/>
                  <a:pt x="4303" y="3932"/>
                </a:cubicBezTo>
                <a:cubicBezTo>
                  <a:pt x="4365" y="3745"/>
                  <a:pt x="4453" y="3570"/>
                  <a:pt x="4552" y="3396"/>
                </a:cubicBezTo>
                <a:cubicBezTo>
                  <a:pt x="4590" y="3333"/>
                  <a:pt x="4652" y="3271"/>
                  <a:pt x="4702" y="3209"/>
                </a:cubicBezTo>
                <a:cubicBezTo>
                  <a:pt x="4727" y="3196"/>
                  <a:pt x="4740" y="3184"/>
                  <a:pt x="4764" y="3171"/>
                </a:cubicBezTo>
                <a:cubicBezTo>
                  <a:pt x="4814" y="3146"/>
                  <a:pt x="4864" y="3121"/>
                  <a:pt x="4914" y="3109"/>
                </a:cubicBezTo>
                <a:lnTo>
                  <a:pt x="5076" y="3109"/>
                </a:lnTo>
                <a:cubicBezTo>
                  <a:pt x="5126" y="3109"/>
                  <a:pt x="5176" y="3121"/>
                  <a:pt x="5213" y="3134"/>
                </a:cubicBezTo>
                <a:cubicBezTo>
                  <a:pt x="5288" y="3159"/>
                  <a:pt x="5363" y="3196"/>
                  <a:pt x="5425" y="3233"/>
                </a:cubicBezTo>
                <a:cubicBezTo>
                  <a:pt x="5463" y="3258"/>
                  <a:pt x="5488" y="3283"/>
                  <a:pt x="5525" y="3321"/>
                </a:cubicBezTo>
                <a:cubicBezTo>
                  <a:pt x="5588" y="3396"/>
                  <a:pt x="5637" y="3483"/>
                  <a:pt x="5687" y="3570"/>
                </a:cubicBezTo>
                <a:cubicBezTo>
                  <a:pt x="5849" y="3932"/>
                  <a:pt x="5974" y="4318"/>
                  <a:pt x="6061" y="4705"/>
                </a:cubicBezTo>
                <a:cubicBezTo>
                  <a:pt x="6111" y="4979"/>
                  <a:pt x="6161" y="5229"/>
                  <a:pt x="6186" y="5528"/>
                </a:cubicBezTo>
                <a:cubicBezTo>
                  <a:pt x="6224" y="5827"/>
                  <a:pt x="6261" y="6127"/>
                  <a:pt x="6298" y="6414"/>
                </a:cubicBezTo>
                <a:cubicBezTo>
                  <a:pt x="6323" y="6713"/>
                  <a:pt x="6361" y="6975"/>
                  <a:pt x="6373" y="7287"/>
                </a:cubicBezTo>
                <a:cubicBezTo>
                  <a:pt x="6386" y="7598"/>
                  <a:pt x="6398" y="7923"/>
                  <a:pt x="6411" y="8222"/>
                </a:cubicBezTo>
                <a:cubicBezTo>
                  <a:pt x="6423" y="8534"/>
                  <a:pt x="6423" y="8845"/>
                  <a:pt x="6436" y="9132"/>
                </a:cubicBezTo>
                <a:cubicBezTo>
                  <a:pt x="6436" y="9419"/>
                  <a:pt x="6461" y="9693"/>
                  <a:pt x="6461" y="9980"/>
                </a:cubicBezTo>
                <a:cubicBezTo>
                  <a:pt x="6461" y="10579"/>
                  <a:pt x="6473" y="11165"/>
                  <a:pt x="6461" y="11764"/>
                </a:cubicBezTo>
                <a:cubicBezTo>
                  <a:pt x="6448" y="12013"/>
                  <a:pt x="6423" y="12262"/>
                  <a:pt x="6411" y="12512"/>
                </a:cubicBezTo>
                <a:cubicBezTo>
                  <a:pt x="6398" y="12811"/>
                  <a:pt x="6398" y="13111"/>
                  <a:pt x="6386" y="13397"/>
                </a:cubicBezTo>
                <a:cubicBezTo>
                  <a:pt x="6373" y="13697"/>
                  <a:pt x="6361" y="13983"/>
                  <a:pt x="6348" y="14283"/>
                </a:cubicBezTo>
                <a:cubicBezTo>
                  <a:pt x="6348" y="14570"/>
                  <a:pt x="6361" y="14881"/>
                  <a:pt x="6348" y="15156"/>
                </a:cubicBezTo>
                <a:cubicBezTo>
                  <a:pt x="6323" y="15430"/>
                  <a:pt x="6298" y="15692"/>
                  <a:pt x="6273" y="15979"/>
                </a:cubicBezTo>
                <a:cubicBezTo>
                  <a:pt x="6261" y="16278"/>
                  <a:pt x="6236" y="16565"/>
                  <a:pt x="6224" y="16852"/>
                </a:cubicBezTo>
                <a:cubicBezTo>
                  <a:pt x="6211" y="17164"/>
                  <a:pt x="6186" y="17500"/>
                  <a:pt x="6186" y="17812"/>
                </a:cubicBezTo>
                <a:cubicBezTo>
                  <a:pt x="6186" y="18111"/>
                  <a:pt x="6186" y="18448"/>
                  <a:pt x="6174" y="18722"/>
                </a:cubicBezTo>
                <a:cubicBezTo>
                  <a:pt x="6161" y="19009"/>
                  <a:pt x="6161" y="19296"/>
                  <a:pt x="6174" y="19583"/>
                </a:cubicBezTo>
                <a:cubicBezTo>
                  <a:pt x="6186" y="19870"/>
                  <a:pt x="6199" y="20157"/>
                  <a:pt x="6199" y="20443"/>
                </a:cubicBezTo>
                <a:cubicBezTo>
                  <a:pt x="6211" y="21017"/>
                  <a:pt x="6249" y="21591"/>
                  <a:pt x="6286" y="22164"/>
                </a:cubicBezTo>
                <a:cubicBezTo>
                  <a:pt x="6298" y="22302"/>
                  <a:pt x="6298" y="22439"/>
                  <a:pt x="6323" y="22576"/>
                </a:cubicBezTo>
                <a:cubicBezTo>
                  <a:pt x="6348" y="22751"/>
                  <a:pt x="6386" y="22913"/>
                  <a:pt x="6423" y="23087"/>
                </a:cubicBezTo>
                <a:cubicBezTo>
                  <a:pt x="6448" y="23225"/>
                  <a:pt x="6485" y="23349"/>
                  <a:pt x="6523" y="23486"/>
                </a:cubicBezTo>
                <a:cubicBezTo>
                  <a:pt x="6573" y="23611"/>
                  <a:pt x="6623" y="23748"/>
                  <a:pt x="6698" y="23873"/>
                </a:cubicBezTo>
                <a:cubicBezTo>
                  <a:pt x="6772" y="24010"/>
                  <a:pt x="6885" y="24135"/>
                  <a:pt x="6997" y="24247"/>
                </a:cubicBezTo>
                <a:cubicBezTo>
                  <a:pt x="7084" y="24347"/>
                  <a:pt x="7184" y="24434"/>
                  <a:pt x="7296" y="24509"/>
                </a:cubicBezTo>
                <a:cubicBezTo>
                  <a:pt x="7433" y="24621"/>
                  <a:pt x="7608" y="24709"/>
                  <a:pt x="7782" y="24758"/>
                </a:cubicBezTo>
                <a:cubicBezTo>
                  <a:pt x="7932" y="24796"/>
                  <a:pt x="8069" y="24821"/>
                  <a:pt x="8219" y="24846"/>
                </a:cubicBezTo>
                <a:cubicBezTo>
                  <a:pt x="8381" y="24871"/>
                  <a:pt x="8543" y="24883"/>
                  <a:pt x="8705" y="24883"/>
                </a:cubicBezTo>
                <a:cubicBezTo>
                  <a:pt x="8780" y="24883"/>
                  <a:pt x="8867" y="24871"/>
                  <a:pt x="8942" y="24858"/>
                </a:cubicBezTo>
                <a:cubicBezTo>
                  <a:pt x="9042" y="24833"/>
                  <a:pt x="9142" y="24808"/>
                  <a:pt x="9242" y="24783"/>
                </a:cubicBezTo>
                <a:cubicBezTo>
                  <a:pt x="9329" y="24746"/>
                  <a:pt x="9404" y="24709"/>
                  <a:pt x="9491" y="24659"/>
                </a:cubicBezTo>
                <a:cubicBezTo>
                  <a:pt x="9553" y="24634"/>
                  <a:pt x="9603" y="24596"/>
                  <a:pt x="9666" y="24559"/>
                </a:cubicBezTo>
                <a:cubicBezTo>
                  <a:pt x="9716" y="24522"/>
                  <a:pt x="9765" y="24497"/>
                  <a:pt x="9815" y="24434"/>
                </a:cubicBezTo>
                <a:cubicBezTo>
                  <a:pt x="9878" y="24384"/>
                  <a:pt x="9928" y="24334"/>
                  <a:pt x="9990" y="24285"/>
                </a:cubicBezTo>
                <a:cubicBezTo>
                  <a:pt x="10077" y="24185"/>
                  <a:pt x="10152" y="24085"/>
                  <a:pt x="10214" y="23985"/>
                </a:cubicBezTo>
                <a:cubicBezTo>
                  <a:pt x="10389" y="23673"/>
                  <a:pt x="10514" y="23349"/>
                  <a:pt x="10588" y="23000"/>
                </a:cubicBezTo>
                <a:cubicBezTo>
                  <a:pt x="10613" y="22863"/>
                  <a:pt x="10626" y="22713"/>
                  <a:pt x="10638" y="22564"/>
                </a:cubicBezTo>
                <a:cubicBezTo>
                  <a:pt x="10651" y="22389"/>
                  <a:pt x="10651" y="22214"/>
                  <a:pt x="10651" y="22052"/>
                </a:cubicBezTo>
                <a:cubicBezTo>
                  <a:pt x="10638" y="21753"/>
                  <a:pt x="10613" y="21454"/>
                  <a:pt x="10576" y="21154"/>
                </a:cubicBezTo>
                <a:cubicBezTo>
                  <a:pt x="10539" y="20867"/>
                  <a:pt x="10501" y="20581"/>
                  <a:pt x="10476" y="20281"/>
                </a:cubicBezTo>
                <a:cubicBezTo>
                  <a:pt x="10451" y="19982"/>
                  <a:pt x="10414" y="19683"/>
                  <a:pt x="10389" y="19396"/>
                </a:cubicBezTo>
                <a:cubicBezTo>
                  <a:pt x="10364" y="19109"/>
                  <a:pt x="10327" y="18835"/>
                  <a:pt x="10314" y="18523"/>
                </a:cubicBezTo>
                <a:cubicBezTo>
                  <a:pt x="10289" y="18224"/>
                  <a:pt x="10264" y="17887"/>
                  <a:pt x="10239" y="17613"/>
                </a:cubicBezTo>
                <a:cubicBezTo>
                  <a:pt x="10214" y="17326"/>
                  <a:pt x="10189" y="17051"/>
                  <a:pt x="10164" y="16765"/>
                </a:cubicBezTo>
                <a:cubicBezTo>
                  <a:pt x="10152" y="16465"/>
                  <a:pt x="10127" y="16166"/>
                  <a:pt x="10115" y="15879"/>
                </a:cubicBezTo>
                <a:cubicBezTo>
                  <a:pt x="10090" y="15717"/>
                  <a:pt x="10077" y="15567"/>
                  <a:pt x="10065" y="15418"/>
                </a:cubicBezTo>
                <a:cubicBezTo>
                  <a:pt x="10052" y="15268"/>
                  <a:pt x="10040" y="15131"/>
                  <a:pt x="10040" y="14981"/>
                </a:cubicBezTo>
                <a:cubicBezTo>
                  <a:pt x="10027" y="14694"/>
                  <a:pt x="10027" y="14420"/>
                  <a:pt x="10015" y="14121"/>
                </a:cubicBezTo>
                <a:cubicBezTo>
                  <a:pt x="9990" y="13821"/>
                  <a:pt x="9965" y="13522"/>
                  <a:pt x="9965" y="13210"/>
                </a:cubicBezTo>
                <a:lnTo>
                  <a:pt x="9965" y="12686"/>
                </a:lnTo>
                <a:lnTo>
                  <a:pt x="9965" y="12337"/>
                </a:lnTo>
                <a:cubicBezTo>
                  <a:pt x="9965" y="12075"/>
                  <a:pt x="9965" y="11814"/>
                  <a:pt x="9977" y="11552"/>
                </a:cubicBezTo>
                <a:cubicBezTo>
                  <a:pt x="9990" y="11365"/>
                  <a:pt x="10002" y="11202"/>
                  <a:pt x="10015" y="11003"/>
                </a:cubicBezTo>
                <a:cubicBezTo>
                  <a:pt x="10027" y="10803"/>
                  <a:pt x="10040" y="10604"/>
                  <a:pt x="10065" y="10404"/>
                </a:cubicBezTo>
                <a:cubicBezTo>
                  <a:pt x="10102" y="9993"/>
                  <a:pt x="10140" y="9581"/>
                  <a:pt x="10152" y="9170"/>
                </a:cubicBezTo>
                <a:lnTo>
                  <a:pt x="10152" y="9269"/>
                </a:lnTo>
                <a:cubicBezTo>
                  <a:pt x="10164" y="9057"/>
                  <a:pt x="10189" y="8845"/>
                  <a:pt x="10214" y="8633"/>
                </a:cubicBezTo>
                <a:cubicBezTo>
                  <a:pt x="10239" y="8409"/>
                  <a:pt x="10277" y="8197"/>
                  <a:pt x="10302" y="7972"/>
                </a:cubicBezTo>
                <a:cubicBezTo>
                  <a:pt x="10339" y="7573"/>
                  <a:pt x="10414" y="7174"/>
                  <a:pt x="10514" y="6775"/>
                </a:cubicBezTo>
                <a:cubicBezTo>
                  <a:pt x="10564" y="6601"/>
                  <a:pt x="10626" y="6439"/>
                  <a:pt x="10701" y="6264"/>
                </a:cubicBezTo>
                <a:cubicBezTo>
                  <a:pt x="10776" y="6114"/>
                  <a:pt x="10863" y="5965"/>
                  <a:pt x="10950" y="5827"/>
                </a:cubicBezTo>
                <a:cubicBezTo>
                  <a:pt x="11037" y="5678"/>
                  <a:pt x="11150" y="5553"/>
                  <a:pt x="11262" y="5428"/>
                </a:cubicBezTo>
                <a:cubicBezTo>
                  <a:pt x="11374" y="5316"/>
                  <a:pt x="11486" y="5204"/>
                  <a:pt x="11611" y="5092"/>
                </a:cubicBezTo>
                <a:cubicBezTo>
                  <a:pt x="11723" y="4979"/>
                  <a:pt x="11848" y="4892"/>
                  <a:pt x="11985" y="4805"/>
                </a:cubicBezTo>
                <a:cubicBezTo>
                  <a:pt x="12035" y="4780"/>
                  <a:pt x="12097" y="4767"/>
                  <a:pt x="12160" y="4742"/>
                </a:cubicBezTo>
                <a:cubicBezTo>
                  <a:pt x="12272" y="4730"/>
                  <a:pt x="12384" y="4717"/>
                  <a:pt x="12497" y="4717"/>
                </a:cubicBezTo>
                <a:cubicBezTo>
                  <a:pt x="12546" y="4730"/>
                  <a:pt x="12584" y="4730"/>
                  <a:pt x="12634" y="4742"/>
                </a:cubicBezTo>
                <a:cubicBezTo>
                  <a:pt x="12696" y="4767"/>
                  <a:pt x="12758" y="4805"/>
                  <a:pt x="12808" y="4842"/>
                </a:cubicBezTo>
                <a:cubicBezTo>
                  <a:pt x="12908" y="4892"/>
                  <a:pt x="12995" y="4967"/>
                  <a:pt x="13083" y="5042"/>
                </a:cubicBezTo>
                <a:cubicBezTo>
                  <a:pt x="13145" y="5117"/>
                  <a:pt x="13207" y="5216"/>
                  <a:pt x="13257" y="5304"/>
                </a:cubicBezTo>
                <a:cubicBezTo>
                  <a:pt x="13357" y="5566"/>
                  <a:pt x="13444" y="5827"/>
                  <a:pt x="13507" y="6102"/>
                </a:cubicBezTo>
                <a:cubicBezTo>
                  <a:pt x="13532" y="6239"/>
                  <a:pt x="13544" y="6376"/>
                  <a:pt x="13557" y="6513"/>
                </a:cubicBezTo>
                <a:cubicBezTo>
                  <a:pt x="13569" y="6663"/>
                  <a:pt x="13582" y="6838"/>
                  <a:pt x="13582" y="6975"/>
                </a:cubicBezTo>
                <a:cubicBezTo>
                  <a:pt x="13582" y="7124"/>
                  <a:pt x="13569" y="7274"/>
                  <a:pt x="13569" y="7424"/>
                </a:cubicBezTo>
                <a:lnTo>
                  <a:pt x="13569" y="7848"/>
                </a:lnTo>
                <a:cubicBezTo>
                  <a:pt x="13532" y="8434"/>
                  <a:pt x="13482" y="9008"/>
                  <a:pt x="13419" y="9581"/>
                </a:cubicBezTo>
                <a:cubicBezTo>
                  <a:pt x="13382" y="9868"/>
                  <a:pt x="13357" y="10142"/>
                  <a:pt x="13320" y="10442"/>
                </a:cubicBezTo>
                <a:cubicBezTo>
                  <a:pt x="13282" y="10741"/>
                  <a:pt x="13245" y="11040"/>
                  <a:pt x="13207" y="11340"/>
                </a:cubicBezTo>
                <a:cubicBezTo>
                  <a:pt x="13158" y="11626"/>
                  <a:pt x="13133" y="11913"/>
                  <a:pt x="13095" y="12225"/>
                </a:cubicBezTo>
                <a:cubicBezTo>
                  <a:pt x="13058" y="12524"/>
                  <a:pt x="13008" y="12836"/>
                  <a:pt x="12958" y="13123"/>
                </a:cubicBezTo>
                <a:cubicBezTo>
                  <a:pt x="12921" y="13422"/>
                  <a:pt x="12871" y="13722"/>
                  <a:pt x="12833" y="14008"/>
                </a:cubicBezTo>
                <a:cubicBezTo>
                  <a:pt x="12783" y="14295"/>
                  <a:pt x="12758" y="14570"/>
                  <a:pt x="12734" y="14869"/>
                </a:cubicBezTo>
                <a:cubicBezTo>
                  <a:pt x="12696" y="15168"/>
                  <a:pt x="12671" y="15480"/>
                  <a:pt x="12621" y="15779"/>
                </a:cubicBezTo>
                <a:cubicBezTo>
                  <a:pt x="12584" y="16054"/>
                  <a:pt x="12546" y="16303"/>
                  <a:pt x="12497" y="16602"/>
                </a:cubicBezTo>
                <a:cubicBezTo>
                  <a:pt x="12447" y="16889"/>
                  <a:pt x="12397" y="17189"/>
                  <a:pt x="12372" y="17488"/>
                </a:cubicBezTo>
                <a:cubicBezTo>
                  <a:pt x="12347" y="17625"/>
                  <a:pt x="12334" y="17787"/>
                  <a:pt x="12322" y="17924"/>
                </a:cubicBezTo>
                <a:cubicBezTo>
                  <a:pt x="12309" y="18062"/>
                  <a:pt x="12309" y="18199"/>
                  <a:pt x="12297" y="18336"/>
                </a:cubicBezTo>
                <a:cubicBezTo>
                  <a:pt x="12272" y="18635"/>
                  <a:pt x="12247" y="18934"/>
                  <a:pt x="12247" y="19221"/>
                </a:cubicBezTo>
                <a:lnTo>
                  <a:pt x="12247" y="19633"/>
                </a:lnTo>
                <a:lnTo>
                  <a:pt x="12247" y="20007"/>
                </a:lnTo>
                <a:cubicBezTo>
                  <a:pt x="12235" y="20306"/>
                  <a:pt x="12210" y="20606"/>
                  <a:pt x="12210" y="20917"/>
                </a:cubicBezTo>
                <a:cubicBezTo>
                  <a:pt x="12210" y="21192"/>
                  <a:pt x="12235" y="21466"/>
                  <a:pt x="12285" y="21740"/>
                </a:cubicBezTo>
                <a:cubicBezTo>
                  <a:pt x="12309" y="21903"/>
                  <a:pt x="12347" y="22077"/>
                  <a:pt x="12384" y="22239"/>
                </a:cubicBezTo>
                <a:cubicBezTo>
                  <a:pt x="12409" y="22364"/>
                  <a:pt x="12447" y="22489"/>
                  <a:pt x="12484" y="22613"/>
                </a:cubicBezTo>
                <a:cubicBezTo>
                  <a:pt x="12584" y="22900"/>
                  <a:pt x="12734" y="23175"/>
                  <a:pt x="12908" y="23424"/>
                </a:cubicBezTo>
                <a:cubicBezTo>
                  <a:pt x="13008" y="23549"/>
                  <a:pt x="13108" y="23673"/>
                  <a:pt x="13220" y="23798"/>
                </a:cubicBezTo>
                <a:cubicBezTo>
                  <a:pt x="13382" y="23960"/>
                  <a:pt x="13557" y="24110"/>
                  <a:pt x="13769" y="24210"/>
                </a:cubicBezTo>
                <a:cubicBezTo>
                  <a:pt x="13856" y="24247"/>
                  <a:pt x="13943" y="24272"/>
                  <a:pt x="14031" y="24297"/>
                </a:cubicBezTo>
                <a:cubicBezTo>
                  <a:pt x="14080" y="24309"/>
                  <a:pt x="14130" y="24322"/>
                  <a:pt x="14193" y="24322"/>
                </a:cubicBezTo>
                <a:cubicBezTo>
                  <a:pt x="14243" y="24328"/>
                  <a:pt x="14292" y="24331"/>
                  <a:pt x="14342" y="24331"/>
                </a:cubicBezTo>
                <a:cubicBezTo>
                  <a:pt x="14392" y="24331"/>
                  <a:pt x="14442" y="24328"/>
                  <a:pt x="14492" y="24322"/>
                </a:cubicBezTo>
                <a:cubicBezTo>
                  <a:pt x="14704" y="24297"/>
                  <a:pt x="14903" y="24210"/>
                  <a:pt x="15078" y="24085"/>
                </a:cubicBezTo>
                <a:cubicBezTo>
                  <a:pt x="15290" y="23910"/>
                  <a:pt x="15465" y="23686"/>
                  <a:pt x="15564" y="23437"/>
                </a:cubicBezTo>
                <a:cubicBezTo>
                  <a:pt x="15639" y="23299"/>
                  <a:pt x="15702" y="23175"/>
                  <a:pt x="15752" y="23037"/>
                </a:cubicBezTo>
                <a:cubicBezTo>
                  <a:pt x="15814" y="22875"/>
                  <a:pt x="15864" y="22713"/>
                  <a:pt x="15914" y="22551"/>
                </a:cubicBezTo>
                <a:cubicBezTo>
                  <a:pt x="16001" y="22289"/>
                  <a:pt x="16063" y="22027"/>
                  <a:pt x="16113" y="21765"/>
                </a:cubicBezTo>
                <a:cubicBezTo>
                  <a:pt x="16163" y="21504"/>
                  <a:pt x="16200" y="21229"/>
                  <a:pt x="16225" y="20967"/>
                </a:cubicBezTo>
                <a:cubicBezTo>
                  <a:pt x="16275" y="20406"/>
                  <a:pt x="16300" y="19832"/>
                  <a:pt x="16300" y="19271"/>
                </a:cubicBezTo>
                <a:cubicBezTo>
                  <a:pt x="16313" y="18984"/>
                  <a:pt x="16363" y="18710"/>
                  <a:pt x="16363" y="18411"/>
                </a:cubicBezTo>
                <a:cubicBezTo>
                  <a:pt x="16363" y="18111"/>
                  <a:pt x="16363" y="17825"/>
                  <a:pt x="16363" y="17525"/>
                </a:cubicBezTo>
                <a:cubicBezTo>
                  <a:pt x="16350" y="17226"/>
                  <a:pt x="16363" y="16914"/>
                  <a:pt x="16363" y="16627"/>
                </a:cubicBezTo>
                <a:cubicBezTo>
                  <a:pt x="16375" y="16353"/>
                  <a:pt x="16363" y="16066"/>
                  <a:pt x="16350" y="15792"/>
                </a:cubicBezTo>
                <a:cubicBezTo>
                  <a:pt x="16338" y="15567"/>
                  <a:pt x="16338" y="15355"/>
                  <a:pt x="16350" y="15131"/>
                </a:cubicBezTo>
                <a:cubicBezTo>
                  <a:pt x="16363" y="14694"/>
                  <a:pt x="16363" y="14245"/>
                  <a:pt x="16375" y="13809"/>
                </a:cubicBezTo>
                <a:cubicBezTo>
                  <a:pt x="16400" y="13510"/>
                  <a:pt x="16412" y="13198"/>
                  <a:pt x="16425" y="12911"/>
                </a:cubicBezTo>
                <a:cubicBezTo>
                  <a:pt x="16437" y="12637"/>
                  <a:pt x="16425" y="12350"/>
                  <a:pt x="16437" y="12075"/>
                </a:cubicBezTo>
                <a:cubicBezTo>
                  <a:pt x="16450" y="11789"/>
                  <a:pt x="16462" y="11514"/>
                  <a:pt x="16450" y="11227"/>
                </a:cubicBezTo>
                <a:cubicBezTo>
                  <a:pt x="16437" y="10941"/>
                  <a:pt x="16437" y="10666"/>
                  <a:pt x="16450" y="10379"/>
                </a:cubicBezTo>
                <a:lnTo>
                  <a:pt x="16450" y="10367"/>
                </a:lnTo>
                <a:cubicBezTo>
                  <a:pt x="16462" y="10105"/>
                  <a:pt x="16462" y="9856"/>
                  <a:pt x="16462" y="9594"/>
                </a:cubicBezTo>
                <a:cubicBezTo>
                  <a:pt x="16462" y="9369"/>
                  <a:pt x="16462" y="9132"/>
                  <a:pt x="16462" y="8895"/>
                </a:cubicBezTo>
                <a:cubicBezTo>
                  <a:pt x="16462" y="8758"/>
                  <a:pt x="16475" y="8608"/>
                  <a:pt x="16487" y="8459"/>
                </a:cubicBezTo>
                <a:cubicBezTo>
                  <a:pt x="16512" y="8272"/>
                  <a:pt x="16537" y="8085"/>
                  <a:pt x="16537" y="7898"/>
                </a:cubicBezTo>
                <a:lnTo>
                  <a:pt x="16537" y="7997"/>
                </a:lnTo>
                <a:cubicBezTo>
                  <a:pt x="16550" y="7935"/>
                  <a:pt x="16550" y="7848"/>
                  <a:pt x="16550" y="7773"/>
                </a:cubicBezTo>
                <a:cubicBezTo>
                  <a:pt x="16537" y="7673"/>
                  <a:pt x="16487" y="7573"/>
                  <a:pt x="16400" y="7499"/>
                </a:cubicBezTo>
                <a:cubicBezTo>
                  <a:pt x="16335" y="7444"/>
                  <a:pt x="16241" y="7409"/>
                  <a:pt x="16152" y="7409"/>
                </a:cubicBezTo>
                <a:cubicBezTo>
                  <a:pt x="16139" y="7409"/>
                  <a:pt x="16126" y="7410"/>
                  <a:pt x="16113" y="7411"/>
                </a:cubicBezTo>
                <a:cubicBezTo>
                  <a:pt x="16001" y="7411"/>
                  <a:pt x="15901" y="7461"/>
                  <a:pt x="15839" y="7548"/>
                </a:cubicBezTo>
                <a:cubicBezTo>
                  <a:pt x="15764" y="7636"/>
                  <a:pt x="15739" y="7735"/>
                  <a:pt x="15739" y="7848"/>
                </a:cubicBezTo>
                <a:lnTo>
                  <a:pt x="15739" y="7898"/>
                </a:lnTo>
                <a:cubicBezTo>
                  <a:pt x="15727" y="8072"/>
                  <a:pt x="15714" y="8247"/>
                  <a:pt x="15689" y="8421"/>
                </a:cubicBezTo>
                <a:cubicBezTo>
                  <a:pt x="15677" y="8646"/>
                  <a:pt x="15664" y="8883"/>
                  <a:pt x="15664" y="9107"/>
                </a:cubicBezTo>
                <a:cubicBezTo>
                  <a:pt x="15652" y="9307"/>
                  <a:pt x="15664" y="9506"/>
                  <a:pt x="15677" y="9693"/>
                </a:cubicBezTo>
                <a:cubicBezTo>
                  <a:pt x="15677" y="9881"/>
                  <a:pt x="15677" y="10080"/>
                  <a:pt x="15664" y="10267"/>
                </a:cubicBezTo>
                <a:cubicBezTo>
                  <a:pt x="15652" y="10517"/>
                  <a:pt x="15652" y="10753"/>
                  <a:pt x="15652" y="11003"/>
                </a:cubicBezTo>
                <a:cubicBezTo>
                  <a:pt x="15652" y="11115"/>
                  <a:pt x="15664" y="11215"/>
                  <a:pt x="15664" y="11340"/>
                </a:cubicBezTo>
                <a:lnTo>
                  <a:pt x="15664" y="11689"/>
                </a:lnTo>
                <a:cubicBezTo>
                  <a:pt x="15652" y="11926"/>
                  <a:pt x="15652" y="12188"/>
                  <a:pt x="15639" y="12412"/>
                </a:cubicBezTo>
                <a:cubicBezTo>
                  <a:pt x="15627" y="12637"/>
                  <a:pt x="15627" y="12849"/>
                  <a:pt x="15627" y="13073"/>
                </a:cubicBezTo>
                <a:cubicBezTo>
                  <a:pt x="15614" y="13410"/>
                  <a:pt x="15577" y="13734"/>
                  <a:pt x="15577" y="14071"/>
                </a:cubicBezTo>
                <a:cubicBezTo>
                  <a:pt x="15577" y="14383"/>
                  <a:pt x="15564" y="14682"/>
                  <a:pt x="15564" y="14994"/>
                </a:cubicBezTo>
                <a:cubicBezTo>
                  <a:pt x="15552" y="15143"/>
                  <a:pt x="15540" y="15280"/>
                  <a:pt x="15540" y="15430"/>
                </a:cubicBezTo>
                <a:cubicBezTo>
                  <a:pt x="15540" y="15580"/>
                  <a:pt x="15552" y="15729"/>
                  <a:pt x="15552" y="15879"/>
                </a:cubicBezTo>
                <a:cubicBezTo>
                  <a:pt x="15564" y="16153"/>
                  <a:pt x="15577" y="16415"/>
                  <a:pt x="15577" y="16715"/>
                </a:cubicBezTo>
                <a:cubicBezTo>
                  <a:pt x="15564" y="17014"/>
                  <a:pt x="15564" y="17313"/>
                  <a:pt x="15564" y="17613"/>
                </a:cubicBezTo>
                <a:cubicBezTo>
                  <a:pt x="15564" y="17887"/>
                  <a:pt x="15577" y="18174"/>
                  <a:pt x="15564" y="18423"/>
                </a:cubicBezTo>
                <a:cubicBezTo>
                  <a:pt x="15552" y="18685"/>
                  <a:pt x="15527" y="18947"/>
                  <a:pt x="15515" y="19209"/>
                </a:cubicBezTo>
                <a:cubicBezTo>
                  <a:pt x="15502" y="19371"/>
                  <a:pt x="15502" y="19546"/>
                  <a:pt x="15502" y="19708"/>
                </a:cubicBezTo>
                <a:cubicBezTo>
                  <a:pt x="15502" y="19832"/>
                  <a:pt x="15490" y="19957"/>
                  <a:pt x="15490" y="20082"/>
                </a:cubicBezTo>
                <a:cubicBezTo>
                  <a:pt x="15465" y="20481"/>
                  <a:pt x="15440" y="20867"/>
                  <a:pt x="15390" y="21254"/>
                </a:cubicBezTo>
                <a:cubicBezTo>
                  <a:pt x="15365" y="21441"/>
                  <a:pt x="15327" y="21641"/>
                  <a:pt x="15290" y="21828"/>
                </a:cubicBezTo>
                <a:cubicBezTo>
                  <a:pt x="15253" y="22002"/>
                  <a:pt x="15203" y="22177"/>
                  <a:pt x="15140" y="22352"/>
                </a:cubicBezTo>
                <a:cubicBezTo>
                  <a:pt x="15041" y="22676"/>
                  <a:pt x="14903" y="22988"/>
                  <a:pt x="14741" y="23287"/>
                </a:cubicBezTo>
                <a:cubicBezTo>
                  <a:pt x="14716" y="23324"/>
                  <a:pt x="14679" y="23362"/>
                  <a:pt x="14654" y="23399"/>
                </a:cubicBezTo>
                <a:cubicBezTo>
                  <a:pt x="14617" y="23424"/>
                  <a:pt x="14579" y="23449"/>
                  <a:pt x="14542" y="23474"/>
                </a:cubicBezTo>
                <a:cubicBezTo>
                  <a:pt x="14504" y="23499"/>
                  <a:pt x="14455" y="23511"/>
                  <a:pt x="14417" y="23524"/>
                </a:cubicBezTo>
                <a:lnTo>
                  <a:pt x="14342" y="23524"/>
                </a:lnTo>
                <a:cubicBezTo>
                  <a:pt x="14280" y="23511"/>
                  <a:pt x="14230" y="23499"/>
                  <a:pt x="14168" y="23486"/>
                </a:cubicBezTo>
                <a:cubicBezTo>
                  <a:pt x="14130" y="23474"/>
                  <a:pt x="14080" y="23449"/>
                  <a:pt x="14043" y="23437"/>
                </a:cubicBezTo>
                <a:cubicBezTo>
                  <a:pt x="13931" y="23349"/>
                  <a:pt x="13831" y="23249"/>
                  <a:pt x="13731" y="23150"/>
                </a:cubicBezTo>
                <a:cubicBezTo>
                  <a:pt x="13582" y="22975"/>
                  <a:pt x="13457" y="22788"/>
                  <a:pt x="13345" y="22588"/>
                </a:cubicBezTo>
                <a:cubicBezTo>
                  <a:pt x="13295" y="22476"/>
                  <a:pt x="13257" y="22364"/>
                  <a:pt x="13220" y="22252"/>
                </a:cubicBezTo>
                <a:cubicBezTo>
                  <a:pt x="13182" y="22127"/>
                  <a:pt x="13158" y="22002"/>
                  <a:pt x="13133" y="21878"/>
                </a:cubicBezTo>
                <a:cubicBezTo>
                  <a:pt x="13083" y="21666"/>
                  <a:pt x="13058" y="21454"/>
                  <a:pt x="13033" y="21242"/>
                </a:cubicBezTo>
                <a:cubicBezTo>
                  <a:pt x="13020" y="20992"/>
                  <a:pt x="13020" y="20755"/>
                  <a:pt x="13020" y="20518"/>
                </a:cubicBezTo>
                <a:cubicBezTo>
                  <a:pt x="13045" y="20244"/>
                  <a:pt x="13058" y="19970"/>
                  <a:pt x="13058" y="19695"/>
                </a:cubicBezTo>
                <a:cubicBezTo>
                  <a:pt x="13058" y="19458"/>
                  <a:pt x="13058" y="19209"/>
                  <a:pt x="13070" y="18972"/>
                </a:cubicBezTo>
                <a:cubicBezTo>
                  <a:pt x="13083" y="18698"/>
                  <a:pt x="13095" y="18448"/>
                  <a:pt x="13120" y="18161"/>
                </a:cubicBezTo>
                <a:cubicBezTo>
                  <a:pt x="13133" y="17874"/>
                  <a:pt x="13170" y="17588"/>
                  <a:pt x="13207" y="17301"/>
                </a:cubicBezTo>
                <a:cubicBezTo>
                  <a:pt x="13295" y="16715"/>
                  <a:pt x="13407" y="16141"/>
                  <a:pt x="13469" y="15567"/>
                </a:cubicBezTo>
                <a:cubicBezTo>
                  <a:pt x="13507" y="15280"/>
                  <a:pt x="13532" y="15006"/>
                  <a:pt x="13569" y="14707"/>
                </a:cubicBezTo>
                <a:cubicBezTo>
                  <a:pt x="13594" y="14407"/>
                  <a:pt x="13644" y="14108"/>
                  <a:pt x="13681" y="13809"/>
                </a:cubicBezTo>
                <a:cubicBezTo>
                  <a:pt x="13769" y="13210"/>
                  <a:pt x="13868" y="12612"/>
                  <a:pt x="13931" y="12026"/>
                </a:cubicBezTo>
                <a:cubicBezTo>
                  <a:pt x="13968" y="11726"/>
                  <a:pt x="14018" y="11414"/>
                  <a:pt x="14055" y="11140"/>
                </a:cubicBezTo>
                <a:cubicBezTo>
                  <a:pt x="14093" y="10853"/>
                  <a:pt x="14130" y="10579"/>
                  <a:pt x="14155" y="10305"/>
                </a:cubicBezTo>
                <a:cubicBezTo>
                  <a:pt x="14180" y="9993"/>
                  <a:pt x="14218" y="9681"/>
                  <a:pt x="14255" y="9369"/>
                </a:cubicBezTo>
                <a:cubicBezTo>
                  <a:pt x="14292" y="9082"/>
                  <a:pt x="14317" y="8796"/>
                  <a:pt x="14342" y="8521"/>
                </a:cubicBezTo>
                <a:cubicBezTo>
                  <a:pt x="14367" y="8184"/>
                  <a:pt x="14392" y="7860"/>
                  <a:pt x="14392" y="7523"/>
                </a:cubicBezTo>
                <a:cubicBezTo>
                  <a:pt x="14392" y="7249"/>
                  <a:pt x="14405" y="6975"/>
                  <a:pt x="14392" y="6700"/>
                </a:cubicBezTo>
                <a:cubicBezTo>
                  <a:pt x="14392" y="6538"/>
                  <a:pt x="14380" y="6389"/>
                  <a:pt x="14355" y="6226"/>
                </a:cubicBezTo>
                <a:cubicBezTo>
                  <a:pt x="14330" y="6052"/>
                  <a:pt x="14305" y="5877"/>
                  <a:pt x="14255" y="5715"/>
                </a:cubicBezTo>
                <a:cubicBezTo>
                  <a:pt x="14193" y="5391"/>
                  <a:pt x="14080" y="5092"/>
                  <a:pt x="13918" y="4817"/>
                </a:cubicBezTo>
                <a:cubicBezTo>
                  <a:pt x="13818" y="4618"/>
                  <a:pt x="13669" y="4456"/>
                  <a:pt x="13507" y="4318"/>
                </a:cubicBezTo>
                <a:cubicBezTo>
                  <a:pt x="13444" y="4281"/>
                  <a:pt x="13394" y="4244"/>
                  <a:pt x="13345" y="4206"/>
                </a:cubicBezTo>
                <a:cubicBezTo>
                  <a:pt x="13270" y="4156"/>
                  <a:pt x="13182" y="4106"/>
                  <a:pt x="13083" y="4057"/>
                </a:cubicBezTo>
                <a:cubicBezTo>
                  <a:pt x="12958" y="3982"/>
                  <a:pt x="12808" y="3944"/>
                  <a:pt x="12671" y="3919"/>
                </a:cubicBezTo>
                <a:cubicBezTo>
                  <a:pt x="12605" y="3919"/>
                  <a:pt x="12538" y="3914"/>
                  <a:pt x="12472" y="3914"/>
                </a:cubicBezTo>
                <a:cubicBezTo>
                  <a:pt x="12438" y="3914"/>
                  <a:pt x="12405" y="3915"/>
                  <a:pt x="12372" y="3919"/>
                </a:cubicBezTo>
                <a:cubicBezTo>
                  <a:pt x="12210" y="3919"/>
                  <a:pt x="12035" y="3944"/>
                  <a:pt x="11873" y="3982"/>
                </a:cubicBezTo>
                <a:cubicBezTo>
                  <a:pt x="11723" y="4032"/>
                  <a:pt x="11574" y="4106"/>
                  <a:pt x="11437" y="4206"/>
                </a:cubicBezTo>
                <a:cubicBezTo>
                  <a:pt x="11299" y="4293"/>
                  <a:pt x="11175" y="4393"/>
                  <a:pt x="11062" y="4518"/>
                </a:cubicBezTo>
                <a:cubicBezTo>
                  <a:pt x="10863" y="4680"/>
                  <a:pt x="10676" y="4867"/>
                  <a:pt x="10514" y="5067"/>
                </a:cubicBezTo>
                <a:cubicBezTo>
                  <a:pt x="10327" y="5304"/>
                  <a:pt x="10164" y="5566"/>
                  <a:pt x="10027" y="5840"/>
                </a:cubicBezTo>
                <a:cubicBezTo>
                  <a:pt x="9965" y="5965"/>
                  <a:pt x="9915" y="6102"/>
                  <a:pt x="9865" y="6226"/>
                </a:cubicBezTo>
                <a:cubicBezTo>
                  <a:pt x="9815" y="6401"/>
                  <a:pt x="9753" y="6563"/>
                  <a:pt x="9716" y="6738"/>
                </a:cubicBezTo>
                <a:cubicBezTo>
                  <a:pt x="9653" y="7025"/>
                  <a:pt x="9603" y="7299"/>
                  <a:pt x="9566" y="7586"/>
                </a:cubicBezTo>
                <a:cubicBezTo>
                  <a:pt x="9541" y="7873"/>
                  <a:pt x="9491" y="8147"/>
                  <a:pt x="9454" y="8434"/>
                </a:cubicBezTo>
                <a:cubicBezTo>
                  <a:pt x="9441" y="8584"/>
                  <a:pt x="9416" y="8733"/>
                  <a:pt x="9404" y="8883"/>
                </a:cubicBezTo>
                <a:cubicBezTo>
                  <a:pt x="9391" y="9032"/>
                  <a:pt x="9379" y="9170"/>
                  <a:pt x="9379" y="9319"/>
                </a:cubicBezTo>
                <a:cubicBezTo>
                  <a:pt x="9366" y="9606"/>
                  <a:pt x="9341" y="9881"/>
                  <a:pt x="9316" y="10167"/>
                </a:cubicBezTo>
                <a:lnTo>
                  <a:pt x="9279" y="10591"/>
                </a:lnTo>
                <a:cubicBezTo>
                  <a:pt x="9254" y="10729"/>
                  <a:pt x="9254" y="10866"/>
                  <a:pt x="9242" y="11003"/>
                </a:cubicBezTo>
                <a:cubicBezTo>
                  <a:pt x="9229" y="11327"/>
                  <a:pt x="9204" y="11651"/>
                  <a:pt x="9204" y="11976"/>
                </a:cubicBezTo>
                <a:cubicBezTo>
                  <a:pt x="9204" y="12262"/>
                  <a:pt x="9204" y="12537"/>
                  <a:pt x="9204" y="12836"/>
                </a:cubicBezTo>
                <a:cubicBezTo>
                  <a:pt x="9204" y="13135"/>
                  <a:pt x="9217" y="13447"/>
                  <a:pt x="9229" y="13734"/>
                </a:cubicBezTo>
                <a:cubicBezTo>
                  <a:pt x="9242" y="14033"/>
                  <a:pt x="9254" y="14333"/>
                  <a:pt x="9267" y="14620"/>
                </a:cubicBezTo>
                <a:cubicBezTo>
                  <a:pt x="9267" y="14906"/>
                  <a:pt x="9279" y="15193"/>
                  <a:pt x="9304" y="15468"/>
                </a:cubicBezTo>
                <a:cubicBezTo>
                  <a:pt x="9316" y="15617"/>
                  <a:pt x="9329" y="15767"/>
                  <a:pt x="9341" y="15916"/>
                </a:cubicBezTo>
                <a:cubicBezTo>
                  <a:pt x="9354" y="16079"/>
                  <a:pt x="9366" y="16228"/>
                  <a:pt x="9379" y="16390"/>
                </a:cubicBezTo>
                <a:cubicBezTo>
                  <a:pt x="9391" y="16677"/>
                  <a:pt x="9416" y="16952"/>
                  <a:pt x="9441" y="17238"/>
                </a:cubicBezTo>
                <a:cubicBezTo>
                  <a:pt x="9466" y="17538"/>
                  <a:pt x="9503" y="17825"/>
                  <a:pt x="9516" y="18111"/>
                </a:cubicBezTo>
                <a:cubicBezTo>
                  <a:pt x="9566" y="18710"/>
                  <a:pt x="9616" y="19296"/>
                  <a:pt x="9678" y="19895"/>
                </a:cubicBezTo>
                <a:cubicBezTo>
                  <a:pt x="9703" y="20107"/>
                  <a:pt x="9716" y="20344"/>
                  <a:pt x="9740" y="20556"/>
                </a:cubicBezTo>
                <a:cubicBezTo>
                  <a:pt x="9753" y="20755"/>
                  <a:pt x="9790" y="20967"/>
                  <a:pt x="9815" y="21179"/>
                </a:cubicBezTo>
                <a:cubicBezTo>
                  <a:pt x="9840" y="21391"/>
                  <a:pt x="9865" y="21603"/>
                  <a:pt x="9878" y="21803"/>
                </a:cubicBezTo>
                <a:cubicBezTo>
                  <a:pt x="9890" y="22002"/>
                  <a:pt x="9890" y="22202"/>
                  <a:pt x="9890" y="22401"/>
                </a:cubicBezTo>
                <a:cubicBezTo>
                  <a:pt x="9878" y="22501"/>
                  <a:pt x="9878" y="22601"/>
                  <a:pt x="9853" y="22701"/>
                </a:cubicBezTo>
                <a:cubicBezTo>
                  <a:pt x="9840" y="22813"/>
                  <a:pt x="9815" y="22925"/>
                  <a:pt x="9790" y="23037"/>
                </a:cubicBezTo>
                <a:cubicBezTo>
                  <a:pt x="9728" y="23225"/>
                  <a:pt x="9641" y="23412"/>
                  <a:pt x="9553" y="23574"/>
                </a:cubicBezTo>
                <a:cubicBezTo>
                  <a:pt x="9516" y="23624"/>
                  <a:pt x="9479" y="23673"/>
                  <a:pt x="9429" y="23711"/>
                </a:cubicBezTo>
                <a:cubicBezTo>
                  <a:pt x="9379" y="23761"/>
                  <a:pt x="9316" y="23811"/>
                  <a:pt x="9254" y="23861"/>
                </a:cubicBezTo>
                <a:cubicBezTo>
                  <a:pt x="9204" y="23898"/>
                  <a:pt x="9154" y="23923"/>
                  <a:pt x="9092" y="23948"/>
                </a:cubicBezTo>
                <a:cubicBezTo>
                  <a:pt x="8955" y="24023"/>
                  <a:pt x="8805" y="24048"/>
                  <a:pt x="8655" y="24048"/>
                </a:cubicBezTo>
                <a:cubicBezTo>
                  <a:pt x="8568" y="24035"/>
                  <a:pt x="8468" y="24023"/>
                  <a:pt x="8381" y="24010"/>
                </a:cubicBezTo>
                <a:cubicBezTo>
                  <a:pt x="8256" y="23998"/>
                  <a:pt x="8132" y="23973"/>
                  <a:pt x="8019" y="23948"/>
                </a:cubicBezTo>
                <a:cubicBezTo>
                  <a:pt x="7970" y="23923"/>
                  <a:pt x="7920" y="23898"/>
                  <a:pt x="7870" y="23873"/>
                </a:cubicBezTo>
                <a:cubicBezTo>
                  <a:pt x="7758" y="23786"/>
                  <a:pt x="7645" y="23698"/>
                  <a:pt x="7546" y="23599"/>
                </a:cubicBezTo>
                <a:cubicBezTo>
                  <a:pt x="7496" y="23536"/>
                  <a:pt x="7446" y="23461"/>
                  <a:pt x="7408" y="23387"/>
                </a:cubicBezTo>
                <a:cubicBezTo>
                  <a:pt x="7321" y="23200"/>
                  <a:pt x="7259" y="22988"/>
                  <a:pt x="7221" y="22788"/>
                </a:cubicBezTo>
                <a:cubicBezTo>
                  <a:pt x="7171" y="22526"/>
                  <a:pt x="7146" y="22277"/>
                  <a:pt x="7122" y="22015"/>
                </a:cubicBezTo>
                <a:cubicBezTo>
                  <a:pt x="7109" y="21728"/>
                  <a:pt x="7084" y="21454"/>
                  <a:pt x="7072" y="21154"/>
                </a:cubicBezTo>
                <a:cubicBezTo>
                  <a:pt x="7059" y="20867"/>
                  <a:pt x="7047" y="20593"/>
                  <a:pt x="7047" y="20294"/>
                </a:cubicBezTo>
                <a:cubicBezTo>
                  <a:pt x="7034" y="20007"/>
                  <a:pt x="7022" y="19720"/>
                  <a:pt x="7022" y="19421"/>
                </a:cubicBezTo>
                <a:cubicBezTo>
                  <a:pt x="7009" y="19259"/>
                  <a:pt x="6997" y="19097"/>
                  <a:pt x="7009" y="18934"/>
                </a:cubicBezTo>
                <a:cubicBezTo>
                  <a:pt x="7022" y="18760"/>
                  <a:pt x="7022" y="18598"/>
                  <a:pt x="7022" y="18436"/>
                </a:cubicBezTo>
                <a:cubicBezTo>
                  <a:pt x="7022" y="18099"/>
                  <a:pt x="7022" y="17775"/>
                  <a:pt x="7022" y="17450"/>
                </a:cubicBezTo>
                <a:cubicBezTo>
                  <a:pt x="7047" y="16889"/>
                  <a:pt x="7084" y="16328"/>
                  <a:pt x="7134" y="15767"/>
                </a:cubicBezTo>
                <a:cubicBezTo>
                  <a:pt x="7159" y="15455"/>
                  <a:pt x="7184" y="15156"/>
                  <a:pt x="7184" y="14832"/>
                </a:cubicBezTo>
                <a:cubicBezTo>
                  <a:pt x="7184" y="14507"/>
                  <a:pt x="7184" y="14195"/>
                  <a:pt x="7196" y="13884"/>
                </a:cubicBezTo>
                <a:lnTo>
                  <a:pt x="7196" y="13859"/>
                </a:lnTo>
                <a:cubicBezTo>
                  <a:pt x="7221" y="13435"/>
                  <a:pt x="7234" y="12998"/>
                  <a:pt x="7246" y="12562"/>
                </a:cubicBezTo>
                <a:cubicBezTo>
                  <a:pt x="7259" y="12262"/>
                  <a:pt x="7296" y="11963"/>
                  <a:pt x="7296" y="11651"/>
                </a:cubicBezTo>
                <a:cubicBezTo>
                  <a:pt x="7296" y="11340"/>
                  <a:pt x="7296" y="11015"/>
                  <a:pt x="7296" y="10716"/>
                </a:cubicBezTo>
                <a:cubicBezTo>
                  <a:pt x="7284" y="10429"/>
                  <a:pt x="7284" y="10130"/>
                  <a:pt x="7284" y="9843"/>
                </a:cubicBezTo>
                <a:cubicBezTo>
                  <a:pt x="7284" y="9544"/>
                  <a:pt x="7271" y="9257"/>
                  <a:pt x="7259" y="8945"/>
                </a:cubicBezTo>
                <a:cubicBezTo>
                  <a:pt x="7259" y="8633"/>
                  <a:pt x="7246" y="8322"/>
                  <a:pt x="7234" y="8010"/>
                </a:cubicBezTo>
                <a:cubicBezTo>
                  <a:pt x="7234" y="7873"/>
                  <a:pt x="7221" y="7760"/>
                  <a:pt x="7221" y="7611"/>
                </a:cubicBezTo>
                <a:cubicBezTo>
                  <a:pt x="7209" y="7461"/>
                  <a:pt x="7209" y="7311"/>
                  <a:pt x="7196" y="7149"/>
                </a:cubicBezTo>
                <a:cubicBezTo>
                  <a:pt x="7171" y="6551"/>
                  <a:pt x="7084" y="5940"/>
                  <a:pt x="7009" y="5341"/>
                </a:cubicBezTo>
                <a:cubicBezTo>
                  <a:pt x="6972" y="5042"/>
                  <a:pt x="6910" y="4730"/>
                  <a:pt x="6847" y="4431"/>
                </a:cubicBezTo>
                <a:cubicBezTo>
                  <a:pt x="6785" y="4144"/>
                  <a:pt x="6710" y="3857"/>
                  <a:pt x="6598" y="3583"/>
                </a:cubicBezTo>
                <a:cubicBezTo>
                  <a:pt x="6523" y="3371"/>
                  <a:pt x="6423" y="3159"/>
                  <a:pt x="6298" y="2959"/>
                </a:cubicBezTo>
                <a:cubicBezTo>
                  <a:pt x="6236" y="2872"/>
                  <a:pt x="6161" y="2784"/>
                  <a:pt x="6086" y="2697"/>
                </a:cubicBezTo>
                <a:cubicBezTo>
                  <a:pt x="6012" y="2622"/>
                  <a:pt x="5924" y="2560"/>
                  <a:pt x="5825" y="2498"/>
                </a:cubicBezTo>
                <a:cubicBezTo>
                  <a:pt x="5787" y="2473"/>
                  <a:pt x="5750" y="2460"/>
                  <a:pt x="5712" y="2435"/>
                </a:cubicBezTo>
                <a:cubicBezTo>
                  <a:pt x="5613" y="2385"/>
                  <a:pt x="5513" y="2348"/>
                  <a:pt x="5401" y="2311"/>
                </a:cubicBezTo>
                <a:cubicBezTo>
                  <a:pt x="5288" y="2298"/>
                  <a:pt x="5189" y="2286"/>
                  <a:pt x="5076" y="2286"/>
                </a:cubicBezTo>
                <a:lnTo>
                  <a:pt x="4952" y="2286"/>
                </a:lnTo>
                <a:cubicBezTo>
                  <a:pt x="4852" y="2286"/>
                  <a:pt x="4764" y="2298"/>
                  <a:pt x="4677" y="2336"/>
                </a:cubicBezTo>
                <a:cubicBezTo>
                  <a:pt x="4552" y="2373"/>
                  <a:pt x="4440" y="2423"/>
                  <a:pt x="4340" y="2485"/>
                </a:cubicBezTo>
                <a:cubicBezTo>
                  <a:pt x="4253" y="2535"/>
                  <a:pt x="4178" y="2597"/>
                  <a:pt x="4116" y="2660"/>
                </a:cubicBezTo>
                <a:cubicBezTo>
                  <a:pt x="4091" y="2685"/>
                  <a:pt x="4066" y="2722"/>
                  <a:pt x="4054" y="2747"/>
                </a:cubicBezTo>
                <a:cubicBezTo>
                  <a:pt x="3941" y="2884"/>
                  <a:pt x="3854" y="3034"/>
                  <a:pt x="3767" y="3184"/>
                </a:cubicBezTo>
                <a:cubicBezTo>
                  <a:pt x="3704" y="3308"/>
                  <a:pt x="3642" y="3445"/>
                  <a:pt x="3605" y="3583"/>
                </a:cubicBezTo>
                <a:cubicBezTo>
                  <a:pt x="3505" y="3882"/>
                  <a:pt x="3430" y="4194"/>
                  <a:pt x="3355" y="4493"/>
                </a:cubicBezTo>
                <a:cubicBezTo>
                  <a:pt x="3305" y="4792"/>
                  <a:pt x="3243" y="5079"/>
                  <a:pt x="3206" y="5378"/>
                </a:cubicBezTo>
                <a:cubicBezTo>
                  <a:pt x="3168" y="5678"/>
                  <a:pt x="3131" y="5977"/>
                  <a:pt x="3093" y="6289"/>
                </a:cubicBezTo>
                <a:cubicBezTo>
                  <a:pt x="3043" y="6688"/>
                  <a:pt x="3043" y="7075"/>
                  <a:pt x="3031" y="7461"/>
                </a:cubicBezTo>
                <a:cubicBezTo>
                  <a:pt x="3019" y="7748"/>
                  <a:pt x="2994" y="8035"/>
                  <a:pt x="2981" y="8309"/>
                </a:cubicBezTo>
                <a:cubicBezTo>
                  <a:pt x="2969" y="8633"/>
                  <a:pt x="2969" y="8958"/>
                  <a:pt x="2969" y="9257"/>
                </a:cubicBezTo>
                <a:cubicBezTo>
                  <a:pt x="2981" y="9556"/>
                  <a:pt x="2981" y="9868"/>
                  <a:pt x="2981" y="10180"/>
                </a:cubicBezTo>
                <a:cubicBezTo>
                  <a:pt x="2994" y="10492"/>
                  <a:pt x="3006" y="10803"/>
                  <a:pt x="3019" y="11115"/>
                </a:cubicBezTo>
                <a:cubicBezTo>
                  <a:pt x="3031" y="11714"/>
                  <a:pt x="3056" y="12312"/>
                  <a:pt x="3093" y="12911"/>
                </a:cubicBezTo>
                <a:cubicBezTo>
                  <a:pt x="3118" y="13210"/>
                  <a:pt x="3143" y="13522"/>
                  <a:pt x="3168" y="13809"/>
                </a:cubicBezTo>
                <a:cubicBezTo>
                  <a:pt x="3193" y="14096"/>
                  <a:pt x="3218" y="14395"/>
                  <a:pt x="3243" y="14682"/>
                </a:cubicBezTo>
                <a:cubicBezTo>
                  <a:pt x="3293" y="15280"/>
                  <a:pt x="3343" y="15867"/>
                  <a:pt x="3405" y="16465"/>
                </a:cubicBezTo>
                <a:cubicBezTo>
                  <a:pt x="3430" y="16777"/>
                  <a:pt x="3455" y="17076"/>
                  <a:pt x="3492" y="17388"/>
                </a:cubicBezTo>
                <a:cubicBezTo>
                  <a:pt x="3530" y="17687"/>
                  <a:pt x="3555" y="17987"/>
                  <a:pt x="3580" y="18298"/>
                </a:cubicBezTo>
                <a:cubicBezTo>
                  <a:pt x="3605" y="18810"/>
                  <a:pt x="3655" y="19309"/>
                  <a:pt x="3680" y="19820"/>
                </a:cubicBezTo>
                <a:cubicBezTo>
                  <a:pt x="3704" y="20344"/>
                  <a:pt x="3729" y="20855"/>
                  <a:pt x="3717" y="21366"/>
                </a:cubicBezTo>
                <a:cubicBezTo>
                  <a:pt x="3704" y="21516"/>
                  <a:pt x="3692" y="21653"/>
                  <a:pt x="3667" y="21828"/>
                </a:cubicBezTo>
                <a:cubicBezTo>
                  <a:pt x="3642" y="22002"/>
                  <a:pt x="3605" y="22177"/>
                  <a:pt x="3580" y="22364"/>
                </a:cubicBezTo>
                <a:cubicBezTo>
                  <a:pt x="3542" y="22539"/>
                  <a:pt x="3517" y="22713"/>
                  <a:pt x="3480" y="22900"/>
                </a:cubicBezTo>
                <a:cubicBezTo>
                  <a:pt x="3455" y="23037"/>
                  <a:pt x="3418" y="23175"/>
                  <a:pt x="3380" y="23312"/>
                </a:cubicBezTo>
                <a:cubicBezTo>
                  <a:pt x="3343" y="23437"/>
                  <a:pt x="3293" y="23549"/>
                  <a:pt x="3231" y="23661"/>
                </a:cubicBezTo>
                <a:cubicBezTo>
                  <a:pt x="3168" y="23748"/>
                  <a:pt x="3093" y="23823"/>
                  <a:pt x="3019" y="23898"/>
                </a:cubicBezTo>
                <a:cubicBezTo>
                  <a:pt x="2919" y="23985"/>
                  <a:pt x="2819" y="24060"/>
                  <a:pt x="2707" y="24122"/>
                </a:cubicBezTo>
                <a:lnTo>
                  <a:pt x="2607" y="24160"/>
                </a:lnTo>
                <a:cubicBezTo>
                  <a:pt x="2545" y="24172"/>
                  <a:pt x="2495" y="24172"/>
                  <a:pt x="2432" y="24172"/>
                </a:cubicBezTo>
                <a:cubicBezTo>
                  <a:pt x="2395" y="24172"/>
                  <a:pt x="2358" y="24160"/>
                  <a:pt x="2320" y="24147"/>
                </a:cubicBezTo>
                <a:cubicBezTo>
                  <a:pt x="2295" y="24147"/>
                  <a:pt x="2270" y="24135"/>
                  <a:pt x="2258" y="24122"/>
                </a:cubicBezTo>
                <a:cubicBezTo>
                  <a:pt x="2171" y="24060"/>
                  <a:pt x="2096" y="23985"/>
                  <a:pt x="2008" y="23910"/>
                </a:cubicBezTo>
                <a:cubicBezTo>
                  <a:pt x="1958" y="23848"/>
                  <a:pt x="1896" y="23811"/>
                  <a:pt x="1834" y="23723"/>
                </a:cubicBezTo>
                <a:cubicBezTo>
                  <a:pt x="1771" y="23649"/>
                  <a:pt x="1709" y="23574"/>
                  <a:pt x="1647" y="23499"/>
                </a:cubicBezTo>
                <a:cubicBezTo>
                  <a:pt x="1584" y="23412"/>
                  <a:pt x="1534" y="23324"/>
                  <a:pt x="1485" y="23237"/>
                </a:cubicBezTo>
                <a:cubicBezTo>
                  <a:pt x="1360" y="22975"/>
                  <a:pt x="1273" y="22713"/>
                  <a:pt x="1223" y="22439"/>
                </a:cubicBezTo>
                <a:cubicBezTo>
                  <a:pt x="1160" y="22164"/>
                  <a:pt x="1123" y="21915"/>
                  <a:pt x="1098" y="21628"/>
                </a:cubicBezTo>
                <a:cubicBezTo>
                  <a:pt x="1061" y="21329"/>
                  <a:pt x="1023" y="21042"/>
                  <a:pt x="986" y="20755"/>
                </a:cubicBezTo>
                <a:cubicBezTo>
                  <a:pt x="923" y="20144"/>
                  <a:pt x="886" y="19533"/>
                  <a:pt x="849" y="18922"/>
                </a:cubicBezTo>
                <a:cubicBezTo>
                  <a:pt x="824" y="18398"/>
                  <a:pt x="811" y="17837"/>
                  <a:pt x="811" y="17301"/>
                </a:cubicBezTo>
                <a:cubicBezTo>
                  <a:pt x="824" y="16765"/>
                  <a:pt x="849" y="16241"/>
                  <a:pt x="861" y="15704"/>
                </a:cubicBezTo>
                <a:cubicBezTo>
                  <a:pt x="886" y="15330"/>
                  <a:pt x="911" y="14956"/>
                  <a:pt x="911" y="14595"/>
                </a:cubicBezTo>
                <a:cubicBezTo>
                  <a:pt x="911" y="14407"/>
                  <a:pt x="911" y="14208"/>
                  <a:pt x="911" y="14046"/>
                </a:cubicBezTo>
                <a:cubicBezTo>
                  <a:pt x="911" y="13871"/>
                  <a:pt x="911" y="13709"/>
                  <a:pt x="923" y="13547"/>
                </a:cubicBezTo>
                <a:cubicBezTo>
                  <a:pt x="923" y="13372"/>
                  <a:pt x="936" y="13210"/>
                  <a:pt x="936" y="13061"/>
                </a:cubicBezTo>
                <a:lnTo>
                  <a:pt x="936" y="12624"/>
                </a:lnTo>
                <a:lnTo>
                  <a:pt x="936" y="11701"/>
                </a:lnTo>
                <a:lnTo>
                  <a:pt x="936" y="10866"/>
                </a:lnTo>
                <a:cubicBezTo>
                  <a:pt x="923" y="10541"/>
                  <a:pt x="923" y="10217"/>
                  <a:pt x="923" y="9918"/>
                </a:cubicBezTo>
                <a:cubicBezTo>
                  <a:pt x="923" y="9619"/>
                  <a:pt x="923" y="9282"/>
                  <a:pt x="923" y="8995"/>
                </a:cubicBezTo>
                <a:cubicBezTo>
                  <a:pt x="936" y="8696"/>
                  <a:pt x="948" y="8396"/>
                  <a:pt x="961" y="8110"/>
                </a:cubicBezTo>
                <a:cubicBezTo>
                  <a:pt x="973" y="7823"/>
                  <a:pt x="973" y="7536"/>
                  <a:pt x="973" y="7249"/>
                </a:cubicBezTo>
                <a:cubicBezTo>
                  <a:pt x="986" y="6937"/>
                  <a:pt x="998" y="6626"/>
                  <a:pt x="998" y="6314"/>
                </a:cubicBezTo>
                <a:cubicBezTo>
                  <a:pt x="998" y="5902"/>
                  <a:pt x="1011" y="5478"/>
                  <a:pt x="1023" y="5067"/>
                </a:cubicBezTo>
                <a:cubicBezTo>
                  <a:pt x="1036" y="4693"/>
                  <a:pt x="1048" y="4318"/>
                  <a:pt x="1061" y="3944"/>
                </a:cubicBezTo>
                <a:cubicBezTo>
                  <a:pt x="1086" y="3707"/>
                  <a:pt x="1098" y="3445"/>
                  <a:pt x="1110" y="3221"/>
                </a:cubicBezTo>
                <a:cubicBezTo>
                  <a:pt x="1135" y="2996"/>
                  <a:pt x="1135" y="2797"/>
                  <a:pt x="1160" y="2548"/>
                </a:cubicBezTo>
                <a:cubicBezTo>
                  <a:pt x="1173" y="2298"/>
                  <a:pt x="1198" y="2036"/>
                  <a:pt x="1223" y="1812"/>
                </a:cubicBezTo>
                <a:cubicBezTo>
                  <a:pt x="1235" y="1587"/>
                  <a:pt x="1248" y="1350"/>
                  <a:pt x="1248" y="1126"/>
                </a:cubicBezTo>
                <a:cubicBezTo>
                  <a:pt x="1260" y="1026"/>
                  <a:pt x="1260" y="926"/>
                  <a:pt x="1273" y="839"/>
                </a:cubicBezTo>
                <a:cubicBezTo>
                  <a:pt x="1285" y="714"/>
                  <a:pt x="1310" y="590"/>
                  <a:pt x="1335" y="477"/>
                </a:cubicBezTo>
                <a:cubicBezTo>
                  <a:pt x="1384" y="175"/>
                  <a:pt x="1153" y="0"/>
                  <a:pt x="9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2" name="Google Shape;572;p27"/>
          <p:cNvGrpSpPr/>
          <p:nvPr/>
        </p:nvGrpSpPr>
        <p:grpSpPr>
          <a:xfrm>
            <a:off x="992554" y="3734372"/>
            <a:ext cx="411483" cy="379598"/>
            <a:chOff x="2349479" y="2295572"/>
            <a:chExt cx="411483" cy="379598"/>
          </a:xfrm>
        </p:grpSpPr>
        <p:sp>
          <p:nvSpPr>
            <p:cNvPr id="573" name="Google Shape;573;p27"/>
            <p:cNvSpPr/>
            <p:nvPr/>
          </p:nvSpPr>
          <p:spPr>
            <a:xfrm>
              <a:off x="2512507" y="2408592"/>
              <a:ext cx="66550" cy="63393"/>
            </a:xfrm>
            <a:custGeom>
              <a:avLst/>
              <a:gdLst/>
              <a:ahLst/>
              <a:cxnLst/>
              <a:rect l="l" t="t" r="r" b="b"/>
              <a:pathLst>
                <a:path w="2108" h="2008" extrusionOk="0">
                  <a:moveTo>
                    <a:pt x="1010" y="0"/>
                  </a:moveTo>
                  <a:cubicBezTo>
                    <a:pt x="885" y="0"/>
                    <a:pt x="761" y="13"/>
                    <a:pt x="649" y="62"/>
                  </a:cubicBezTo>
                  <a:cubicBezTo>
                    <a:pt x="424" y="162"/>
                    <a:pt x="237" y="349"/>
                    <a:pt x="137" y="574"/>
                  </a:cubicBezTo>
                  <a:cubicBezTo>
                    <a:pt x="87" y="674"/>
                    <a:pt x="37" y="786"/>
                    <a:pt x="25" y="898"/>
                  </a:cubicBezTo>
                  <a:cubicBezTo>
                    <a:pt x="0" y="973"/>
                    <a:pt x="0" y="1048"/>
                    <a:pt x="0" y="1123"/>
                  </a:cubicBezTo>
                  <a:cubicBezTo>
                    <a:pt x="12" y="1185"/>
                    <a:pt x="25" y="1247"/>
                    <a:pt x="50" y="1310"/>
                  </a:cubicBezTo>
                  <a:cubicBezTo>
                    <a:pt x="62" y="1372"/>
                    <a:pt x="100" y="1434"/>
                    <a:pt x="137" y="1484"/>
                  </a:cubicBezTo>
                  <a:cubicBezTo>
                    <a:pt x="162" y="1534"/>
                    <a:pt x="200" y="1571"/>
                    <a:pt x="237" y="1621"/>
                  </a:cubicBezTo>
                  <a:cubicBezTo>
                    <a:pt x="249" y="1634"/>
                    <a:pt x="262" y="1659"/>
                    <a:pt x="287" y="1671"/>
                  </a:cubicBezTo>
                  <a:lnTo>
                    <a:pt x="299" y="1696"/>
                  </a:lnTo>
                  <a:lnTo>
                    <a:pt x="312" y="1696"/>
                  </a:lnTo>
                  <a:lnTo>
                    <a:pt x="362" y="1734"/>
                  </a:lnTo>
                  <a:cubicBezTo>
                    <a:pt x="412" y="1771"/>
                    <a:pt x="449" y="1808"/>
                    <a:pt x="499" y="1846"/>
                  </a:cubicBezTo>
                  <a:cubicBezTo>
                    <a:pt x="599" y="1908"/>
                    <a:pt x="711" y="1946"/>
                    <a:pt x="823" y="1983"/>
                  </a:cubicBezTo>
                  <a:cubicBezTo>
                    <a:pt x="935" y="1995"/>
                    <a:pt x="1048" y="2008"/>
                    <a:pt x="1160" y="2008"/>
                  </a:cubicBezTo>
                  <a:cubicBezTo>
                    <a:pt x="1210" y="2008"/>
                    <a:pt x="1272" y="2008"/>
                    <a:pt x="1322" y="1995"/>
                  </a:cubicBezTo>
                  <a:cubicBezTo>
                    <a:pt x="1384" y="1983"/>
                    <a:pt x="1447" y="1971"/>
                    <a:pt x="1509" y="1946"/>
                  </a:cubicBezTo>
                  <a:cubicBezTo>
                    <a:pt x="1609" y="1896"/>
                    <a:pt x="1696" y="1833"/>
                    <a:pt x="1783" y="1759"/>
                  </a:cubicBezTo>
                  <a:cubicBezTo>
                    <a:pt x="1821" y="1721"/>
                    <a:pt x="1846" y="1671"/>
                    <a:pt x="1858" y="1634"/>
                  </a:cubicBezTo>
                  <a:cubicBezTo>
                    <a:pt x="1871" y="1621"/>
                    <a:pt x="1896" y="1596"/>
                    <a:pt x="1908" y="1584"/>
                  </a:cubicBezTo>
                  <a:cubicBezTo>
                    <a:pt x="1946" y="1547"/>
                    <a:pt x="1970" y="1497"/>
                    <a:pt x="1995" y="1447"/>
                  </a:cubicBezTo>
                  <a:cubicBezTo>
                    <a:pt x="2045" y="1347"/>
                    <a:pt x="2083" y="1235"/>
                    <a:pt x="2083" y="1135"/>
                  </a:cubicBezTo>
                  <a:cubicBezTo>
                    <a:pt x="2108" y="1023"/>
                    <a:pt x="2095" y="911"/>
                    <a:pt x="2070" y="811"/>
                  </a:cubicBezTo>
                  <a:cubicBezTo>
                    <a:pt x="2045" y="698"/>
                    <a:pt x="1995" y="586"/>
                    <a:pt x="1933" y="499"/>
                  </a:cubicBezTo>
                  <a:cubicBezTo>
                    <a:pt x="1871" y="399"/>
                    <a:pt x="1783" y="299"/>
                    <a:pt x="1696" y="225"/>
                  </a:cubicBezTo>
                  <a:cubicBezTo>
                    <a:pt x="1646" y="187"/>
                    <a:pt x="1596" y="150"/>
                    <a:pt x="1546" y="125"/>
                  </a:cubicBezTo>
                  <a:cubicBezTo>
                    <a:pt x="1497" y="87"/>
                    <a:pt x="1434" y="75"/>
                    <a:pt x="1384" y="50"/>
                  </a:cubicBezTo>
                  <a:cubicBezTo>
                    <a:pt x="1322" y="25"/>
                    <a:pt x="1260" y="13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2364854" y="2584185"/>
              <a:ext cx="74442" cy="70654"/>
            </a:xfrm>
            <a:custGeom>
              <a:avLst/>
              <a:gdLst/>
              <a:ahLst/>
              <a:cxnLst/>
              <a:rect l="l" t="t" r="r" b="b"/>
              <a:pathLst>
                <a:path w="2358" h="2238" extrusionOk="0">
                  <a:moveTo>
                    <a:pt x="1011" y="0"/>
                  </a:moveTo>
                  <a:cubicBezTo>
                    <a:pt x="948" y="13"/>
                    <a:pt x="886" y="25"/>
                    <a:pt x="823" y="38"/>
                  </a:cubicBezTo>
                  <a:cubicBezTo>
                    <a:pt x="761" y="50"/>
                    <a:pt x="699" y="75"/>
                    <a:pt x="649" y="100"/>
                  </a:cubicBezTo>
                  <a:cubicBezTo>
                    <a:pt x="437" y="187"/>
                    <a:pt x="275" y="337"/>
                    <a:pt x="162" y="524"/>
                  </a:cubicBezTo>
                  <a:cubicBezTo>
                    <a:pt x="100" y="624"/>
                    <a:pt x="63" y="724"/>
                    <a:pt x="38" y="823"/>
                  </a:cubicBezTo>
                  <a:cubicBezTo>
                    <a:pt x="13" y="923"/>
                    <a:pt x="0" y="1035"/>
                    <a:pt x="0" y="1135"/>
                  </a:cubicBezTo>
                  <a:cubicBezTo>
                    <a:pt x="13" y="1148"/>
                    <a:pt x="13" y="1172"/>
                    <a:pt x="13" y="1197"/>
                  </a:cubicBezTo>
                  <a:cubicBezTo>
                    <a:pt x="13" y="1297"/>
                    <a:pt x="38" y="1384"/>
                    <a:pt x="75" y="1472"/>
                  </a:cubicBezTo>
                  <a:cubicBezTo>
                    <a:pt x="113" y="1584"/>
                    <a:pt x="175" y="1696"/>
                    <a:pt x="262" y="1784"/>
                  </a:cubicBezTo>
                  <a:cubicBezTo>
                    <a:pt x="474" y="2058"/>
                    <a:pt x="811" y="2220"/>
                    <a:pt x="1160" y="2233"/>
                  </a:cubicBezTo>
                  <a:cubicBezTo>
                    <a:pt x="1187" y="2236"/>
                    <a:pt x="1214" y="2237"/>
                    <a:pt x="1240" y="2237"/>
                  </a:cubicBezTo>
                  <a:cubicBezTo>
                    <a:pt x="1313" y="2237"/>
                    <a:pt x="1386" y="2226"/>
                    <a:pt x="1459" y="2208"/>
                  </a:cubicBezTo>
                  <a:cubicBezTo>
                    <a:pt x="1572" y="2195"/>
                    <a:pt x="1684" y="2158"/>
                    <a:pt x="1784" y="2108"/>
                  </a:cubicBezTo>
                  <a:cubicBezTo>
                    <a:pt x="1883" y="2070"/>
                    <a:pt x="1983" y="2008"/>
                    <a:pt x="2058" y="1933"/>
                  </a:cubicBezTo>
                  <a:cubicBezTo>
                    <a:pt x="2133" y="1858"/>
                    <a:pt x="2195" y="1771"/>
                    <a:pt x="2258" y="1671"/>
                  </a:cubicBezTo>
                  <a:cubicBezTo>
                    <a:pt x="2295" y="1596"/>
                    <a:pt x="2332" y="1509"/>
                    <a:pt x="2345" y="1422"/>
                  </a:cubicBezTo>
                  <a:cubicBezTo>
                    <a:pt x="2357" y="1347"/>
                    <a:pt x="2357" y="1285"/>
                    <a:pt x="2345" y="1210"/>
                  </a:cubicBezTo>
                  <a:cubicBezTo>
                    <a:pt x="2357" y="1123"/>
                    <a:pt x="2345" y="1035"/>
                    <a:pt x="2320" y="948"/>
                  </a:cubicBezTo>
                  <a:cubicBezTo>
                    <a:pt x="2295" y="836"/>
                    <a:pt x="2258" y="736"/>
                    <a:pt x="2195" y="636"/>
                  </a:cubicBezTo>
                  <a:cubicBezTo>
                    <a:pt x="2145" y="536"/>
                    <a:pt x="2083" y="449"/>
                    <a:pt x="2008" y="362"/>
                  </a:cubicBezTo>
                  <a:cubicBezTo>
                    <a:pt x="1821" y="187"/>
                    <a:pt x="1597" y="75"/>
                    <a:pt x="1360" y="25"/>
                  </a:cubicBezTo>
                  <a:cubicBezTo>
                    <a:pt x="1297" y="13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2494765" y="2531905"/>
              <a:ext cx="111063" cy="123060"/>
            </a:xfrm>
            <a:custGeom>
              <a:avLst/>
              <a:gdLst/>
              <a:ahLst/>
              <a:cxnLst/>
              <a:rect l="l" t="t" r="r" b="b"/>
              <a:pathLst>
                <a:path w="3518" h="3898" extrusionOk="0">
                  <a:moveTo>
                    <a:pt x="1485" y="1"/>
                  </a:moveTo>
                  <a:cubicBezTo>
                    <a:pt x="1457" y="1"/>
                    <a:pt x="1429" y="4"/>
                    <a:pt x="1398" y="10"/>
                  </a:cubicBezTo>
                  <a:cubicBezTo>
                    <a:pt x="1335" y="10"/>
                    <a:pt x="1273" y="22"/>
                    <a:pt x="1211" y="47"/>
                  </a:cubicBezTo>
                  <a:cubicBezTo>
                    <a:pt x="1086" y="72"/>
                    <a:pt x="974" y="122"/>
                    <a:pt x="874" y="197"/>
                  </a:cubicBezTo>
                  <a:cubicBezTo>
                    <a:pt x="774" y="259"/>
                    <a:pt x="687" y="322"/>
                    <a:pt x="599" y="397"/>
                  </a:cubicBezTo>
                  <a:cubicBezTo>
                    <a:pt x="512" y="484"/>
                    <a:pt x="437" y="571"/>
                    <a:pt x="375" y="671"/>
                  </a:cubicBezTo>
                  <a:cubicBezTo>
                    <a:pt x="313" y="758"/>
                    <a:pt x="250" y="858"/>
                    <a:pt x="200" y="945"/>
                  </a:cubicBezTo>
                  <a:cubicBezTo>
                    <a:pt x="138" y="1045"/>
                    <a:pt x="101" y="1157"/>
                    <a:pt x="63" y="1257"/>
                  </a:cubicBezTo>
                  <a:cubicBezTo>
                    <a:pt x="51" y="1332"/>
                    <a:pt x="38" y="1382"/>
                    <a:pt x="26" y="1432"/>
                  </a:cubicBezTo>
                  <a:cubicBezTo>
                    <a:pt x="13" y="1494"/>
                    <a:pt x="13" y="1544"/>
                    <a:pt x="13" y="1606"/>
                  </a:cubicBezTo>
                  <a:cubicBezTo>
                    <a:pt x="1" y="1694"/>
                    <a:pt x="1" y="1793"/>
                    <a:pt x="1" y="1881"/>
                  </a:cubicBezTo>
                  <a:lnTo>
                    <a:pt x="1" y="1931"/>
                  </a:lnTo>
                  <a:cubicBezTo>
                    <a:pt x="13" y="2030"/>
                    <a:pt x="38" y="2143"/>
                    <a:pt x="63" y="2255"/>
                  </a:cubicBezTo>
                  <a:cubicBezTo>
                    <a:pt x="126" y="2467"/>
                    <a:pt x="213" y="2666"/>
                    <a:pt x="338" y="2866"/>
                  </a:cubicBezTo>
                  <a:cubicBezTo>
                    <a:pt x="387" y="2941"/>
                    <a:pt x="450" y="3016"/>
                    <a:pt x="525" y="3090"/>
                  </a:cubicBezTo>
                  <a:cubicBezTo>
                    <a:pt x="574" y="3153"/>
                    <a:pt x="637" y="3228"/>
                    <a:pt x="699" y="3290"/>
                  </a:cubicBezTo>
                  <a:cubicBezTo>
                    <a:pt x="861" y="3440"/>
                    <a:pt x="1048" y="3577"/>
                    <a:pt x="1248" y="3677"/>
                  </a:cubicBezTo>
                  <a:cubicBezTo>
                    <a:pt x="1348" y="3714"/>
                    <a:pt x="1447" y="3764"/>
                    <a:pt x="1560" y="3801"/>
                  </a:cubicBezTo>
                  <a:cubicBezTo>
                    <a:pt x="1659" y="3826"/>
                    <a:pt x="1759" y="3851"/>
                    <a:pt x="1871" y="3876"/>
                  </a:cubicBezTo>
                  <a:cubicBezTo>
                    <a:pt x="1951" y="3890"/>
                    <a:pt x="2032" y="3897"/>
                    <a:pt x="2114" y="3897"/>
                  </a:cubicBezTo>
                  <a:cubicBezTo>
                    <a:pt x="2250" y="3897"/>
                    <a:pt x="2387" y="3878"/>
                    <a:pt x="2520" y="3839"/>
                  </a:cubicBezTo>
                  <a:cubicBezTo>
                    <a:pt x="2707" y="3776"/>
                    <a:pt x="2882" y="3689"/>
                    <a:pt x="3019" y="3552"/>
                  </a:cubicBezTo>
                  <a:cubicBezTo>
                    <a:pt x="3181" y="3402"/>
                    <a:pt x="3318" y="3203"/>
                    <a:pt x="3393" y="3003"/>
                  </a:cubicBezTo>
                  <a:cubicBezTo>
                    <a:pt x="3430" y="2903"/>
                    <a:pt x="3455" y="2804"/>
                    <a:pt x="3480" y="2691"/>
                  </a:cubicBezTo>
                  <a:cubicBezTo>
                    <a:pt x="3505" y="2592"/>
                    <a:pt x="3505" y="2479"/>
                    <a:pt x="3518" y="2367"/>
                  </a:cubicBezTo>
                  <a:cubicBezTo>
                    <a:pt x="3518" y="2305"/>
                    <a:pt x="3518" y="2230"/>
                    <a:pt x="3505" y="2155"/>
                  </a:cubicBezTo>
                  <a:lnTo>
                    <a:pt x="3505" y="2080"/>
                  </a:lnTo>
                  <a:cubicBezTo>
                    <a:pt x="3505" y="2068"/>
                    <a:pt x="3505" y="2055"/>
                    <a:pt x="3505" y="2043"/>
                  </a:cubicBezTo>
                  <a:lnTo>
                    <a:pt x="3505" y="1993"/>
                  </a:lnTo>
                  <a:cubicBezTo>
                    <a:pt x="3493" y="1906"/>
                    <a:pt x="3480" y="1818"/>
                    <a:pt x="3468" y="1731"/>
                  </a:cubicBezTo>
                  <a:cubicBezTo>
                    <a:pt x="3455" y="1631"/>
                    <a:pt x="3430" y="1519"/>
                    <a:pt x="3405" y="1419"/>
                  </a:cubicBezTo>
                  <a:cubicBezTo>
                    <a:pt x="3368" y="1332"/>
                    <a:pt x="3318" y="1232"/>
                    <a:pt x="3268" y="1145"/>
                  </a:cubicBezTo>
                  <a:cubicBezTo>
                    <a:pt x="3256" y="1120"/>
                    <a:pt x="3243" y="1095"/>
                    <a:pt x="3218" y="1058"/>
                  </a:cubicBezTo>
                  <a:cubicBezTo>
                    <a:pt x="3168" y="958"/>
                    <a:pt x="3106" y="871"/>
                    <a:pt x="3044" y="783"/>
                  </a:cubicBezTo>
                  <a:cubicBezTo>
                    <a:pt x="3006" y="721"/>
                    <a:pt x="2969" y="683"/>
                    <a:pt x="2932" y="646"/>
                  </a:cubicBezTo>
                  <a:cubicBezTo>
                    <a:pt x="2894" y="596"/>
                    <a:pt x="2844" y="559"/>
                    <a:pt x="2807" y="509"/>
                  </a:cubicBezTo>
                  <a:cubicBezTo>
                    <a:pt x="2757" y="471"/>
                    <a:pt x="2720" y="434"/>
                    <a:pt x="2670" y="409"/>
                  </a:cubicBezTo>
                  <a:cubicBezTo>
                    <a:pt x="2620" y="372"/>
                    <a:pt x="2582" y="347"/>
                    <a:pt x="2532" y="322"/>
                  </a:cubicBezTo>
                  <a:cubicBezTo>
                    <a:pt x="2445" y="259"/>
                    <a:pt x="2345" y="210"/>
                    <a:pt x="2246" y="160"/>
                  </a:cubicBezTo>
                  <a:cubicBezTo>
                    <a:pt x="2133" y="110"/>
                    <a:pt x="2021" y="72"/>
                    <a:pt x="1909" y="47"/>
                  </a:cubicBezTo>
                  <a:cubicBezTo>
                    <a:pt x="1797" y="22"/>
                    <a:pt x="1684" y="10"/>
                    <a:pt x="1572" y="10"/>
                  </a:cubicBezTo>
                  <a:cubicBezTo>
                    <a:pt x="1541" y="4"/>
                    <a:pt x="1513" y="1"/>
                    <a:pt x="1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2643207" y="2439278"/>
              <a:ext cx="117346" cy="105728"/>
            </a:xfrm>
            <a:custGeom>
              <a:avLst/>
              <a:gdLst/>
              <a:ahLst/>
              <a:cxnLst/>
              <a:rect l="l" t="t" r="r" b="b"/>
              <a:pathLst>
                <a:path w="3717" h="3349" extrusionOk="0">
                  <a:moveTo>
                    <a:pt x="1422" y="1"/>
                  </a:moveTo>
                  <a:cubicBezTo>
                    <a:pt x="1310" y="1"/>
                    <a:pt x="1198" y="1"/>
                    <a:pt x="1085" y="13"/>
                  </a:cubicBezTo>
                  <a:cubicBezTo>
                    <a:pt x="1023" y="26"/>
                    <a:pt x="961" y="38"/>
                    <a:pt x="911" y="51"/>
                  </a:cubicBezTo>
                  <a:cubicBezTo>
                    <a:pt x="848" y="63"/>
                    <a:pt x="799" y="76"/>
                    <a:pt x="749" y="101"/>
                  </a:cubicBezTo>
                  <a:cubicBezTo>
                    <a:pt x="686" y="126"/>
                    <a:pt x="624" y="163"/>
                    <a:pt x="574" y="188"/>
                  </a:cubicBezTo>
                  <a:cubicBezTo>
                    <a:pt x="512" y="225"/>
                    <a:pt x="462" y="263"/>
                    <a:pt x="412" y="300"/>
                  </a:cubicBezTo>
                  <a:cubicBezTo>
                    <a:pt x="325" y="375"/>
                    <a:pt x="250" y="462"/>
                    <a:pt x="187" y="562"/>
                  </a:cubicBezTo>
                  <a:cubicBezTo>
                    <a:pt x="125" y="662"/>
                    <a:pt x="88" y="762"/>
                    <a:pt x="50" y="874"/>
                  </a:cubicBezTo>
                  <a:cubicBezTo>
                    <a:pt x="38" y="936"/>
                    <a:pt x="25" y="999"/>
                    <a:pt x="13" y="1061"/>
                  </a:cubicBezTo>
                  <a:cubicBezTo>
                    <a:pt x="13" y="1123"/>
                    <a:pt x="0" y="1186"/>
                    <a:pt x="13" y="1248"/>
                  </a:cubicBezTo>
                  <a:cubicBezTo>
                    <a:pt x="0" y="1273"/>
                    <a:pt x="0" y="1298"/>
                    <a:pt x="0" y="1310"/>
                  </a:cubicBezTo>
                  <a:cubicBezTo>
                    <a:pt x="25" y="1522"/>
                    <a:pt x="88" y="1722"/>
                    <a:pt x="187" y="1909"/>
                  </a:cubicBezTo>
                  <a:cubicBezTo>
                    <a:pt x="237" y="2009"/>
                    <a:pt x="287" y="2096"/>
                    <a:pt x="350" y="2196"/>
                  </a:cubicBezTo>
                  <a:cubicBezTo>
                    <a:pt x="424" y="2283"/>
                    <a:pt x="487" y="2370"/>
                    <a:pt x="574" y="2458"/>
                  </a:cubicBezTo>
                  <a:cubicBezTo>
                    <a:pt x="649" y="2532"/>
                    <a:pt x="736" y="2607"/>
                    <a:pt x="811" y="2670"/>
                  </a:cubicBezTo>
                  <a:cubicBezTo>
                    <a:pt x="911" y="2744"/>
                    <a:pt x="998" y="2819"/>
                    <a:pt x="1085" y="2869"/>
                  </a:cubicBezTo>
                  <a:cubicBezTo>
                    <a:pt x="1272" y="2994"/>
                    <a:pt x="1484" y="3094"/>
                    <a:pt x="1696" y="3169"/>
                  </a:cubicBezTo>
                  <a:cubicBezTo>
                    <a:pt x="1884" y="3231"/>
                    <a:pt x="2083" y="3281"/>
                    <a:pt x="2295" y="3318"/>
                  </a:cubicBezTo>
                  <a:cubicBezTo>
                    <a:pt x="2405" y="3339"/>
                    <a:pt x="2519" y="3348"/>
                    <a:pt x="2634" y="3348"/>
                  </a:cubicBezTo>
                  <a:cubicBezTo>
                    <a:pt x="2728" y="3348"/>
                    <a:pt x="2823" y="3342"/>
                    <a:pt x="2919" y="3331"/>
                  </a:cubicBezTo>
                  <a:cubicBezTo>
                    <a:pt x="2969" y="3318"/>
                    <a:pt x="3031" y="3306"/>
                    <a:pt x="3081" y="3293"/>
                  </a:cubicBezTo>
                  <a:cubicBezTo>
                    <a:pt x="3118" y="3281"/>
                    <a:pt x="3156" y="3268"/>
                    <a:pt x="3181" y="3243"/>
                  </a:cubicBezTo>
                  <a:lnTo>
                    <a:pt x="3205" y="3231"/>
                  </a:lnTo>
                  <a:lnTo>
                    <a:pt x="3218" y="3218"/>
                  </a:lnTo>
                  <a:lnTo>
                    <a:pt x="3230" y="3218"/>
                  </a:lnTo>
                  <a:lnTo>
                    <a:pt x="3243" y="3206"/>
                  </a:lnTo>
                  <a:lnTo>
                    <a:pt x="3280" y="3193"/>
                  </a:lnTo>
                  <a:lnTo>
                    <a:pt x="3305" y="3169"/>
                  </a:lnTo>
                  <a:cubicBezTo>
                    <a:pt x="3355" y="3156"/>
                    <a:pt x="3393" y="3131"/>
                    <a:pt x="3430" y="3094"/>
                  </a:cubicBezTo>
                  <a:lnTo>
                    <a:pt x="3455" y="3056"/>
                  </a:lnTo>
                  <a:lnTo>
                    <a:pt x="3480" y="3019"/>
                  </a:lnTo>
                  <a:cubicBezTo>
                    <a:pt x="3517" y="2969"/>
                    <a:pt x="3555" y="2919"/>
                    <a:pt x="3580" y="2869"/>
                  </a:cubicBezTo>
                  <a:cubicBezTo>
                    <a:pt x="3667" y="2657"/>
                    <a:pt x="3717" y="2420"/>
                    <a:pt x="3717" y="2196"/>
                  </a:cubicBezTo>
                  <a:lnTo>
                    <a:pt x="3717" y="2071"/>
                  </a:lnTo>
                  <a:cubicBezTo>
                    <a:pt x="3692" y="1872"/>
                    <a:pt x="3642" y="1684"/>
                    <a:pt x="3567" y="1497"/>
                  </a:cubicBezTo>
                  <a:cubicBezTo>
                    <a:pt x="3467" y="1285"/>
                    <a:pt x="3343" y="1086"/>
                    <a:pt x="3181" y="924"/>
                  </a:cubicBezTo>
                  <a:cubicBezTo>
                    <a:pt x="3043" y="749"/>
                    <a:pt x="2869" y="599"/>
                    <a:pt x="2694" y="475"/>
                  </a:cubicBezTo>
                  <a:cubicBezTo>
                    <a:pt x="2507" y="338"/>
                    <a:pt x="2295" y="225"/>
                    <a:pt x="2083" y="151"/>
                  </a:cubicBezTo>
                  <a:cubicBezTo>
                    <a:pt x="1983" y="113"/>
                    <a:pt x="1871" y="76"/>
                    <a:pt x="1771" y="63"/>
                  </a:cubicBezTo>
                  <a:cubicBezTo>
                    <a:pt x="1659" y="26"/>
                    <a:pt x="1547" y="13"/>
                    <a:pt x="1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2679039" y="2611335"/>
              <a:ext cx="68538" cy="63835"/>
            </a:xfrm>
            <a:custGeom>
              <a:avLst/>
              <a:gdLst/>
              <a:ahLst/>
              <a:cxnLst/>
              <a:rect l="l" t="t" r="r" b="b"/>
              <a:pathLst>
                <a:path w="2171" h="2022" extrusionOk="0">
                  <a:moveTo>
                    <a:pt x="936" y="1"/>
                  </a:moveTo>
                  <a:cubicBezTo>
                    <a:pt x="886" y="1"/>
                    <a:pt x="823" y="13"/>
                    <a:pt x="773" y="26"/>
                  </a:cubicBezTo>
                  <a:cubicBezTo>
                    <a:pt x="711" y="38"/>
                    <a:pt x="649" y="63"/>
                    <a:pt x="586" y="88"/>
                  </a:cubicBezTo>
                  <a:cubicBezTo>
                    <a:pt x="474" y="138"/>
                    <a:pt x="374" y="200"/>
                    <a:pt x="300" y="288"/>
                  </a:cubicBezTo>
                  <a:cubicBezTo>
                    <a:pt x="225" y="375"/>
                    <a:pt x="150" y="462"/>
                    <a:pt x="100" y="562"/>
                  </a:cubicBezTo>
                  <a:cubicBezTo>
                    <a:pt x="75" y="612"/>
                    <a:pt x="50" y="674"/>
                    <a:pt x="38" y="724"/>
                  </a:cubicBezTo>
                  <a:cubicBezTo>
                    <a:pt x="13" y="786"/>
                    <a:pt x="0" y="849"/>
                    <a:pt x="0" y="911"/>
                  </a:cubicBezTo>
                  <a:cubicBezTo>
                    <a:pt x="0" y="961"/>
                    <a:pt x="0" y="998"/>
                    <a:pt x="0" y="1036"/>
                  </a:cubicBezTo>
                  <a:lnTo>
                    <a:pt x="0" y="1098"/>
                  </a:lnTo>
                  <a:cubicBezTo>
                    <a:pt x="13" y="1161"/>
                    <a:pt x="38" y="1223"/>
                    <a:pt x="63" y="1273"/>
                  </a:cubicBezTo>
                  <a:cubicBezTo>
                    <a:pt x="100" y="1385"/>
                    <a:pt x="162" y="1497"/>
                    <a:pt x="250" y="1585"/>
                  </a:cubicBezTo>
                  <a:cubicBezTo>
                    <a:pt x="325" y="1672"/>
                    <a:pt x="424" y="1747"/>
                    <a:pt x="524" y="1809"/>
                  </a:cubicBezTo>
                  <a:cubicBezTo>
                    <a:pt x="611" y="1859"/>
                    <a:pt x="724" y="1909"/>
                    <a:pt x="836" y="1946"/>
                  </a:cubicBezTo>
                  <a:cubicBezTo>
                    <a:pt x="923" y="1984"/>
                    <a:pt x="1035" y="2009"/>
                    <a:pt x="1148" y="2021"/>
                  </a:cubicBezTo>
                  <a:cubicBezTo>
                    <a:pt x="1260" y="2021"/>
                    <a:pt x="1372" y="1996"/>
                    <a:pt x="1472" y="1959"/>
                  </a:cubicBezTo>
                  <a:cubicBezTo>
                    <a:pt x="1522" y="1934"/>
                    <a:pt x="1572" y="1909"/>
                    <a:pt x="1609" y="1871"/>
                  </a:cubicBezTo>
                  <a:cubicBezTo>
                    <a:pt x="1646" y="1846"/>
                    <a:pt x="1671" y="1821"/>
                    <a:pt x="1696" y="1784"/>
                  </a:cubicBezTo>
                  <a:lnTo>
                    <a:pt x="1721" y="1759"/>
                  </a:lnTo>
                  <a:cubicBezTo>
                    <a:pt x="1746" y="1747"/>
                    <a:pt x="1771" y="1734"/>
                    <a:pt x="1809" y="1709"/>
                  </a:cubicBezTo>
                  <a:cubicBezTo>
                    <a:pt x="1896" y="1634"/>
                    <a:pt x="1983" y="1547"/>
                    <a:pt x="2046" y="1435"/>
                  </a:cubicBezTo>
                  <a:cubicBezTo>
                    <a:pt x="2083" y="1385"/>
                    <a:pt x="2108" y="1323"/>
                    <a:pt x="2133" y="1260"/>
                  </a:cubicBezTo>
                  <a:cubicBezTo>
                    <a:pt x="2145" y="1198"/>
                    <a:pt x="2158" y="1148"/>
                    <a:pt x="2170" y="1086"/>
                  </a:cubicBezTo>
                  <a:cubicBezTo>
                    <a:pt x="2170" y="1023"/>
                    <a:pt x="2170" y="973"/>
                    <a:pt x="2170" y="924"/>
                  </a:cubicBezTo>
                  <a:cubicBezTo>
                    <a:pt x="2170" y="911"/>
                    <a:pt x="2170" y="899"/>
                    <a:pt x="2170" y="899"/>
                  </a:cubicBezTo>
                  <a:cubicBezTo>
                    <a:pt x="2158" y="824"/>
                    <a:pt x="2145" y="761"/>
                    <a:pt x="2120" y="699"/>
                  </a:cubicBezTo>
                  <a:lnTo>
                    <a:pt x="2108" y="674"/>
                  </a:lnTo>
                  <a:cubicBezTo>
                    <a:pt x="2108" y="649"/>
                    <a:pt x="2095" y="624"/>
                    <a:pt x="2083" y="612"/>
                  </a:cubicBezTo>
                  <a:lnTo>
                    <a:pt x="2021" y="512"/>
                  </a:lnTo>
                  <a:cubicBezTo>
                    <a:pt x="1996" y="475"/>
                    <a:pt x="1958" y="425"/>
                    <a:pt x="1921" y="387"/>
                  </a:cubicBezTo>
                  <a:cubicBezTo>
                    <a:pt x="1834" y="300"/>
                    <a:pt x="1734" y="213"/>
                    <a:pt x="1622" y="163"/>
                  </a:cubicBezTo>
                  <a:cubicBezTo>
                    <a:pt x="1522" y="100"/>
                    <a:pt x="1410" y="63"/>
                    <a:pt x="1285" y="38"/>
                  </a:cubicBezTo>
                  <a:cubicBezTo>
                    <a:pt x="1173" y="13"/>
                    <a:pt x="1060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2349479" y="2456453"/>
              <a:ext cx="87070" cy="84229"/>
            </a:xfrm>
            <a:custGeom>
              <a:avLst/>
              <a:gdLst/>
              <a:ahLst/>
              <a:cxnLst/>
              <a:rect l="l" t="t" r="r" b="b"/>
              <a:pathLst>
                <a:path w="2758" h="2668" extrusionOk="0">
                  <a:moveTo>
                    <a:pt x="1313" y="0"/>
                  </a:moveTo>
                  <a:cubicBezTo>
                    <a:pt x="1226" y="0"/>
                    <a:pt x="1140" y="9"/>
                    <a:pt x="1061" y="18"/>
                  </a:cubicBezTo>
                  <a:cubicBezTo>
                    <a:pt x="999" y="31"/>
                    <a:pt x="949" y="55"/>
                    <a:pt x="886" y="68"/>
                  </a:cubicBezTo>
                  <a:cubicBezTo>
                    <a:pt x="824" y="93"/>
                    <a:pt x="774" y="105"/>
                    <a:pt x="712" y="143"/>
                  </a:cubicBezTo>
                  <a:cubicBezTo>
                    <a:pt x="600" y="193"/>
                    <a:pt x="500" y="267"/>
                    <a:pt x="413" y="342"/>
                  </a:cubicBezTo>
                  <a:cubicBezTo>
                    <a:pt x="325" y="430"/>
                    <a:pt x="250" y="517"/>
                    <a:pt x="188" y="629"/>
                  </a:cubicBezTo>
                  <a:cubicBezTo>
                    <a:pt x="126" y="729"/>
                    <a:pt x="76" y="841"/>
                    <a:pt x="51" y="953"/>
                  </a:cubicBezTo>
                  <a:cubicBezTo>
                    <a:pt x="13" y="1091"/>
                    <a:pt x="1" y="1215"/>
                    <a:pt x="1" y="1352"/>
                  </a:cubicBezTo>
                  <a:cubicBezTo>
                    <a:pt x="1" y="1377"/>
                    <a:pt x="1" y="1415"/>
                    <a:pt x="1" y="1427"/>
                  </a:cubicBezTo>
                  <a:cubicBezTo>
                    <a:pt x="1" y="1527"/>
                    <a:pt x="26" y="1614"/>
                    <a:pt x="51" y="1714"/>
                  </a:cubicBezTo>
                  <a:cubicBezTo>
                    <a:pt x="88" y="1814"/>
                    <a:pt x="138" y="1926"/>
                    <a:pt x="201" y="2026"/>
                  </a:cubicBezTo>
                  <a:cubicBezTo>
                    <a:pt x="275" y="2126"/>
                    <a:pt x="350" y="2213"/>
                    <a:pt x="437" y="2300"/>
                  </a:cubicBezTo>
                  <a:cubicBezTo>
                    <a:pt x="525" y="2363"/>
                    <a:pt x="612" y="2425"/>
                    <a:pt x="712" y="2487"/>
                  </a:cubicBezTo>
                  <a:cubicBezTo>
                    <a:pt x="762" y="2512"/>
                    <a:pt x="812" y="2537"/>
                    <a:pt x="861" y="2562"/>
                  </a:cubicBezTo>
                  <a:lnTo>
                    <a:pt x="886" y="2562"/>
                  </a:lnTo>
                  <a:cubicBezTo>
                    <a:pt x="911" y="2575"/>
                    <a:pt x="936" y="2575"/>
                    <a:pt x="961" y="2587"/>
                  </a:cubicBezTo>
                  <a:lnTo>
                    <a:pt x="1024" y="2612"/>
                  </a:lnTo>
                  <a:cubicBezTo>
                    <a:pt x="1136" y="2637"/>
                    <a:pt x="1261" y="2662"/>
                    <a:pt x="1373" y="2662"/>
                  </a:cubicBezTo>
                  <a:cubicBezTo>
                    <a:pt x="1402" y="2666"/>
                    <a:pt x="1432" y="2667"/>
                    <a:pt x="1463" y="2667"/>
                  </a:cubicBezTo>
                  <a:cubicBezTo>
                    <a:pt x="1537" y="2667"/>
                    <a:pt x="1614" y="2658"/>
                    <a:pt x="1685" y="2649"/>
                  </a:cubicBezTo>
                  <a:cubicBezTo>
                    <a:pt x="1809" y="2637"/>
                    <a:pt x="1922" y="2600"/>
                    <a:pt x="2034" y="2550"/>
                  </a:cubicBezTo>
                  <a:cubicBezTo>
                    <a:pt x="2134" y="2487"/>
                    <a:pt x="2221" y="2412"/>
                    <a:pt x="2308" y="2338"/>
                  </a:cubicBezTo>
                  <a:cubicBezTo>
                    <a:pt x="2333" y="2313"/>
                    <a:pt x="2358" y="2288"/>
                    <a:pt x="2370" y="2250"/>
                  </a:cubicBezTo>
                  <a:cubicBezTo>
                    <a:pt x="2383" y="2250"/>
                    <a:pt x="2395" y="2238"/>
                    <a:pt x="2408" y="2225"/>
                  </a:cubicBezTo>
                  <a:cubicBezTo>
                    <a:pt x="2433" y="2213"/>
                    <a:pt x="2470" y="2188"/>
                    <a:pt x="2483" y="2151"/>
                  </a:cubicBezTo>
                  <a:lnTo>
                    <a:pt x="2495" y="2151"/>
                  </a:lnTo>
                  <a:cubicBezTo>
                    <a:pt x="2657" y="1951"/>
                    <a:pt x="2745" y="1714"/>
                    <a:pt x="2745" y="1465"/>
                  </a:cubicBezTo>
                  <a:cubicBezTo>
                    <a:pt x="2757" y="1415"/>
                    <a:pt x="2757" y="1365"/>
                    <a:pt x="2745" y="1315"/>
                  </a:cubicBezTo>
                  <a:cubicBezTo>
                    <a:pt x="2745" y="1240"/>
                    <a:pt x="2732" y="1178"/>
                    <a:pt x="2720" y="1103"/>
                  </a:cubicBezTo>
                  <a:cubicBezTo>
                    <a:pt x="2707" y="1053"/>
                    <a:pt x="2695" y="991"/>
                    <a:pt x="2670" y="928"/>
                  </a:cubicBezTo>
                  <a:cubicBezTo>
                    <a:pt x="2657" y="879"/>
                    <a:pt x="2632" y="829"/>
                    <a:pt x="2607" y="779"/>
                  </a:cubicBezTo>
                  <a:cubicBezTo>
                    <a:pt x="2545" y="667"/>
                    <a:pt x="2483" y="567"/>
                    <a:pt x="2395" y="479"/>
                  </a:cubicBezTo>
                  <a:cubicBezTo>
                    <a:pt x="2308" y="392"/>
                    <a:pt x="2221" y="305"/>
                    <a:pt x="2121" y="243"/>
                  </a:cubicBezTo>
                  <a:cubicBezTo>
                    <a:pt x="2009" y="168"/>
                    <a:pt x="1909" y="118"/>
                    <a:pt x="1784" y="80"/>
                  </a:cubicBezTo>
                  <a:cubicBezTo>
                    <a:pt x="1672" y="31"/>
                    <a:pt x="1547" y="6"/>
                    <a:pt x="1423" y="6"/>
                  </a:cubicBezTo>
                  <a:cubicBezTo>
                    <a:pt x="1386" y="2"/>
                    <a:pt x="1350" y="0"/>
                    <a:pt x="1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2681406" y="2295572"/>
              <a:ext cx="79556" cy="85870"/>
            </a:xfrm>
            <a:custGeom>
              <a:avLst/>
              <a:gdLst/>
              <a:ahLst/>
              <a:cxnLst/>
              <a:rect l="l" t="t" r="r" b="b"/>
              <a:pathLst>
                <a:path w="2520" h="2720" extrusionOk="0">
                  <a:moveTo>
                    <a:pt x="1172" y="1"/>
                  </a:moveTo>
                  <a:cubicBezTo>
                    <a:pt x="1060" y="13"/>
                    <a:pt x="948" y="38"/>
                    <a:pt x="836" y="88"/>
                  </a:cubicBezTo>
                  <a:cubicBezTo>
                    <a:pt x="711" y="126"/>
                    <a:pt x="599" y="200"/>
                    <a:pt x="499" y="288"/>
                  </a:cubicBezTo>
                  <a:cubicBezTo>
                    <a:pt x="412" y="363"/>
                    <a:pt x="324" y="450"/>
                    <a:pt x="262" y="562"/>
                  </a:cubicBezTo>
                  <a:cubicBezTo>
                    <a:pt x="200" y="649"/>
                    <a:pt x="150" y="749"/>
                    <a:pt x="112" y="861"/>
                  </a:cubicBezTo>
                  <a:cubicBezTo>
                    <a:pt x="62" y="961"/>
                    <a:pt x="38" y="1073"/>
                    <a:pt x="13" y="1186"/>
                  </a:cubicBezTo>
                  <a:cubicBezTo>
                    <a:pt x="0" y="1248"/>
                    <a:pt x="0" y="1310"/>
                    <a:pt x="0" y="1373"/>
                  </a:cubicBezTo>
                  <a:lnTo>
                    <a:pt x="0" y="1398"/>
                  </a:lnTo>
                  <a:cubicBezTo>
                    <a:pt x="0" y="1448"/>
                    <a:pt x="0" y="1485"/>
                    <a:pt x="13" y="1522"/>
                  </a:cubicBezTo>
                  <a:lnTo>
                    <a:pt x="13" y="1535"/>
                  </a:lnTo>
                  <a:cubicBezTo>
                    <a:pt x="25" y="1660"/>
                    <a:pt x="50" y="1784"/>
                    <a:pt x="100" y="1897"/>
                  </a:cubicBezTo>
                  <a:cubicBezTo>
                    <a:pt x="150" y="2009"/>
                    <a:pt x="212" y="2121"/>
                    <a:pt x="299" y="2208"/>
                  </a:cubicBezTo>
                  <a:cubicBezTo>
                    <a:pt x="324" y="2246"/>
                    <a:pt x="362" y="2283"/>
                    <a:pt x="399" y="2321"/>
                  </a:cubicBezTo>
                  <a:cubicBezTo>
                    <a:pt x="437" y="2370"/>
                    <a:pt x="499" y="2408"/>
                    <a:pt x="549" y="2445"/>
                  </a:cubicBezTo>
                  <a:cubicBezTo>
                    <a:pt x="636" y="2508"/>
                    <a:pt x="723" y="2557"/>
                    <a:pt x="823" y="2607"/>
                  </a:cubicBezTo>
                  <a:cubicBezTo>
                    <a:pt x="923" y="2645"/>
                    <a:pt x="1023" y="2682"/>
                    <a:pt x="1135" y="2695"/>
                  </a:cubicBezTo>
                  <a:cubicBezTo>
                    <a:pt x="1235" y="2720"/>
                    <a:pt x="1347" y="2720"/>
                    <a:pt x="1459" y="2720"/>
                  </a:cubicBezTo>
                  <a:cubicBezTo>
                    <a:pt x="1584" y="2707"/>
                    <a:pt x="1696" y="2682"/>
                    <a:pt x="1808" y="2632"/>
                  </a:cubicBezTo>
                  <a:cubicBezTo>
                    <a:pt x="1921" y="2582"/>
                    <a:pt x="2008" y="2508"/>
                    <a:pt x="2083" y="2408"/>
                  </a:cubicBezTo>
                  <a:cubicBezTo>
                    <a:pt x="2108" y="2370"/>
                    <a:pt x="2133" y="2333"/>
                    <a:pt x="2145" y="2296"/>
                  </a:cubicBezTo>
                  <a:cubicBezTo>
                    <a:pt x="2170" y="2283"/>
                    <a:pt x="2183" y="2258"/>
                    <a:pt x="2195" y="2233"/>
                  </a:cubicBezTo>
                  <a:cubicBezTo>
                    <a:pt x="2257" y="2158"/>
                    <a:pt x="2295" y="2084"/>
                    <a:pt x="2332" y="2021"/>
                  </a:cubicBezTo>
                  <a:cubicBezTo>
                    <a:pt x="2382" y="1921"/>
                    <a:pt x="2420" y="1822"/>
                    <a:pt x="2444" y="1722"/>
                  </a:cubicBezTo>
                  <a:cubicBezTo>
                    <a:pt x="2482" y="1597"/>
                    <a:pt x="2507" y="1485"/>
                    <a:pt x="2507" y="1360"/>
                  </a:cubicBezTo>
                  <a:cubicBezTo>
                    <a:pt x="2519" y="1285"/>
                    <a:pt x="2519" y="1211"/>
                    <a:pt x="2507" y="1123"/>
                  </a:cubicBezTo>
                  <a:cubicBezTo>
                    <a:pt x="2507" y="1086"/>
                    <a:pt x="2507" y="1049"/>
                    <a:pt x="2494" y="1011"/>
                  </a:cubicBezTo>
                  <a:cubicBezTo>
                    <a:pt x="2482" y="899"/>
                    <a:pt x="2444" y="787"/>
                    <a:pt x="2395" y="674"/>
                  </a:cubicBezTo>
                  <a:cubicBezTo>
                    <a:pt x="2370" y="624"/>
                    <a:pt x="2332" y="575"/>
                    <a:pt x="2295" y="525"/>
                  </a:cubicBezTo>
                  <a:cubicBezTo>
                    <a:pt x="2257" y="475"/>
                    <a:pt x="2220" y="437"/>
                    <a:pt x="2183" y="388"/>
                  </a:cubicBezTo>
                  <a:cubicBezTo>
                    <a:pt x="2095" y="300"/>
                    <a:pt x="1995" y="225"/>
                    <a:pt x="1883" y="163"/>
                  </a:cubicBezTo>
                  <a:cubicBezTo>
                    <a:pt x="1783" y="101"/>
                    <a:pt x="1659" y="63"/>
                    <a:pt x="1534" y="26"/>
                  </a:cubicBezTo>
                  <a:cubicBezTo>
                    <a:pt x="1422" y="13"/>
                    <a:pt x="1297" y="1"/>
                    <a:pt x="1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27"/>
          <p:cNvSpPr/>
          <p:nvPr/>
        </p:nvSpPr>
        <p:spPr>
          <a:xfrm>
            <a:off x="8069961" y="-277808"/>
            <a:ext cx="1413452" cy="1470625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7"/>
          <p:cNvSpPr txBox="1">
            <a:spLocks noGrp="1"/>
          </p:cNvSpPr>
          <p:nvPr>
            <p:ph type="subTitle" idx="2"/>
          </p:nvPr>
        </p:nvSpPr>
        <p:spPr>
          <a:xfrm>
            <a:off x="1888788" y="2214225"/>
            <a:ext cx="53664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3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subTitle" idx="3"/>
          </p:nvPr>
        </p:nvSpPr>
        <p:spPr>
          <a:xfrm>
            <a:off x="1888788" y="3009300"/>
            <a:ext cx="53664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7"/>
          <p:cNvSpPr txBox="1">
            <a:spLocks noGrp="1"/>
          </p:cNvSpPr>
          <p:nvPr>
            <p:ph type="subTitle" idx="4"/>
          </p:nvPr>
        </p:nvSpPr>
        <p:spPr>
          <a:xfrm>
            <a:off x="5060525" y="3695500"/>
            <a:ext cx="20943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27"/>
          <p:cNvSpPr txBox="1">
            <a:spLocks noGrp="1"/>
          </p:cNvSpPr>
          <p:nvPr>
            <p:ph type="subTitle" idx="5"/>
          </p:nvPr>
        </p:nvSpPr>
        <p:spPr>
          <a:xfrm>
            <a:off x="1989150" y="3695500"/>
            <a:ext cx="20943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3_7_4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9"/>
          <p:cNvSpPr txBox="1">
            <a:spLocks noGrp="1"/>
          </p:cNvSpPr>
          <p:nvPr>
            <p:ph type="subTitle" idx="1"/>
          </p:nvPr>
        </p:nvSpPr>
        <p:spPr>
          <a:xfrm>
            <a:off x="3922900" y="1659688"/>
            <a:ext cx="45060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9"/>
          <p:cNvSpPr txBox="1">
            <a:spLocks noGrp="1"/>
          </p:cNvSpPr>
          <p:nvPr>
            <p:ph type="title"/>
          </p:nvPr>
        </p:nvSpPr>
        <p:spPr>
          <a:xfrm>
            <a:off x="3922900" y="922675"/>
            <a:ext cx="4506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29"/>
          <p:cNvSpPr/>
          <p:nvPr/>
        </p:nvSpPr>
        <p:spPr>
          <a:xfrm>
            <a:off x="-90025" y="2503299"/>
            <a:ext cx="6291040" cy="2670203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9"/>
          <p:cNvSpPr/>
          <p:nvPr/>
        </p:nvSpPr>
        <p:spPr>
          <a:xfrm>
            <a:off x="2538425" y="4279850"/>
            <a:ext cx="177453" cy="159101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9"/>
          <p:cNvSpPr/>
          <p:nvPr/>
        </p:nvSpPr>
        <p:spPr>
          <a:xfrm>
            <a:off x="-338476" y="-313849"/>
            <a:ext cx="4000049" cy="3163259"/>
          </a:xfrm>
          <a:custGeom>
            <a:avLst/>
            <a:gdLst/>
            <a:ahLst/>
            <a:cxnLst/>
            <a:rect l="l" t="t" r="r" b="b"/>
            <a:pathLst>
              <a:path w="72583" h="57399" extrusionOk="0">
                <a:moveTo>
                  <a:pt x="68043" y="1"/>
                </a:moveTo>
                <a:lnTo>
                  <a:pt x="1921" y="188"/>
                </a:lnTo>
                <a:cubicBezTo>
                  <a:pt x="0" y="19256"/>
                  <a:pt x="63" y="37838"/>
                  <a:pt x="1734" y="56931"/>
                </a:cubicBezTo>
                <a:cubicBezTo>
                  <a:pt x="3027" y="57248"/>
                  <a:pt x="4319" y="57399"/>
                  <a:pt x="5588" y="57399"/>
                </a:cubicBezTo>
                <a:cubicBezTo>
                  <a:pt x="13471" y="57399"/>
                  <a:pt x="20475" y="51570"/>
                  <a:pt x="21538" y="43363"/>
                </a:cubicBezTo>
                <a:cubicBezTo>
                  <a:pt x="22087" y="39048"/>
                  <a:pt x="20890" y="34708"/>
                  <a:pt x="20590" y="30368"/>
                </a:cubicBezTo>
                <a:cubicBezTo>
                  <a:pt x="20291" y="26016"/>
                  <a:pt x="21214" y="21090"/>
                  <a:pt x="24793" y="18608"/>
                </a:cubicBezTo>
                <a:cubicBezTo>
                  <a:pt x="26340" y="17539"/>
                  <a:pt x="28130" y="17098"/>
                  <a:pt x="29983" y="17098"/>
                </a:cubicBezTo>
                <a:cubicBezTo>
                  <a:pt x="32672" y="17098"/>
                  <a:pt x="35494" y="18027"/>
                  <a:pt x="37900" y="19319"/>
                </a:cubicBezTo>
                <a:cubicBezTo>
                  <a:pt x="41966" y="21501"/>
                  <a:pt x="45557" y="24631"/>
                  <a:pt x="49947" y="26028"/>
                </a:cubicBezTo>
                <a:cubicBezTo>
                  <a:pt x="51480" y="26510"/>
                  <a:pt x="53075" y="26740"/>
                  <a:pt x="54672" y="26740"/>
                </a:cubicBezTo>
                <a:cubicBezTo>
                  <a:pt x="60066" y="26740"/>
                  <a:pt x="65481" y="24113"/>
                  <a:pt x="68579" y="19668"/>
                </a:cubicBezTo>
                <a:cubicBezTo>
                  <a:pt x="72582" y="13906"/>
                  <a:pt x="72358" y="5538"/>
                  <a:pt x="680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9"/>
          <p:cNvSpPr/>
          <p:nvPr/>
        </p:nvSpPr>
        <p:spPr>
          <a:xfrm>
            <a:off x="-169675" y="55369"/>
            <a:ext cx="1841280" cy="893554"/>
          </a:xfrm>
          <a:custGeom>
            <a:avLst/>
            <a:gdLst/>
            <a:ahLst/>
            <a:cxnLst/>
            <a:rect l="l" t="t" r="r" b="b"/>
            <a:pathLst>
              <a:path w="33411" h="16214" fill="none" extrusionOk="0">
                <a:moveTo>
                  <a:pt x="0" y="16213"/>
                </a:moveTo>
                <a:cubicBezTo>
                  <a:pt x="2108" y="16138"/>
                  <a:pt x="8294" y="15477"/>
                  <a:pt x="9591" y="10289"/>
                </a:cubicBezTo>
                <a:cubicBezTo>
                  <a:pt x="11162" y="4017"/>
                  <a:pt x="8019" y="350"/>
                  <a:pt x="6273" y="175"/>
                </a:cubicBezTo>
                <a:cubicBezTo>
                  <a:pt x="4527" y="1"/>
                  <a:pt x="10638" y="10289"/>
                  <a:pt x="17609" y="8718"/>
                </a:cubicBezTo>
                <a:cubicBezTo>
                  <a:pt x="24581" y="7147"/>
                  <a:pt x="19617" y="263"/>
                  <a:pt x="17697" y="437"/>
                </a:cubicBezTo>
                <a:cubicBezTo>
                  <a:pt x="15789" y="612"/>
                  <a:pt x="21737" y="8606"/>
                  <a:pt x="33410" y="3505"/>
                </a:cubicBezTo>
              </a:path>
            </a:pathLst>
          </a:custGeom>
          <a:solidFill>
            <a:schemeClr val="accent6"/>
          </a:solidFill>
          <a:ln w="4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29"/>
          <p:cNvGrpSpPr/>
          <p:nvPr/>
        </p:nvGrpSpPr>
        <p:grpSpPr>
          <a:xfrm>
            <a:off x="1496489" y="102448"/>
            <a:ext cx="741176" cy="1415767"/>
            <a:chOff x="2869185" y="2508196"/>
            <a:chExt cx="575269" cy="1098857"/>
          </a:xfrm>
        </p:grpSpPr>
        <p:sp>
          <p:nvSpPr>
            <p:cNvPr id="651" name="Google Shape;651;p29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29"/>
          <p:cNvSpPr/>
          <p:nvPr/>
        </p:nvSpPr>
        <p:spPr>
          <a:xfrm>
            <a:off x="8380302" y="367174"/>
            <a:ext cx="1040348" cy="269946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29"/>
          <p:cNvGrpSpPr/>
          <p:nvPr/>
        </p:nvGrpSpPr>
        <p:grpSpPr>
          <a:xfrm>
            <a:off x="5707437" y="4438961"/>
            <a:ext cx="568165" cy="618172"/>
            <a:chOff x="2024687" y="1662499"/>
            <a:chExt cx="568165" cy="618172"/>
          </a:xfrm>
        </p:grpSpPr>
        <p:sp>
          <p:nvSpPr>
            <p:cNvPr id="658" name="Google Shape;658;p29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29"/>
          <p:cNvSpPr/>
          <p:nvPr/>
        </p:nvSpPr>
        <p:spPr>
          <a:xfrm rot="4525812">
            <a:off x="7988833" y="3812174"/>
            <a:ext cx="1600467" cy="1665205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" name="Google Shape;662;p29"/>
          <p:cNvGrpSpPr/>
          <p:nvPr/>
        </p:nvGrpSpPr>
        <p:grpSpPr>
          <a:xfrm>
            <a:off x="595925" y="1784710"/>
            <a:ext cx="441607" cy="587690"/>
            <a:chOff x="6275588" y="1475573"/>
            <a:chExt cx="310270" cy="412936"/>
          </a:xfrm>
        </p:grpSpPr>
        <p:sp>
          <p:nvSpPr>
            <p:cNvPr id="663" name="Google Shape;663;p29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1" name="Google Shape;691;p29"/>
          <p:cNvSpPr txBox="1">
            <a:spLocks noGrp="1"/>
          </p:cNvSpPr>
          <p:nvPr>
            <p:ph type="subTitle" idx="2"/>
          </p:nvPr>
        </p:nvSpPr>
        <p:spPr>
          <a:xfrm>
            <a:off x="3922900" y="2202113"/>
            <a:ext cx="45060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9"/>
          <p:cNvSpPr txBox="1">
            <a:spLocks noGrp="1"/>
          </p:cNvSpPr>
          <p:nvPr>
            <p:ph type="subTitle" idx="3"/>
          </p:nvPr>
        </p:nvSpPr>
        <p:spPr>
          <a:xfrm>
            <a:off x="6772575" y="3162225"/>
            <a:ext cx="12597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9"/>
          <p:cNvSpPr txBox="1">
            <a:spLocks noGrp="1"/>
          </p:cNvSpPr>
          <p:nvPr>
            <p:ph type="subTitle" idx="4"/>
          </p:nvPr>
        </p:nvSpPr>
        <p:spPr>
          <a:xfrm>
            <a:off x="3922900" y="3162225"/>
            <a:ext cx="12597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CUSTOM_3_7_5_4_1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5"/>
          <p:cNvSpPr/>
          <p:nvPr/>
        </p:nvSpPr>
        <p:spPr>
          <a:xfrm>
            <a:off x="-469364" y="4378640"/>
            <a:ext cx="1413452" cy="1470625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5"/>
          <p:cNvSpPr/>
          <p:nvPr/>
        </p:nvSpPr>
        <p:spPr>
          <a:xfrm rot="10800000" flipH="1">
            <a:off x="-32850" y="-24618"/>
            <a:ext cx="3385481" cy="1436858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5"/>
          <p:cNvSpPr/>
          <p:nvPr/>
        </p:nvSpPr>
        <p:spPr>
          <a:xfrm>
            <a:off x="526300" y="370725"/>
            <a:ext cx="8091300" cy="44019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5"/>
          <p:cNvSpPr txBox="1">
            <a:spLocks noGrp="1"/>
          </p:cNvSpPr>
          <p:nvPr>
            <p:ph type="subTitle" idx="1"/>
          </p:nvPr>
        </p:nvSpPr>
        <p:spPr>
          <a:xfrm>
            <a:off x="715100" y="1682350"/>
            <a:ext cx="441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35"/>
          <p:cNvSpPr txBox="1">
            <a:spLocks noGrp="1"/>
          </p:cNvSpPr>
          <p:nvPr>
            <p:ph type="title"/>
          </p:nvPr>
        </p:nvSpPr>
        <p:spPr>
          <a:xfrm>
            <a:off x="715100" y="910100"/>
            <a:ext cx="441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35"/>
          <p:cNvSpPr txBox="1">
            <a:spLocks noGrp="1"/>
          </p:cNvSpPr>
          <p:nvPr>
            <p:ph type="subTitle" idx="2"/>
          </p:nvPr>
        </p:nvSpPr>
        <p:spPr>
          <a:xfrm>
            <a:off x="715100" y="2320350"/>
            <a:ext cx="441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35"/>
          <p:cNvSpPr txBox="1">
            <a:spLocks noGrp="1"/>
          </p:cNvSpPr>
          <p:nvPr>
            <p:ph type="subTitle" idx="3"/>
          </p:nvPr>
        </p:nvSpPr>
        <p:spPr>
          <a:xfrm>
            <a:off x="715100" y="3620900"/>
            <a:ext cx="441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35"/>
          <p:cNvSpPr txBox="1">
            <a:spLocks noGrp="1"/>
          </p:cNvSpPr>
          <p:nvPr>
            <p:ph type="subTitle" idx="4"/>
          </p:nvPr>
        </p:nvSpPr>
        <p:spPr>
          <a:xfrm>
            <a:off x="715100" y="3004125"/>
            <a:ext cx="441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6">
  <p:cSld name="CUSTOM_3_7_5_6_1_1_1_1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1"/>
          <p:cNvSpPr txBox="1">
            <a:spLocks noGrp="1"/>
          </p:cNvSpPr>
          <p:nvPr>
            <p:ph type="subTitle" idx="1"/>
          </p:nvPr>
        </p:nvSpPr>
        <p:spPr>
          <a:xfrm>
            <a:off x="790675" y="1985300"/>
            <a:ext cx="4748100" cy="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41"/>
          <p:cNvSpPr txBox="1">
            <a:spLocks noGrp="1"/>
          </p:cNvSpPr>
          <p:nvPr>
            <p:ph type="title"/>
          </p:nvPr>
        </p:nvSpPr>
        <p:spPr>
          <a:xfrm>
            <a:off x="790675" y="1249400"/>
            <a:ext cx="474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41"/>
          <p:cNvSpPr txBox="1">
            <a:spLocks noGrp="1"/>
          </p:cNvSpPr>
          <p:nvPr>
            <p:ph type="subTitle" idx="2"/>
          </p:nvPr>
        </p:nvSpPr>
        <p:spPr>
          <a:xfrm>
            <a:off x="790675" y="2543900"/>
            <a:ext cx="474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3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41"/>
          <p:cNvSpPr txBox="1">
            <a:spLocks noGrp="1"/>
          </p:cNvSpPr>
          <p:nvPr>
            <p:ph type="subTitle" idx="3"/>
          </p:nvPr>
        </p:nvSpPr>
        <p:spPr>
          <a:xfrm>
            <a:off x="790675" y="4038113"/>
            <a:ext cx="11436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41"/>
          <p:cNvSpPr txBox="1">
            <a:spLocks noGrp="1"/>
          </p:cNvSpPr>
          <p:nvPr>
            <p:ph type="subTitle" idx="4"/>
          </p:nvPr>
        </p:nvSpPr>
        <p:spPr>
          <a:xfrm>
            <a:off x="790675" y="3209900"/>
            <a:ext cx="474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41"/>
          <p:cNvSpPr/>
          <p:nvPr/>
        </p:nvSpPr>
        <p:spPr>
          <a:xfrm flipH="1">
            <a:off x="7108979" y="-699999"/>
            <a:ext cx="2534782" cy="2460243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41"/>
          <p:cNvSpPr/>
          <p:nvPr/>
        </p:nvSpPr>
        <p:spPr>
          <a:xfrm flipH="1">
            <a:off x="5906700" y="3791775"/>
            <a:ext cx="3263736" cy="1385278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1"/>
          <p:cNvSpPr/>
          <p:nvPr/>
        </p:nvSpPr>
        <p:spPr>
          <a:xfrm flipH="1">
            <a:off x="8688957" y="1529582"/>
            <a:ext cx="784532" cy="203568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41"/>
          <p:cNvGrpSpPr/>
          <p:nvPr/>
        </p:nvGrpSpPr>
        <p:grpSpPr>
          <a:xfrm flipH="1">
            <a:off x="6803493" y="890910"/>
            <a:ext cx="636345" cy="692353"/>
            <a:chOff x="2024687" y="1662499"/>
            <a:chExt cx="568165" cy="618172"/>
          </a:xfrm>
        </p:grpSpPr>
        <p:sp>
          <p:nvSpPr>
            <p:cNvPr id="932" name="Google Shape;932;p41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5" name="Google Shape;935;p41"/>
          <p:cNvSpPr/>
          <p:nvPr/>
        </p:nvSpPr>
        <p:spPr>
          <a:xfrm flipH="1">
            <a:off x="6917826" y="4063812"/>
            <a:ext cx="952787" cy="936137"/>
          </a:xfrm>
          <a:custGeom>
            <a:avLst/>
            <a:gdLst/>
            <a:ahLst/>
            <a:cxnLst/>
            <a:rect l="l" t="t" r="r" b="b"/>
            <a:pathLst>
              <a:path w="38512" h="37839" extrusionOk="0">
                <a:moveTo>
                  <a:pt x="26252" y="1"/>
                </a:moveTo>
                <a:cubicBezTo>
                  <a:pt x="25891" y="1"/>
                  <a:pt x="25604" y="238"/>
                  <a:pt x="25379" y="487"/>
                </a:cubicBezTo>
                <a:cubicBezTo>
                  <a:pt x="25142" y="736"/>
                  <a:pt x="24955" y="986"/>
                  <a:pt x="24743" y="1248"/>
                </a:cubicBezTo>
                <a:cubicBezTo>
                  <a:pt x="23895" y="2270"/>
                  <a:pt x="23085" y="3318"/>
                  <a:pt x="22287" y="4390"/>
                </a:cubicBezTo>
                <a:cubicBezTo>
                  <a:pt x="21451" y="5488"/>
                  <a:pt x="20653" y="6623"/>
                  <a:pt x="19867" y="7770"/>
                </a:cubicBezTo>
                <a:cubicBezTo>
                  <a:pt x="19493" y="8319"/>
                  <a:pt x="19131" y="8855"/>
                  <a:pt x="18757" y="9416"/>
                </a:cubicBezTo>
                <a:lnTo>
                  <a:pt x="18520" y="9753"/>
                </a:lnTo>
                <a:cubicBezTo>
                  <a:pt x="18096" y="9354"/>
                  <a:pt x="17672" y="8955"/>
                  <a:pt x="17261" y="8556"/>
                </a:cubicBezTo>
                <a:cubicBezTo>
                  <a:pt x="16774" y="8082"/>
                  <a:pt x="16300" y="7620"/>
                  <a:pt x="15814" y="7159"/>
                </a:cubicBezTo>
                <a:cubicBezTo>
                  <a:pt x="15328" y="6698"/>
                  <a:pt x="14841" y="6249"/>
                  <a:pt x="14342" y="5800"/>
                </a:cubicBezTo>
                <a:cubicBezTo>
                  <a:pt x="13407" y="4939"/>
                  <a:pt x="12509" y="4054"/>
                  <a:pt x="11586" y="3181"/>
                </a:cubicBezTo>
                <a:cubicBezTo>
                  <a:pt x="11449" y="3031"/>
                  <a:pt x="11275" y="2894"/>
                  <a:pt x="11100" y="2782"/>
                </a:cubicBezTo>
                <a:cubicBezTo>
                  <a:pt x="10967" y="2704"/>
                  <a:pt x="10817" y="2666"/>
                  <a:pt x="10668" y="2666"/>
                </a:cubicBezTo>
                <a:cubicBezTo>
                  <a:pt x="10480" y="2666"/>
                  <a:pt x="10292" y="2726"/>
                  <a:pt x="10140" y="2844"/>
                </a:cubicBezTo>
                <a:cubicBezTo>
                  <a:pt x="9703" y="3193"/>
                  <a:pt x="9778" y="3854"/>
                  <a:pt x="9853" y="4353"/>
                </a:cubicBezTo>
                <a:cubicBezTo>
                  <a:pt x="9953" y="5026"/>
                  <a:pt x="10090" y="5687"/>
                  <a:pt x="10240" y="6348"/>
                </a:cubicBezTo>
                <a:cubicBezTo>
                  <a:pt x="10526" y="7620"/>
                  <a:pt x="10863" y="8880"/>
                  <a:pt x="11237" y="10140"/>
                </a:cubicBezTo>
                <a:cubicBezTo>
                  <a:pt x="11412" y="10726"/>
                  <a:pt x="11586" y="11324"/>
                  <a:pt x="11773" y="11910"/>
                </a:cubicBezTo>
                <a:cubicBezTo>
                  <a:pt x="11898" y="12285"/>
                  <a:pt x="12023" y="12646"/>
                  <a:pt x="12160" y="13008"/>
                </a:cubicBezTo>
                <a:cubicBezTo>
                  <a:pt x="11848" y="13058"/>
                  <a:pt x="11549" y="13095"/>
                  <a:pt x="11250" y="13120"/>
                </a:cubicBezTo>
                <a:cubicBezTo>
                  <a:pt x="10368" y="13173"/>
                  <a:pt x="9489" y="13187"/>
                  <a:pt x="8610" y="13187"/>
                </a:cubicBezTo>
                <a:cubicBezTo>
                  <a:pt x="7636" y="13187"/>
                  <a:pt x="6663" y="13170"/>
                  <a:pt x="5689" y="13170"/>
                </a:cubicBezTo>
                <a:cubicBezTo>
                  <a:pt x="5265" y="13170"/>
                  <a:pt x="4840" y="13173"/>
                  <a:pt x="4416" y="13182"/>
                </a:cubicBezTo>
                <a:cubicBezTo>
                  <a:pt x="3767" y="13195"/>
                  <a:pt x="3131" y="13220"/>
                  <a:pt x="2482" y="13257"/>
                </a:cubicBezTo>
                <a:cubicBezTo>
                  <a:pt x="2158" y="13270"/>
                  <a:pt x="1846" y="13282"/>
                  <a:pt x="1522" y="13307"/>
                </a:cubicBezTo>
                <a:cubicBezTo>
                  <a:pt x="1173" y="13332"/>
                  <a:pt x="786" y="13357"/>
                  <a:pt x="475" y="13544"/>
                </a:cubicBezTo>
                <a:cubicBezTo>
                  <a:pt x="150" y="13744"/>
                  <a:pt x="1" y="14143"/>
                  <a:pt x="101" y="14504"/>
                </a:cubicBezTo>
                <a:cubicBezTo>
                  <a:pt x="163" y="14741"/>
                  <a:pt x="288" y="14966"/>
                  <a:pt x="450" y="15140"/>
                </a:cubicBezTo>
                <a:cubicBezTo>
                  <a:pt x="687" y="15402"/>
                  <a:pt x="949" y="15639"/>
                  <a:pt x="1248" y="15826"/>
                </a:cubicBezTo>
                <a:cubicBezTo>
                  <a:pt x="1772" y="16213"/>
                  <a:pt x="2320" y="16562"/>
                  <a:pt x="2882" y="16886"/>
                </a:cubicBezTo>
                <a:cubicBezTo>
                  <a:pt x="4054" y="17547"/>
                  <a:pt x="5239" y="18146"/>
                  <a:pt x="6461" y="18707"/>
                </a:cubicBezTo>
                <a:cubicBezTo>
                  <a:pt x="7009" y="18957"/>
                  <a:pt x="7571" y="19193"/>
                  <a:pt x="8144" y="19430"/>
                </a:cubicBezTo>
                <a:lnTo>
                  <a:pt x="8693" y="19667"/>
                </a:lnTo>
                <a:cubicBezTo>
                  <a:pt x="8518" y="19842"/>
                  <a:pt x="8344" y="20017"/>
                  <a:pt x="8182" y="20204"/>
                </a:cubicBezTo>
                <a:cubicBezTo>
                  <a:pt x="7795" y="20628"/>
                  <a:pt x="7421" y="21064"/>
                  <a:pt x="7034" y="21488"/>
                </a:cubicBezTo>
                <a:cubicBezTo>
                  <a:pt x="6286" y="22349"/>
                  <a:pt x="5538" y="23222"/>
                  <a:pt x="4815" y="24107"/>
                </a:cubicBezTo>
                <a:cubicBezTo>
                  <a:pt x="3991" y="25105"/>
                  <a:pt x="3193" y="26115"/>
                  <a:pt x="2433" y="27150"/>
                </a:cubicBezTo>
                <a:cubicBezTo>
                  <a:pt x="2246" y="27399"/>
                  <a:pt x="2071" y="27649"/>
                  <a:pt x="1921" y="27911"/>
                </a:cubicBezTo>
                <a:cubicBezTo>
                  <a:pt x="1846" y="28035"/>
                  <a:pt x="1797" y="28173"/>
                  <a:pt x="1784" y="28310"/>
                </a:cubicBezTo>
                <a:cubicBezTo>
                  <a:pt x="1759" y="28484"/>
                  <a:pt x="1797" y="28659"/>
                  <a:pt x="1884" y="28821"/>
                </a:cubicBezTo>
                <a:lnTo>
                  <a:pt x="1884" y="28859"/>
                </a:lnTo>
                <a:cubicBezTo>
                  <a:pt x="2039" y="29098"/>
                  <a:pt x="2309" y="29233"/>
                  <a:pt x="2584" y="29233"/>
                </a:cubicBezTo>
                <a:cubicBezTo>
                  <a:pt x="2596" y="29233"/>
                  <a:pt x="2608" y="29233"/>
                  <a:pt x="2620" y="29233"/>
                </a:cubicBezTo>
                <a:cubicBezTo>
                  <a:pt x="2832" y="29220"/>
                  <a:pt x="3031" y="29183"/>
                  <a:pt x="3231" y="29108"/>
                </a:cubicBezTo>
                <a:cubicBezTo>
                  <a:pt x="3380" y="29071"/>
                  <a:pt x="3518" y="29021"/>
                  <a:pt x="3667" y="28983"/>
                </a:cubicBezTo>
                <a:lnTo>
                  <a:pt x="4553" y="28721"/>
                </a:lnTo>
                <a:cubicBezTo>
                  <a:pt x="5825" y="28335"/>
                  <a:pt x="7109" y="27986"/>
                  <a:pt x="8406" y="27674"/>
                </a:cubicBezTo>
                <a:cubicBezTo>
                  <a:pt x="9030" y="27512"/>
                  <a:pt x="9641" y="27362"/>
                  <a:pt x="10264" y="27200"/>
                </a:cubicBezTo>
                <a:cubicBezTo>
                  <a:pt x="10576" y="27125"/>
                  <a:pt x="10888" y="27050"/>
                  <a:pt x="11187" y="26963"/>
                </a:cubicBezTo>
                <a:lnTo>
                  <a:pt x="11187" y="26963"/>
                </a:lnTo>
                <a:cubicBezTo>
                  <a:pt x="11187" y="27038"/>
                  <a:pt x="11175" y="27113"/>
                  <a:pt x="11162" y="27200"/>
                </a:cubicBezTo>
                <a:cubicBezTo>
                  <a:pt x="11125" y="27562"/>
                  <a:pt x="11075" y="27936"/>
                  <a:pt x="11038" y="28297"/>
                </a:cubicBezTo>
                <a:cubicBezTo>
                  <a:pt x="10950" y="28996"/>
                  <a:pt x="10863" y="29707"/>
                  <a:pt x="10776" y="30405"/>
                </a:cubicBezTo>
                <a:cubicBezTo>
                  <a:pt x="10601" y="31714"/>
                  <a:pt x="10526" y="33036"/>
                  <a:pt x="10539" y="34358"/>
                </a:cubicBezTo>
                <a:cubicBezTo>
                  <a:pt x="10539" y="34670"/>
                  <a:pt x="10551" y="34982"/>
                  <a:pt x="10576" y="35294"/>
                </a:cubicBezTo>
                <a:cubicBezTo>
                  <a:pt x="10576" y="35630"/>
                  <a:pt x="10614" y="35967"/>
                  <a:pt x="10688" y="36304"/>
                </a:cubicBezTo>
                <a:cubicBezTo>
                  <a:pt x="10738" y="36578"/>
                  <a:pt x="10888" y="36828"/>
                  <a:pt x="11125" y="36990"/>
                </a:cubicBezTo>
                <a:cubicBezTo>
                  <a:pt x="11275" y="37089"/>
                  <a:pt x="11449" y="37139"/>
                  <a:pt x="11624" y="37152"/>
                </a:cubicBezTo>
                <a:cubicBezTo>
                  <a:pt x="11798" y="37139"/>
                  <a:pt x="11961" y="37102"/>
                  <a:pt x="12123" y="37027"/>
                </a:cubicBezTo>
                <a:cubicBezTo>
                  <a:pt x="12472" y="36852"/>
                  <a:pt x="12784" y="36628"/>
                  <a:pt x="13070" y="36366"/>
                </a:cubicBezTo>
                <a:cubicBezTo>
                  <a:pt x="14056" y="35481"/>
                  <a:pt x="14991" y="34545"/>
                  <a:pt x="15901" y="33598"/>
                </a:cubicBezTo>
                <a:cubicBezTo>
                  <a:pt x="16537" y="32937"/>
                  <a:pt x="17161" y="32251"/>
                  <a:pt x="17785" y="31565"/>
                </a:cubicBezTo>
                <a:cubicBezTo>
                  <a:pt x="18458" y="31976"/>
                  <a:pt x="19131" y="32375"/>
                  <a:pt x="19805" y="32762"/>
                </a:cubicBezTo>
                <a:cubicBezTo>
                  <a:pt x="20927" y="33410"/>
                  <a:pt x="22025" y="34084"/>
                  <a:pt x="23122" y="34782"/>
                </a:cubicBezTo>
                <a:cubicBezTo>
                  <a:pt x="23671" y="35131"/>
                  <a:pt x="24232" y="35468"/>
                  <a:pt x="24793" y="35805"/>
                </a:cubicBezTo>
                <a:cubicBezTo>
                  <a:pt x="25354" y="36129"/>
                  <a:pt x="25916" y="36428"/>
                  <a:pt x="26477" y="36740"/>
                </a:cubicBezTo>
                <a:cubicBezTo>
                  <a:pt x="27051" y="37052"/>
                  <a:pt x="27612" y="37364"/>
                  <a:pt x="28198" y="37613"/>
                </a:cubicBezTo>
                <a:cubicBezTo>
                  <a:pt x="28360" y="37688"/>
                  <a:pt x="28522" y="37750"/>
                  <a:pt x="28697" y="37800"/>
                </a:cubicBezTo>
                <a:cubicBezTo>
                  <a:pt x="28785" y="37824"/>
                  <a:pt x="28879" y="37838"/>
                  <a:pt x="28975" y="37838"/>
                </a:cubicBezTo>
                <a:cubicBezTo>
                  <a:pt x="29027" y="37838"/>
                  <a:pt x="29080" y="37834"/>
                  <a:pt x="29133" y="37825"/>
                </a:cubicBezTo>
                <a:cubicBezTo>
                  <a:pt x="29308" y="37800"/>
                  <a:pt x="29482" y="37713"/>
                  <a:pt x="29607" y="37588"/>
                </a:cubicBezTo>
                <a:cubicBezTo>
                  <a:pt x="29906" y="37276"/>
                  <a:pt x="29869" y="36803"/>
                  <a:pt x="29819" y="36404"/>
                </a:cubicBezTo>
                <a:cubicBezTo>
                  <a:pt x="29657" y="35131"/>
                  <a:pt x="29420" y="33872"/>
                  <a:pt x="29133" y="32625"/>
                </a:cubicBezTo>
                <a:cubicBezTo>
                  <a:pt x="28834" y="31340"/>
                  <a:pt x="28560" y="30043"/>
                  <a:pt x="28298" y="28746"/>
                </a:cubicBezTo>
                <a:cubicBezTo>
                  <a:pt x="28185" y="28160"/>
                  <a:pt x="28073" y="27574"/>
                  <a:pt x="27973" y="26988"/>
                </a:cubicBezTo>
                <a:cubicBezTo>
                  <a:pt x="27924" y="26689"/>
                  <a:pt x="27874" y="26389"/>
                  <a:pt x="27824" y="26078"/>
                </a:cubicBezTo>
                <a:cubicBezTo>
                  <a:pt x="27799" y="25940"/>
                  <a:pt x="27774" y="25803"/>
                  <a:pt x="27749" y="25666"/>
                </a:cubicBezTo>
                <a:lnTo>
                  <a:pt x="27749" y="25666"/>
                </a:lnTo>
                <a:cubicBezTo>
                  <a:pt x="28896" y="25878"/>
                  <a:pt x="30056" y="26090"/>
                  <a:pt x="31216" y="26265"/>
                </a:cubicBezTo>
                <a:cubicBezTo>
                  <a:pt x="32488" y="26452"/>
                  <a:pt x="33760" y="26614"/>
                  <a:pt x="35044" y="26788"/>
                </a:cubicBezTo>
                <a:cubicBezTo>
                  <a:pt x="35693" y="26888"/>
                  <a:pt x="36354" y="26988"/>
                  <a:pt x="37015" y="27038"/>
                </a:cubicBezTo>
                <a:cubicBezTo>
                  <a:pt x="37130" y="27060"/>
                  <a:pt x="37247" y="27070"/>
                  <a:pt x="37364" y="27070"/>
                </a:cubicBezTo>
                <a:cubicBezTo>
                  <a:pt x="37515" y="27070"/>
                  <a:pt x="37666" y="27053"/>
                  <a:pt x="37813" y="27025"/>
                </a:cubicBezTo>
                <a:cubicBezTo>
                  <a:pt x="38150" y="26950"/>
                  <a:pt x="38412" y="26676"/>
                  <a:pt x="38462" y="26327"/>
                </a:cubicBezTo>
                <a:cubicBezTo>
                  <a:pt x="38511" y="25890"/>
                  <a:pt x="38200" y="25566"/>
                  <a:pt x="37938" y="25254"/>
                </a:cubicBezTo>
                <a:cubicBezTo>
                  <a:pt x="37077" y="24294"/>
                  <a:pt x="36167" y="23371"/>
                  <a:pt x="35269" y="22436"/>
                </a:cubicBezTo>
                <a:cubicBezTo>
                  <a:pt x="34371" y="21501"/>
                  <a:pt x="33448" y="20540"/>
                  <a:pt x="32575" y="19568"/>
                </a:cubicBezTo>
                <a:cubicBezTo>
                  <a:pt x="32226" y="19193"/>
                  <a:pt x="31889" y="18807"/>
                  <a:pt x="31540" y="18420"/>
                </a:cubicBezTo>
                <a:cubicBezTo>
                  <a:pt x="31266" y="18109"/>
                  <a:pt x="30979" y="17797"/>
                  <a:pt x="30692" y="17485"/>
                </a:cubicBezTo>
                <a:cubicBezTo>
                  <a:pt x="31216" y="16961"/>
                  <a:pt x="31740" y="16437"/>
                  <a:pt x="32263" y="15914"/>
                </a:cubicBezTo>
                <a:cubicBezTo>
                  <a:pt x="33199" y="14966"/>
                  <a:pt x="34122" y="14006"/>
                  <a:pt x="35020" y="13020"/>
                </a:cubicBezTo>
                <a:cubicBezTo>
                  <a:pt x="35469" y="12521"/>
                  <a:pt x="35917" y="12023"/>
                  <a:pt x="36354" y="11499"/>
                </a:cubicBezTo>
                <a:cubicBezTo>
                  <a:pt x="36628" y="11162"/>
                  <a:pt x="36965" y="10800"/>
                  <a:pt x="37040" y="10364"/>
                </a:cubicBezTo>
                <a:cubicBezTo>
                  <a:pt x="37102" y="9977"/>
                  <a:pt x="36903" y="9591"/>
                  <a:pt x="36541" y="9441"/>
                </a:cubicBezTo>
                <a:cubicBezTo>
                  <a:pt x="36388" y="9393"/>
                  <a:pt x="36230" y="9365"/>
                  <a:pt x="36070" y="9365"/>
                </a:cubicBezTo>
                <a:cubicBezTo>
                  <a:pt x="35982" y="9365"/>
                  <a:pt x="35894" y="9374"/>
                  <a:pt x="35805" y="9391"/>
                </a:cubicBezTo>
                <a:cubicBezTo>
                  <a:pt x="35493" y="9441"/>
                  <a:pt x="35169" y="9516"/>
                  <a:pt x="34857" y="9578"/>
                </a:cubicBezTo>
                <a:lnTo>
                  <a:pt x="33922" y="9778"/>
                </a:lnTo>
                <a:cubicBezTo>
                  <a:pt x="33249" y="9915"/>
                  <a:pt x="32588" y="10065"/>
                  <a:pt x="31927" y="10227"/>
                </a:cubicBezTo>
                <a:cubicBezTo>
                  <a:pt x="31266" y="10389"/>
                  <a:pt x="30655" y="10539"/>
                  <a:pt x="30019" y="10701"/>
                </a:cubicBezTo>
                <a:cubicBezTo>
                  <a:pt x="29358" y="10888"/>
                  <a:pt x="28684" y="11062"/>
                  <a:pt x="28023" y="11287"/>
                </a:cubicBezTo>
                <a:cubicBezTo>
                  <a:pt x="27375" y="11511"/>
                  <a:pt x="26726" y="11761"/>
                  <a:pt x="26090" y="12035"/>
                </a:cubicBezTo>
                <a:cubicBezTo>
                  <a:pt x="25803" y="12160"/>
                  <a:pt x="25517" y="12297"/>
                  <a:pt x="25242" y="12422"/>
                </a:cubicBezTo>
                <a:cubicBezTo>
                  <a:pt x="25354" y="11823"/>
                  <a:pt x="25492" y="11237"/>
                  <a:pt x="25616" y="10638"/>
                </a:cubicBezTo>
                <a:cubicBezTo>
                  <a:pt x="25903" y="9354"/>
                  <a:pt x="26227" y="8069"/>
                  <a:pt x="26452" y="6772"/>
                </a:cubicBezTo>
                <a:cubicBezTo>
                  <a:pt x="26676" y="5463"/>
                  <a:pt x="26863" y="4178"/>
                  <a:pt x="27001" y="2869"/>
                </a:cubicBezTo>
                <a:cubicBezTo>
                  <a:pt x="27026" y="2557"/>
                  <a:pt x="27063" y="2245"/>
                  <a:pt x="27088" y="1934"/>
                </a:cubicBezTo>
                <a:cubicBezTo>
                  <a:pt x="27113" y="1747"/>
                  <a:pt x="27125" y="1547"/>
                  <a:pt x="27138" y="1347"/>
                </a:cubicBezTo>
                <a:cubicBezTo>
                  <a:pt x="27163" y="1123"/>
                  <a:pt x="27150" y="898"/>
                  <a:pt x="27100" y="674"/>
                </a:cubicBezTo>
                <a:cubicBezTo>
                  <a:pt x="27001" y="275"/>
                  <a:pt x="26651" y="1"/>
                  <a:pt x="262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6" name="Google Shape;936;p41"/>
          <p:cNvGrpSpPr/>
          <p:nvPr/>
        </p:nvGrpSpPr>
        <p:grpSpPr>
          <a:xfrm rot="-5400000" flipH="1">
            <a:off x="63493" y="-326123"/>
            <a:ext cx="823900" cy="1573893"/>
            <a:chOff x="2869185" y="2508196"/>
            <a:chExt cx="575269" cy="1098857"/>
          </a:xfrm>
        </p:grpSpPr>
        <p:sp>
          <p:nvSpPr>
            <p:cNvPr id="937" name="Google Shape;937;p41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2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4" name="Google Shape;944;p42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42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3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0" name="Google Shape;950;p43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43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2" name="Google Shape;952;p43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43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4" name="Google Shape;954;p43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5" name="Google Shape;955;p4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4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8" name="Google Shape;958;p44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44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0" name="Google Shape;960;p44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44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2" name="Google Shape;962;p44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4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45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6" name="Google Shape;966;p45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45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8" name="Google Shape;968;p45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45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0" name="Google Shape;970;p45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45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2" name="Google Shape;972;p45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45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6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6" name="Google Shape;976;p46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46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8" name="Google Shape;978;p46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46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0" name="Google Shape;980;p46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46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2" name="Google Shape;982;p46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46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4" name="Google Shape;984;p46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46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6" name="Google Shape;986;p46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46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47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0" name="Google Shape;990;p47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47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2" name="Google Shape;992;p47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47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4" name="Google Shape;994;p47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 rot="1956395">
            <a:off x="1051912" y="-744958"/>
            <a:ext cx="6834362" cy="6633388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15"/>
          <p:cNvGrpSpPr/>
          <p:nvPr/>
        </p:nvGrpSpPr>
        <p:grpSpPr>
          <a:xfrm>
            <a:off x="5740373" y="467578"/>
            <a:ext cx="1215778" cy="307464"/>
            <a:chOff x="3926306" y="454441"/>
            <a:chExt cx="981574" cy="248235"/>
          </a:xfrm>
        </p:grpSpPr>
        <p:sp>
          <p:nvSpPr>
            <p:cNvPr id="73" name="Google Shape;73;p15"/>
            <p:cNvSpPr/>
            <p:nvPr/>
          </p:nvSpPr>
          <p:spPr>
            <a:xfrm>
              <a:off x="3926306" y="454441"/>
              <a:ext cx="922097" cy="119871"/>
            </a:xfrm>
            <a:custGeom>
              <a:avLst/>
              <a:gdLst/>
              <a:ahLst/>
              <a:cxnLst/>
              <a:rect l="l" t="t" r="r" b="b"/>
              <a:pathLst>
                <a:path w="29208" h="3797" extrusionOk="0">
                  <a:moveTo>
                    <a:pt x="28281" y="0"/>
                  </a:moveTo>
                  <a:cubicBezTo>
                    <a:pt x="28241" y="0"/>
                    <a:pt x="28201" y="2"/>
                    <a:pt x="28160" y="5"/>
                  </a:cubicBezTo>
                  <a:cubicBezTo>
                    <a:pt x="28073" y="5"/>
                    <a:pt x="27998" y="18"/>
                    <a:pt x="27911" y="43"/>
                  </a:cubicBezTo>
                  <a:cubicBezTo>
                    <a:pt x="27849" y="55"/>
                    <a:pt x="27774" y="68"/>
                    <a:pt x="27699" y="93"/>
                  </a:cubicBezTo>
                  <a:cubicBezTo>
                    <a:pt x="27612" y="118"/>
                    <a:pt x="27537" y="155"/>
                    <a:pt x="27462" y="192"/>
                  </a:cubicBezTo>
                  <a:cubicBezTo>
                    <a:pt x="27387" y="230"/>
                    <a:pt x="27312" y="267"/>
                    <a:pt x="27250" y="317"/>
                  </a:cubicBezTo>
                  <a:cubicBezTo>
                    <a:pt x="27138" y="392"/>
                    <a:pt x="27026" y="467"/>
                    <a:pt x="26926" y="554"/>
                  </a:cubicBezTo>
                  <a:cubicBezTo>
                    <a:pt x="26789" y="654"/>
                    <a:pt x="26664" y="766"/>
                    <a:pt x="26539" y="878"/>
                  </a:cubicBezTo>
                  <a:cubicBezTo>
                    <a:pt x="26439" y="978"/>
                    <a:pt x="26340" y="1090"/>
                    <a:pt x="26252" y="1178"/>
                  </a:cubicBezTo>
                  <a:cubicBezTo>
                    <a:pt x="26153" y="1277"/>
                    <a:pt x="26065" y="1377"/>
                    <a:pt x="25965" y="1464"/>
                  </a:cubicBezTo>
                  <a:lnTo>
                    <a:pt x="25916" y="1502"/>
                  </a:lnTo>
                  <a:cubicBezTo>
                    <a:pt x="25766" y="1627"/>
                    <a:pt x="25591" y="1726"/>
                    <a:pt x="25417" y="1801"/>
                  </a:cubicBezTo>
                  <a:cubicBezTo>
                    <a:pt x="25342" y="1839"/>
                    <a:pt x="25255" y="1864"/>
                    <a:pt x="25180" y="1888"/>
                  </a:cubicBezTo>
                  <a:cubicBezTo>
                    <a:pt x="25093" y="1913"/>
                    <a:pt x="25018" y="1938"/>
                    <a:pt x="24930" y="1951"/>
                  </a:cubicBezTo>
                  <a:cubicBezTo>
                    <a:pt x="24893" y="1963"/>
                    <a:pt x="24856" y="1963"/>
                    <a:pt x="24818" y="1963"/>
                  </a:cubicBezTo>
                  <a:lnTo>
                    <a:pt x="24718" y="1963"/>
                  </a:lnTo>
                  <a:cubicBezTo>
                    <a:pt x="24531" y="1938"/>
                    <a:pt x="24357" y="1888"/>
                    <a:pt x="24182" y="1826"/>
                  </a:cubicBezTo>
                  <a:cubicBezTo>
                    <a:pt x="24120" y="1801"/>
                    <a:pt x="24057" y="1764"/>
                    <a:pt x="23995" y="1739"/>
                  </a:cubicBezTo>
                  <a:cubicBezTo>
                    <a:pt x="23920" y="1689"/>
                    <a:pt x="23845" y="1639"/>
                    <a:pt x="23771" y="1589"/>
                  </a:cubicBezTo>
                  <a:cubicBezTo>
                    <a:pt x="23571" y="1427"/>
                    <a:pt x="23384" y="1240"/>
                    <a:pt x="23209" y="1040"/>
                  </a:cubicBezTo>
                  <a:cubicBezTo>
                    <a:pt x="23110" y="928"/>
                    <a:pt x="23010" y="828"/>
                    <a:pt x="22898" y="741"/>
                  </a:cubicBezTo>
                  <a:cubicBezTo>
                    <a:pt x="22773" y="641"/>
                    <a:pt x="22648" y="554"/>
                    <a:pt x="22511" y="467"/>
                  </a:cubicBezTo>
                  <a:cubicBezTo>
                    <a:pt x="22374" y="379"/>
                    <a:pt x="22224" y="305"/>
                    <a:pt x="22075" y="255"/>
                  </a:cubicBezTo>
                  <a:cubicBezTo>
                    <a:pt x="22000" y="230"/>
                    <a:pt x="21937" y="205"/>
                    <a:pt x="21875" y="192"/>
                  </a:cubicBezTo>
                  <a:cubicBezTo>
                    <a:pt x="21788" y="167"/>
                    <a:pt x="21688" y="155"/>
                    <a:pt x="21601" y="155"/>
                  </a:cubicBezTo>
                  <a:cubicBezTo>
                    <a:pt x="21563" y="152"/>
                    <a:pt x="21525" y="150"/>
                    <a:pt x="21486" y="150"/>
                  </a:cubicBezTo>
                  <a:cubicBezTo>
                    <a:pt x="21371" y="150"/>
                    <a:pt x="21251" y="164"/>
                    <a:pt x="21139" y="192"/>
                  </a:cubicBezTo>
                  <a:cubicBezTo>
                    <a:pt x="21002" y="217"/>
                    <a:pt x="20852" y="242"/>
                    <a:pt x="20715" y="292"/>
                  </a:cubicBezTo>
                  <a:cubicBezTo>
                    <a:pt x="20590" y="317"/>
                    <a:pt x="20466" y="379"/>
                    <a:pt x="20354" y="454"/>
                  </a:cubicBezTo>
                  <a:cubicBezTo>
                    <a:pt x="20266" y="517"/>
                    <a:pt x="20166" y="592"/>
                    <a:pt x="20092" y="679"/>
                  </a:cubicBezTo>
                  <a:cubicBezTo>
                    <a:pt x="19942" y="816"/>
                    <a:pt x="19817" y="953"/>
                    <a:pt x="19680" y="1090"/>
                  </a:cubicBezTo>
                  <a:cubicBezTo>
                    <a:pt x="19605" y="1153"/>
                    <a:pt x="19555" y="1240"/>
                    <a:pt x="19481" y="1302"/>
                  </a:cubicBezTo>
                  <a:cubicBezTo>
                    <a:pt x="19418" y="1377"/>
                    <a:pt x="19356" y="1464"/>
                    <a:pt x="19281" y="1539"/>
                  </a:cubicBezTo>
                  <a:cubicBezTo>
                    <a:pt x="19144" y="1676"/>
                    <a:pt x="18994" y="1814"/>
                    <a:pt x="18845" y="1951"/>
                  </a:cubicBezTo>
                  <a:cubicBezTo>
                    <a:pt x="18795" y="1988"/>
                    <a:pt x="18745" y="2026"/>
                    <a:pt x="18695" y="2063"/>
                  </a:cubicBezTo>
                  <a:cubicBezTo>
                    <a:pt x="18645" y="2088"/>
                    <a:pt x="18595" y="2113"/>
                    <a:pt x="18545" y="2138"/>
                  </a:cubicBezTo>
                  <a:cubicBezTo>
                    <a:pt x="18458" y="2163"/>
                    <a:pt x="18371" y="2200"/>
                    <a:pt x="18283" y="2213"/>
                  </a:cubicBezTo>
                  <a:cubicBezTo>
                    <a:pt x="18196" y="2238"/>
                    <a:pt x="18109" y="2250"/>
                    <a:pt x="18034" y="2263"/>
                  </a:cubicBezTo>
                  <a:cubicBezTo>
                    <a:pt x="17897" y="2288"/>
                    <a:pt x="17772" y="2300"/>
                    <a:pt x="17635" y="2313"/>
                  </a:cubicBezTo>
                  <a:cubicBezTo>
                    <a:pt x="17585" y="2325"/>
                    <a:pt x="17510" y="2325"/>
                    <a:pt x="17460" y="2325"/>
                  </a:cubicBezTo>
                  <a:lnTo>
                    <a:pt x="17336" y="2325"/>
                  </a:lnTo>
                  <a:cubicBezTo>
                    <a:pt x="17286" y="2313"/>
                    <a:pt x="17223" y="2300"/>
                    <a:pt x="17173" y="2288"/>
                  </a:cubicBezTo>
                  <a:cubicBezTo>
                    <a:pt x="17111" y="2275"/>
                    <a:pt x="17074" y="2250"/>
                    <a:pt x="17024" y="2238"/>
                  </a:cubicBezTo>
                  <a:cubicBezTo>
                    <a:pt x="16824" y="2150"/>
                    <a:pt x="16650" y="2051"/>
                    <a:pt x="16475" y="1938"/>
                  </a:cubicBezTo>
                  <a:cubicBezTo>
                    <a:pt x="16275" y="1764"/>
                    <a:pt x="16076" y="1577"/>
                    <a:pt x="15876" y="1415"/>
                  </a:cubicBezTo>
                  <a:cubicBezTo>
                    <a:pt x="15752" y="1302"/>
                    <a:pt x="15627" y="1203"/>
                    <a:pt x="15490" y="1115"/>
                  </a:cubicBezTo>
                  <a:cubicBezTo>
                    <a:pt x="15353" y="1028"/>
                    <a:pt x="15215" y="953"/>
                    <a:pt x="15066" y="916"/>
                  </a:cubicBezTo>
                  <a:cubicBezTo>
                    <a:pt x="15003" y="891"/>
                    <a:pt x="14954" y="878"/>
                    <a:pt x="14891" y="866"/>
                  </a:cubicBezTo>
                  <a:cubicBezTo>
                    <a:pt x="14804" y="853"/>
                    <a:pt x="14717" y="841"/>
                    <a:pt x="14629" y="841"/>
                  </a:cubicBezTo>
                  <a:cubicBezTo>
                    <a:pt x="14467" y="841"/>
                    <a:pt x="14293" y="853"/>
                    <a:pt x="14143" y="891"/>
                  </a:cubicBezTo>
                  <a:cubicBezTo>
                    <a:pt x="14006" y="928"/>
                    <a:pt x="13881" y="966"/>
                    <a:pt x="13756" y="1016"/>
                  </a:cubicBezTo>
                  <a:cubicBezTo>
                    <a:pt x="13619" y="1078"/>
                    <a:pt x="13482" y="1140"/>
                    <a:pt x="13370" y="1228"/>
                  </a:cubicBezTo>
                  <a:cubicBezTo>
                    <a:pt x="13208" y="1315"/>
                    <a:pt x="13070" y="1440"/>
                    <a:pt x="12933" y="1564"/>
                  </a:cubicBezTo>
                  <a:cubicBezTo>
                    <a:pt x="12821" y="1676"/>
                    <a:pt x="12709" y="1789"/>
                    <a:pt x="12596" y="1901"/>
                  </a:cubicBezTo>
                  <a:cubicBezTo>
                    <a:pt x="12484" y="2013"/>
                    <a:pt x="12384" y="2150"/>
                    <a:pt x="12285" y="2263"/>
                  </a:cubicBezTo>
                  <a:cubicBezTo>
                    <a:pt x="12235" y="2325"/>
                    <a:pt x="12185" y="2375"/>
                    <a:pt x="12123" y="2437"/>
                  </a:cubicBezTo>
                  <a:cubicBezTo>
                    <a:pt x="12060" y="2500"/>
                    <a:pt x="11998" y="2549"/>
                    <a:pt x="11936" y="2612"/>
                  </a:cubicBezTo>
                  <a:cubicBezTo>
                    <a:pt x="11836" y="2687"/>
                    <a:pt x="11724" y="2749"/>
                    <a:pt x="11611" y="2799"/>
                  </a:cubicBezTo>
                  <a:cubicBezTo>
                    <a:pt x="11488" y="2865"/>
                    <a:pt x="11351" y="2895"/>
                    <a:pt x="11211" y="2895"/>
                  </a:cubicBezTo>
                  <a:cubicBezTo>
                    <a:pt x="11166" y="2895"/>
                    <a:pt x="11120" y="2892"/>
                    <a:pt x="11075" y="2886"/>
                  </a:cubicBezTo>
                  <a:cubicBezTo>
                    <a:pt x="10925" y="2861"/>
                    <a:pt x="10776" y="2824"/>
                    <a:pt x="10626" y="2761"/>
                  </a:cubicBezTo>
                  <a:cubicBezTo>
                    <a:pt x="10564" y="2737"/>
                    <a:pt x="10489" y="2699"/>
                    <a:pt x="10427" y="2662"/>
                  </a:cubicBezTo>
                  <a:cubicBezTo>
                    <a:pt x="10377" y="2637"/>
                    <a:pt x="10314" y="2599"/>
                    <a:pt x="10277" y="2562"/>
                  </a:cubicBezTo>
                  <a:cubicBezTo>
                    <a:pt x="10215" y="2512"/>
                    <a:pt x="10165" y="2462"/>
                    <a:pt x="10127" y="2425"/>
                  </a:cubicBezTo>
                  <a:cubicBezTo>
                    <a:pt x="10090" y="2375"/>
                    <a:pt x="10052" y="2325"/>
                    <a:pt x="10015" y="2275"/>
                  </a:cubicBezTo>
                  <a:cubicBezTo>
                    <a:pt x="9853" y="2051"/>
                    <a:pt x="9691" y="1826"/>
                    <a:pt x="9504" y="1627"/>
                  </a:cubicBezTo>
                  <a:cubicBezTo>
                    <a:pt x="9391" y="1514"/>
                    <a:pt x="9267" y="1415"/>
                    <a:pt x="9142" y="1327"/>
                  </a:cubicBezTo>
                  <a:cubicBezTo>
                    <a:pt x="9005" y="1228"/>
                    <a:pt x="8855" y="1165"/>
                    <a:pt x="8693" y="1115"/>
                  </a:cubicBezTo>
                  <a:cubicBezTo>
                    <a:pt x="8568" y="1078"/>
                    <a:pt x="8431" y="1040"/>
                    <a:pt x="8306" y="1028"/>
                  </a:cubicBezTo>
                  <a:cubicBezTo>
                    <a:pt x="8144" y="1003"/>
                    <a:pt x="7982" y="991"/>
                    <a:pt x="7820" y="991"/>
                  </a:cubicBezTo>
                  <a:cubicBezTo>
                    <a:pt x="7758" y="991"/>
                    <a:pt x="7695" y="1003"/>
                    <a:pt x="7633" y="1016"/>
                  </a:cubicBezTo>
                  <a:cubicBezTo>
                    <a:pt x="7546" y="1016"/>
                    <a:pt x="7471" y="1040"/>
                    <a:pt x="7384" y="1065"/>
                  </a:cubicBezTo>
                  <a:cubicBezTo>
                    <a:pt x="7259" y="1090"/>
                    <a:pt x="7134" y="1140"/>
                    <a:pt x="7009" y="1190"/>
                  </a:cubicBezTo>
                  <a:cubicBezTo>
                    <a:pt x="6885" y="1240"/>
                    <a:pt x="6772" y="1302"/>
                    <a:pt x="6673" y="1377"/>
                  </a:cubicBezTo>
                  <a:cubicBezTo>
                    <a:pt x="6560" y="1452"/>
                    <a:pt x="6461" y="1539"/>
                    <a:pt x="6373" y="1639"/>
                  </a:cubicBezTo>
                  <a:cubicBezTo>
                    <a:pt x="6299" y="1701"/>
                    <a:pt x="6224" y="1764"/>
                    <a:pt x="6161" y="1851"/>
                  </a:cubicBezTo>
                  <a:cubicBezTo>
                    <a:pt x="6087" y="1926"/>
                    <a:pt x="6024" y="2001"/>
                    <a:pt x="5962" y="2076"/>
                  </a:cubicBezTo>
                  <a:cubicBezTo>
                    <a:pt x="5837" y="2225"/>
                    <a:pt x="5712" y="2387"/>
                    <a:pt x="5575" y="2537"/>
                  </a:cubicBezTo>
                  <a:cubicBezTo>
                    <a:pt x="5463" y="2662"/>
                    <a:pt x="5338" y="2786"/>
                    <a:pt x="5201" y="2911"/>
                  </a:cubicBezTo>
                  <a:cubicBezTo>
                    <a:pt x="5139" y="2949"/>
                    <a:pt x="5089" y="2986"/>
                    <a:pt x="5027" y="3023"/>
                  </a:cubicBezTo>
                  <a:cubicBezTo>
                    <a:pt x="4964" y="3061"/>
                    <a:pt x="4914" y="3086"/>
                    <a:pt x="4852" y="3111"/>
                  </a:cubicBezTo>
                  <a:cubicBezTo>
                    <a:pt x="4802" y="3136"/>
                    <a:pt x="4740" y="3161"/>
                    <a:pt x="4690" y="3173"/>
                  </a:cubicBezTo>
                  <a:cubicBezTo>
                    <a:pt x="4627" y="3198"/>
                    <a:pt x="4565" y="3210"/>
                    <a:pt x="4503" y="3223"/>
                  </a:cubicBezTo>
                  <a:cubicBezTo>
                    <a:pt x="4341" y="3235"/>
                    <a:pt x="4179" y="3235"/>
                    <a:pt x="4016" y="3235"/>
                  </a:cubicBezTo>
                  <a:cubicBezTo>
                    <a:pt x="3842" y="3210"/>
                    <a:pt x="3667" y="3161"/>
                    <a:pt x="3493" y="3111"/>
                  </a:cubicBezTo>
                  <a:cubicBezTo>
                    <a:pt x="3318" y="3023"/>
                    <a:pt x="3143" y="2936"/>
                    <a:pt x="2981" y="2824"/>
                  </a:cubicBezTo>
                  <a:cubicBezTo>
                    <a:pt x="2894" y="2749"/>
                    <a:pt x="2807" y="2674"/>
                    <a:pt x="2732" y="2587"/>
                  </a:cubicBezTo>
                  <a:cubicBezTo>
                    <a:pt x="2632" y="2487"/>
                    <a:pt x="2545" y="2387"/>
                    <a:pt x="2445" y="2275"/>
                  </a:cubicBezTo>
                  <a:cubicBezTo>
                    <a:pt x="2358" y="2175"/>
                    <a:pt x="2270" y="2088"/>
                    <a:pt x="2171" y="1976"/>
                  </a:cubicBezTo>
                  <a:cubicBezTo>
                    <a:pt x="2071" y="1876"/>
                    <a:pt x="1971" y="1789"/>
                    <a:pt x="1859" y="1689"/>
                  </a:cubicBezTo>
                  <a:cubicBezTo>
                    <a:pt x="1747" y="1577"/>
                    <a:pt x="1622" y="1489"/>
                    <a:pt x="1485" y="1402"/>
                  </a:cubicBezTo>
                  <a:cubicBezTo>
                    <a:pt x="1348" y="1327"/>
                    <a:pt x="1210" y="1277"/>
                    <a:pt x="1061" y="1240"/>
                  </a:cubicBezTo>
                  <a:cubicBezTo>
                    <a:pt x="973" y="1215"/>
                    <a:pt x="886" y="1203"/>
                    <a:pt x="799" y="1203"/>
                  </a:cubicBezTo>
                  <a:cubicBezTo>
                    <a:pt x="724" y="1203"/>
                    <a:pt x="637" y="1215"/>
                    <a:pt x="549" y="1228"/>
                  </a:cubicBezTo>
                  <a:cubicBezTo>
                    <a:pt x="450" y="1252"/>
                    <a:pt x="362" y="1277"/>
                    <a:pt x="263" y="1315"/>
                  </a:cubicBezTo>
                  <a:cubicBezTo>
                    <a:pt x="250" y="1315"/>
                    <a:pt x="238" y="1327"/>
                    <a:pt x="225" y="1327"/>
                  </a:cubicBezTo>
                  <a:cubicBezTo>
                    <a:pt x="76" y="1365"/>
                    <a:pt x="1" y="1527"/>
                    <a:pt x="38" y="1676"/>
                  </a:cubicBezTo>
                  <a:cubicBezTo>
                    <a:pt x="63" y="1739"/>
                    <a:pt x="113" y="1789"/>
                    <a:pt x="163" y="1826"/>
                  </a:cubicBezTo>
                  <a:cubicBezTo>
                    <a:pt x="203" y="1850"/>
                    <a:pt x="249" y="1864"/>
                    <a:pt x="293" y="1864"/>
                  </a:cubicBezTo>
                  <a:cubicBezTo>
                    <a:pt x="317" y="1864"/>
                    <a:pt x="340" y="1860"/>
                    <a:pt x="362" y="1851"/>
                  </a:cubicBezTo>
                  <a:cubicBezTo>
                    <a:pt x="412" y="1839"/>
                    <a:pt x="437" y="1826"/>
                    <a:pt x="500" y="1814"/>
                  </a:cubicBezTo>
                  <a:cubicBezTo>
                    <a:pt x="562" y="1789"/>
                    <a:pt x="612" y="1776"/>
                    <a:pt x="674" y="1764"/>
                  </a:cubicBezTo>
                  <a:cubicBezTo>
                    <a:pt x="712" y="1758"/>
                    <a:pt x="746" y="1754"/>
                    <a:pt x="780" y="1754"/>
                  </a:cubicBezTo>
                  <a:cubicBezTo>
                    <a:pt x="814" y="1754"/>
                    <a:pt x="849" y="1758"/>
                    <a:pt x="886" y="1764"/>
                  </a:cubicBezTo>
                  <a:cubicBezTo>
                    <a:pt x="948" y="1776"/>
                    <a:pt x="1011" y="1789"/>
                    <a:pt x="1061" y="1814"/>
                  </a:cubicBezTo>
                  <a:cubicBezTo>
                    <a:pt x="1123" y="1839"/>
                    <a:pt x="1185" y="1864"/>
                    <a:pt x="1235" y="1901"/>
                  </a:cubicBezTo>
                  <a:cubicBezTo>
                    <a:pt x="1298" y="1926"/>
                    <a:pt x="1348" y="1963"/>
                    <a:pt x="1397" y="2001"/>
                  </a:cubicBezTo>
                  <a:cubicBezTo>
                    <a:pt x="1609" y="2175"/>
                    <a:pt x="1809" y="2375"/>
                    <a:pt x="1996" y="2587"/>
                  </a:cubicBezTo>
                  <a:cubicBezTo>
                    <a:pt x="2158" y="2786"/>
                    <a:pt x="2345" y="2986"/>
                    <a:pt x="2545" y="3173"/>
                  </a:cubicBezTo>
                  <a:cubicBezTo>
                    <a:pt x="2657" y="3273"/>
                    <a:pt x="2794" y="3360"/>
                    <a:pt x="2931" y="3435"/>
                  </a:cubicBezTo>
                  <a:cubicBezTo>
                    <a:pt x="3069" y="3522"/>
                    <a:pt x="3206" y="3585"/>
                    <a:pt x="3355" y="3647"/>
                  </a:cubicBezTo>
                  <a:cubicBezTo>
                    <a:pt x="3480" y="3684"/>
                    <a:pt x="3617" y="3722"/>
                    <a:pt x="3754" y="3747"/>
                  </a:cubicBezTo>
                  <a:cubicBezTo>
                    <a:pt x="3904" y="3772"/>
                    <a:pt x="4041" y="3784"/>
                    <a:pt x="4191" y="3797"/>
                  </a:cubicBezTo>
                  <a:lnTo>
                    <a:pt x="4203" y="3797"/>
                  </a:lnTo>
                  <a:cubicBezTo>
                    <a:pt x="4353" y="3797"/>
                    <a:pt x="4515" y="3772"/>
                    <a:pt x="4665" y="3747"/>
                  </a:cubicBezTo>
                  <a:cubicBezTo>
                    <a:pt x="4790" y="3722"/>
                    <a:pt x="4902" y="3684"/>
                    <a:pt x="5014" y="3634"/>
                  </a:cubicBezTo>
                  <a:cubicBezTo>
                    <a:pt x="5151" y="3585"/>
                    <a:pt x="5276" y="3510"/>
                    <a:pt x="5401" y="3422"/>
                  </a:cubicBezTo>
                  <a:cubicBezTo>
                    <a:pt x="5513" y="3348"/>
                    <a:pt x="5613" y="3260"/>
                    <a:pt x="5712" y="3161"/>
                  </a:cubicBezTo>
                  <a:cubicBezTo>
                    <a:pt x="5887" y="2998"/>
                    <a:pt x="6049" y="2824"/>
                    <a:pt x="6199" y="2637"/>
                  </a:cubicBezTo>
                  <a:cubicBezTo>
                    <a:pt x="6336" y="2450"/>
                    <a:pt x="6486" y="2275"/>
                    <a:pt x="6648" y="2113"/>
                  </a:cubicBezTo>
                  <a:cubicBezTo>
                    <a:pt x="6710" y="2051"/>
                    <a:pt x="6772" y="1988"/>
                    <a:pt x="6847" y="1926"/>
                  </a:cubicBezTo>
                  <a:cubicBezTo>
                    <a:pt x="6960" y="1839"/>
                    <a:pt x="7072" y="1764"/>
                    <a:pt x="7184" y="1714"/>
                  </a:cubicBezTo>
                  <a:cubicBezTo>
                    <a:pt x="7346" y="1639"/>
                    <a:pt x="7508" y="1589"/>
                    <a:pt x="7670" y="1552"/>
                  </a:cubicBezTo>
                  <a:cubicBezTo>
                    <a:pt x="7745" y="1552"/>
                    <a:pt x="7808" y="1539"/>
                    <a:pt x="7870" y="1539"/>
                  </a:cubicBezTo>
                  <a:cubicBezTo>
                    <a:pt x="7945" y="1539"/>
                    <a:pt x="8020" y="1552"/>
                    <a:pt x="8094" y="1552"/>
                  </a:cubicBezTo>
                  <a:cubicBezTo>
                    <a:pt x="8182" y="1564"/>
                    <a:pt x="8269" y="1577"/>
                    <a:pt x="8369" y="1602"/>
                  </a:cubicBezTo>
                  <a:cubicBezTo>
                    <a:pt x="8469" y="1614"/>
                    <a:pt x="8568" y="1652"/>
                    <a:pt x="8656" y="1676"/>
                  </a:cubicBezTo>
                  <a:cubicBezTo>
                    <a:pt x="8718" y="1714"/>
                    <a:pt x="8780" y="1751"/>
                    <a:pt x="8843" y="1789"/>
                  </a:cubicBezTo>
                  <a:cubicBezTo>
                    <a:pt x="8893" y="1814"/>
                    <a:pt x="8955" y="1851"/>
                    <a:pt x="9005" y="1888"/>
                  </a:cubicBezTo>
                  <a:cubicBezTo>
                    <a:pt x="9067" y="1951"/>
                    <a:pt x="9130" y="2001"/>
                    <a:pt x="9192" y="2063"/>
                  </a:cubicBezTo>
                  <a:cubicBezTo>
                    <a:pt x="9242" y="2125"/>
                    <a:pt x="9292" y="2188"/>
                    <a:pt x="9342" y="2263"/>
                  </a:cubicBezTo>
                  <a:cubicBezTo>
                    <a:pt x="9416" y="2350"/>
                    <a:pt x="9479" y="2450"/>
                    <a:pt x="9541" y="2537"/>
                  </a:cubicBezTo>
                  <a:cubicBezTo>
                    <a:pt x="9628" y="2662"/>
                    <a:pt x="9728" y="2786"/>
                    <a:pt x="9840" y="2899"/>
                  </a:cubicBezTo>
                  <a:cubicBezTo>
                    <a:pt x="9915" y="2961"/>
                    <a:pt x="9978" y="3011"/>
                    <a:pt x="10052" y="3061"/>
                  </a:cubicBezTo>
                  <a:cubicBezTo>
                    <a:pt x="10102" y="3098"/>
                    <a:pt x="10165" y="3136"/>
                    <a:pt x="10215" y="3161"/>
                  </a:cubicBezTo>
                  <a:cubicBezTo>
                    <a:pt x="10302" y="3198"/>
                    <a:pt x="10389" y="3235"/>
                    <a:pt x="10476" y="3273"/>
                  </a:cubicBezTo>
                  <a:cubicBezTo>
                    <a:pt x="10526" y="3298"/>
                    <a:pt x="10589" y="3323"/>
                    <a:pt x="10651" y="3335"/>
                  </a:cubicBezTo>
                  <a:cubicBezTo>
                    <a:pt x="10833" y="3398"/>
                    <a:pt x="11024" y="3431"/>
                    <a:pt x="11216" y="3431"/>
                  </a:cubicBezTo>
                  <a:cubicBezTo>
                    <a:pt x="11328" y="3431"/>
                    <a:pt x="11439" y="3420"/>
                    <a:pt x="11549" y="3397"/>
                  </a:cubicBezTo>
                  <a:cubicBezTo>
                    <a:pt x="11686" y="3360"/>
                    <a:pt x="11823" y="3310"/>
                    <a:pt x="11960" y="3235"/>
                  </a:cubicBezTo>
                  <a:cubicBezTo>
                    <a:pt x="12085" y="3173"/>
                    <a:pt x="12197" y="3086"/>
                    <a:pt x="12310" y="2998"/>
                  </a:cubicBezTo>
                  <a:cubicBezTo>
                    <a:pt x="12422" y="2899"/>
                    <a:pt x="12534" y="2799"/>
                    <a:pt x="12634" y="2687"/>
                  </a:cubicBezTo>
                  <a:cubicBezTo>
                    <a:pt x="12721" y="2587"/>
                    <a:pt x="12808" y="2475"/>
                    <a:pt x="12896" y="2375"/>
                  </a:cubicBezTo>
                  <a:cubicBezTo>
                    <a:pt x="12996" y="2275"/>
                    <a:pt x="13083" y="2188"/>
                    <a:pt x="13183" y="2088"/>
                  </a:cubicBezTo>
                  <a:cubicBezTo>
                    <a:pt x="13270" y="1988"/>
                    <a:pt x="13370" y="1888"/>
                    <a:pt x="13482" y="1801"/>
                  </a:cubicBezTo>
                  <a:cubicBezTo>
                    <a:pt x="13544" y="1751"/>
                    <a:pt x="13607" y="1714"/>
                    <a:pt x="13669" y="1664"/>
                  </a:cubicBezTo>
                  <a:cubicBezTo>
                    <a:pt x="13731" y="1627"/>
                    <a:pt x="13806" y="1589"/>
                    <a:pt x="13881" y="1552"/>
                  </a:cubicBezTo>
                  <a:cubicBezTo>
                    <a:pt x="13956" y="1514"/>
                    <a:pt x="14043" y="1489"/>
                    <a:pt x="14130" y="1464"/>
                  </a:cubicBezTo>
                  <a:cubicBezTo>
                    <a:pt x="14218" y="1440"/>
                    <a:pt x="14305" y="1415"/>
                    <a:pt x="14392" y="1402"/>
                  </a:cubicBezTo>
                  <a:cubicBezTo>
                    <a:pt x="14430" y="1402"/>
                    <a:pt x="14480" y="1390"/>
                    <a:pt x="14517" y="1390"/>
                  </a:cubicBezTo>
                  <a:lnTo>
                    <a:pt x="14692" y="1390"/>
                  </a:lnTo>
                  <a:cubicBezTo>
                    <a:pt x="14804" y="1402"/>
                    <a:pt x="14916" y="1440"/>
                    <a:pt x="15028" y="1477"/>
                  </a:cubicBezTo>
                  <a:cubicBezTo>
                    <a:pt x="15091" y="1502"/>
                    <a:pt x="15141" y="1539"/>
                    <a:pt x="15203" y="1564"/>
                  </a:cubicBezTo>
                  <a:cubicBezTo>
                    <a:pt x="15265" y="1614"/>
                    <a:pt x="15328" y="1652"/>
                    <a:pt x="15390" y="1701"/>
                  </a:cubicBezTo>
                  <a:cubicBezTo>
                    <a:pt x="15590" y="1864"/>
                    <a:pt x="15789" y="2038"/>
                    <a:pt x="15976" y="2213"/>
                  </a:cubicBezTo>
                  <a:cubicBezTo>
                    <a:pt x="16101" y="2313"/>
                    <a:pt x="16213" y="2412"/>
                    <a:pt x="16350" y="2500"/>
                  </a:cubicBezTo>
                  <a:cubicBezTo>
                    <a:pt x="16463" y="2574"/>
                    <a:pt x="16587" y="2637"/>
                    <a:pt x="16712" y="2687"/>
                  </a:cubicBezTo>
                  <a:cubicBezTo>
                    <a:pt x="16799" y="2724"/>
                    <a:pt x="16887" y="2761"/>
                    <a:pt x="16974" y="2786"/>
                  </a:cubicBezTo>
                  <a:cubicBezTo>
                    <a:pt x="17036" y="2811"/>
                    <a:pt x="17111" y="2836"/>
                    <a:pt x="17173" y="2849"/>
                  </a:cubicBezTo>
                  <a:cubicBezTo>
                    <a:pt x="17254" y="2863"/>
                    <a:pt x="17334" y="2869"/>
                    <a:pt x="17414" y="2869"/>
                  </a:cubicBezTo>
                  <a:cubicBezTo>
                    <a:pt x="17471" y="2869"/>
                    <a:pt x="17528" y="2866"/>
                    <a:pt x="17585" y="2861"/>
                  </a:cubicBezTo>
                  <a:cubicBezTo>
                    <a:pt x="17722" y="2861"/>
                    <a:pt x="17859" y="2836"/>
                    <a:pt x="17996" y="2824"/>
                  </a:cubicBezTo>
                  <a:cubicBezTo>
                    <a:pt x="18146" y="2799"/>
                    <a:pt x="18308" y="2774"/>
                    <a:pt x="18458" y="2737"/>
                  </a:cubicBezTo>
                  <a:cubicBezTo>
                    <a:pt x="18520" y="2724"/>
                    <a:pt x="18583" y="2712"/>
                    <a:pt x="18645" y="2687"/>
                  </a:cubicBezTo>
                  <a:cubicBezTo>
                    <a:pt x="18707" y="2662"/>
                    <a:pt x="18795" y="2624"/>
                    <a:pt x="18845" y="2599"/>
                  </a:cubicBezTo>
                  <a:cubicBezTo>
                    <a:pt x="18894" y="2574"/>
                    <a:pt x="18957" y="2549"/>
                    <a:pt x="19007" y="2512"/>
                  </a:cubicBezTo>
                  <a:cubicBezTo>
                    <a:pt x="19057" y="2475"/>
                    <a:pt x="19106" y="2437"/>
                    <a:pt x="19156" y="2387"/>
                  </a:cubicBezTo>
                  <a:cubicBezTo>
                    <a:pt x="19343" y="2225"/>
                    <a:pt x="19530" y="2051"/>
                    <a:pt x="19705" y="1864"/>
                  </a:cubicBezTo>
                  <a:cubicBezTo>
                    <a:pt x="19767" y="1776"/>
                    <a:pt x="19867" y="1689"/>
                    <a:pt x="19929" y="1602"/>
                  </a:cubicBezTo>
                  <a:cubicBezTo>
                    <a:pt x="19992" y="1527"/>
                    <a:pt x="20079" y="1440"/>
                    <a:pt x="20141" y="1365"/>
                  </a:cubicBezTo>
                  <a:cubicBezTo>
                    <a:pt x="20216" y="1290"/>
                    <a:pt x="20304" y="1203"/>
                    <a:pt x="20378" y="1140"/>
                  </a:cubicBezTo>
                  <a:cubicBezTo>
                    <a:pt x="20441" y="1065"/>
                    <a:pt x="20516" y="1003"/>
                    <a:pt x="20590" y="941"/>
                  </a:cubicBezTo>
                  <a:cubicBezTo>
                    <a:pt x="20640" y="891"/>
                    <a:pt x="20703" y="866"/>
                    <a:pt x="20765" y="828"/>
                  </a:cubicBezTo>
                  <a:cubicBezTo>
                    <a:pt x="20915" y="766"/>
                    <a:pt x="21089" y="729"/>
                    <a:pt x="21251" y="704"/>
                  </a:cubicBezTo>
                  <a:cubicBezTo>
                    <a:pt x="21314" y="691"/>
                    <a:pt x="21389" y="679"/>
                    <a:pt x="21451" y="679"/>
                  </a:cubicBezTo>
                  <a:lnTo>
                    <a:pt x="21651" y="679"/>
                  </a:lnTo>
                  <a:cubicBezTo>
                    <a:pt x="21700" y="679"/>
                    <a:pt x="21750" y="691"/>
                    <a:pt x="21800" y="704"/>
                  </a:cubicBezTo>
                  <a:cubicBezTo>
                    <a:pt x="21850" y="716"/>
                    <a:pt x="21900" y="741"/>
                    <a:pt x="21950" y="754"/>
                  </a:cubicBezTo>
                  <a:lnTo>
                    <a:pt x="22087" y="816"/>
                  </a:lnTo>
                  <a:cubicBezTo>
                    <a:pt x="22149" y="853"/>
                    <a:pt x="22212" y="878"/>
                    <a:pt x="22262" y="916"/>
                  </a:cubicBezTo>
                  <a:cubicBezTo>
                    <a:pt x="22361" y="978"/>
                    <a:pt x="22461" y="1053"/>
                    <a:pt x="22561" y="1115"/>
                  </a:cubicBezTo>
                  <a:cubicBezTo>
                    <a:pt x="22598" y="1153"/>
                    <a:pt x="22623" y="1165"/>
                    <a:pt x="22673" y="1215"/>
                  </a:cubicBezTo>
                  <a:cubicBezTo>
                    <a:pt x="22723" y="1265"/>
                    <a:pt x="22773" y="1315"/>
                    <a:pt x="22810" y="1377"/>
                  </a:cubicBezTo>
                  <a:cubicBezTo>
                    <a:pt x="22910" y="1464"/>
                    <a:pt x="22972" y="1552"/>
                    <a:pt x="23085" y="1664"/>
                  </a:cubicBezTo>
                  <a:cubicBezTo>
                    <a:pt x="23184" y="1764"/>
                    <a:pt x="23297" y="1864"/>
                    <a:pt x="23409" y="1951"/>
                  </a:cubicBezTo>
                  <a:cubicBezTo>
                    <a:pt x="23534" y="2063"/>
                    <a:pt x="23658" y="2150"/>
                    <a:pt x="23808" y="2225"/>
                  </a:cubicBezTo>
                  <a:cubicBezTo>
                    <a:pt x="23945" y="2288"/>
                    <a:pt x="24082" y="2350"/>
                    <a:pt x="24232" y="2387"/>
                  </a:cubicBezTo>
                  <a:cubicBezTo>
                    <a:pt x="24294" y="2412"/>
                    <a:pt x="24357" y="2425"/>
                    <a:pt x="24419" y="2437"/>
                  </a:cubicBezTo>
                  <a:cubicBezTo>
                    <a:pt x="24506" y="2462"/>
                    <a:pt x="24594" y="2475"/>
                    <a:pt x="24681" y="2475"/>
                  </a:cubicBezTo>
                  <a:cubicBezTo>
                    <a:pt x="24725" y="2481"/>
                    <a:pt x="24768" y="2484"/>
                    <a:pt x="24812" y="2484"/>
                  </a:cubicBezTo>
                  <a:cubicBezTo>
                    <a:pt x="24856" y="2484"/>
                    <a:pt x="24899" y="2481"/>
                    <a:pt x="24943" y="2475"/>
                  </a:cubicBezTo>
                  <a:cubicBezTo>
                    <a:pt x="25030" y="2475"/>
                    <a:pt x="25130" y="2450"/>
                    <a:pt x="25217" y="2425"/>
                  </a:cubicBezTo>
                  <a:cubicBezTo>
                    <a:pt x="25367" y="2387"/>
                    <a:pt x="25517" y="2337"/>
                    <a:pt x="25666" y="2275"/>
                  </a:cubicBezTo>
                  <a:cubicBezTo>
                    <a:pt x="25803" y="2213"/>
                    <a:pt x="25941" y="2138"/>
                    <a:pt x="26065" y="2051"/>
                  </a:cubicBezTo>
                  <a:cubicBezTo>
                    <a:pt x="26202" y="1951"/>
                    <a:pt x="26327" y="1851"/>
                    <a:pt x="26439" y="1739"/>
                  </a:cubicBezTo>
                  <a:cubicBezTo>
                    <a:pt x="26552" y="1627"/>
                    <a:pt x="26651" y="1527"/>
                    <a:pt x="26764" y="1402"/>
                  </a:cubicBezTo>
                  <a:cubicBezTo>
                    <a:pt x="26888" y="1277"/>
                    <a:pt x="27013" y="1153"/>
                    <a:pt x="27150" y="1040"/>
                  </a:cubicBezTo>
                  <a:cubicBezTo>
                    <a:pt x="27325" y="891"/>
                    <a:pt x="27512" y="766"/>
                    <a:pt x="27724" y="654"/>
                  </a:cubicBezTo>
                  <a:cubicBezTo>
                    <a:pt x="27786" y="629"/>
                    <a:pt x="27849" y="604"/>
                    <a:pt x="27911" y="592"/>
                  </a:cubicBezTo>
                  <a:cubicBezTo>
                    <a:pt x="27973" y="567"/>
                    <a:pt x="28036" y="554"/>
                    <a:pt x="28111" y="542"/>
                  </a:cubicBezTo>
                  <a:cubicBezTo>
                    <a:pt x="28154" y="535"/>
                    <a:pt x="28201" y="532"/>
                    <a:pt x="28249" y="532"/>
                  </a:cubicBezTo>
                  <a:cubicBezTo>
                    <a:pt x="28298" y="532"/>
                    <a:pt x="28347" y="535"/>
                    <a:pt x="28397" y="542"/>
                  </a:cubicBezTo>
                  <a:cubicBezTo>
                    <a:pt x="28460" y="542"/>
                    <a:pt x="28522" y="554"/>
                    <a:pt x="28572" y="567"/>
                  </a:cubicBezTo>
                  <a:cubicBezTo>
                    <a:pt x="28634" y="592"/>
                    <a:pt x="28697" y="616"/>
                    <a:pt x="28759" y="641"/>
                  </a:cubicBezTo>
                  <a:lnTo>
                    <a:pt x="28809" y="654"/>
                  </a:lnTo>
                  <a:lnTo>
                    <a:pt x="28871" y="679"/>
                  </a:lnTo>
                  <a:cubicBezTo>
                    <a:pt x="28896" y="685"/>
                    <a:pt x="28918" y="688"/>
                    <a:pt x="28940" y="688"/>
                  </a:cubicBezTo>
                  <a:cubicBezTo>
                    <a:pt x="28962" y="688"/>
                    <a:pt x="28983" y="685"/>
                    <a:pt x="29008" y="679"/>
                  </a:cubicBezTo>
                  <a:cubicBezTo>
                    <a:pt x="29071" y="666"/>
                    <a:pt x="29133" y="616"/>
                    <a:pt x="29158" y="554"/>
                  </a:cubicBezTo>
                  <a:cubicBezTo>
                    <a:pt x="29196" y="492"/>
                    <a:pt x="29208" y="417"/>
                    <a:pt x="29183" y="342"/>
                  </a:cubicBezTo>
                  <a:cubicBezTo>
                    <a:pt x="29171" y="280"/>
                    <a:pt x="29121" y="230"/>
                    <a:pt x="29058" y="192"/>
                  </a:cubicBezTo>
                  <a:cubicBezTo>
                    <a:pt x="28921" y="130"/>
                    <a:pt x="28771" y="68"/>
                    <a:pt x="28622" y="30"/>
                  </a:cubicBezTo>
                  <a:cubicBezTo>
                    <a:pt x="28503" y="12"/>
                    <a:pt x="28391" y="0"/>
                    <a:pt x="28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4029856" y="583341"/>
              <a:ext cx="878025" cy="119335"/>
            </a:xfrm>
            <a:custGeom>
              <a:avLst/>
              <a:gdLst/>
              <a:ahLst/>
              <a:cxnLst/>
              <a:rect l="l" t="t" r="r" b="b"/>
              <a:pathLst>
                <a:path w="27812" h="3780" extrusionOk="0">
                  <a:moveTo>
                    <a:pt x="26813" y="0"/>
                  </a:moveTo>
                  <a:cubicBezTo>
                    <a:pt x="26739" y="13"/>
                    <a:pt x="26664" y="25"/>
                    <a:pt x="26589" y="38"/>
                  </a:cubicBezTo>
                  <a:cubicBezTo>
                    <a:pt x="26514" y="50"/>
                    <a:pt x="26439" y="75"/>
                    <a:pt x="26377" y="88"/>
                  </a:cubicBezTo>
                  <a:cubicBezTo>
                    <a:pt x="26302" y="125"/>
                    <a:pt x="26227" y="163"/>
                    <a:pt x="26152" y="187"/>
                  </a:cubicBezTo>
                  <a:cubicBezTo>
                    <a:pt x="26078" y="225"/>
                    <a:pt x="26015" y="275"/>
                    <a:pt x="25953" y="312"/>
                  </a:cubicBezTo>
                  <a:cubicBezTo>
                    <a:pt x="25841" y="399"/>
                    <a:pt x="25741" y="474"/>
                    <a:pt x="25641" y="549"/>
                  </a:cubicBezTo>
                  <a:cubicBezTo>
                    <a:pt x="25504" y="649"/>
                    <a:pt x="25392" y="761"/>
                    <a:pt x="25279" y="886"/>
                  </a:cubicBezTo>
                  <a:cubicBezTo>
                    <a:pt x="25180" y="986"/>
                    <a:pt x="25080" y="1085"/>
                    <a:pt x="24993" y="1185"/>
                  </a:cubicBezTo>
                  <a:cubicBezTo>
                    <a:pt x="24905" y="1272"/>
                    <a:pt x="24831" y="1372"/>
                    <a:pt x="24731" y="1460"/>
                  </a:cubicBezTo>
                  <a:lnTo>
                    <a:pt x="24681" y="1509"/>
                  </a:lnTo>
                  <a:cubicBezTo>
                    <a:pt x="24544" y="1622"/>
                    <a:pt x="24382" y="1721"/>
                    <a:pt x="24207" y="1796"/>
                  </a:cubicBezTo>
                  <a:cubicBezTo>
                    <a:pt x="24145" y="1834"/>
                    <a:pt x="24057" y="1859"/>
                    <a:pt x="23982" y="1884"/>
                  </a:cubicBezTo>
                  <a:cubicBezTo>
                    <a:pt x="23908" y="1921"/>
                    <a:pt x="23833" y="1933"/>
                    <a:pt x="23746" y="1946"/>
                  </a:cubicBezTo>
                  <a:lnTo>
                    <a:pt x="23646" y="1958"/>
                  </a:lnTo>
                  <a:lnTo>
                    <a:pt x="23546" y="1958"/>
                  </a:lnTo>
                  <a:cubicBezTo>
                    <a:pt x="23371" y="1933"/>
                    <a:pt x="23197" y="1884"/>
                    <a:pt x="23035" y="1821"/>
                  </a:cubicBezTo>
                  <a:cubicBezTo>
                    <a:pt x="22972" y="1796"/>
                    <a:pt x="22910" y="1759"/>
                    <a:pt x="22860" y="1734"/>
                  </a:cubicBezTo>
                  <a:cubicBezTo>
                    <a:pt x="22785" y="1684"/>
                    <a:pt x="22710" y="1634"/>
                    <a:pt x="22648" y="1584"/>
                  </a:cubicBezTo>
                  <a:cubicBezTo>
                    <a:pt x="22449" y="1422"/>
                    <a:pt x="22274" y="1235"/>
                    <a:pt x="22112" y="1035"/>
                  </a:cubicBezTo>
                  <a:cubicBezTo>
                    <a:pt x="22025" y="923"/>
                    <a:pt x="21925" y="823"/>
                    <a:pt x="21813" y="736"/>
                  </a:cubicBezTo>
                  <a:cubicBezTo>
                    <a:pt x="21700" y="649"/>
                    <a:pt x="21576" y="549"/>
                    <a:pt x="21438" y="474"/>
                  </a:cubicBezTo>
                  <a:cubicBezTo>
                    <a:pt x="21314" y="387"/>
                    <a:pt x="21164" y="312"/>
                    <a:pt x="21027" y="262"/>
                  </a:cubicBezTo>
                  <a:cubicBezTo>
                    <a:pt x="20964" y="237"/>
                    <a:pt x="20902" y="212"/>
                    <a:pt x="20840" y="200"/>
                  </a:cubicBezTo>
                  <a:cubicBezTo>
                    <a:pt x="20752" y="175"/>
                    <a:pt x="20665" y="163"/>
                    <a:pt x="20578" y="163"/>
                  </a:cubicBezTo>
                  <a:cubicBezTo>
                    <a:pt x="20540" y="159"/>
                    <a:pt x="20503" y="158"/>
                    <a:pt x="20466" y="158"/>
                  </a:cubicBezTo>
                  <a:cubicBezTo>
                    <a:pt x="20354" y="158"/>
                    <a:pt x="20244" y="172"/>
                    <a:pt x="20141" y="200"/>
                  </a:cubicBezTo>
                  <a:cubicBezTo>
                    <a:pt x="20004" y="212"/>
                    <a:pt x="19867" y="250"/>
                    <a:pt x="19730" y="300"/>
                  </a:cubicBezTo>
                  <a:cubicBezTo>
                    <a:pt x="19618" y="325"/>
                    <a:pt x="19505" y="387"/>
                    <a:pt x="19406" y="449"/>
                  </a:cubicBezTo>
                  <a:cubicBezTo>
                    <a:pt x="19306" y="512"/>
                    <a:pt x="19219" y="599"/>
                    <a:pt x="19144" y="674"/>
                  </a:cubicBezTo>
                  <a:cubicBezTo>
                    <a:pt x="19007" y="811"/>
                    <a:pt x="18882" y="948"/>
                    <a:pt x="18757" y="1085"/>
                  </a:cubicBezTo>
                  <a:cubicBezTo>
                    <a:pt x="18695" y="1148"/>
                    <a:pt x="18632" y="1235"/>
                    <a:pt x="18570" y="1310"/>
                  </a:cubicBezTo>
                  <a:cubicBezTo>
                    <a:pt x="18508" y="1385"/>
                    <a:pt x="18445" y="1460"/>
                    <a:pt x="18371" y="1534"/>
                  </a:cubicBezTo>
                  <a:cubicBezTo>
                    <a:pt x="18246" y="1672"/>
                    <a:pt x="18109" y="1821"/>
                    <a:pt x="17971" y="1946"/>
                  </a:cubicBezTo>
                  <a:cubicBezTo>
                    <a:pt x="17922" y="1983"/>
                    <a:pt x="17872" y="2021"/>
                    <a:pt x="17809" y="2058"/>
                  </a:cubicBezTo>
                  <a:cubicBezTo>
                    <a:pt x="17772" y="2083"/>
                    <a:pt x="17722" y="2108"/>
                    <a:pt x="17672" y="2133"/>
                  </a:cubicBezTo>
                  <a:cubicBezTo>
                    <a:pt x="17585" y="2170"/>
                    <a:pt x="17510" y="2195"/>
                    <a:pt x="17423" y="2220"/>
                  </a:cubicBezTo>
                  <a:cubicBezTo>
                    <a:pt x="17335" y="2233"/>
                    <a:pt x="17261" y="2258"/>
                    <a:pt x="17186" y="2270"/>
                  </a:cubicBezTo>
                  <a:cubicBezTo>
                    <a:pt x="17061" y="2283"/>
                    <a:pt x="16936" y="2295"/>
                    <a:pt x="16812" y="2308"/>
                  </a:cubicBezTo>
                  <a:cubicBezTo>
                    <a:pt x="16762" y="2320"/>
                    <a:pt x="16699" y="2320"/>
                    <a:pt x="16649" y="2320"/>
                  </a:cubicBezTo>
                  <a:lnTo>
                    <a:pt x="16525" y="2320"/>
                  </a:lnTo>
                  <a:cubicBezTo>
                    <a:pt x="16475" y="2308"/>
                    <a:pt x="16425" y="2295"/>
                    <a:pt x="16375" y="2283"/>
                  </a:cubicBezTo>
                  <a:cubicBezTo>
                    <a:pt x="16325" y="2270"/>
                    <a:pt x="16275" y="2258"/>
                    <a:pt x="16238" y="2233"/>
                  </a:cubicBezTo>
                  <a:cubicBezTo>
                    <a:pt x="16051" y="2158"/>
                    <a:pt x="15876" y="2058"/>
                    <a:pt x="15714" y="1933"/>
                  </a:cubicBezTo>
                  <a:cubicBezTo>
                    <a:pt x="15527" y="1771"/>
                    <a:pt x="15340" y="1584"/>
                    <a:pt x="15140" y="1410"/>
                  </a:cubicBezTo>
                  <a:cubicBezTo>
                    <a:pt x="15028" y="1310"/>
                    <a:pt x="14904" y="1210"/>
                    <a:pt x="14766" y="1110"/>
                  </a:cubicBezTo>
                  <a:cubicBezTo>
                    <a:pt x="14654" y="1023"/>
                    <a:pt x="14517" y="961"/>
                    <a:pt x="14380" y="911"/>
                  </a:cubicBezTo>
                  <a:cubicBezTo>
                    <a:pt x="14317" y="898"/>
                    <a:pt x="14268" y="886"/>
                    <a:pt x="14205" y="873"/>
                  </a:cubicBezTo>
                  <a:cubicBezTo>
                    <a:pt x="14118" y="848"/>
                    <a:pt x="14043" y="848"/>
                    <a:pt x="13956" y="836"/>
                  </a:cubicBezTo>
                  <a:cubicBezTo>
                    <a:pt x="13794" y="836"/>
                    <a:pt x="13644" y="861"/>
                    <a:pt x="13482" y="898"/>
                  </a:cubicBezTo>
                  <a:cubicBezTo>
                    <a:pt x="13357" y="923"/>
                    <a:pt x="13245" y="973"/>
                    <a:pt x="13120" y="1023"/>
                  </a:cubicBezTo>
                  <a:cubicBezTo>
                    <a:pt x="12995" y="1073"/>
                    <a:pt x="12871" y="1148"/>
                    <a:pt x="12746" y="1223"/>
                  </a:cubicBezTo>
                  <a:cubicBezTo>
                    <a:pt x="12609" y="1322"/>
                    <a:pt x="12472" y="1435"/>
                    <a:pt x="12347" y="1572"/>
                  </a:cubicBezTo>
                  <a:cubicBezTo>
                    <a:pt x="12235" y="1684"/>
                    <a:pt x="12135" y="1796"/>
                    <a:pt x="12023" y="1908"/>
                  </a:cubicBezTo>
                  <a:cubicBezTo>
                    <a:pt x="11923" y="2021"/>
                    <a:pt x="11836" y="2145"/>
                    <a:pt x="11736" y="2270"/>
                  </a:cubicBezTo>
                  <a:cubicBezTo>
                    <a:pt x="11674" y="2332"/>
                    <a:pt x="11636" y="2382"/>
                    <a:pt x="11574" y="2445"/>
                  </a:cubicBezTo>
                  <a:cubicBezTo>
                    <a:pt x="11511" y="2507"/>
                    <a:pt x="11462" y="2557"/>
                    <a:pt x="11399" y="2619"/>
                  </a:cubicBezTo>
                  <a:cubicBezTo>
                    <a:pt x="11299" y="2694"/>
                    <a:pt x="11187" y="2756"/>
                    <a:pt x="11087" y="2806"/>
                  </a:cubicBezTo>
                  <a:cubicBezTo>
                    <a:pt x="11000" y="2844"/>
                    <a:pt x="10925" y="2869"/>
                    <a:pt x="10838" y="2894"/>
                  </a:cubicBezTo>
                  <a:lnTo>
                    <a:pt x="10576" y="2894"/>
                  </a:lnTo>
                  <a:cubicBezTo>
                    <a:pt x="10426" y="2869"/>
                    <a:pt x="10289" y="2819"/>
                    <a:pt x="10152" y="2769"/>
                  </a:cubicBezTo>
                  <a:cubicBezTo>
                    <a:pt x="10077" y="2744"/>
                    <a:pt x="10015" y="2707"/>
                    <a:pt x="9953" y="2669"/>
                  </a:cubicBezTo>
                  <a:cubicBezTo>
                    <a:pt x="9903" y="2632"/>
                    <a:pt x="9840" y="2607"/>
                    <a:pt x="9803" y="2557"/>
                  </a:cubicBezTo>
                  <a:cubicBezTo>
                    <a:pt x="9753" y="2520"/>
                    <a:pt x="9703" y="2470"/>
                    <a:pt x="9666" y="2432"/>
                  </a:cubicBezTo>
                  <a:cubicBezTo>
                    <a:pt x="9616" y="2382"/>
                    <a:pt x="9591" y="2332"/>
                    <a:pt x="9553" y="2283"/>
                  </a:cubicBezTo>
                  <a:cubicBezTo>
                    <a:pt x="9404" y="2046"/>
                    <a:pt x="9242" y="1834"/>
                    <a:pt x="9067" y="1634"/>
                  </a:cubicBezTo>
                  <a:cubicBezTo>
                    <a:pt x="8967" y="1522"/>
                    <a:pt x="8843" y="1422"/>
                    <a:pt x="8718" y="1335"/>
                  </a:cubicBezTo>
                  <a:cubicBezTo>
                    <a:pt x="8593" y="1235"/>
                    <a:pt x="8444" y="1173"/>
                    <a:pt x="8294" y="1123"/>
                  </a:cubicBezTo>
                  <a:cubicBezTo>
                    <a:pt x="8169" y="1085"/>
                    <a:pt x="8057" y="1048"/>
                    <a:pt x="7932" y="1035"/>
                  </a:cubicBezTo>
                  <a:cubicBezTo>
                    <a:pt x="7770" y="1011"/>
                    <a:pt x="7620" y="998"/>
                    <a:pt x="7471" y="986"/>
                  </a:cubicBezTo>
                  <a:cubicBezTo>
                    <a:pt x="7408" y="998"/>
                    <a:pt x="7346" y="998"/>
                    <a:pt x="7284" y="1011"/>
                  </a:cubicBezTo>
                  <a:cubicBezTo>
                    <a:pt x="7209" y="1023"/>
                    <a:pt x="7122" y="1035"/>
                    <a:pt x="7047" y="1060"/>
                  </a:cubicBezTo>
                  <a:cubicBezTo>
                    <a:pt x="6935" y="1098"/>
                    <a:pt x="6810" y="1135"/>
                    <a:pt x="6698" y="1198"/>
                  </a:cubicBezTo>
                  <a:cubicBezTo>
                    <a:pt x="6573" y="1247"/>
                    <a:pt x="6473" y="1310"/>
                    <a:pt x="6373" y="1372"/>
                  </a:cubicBezTo>
                  <a:cubicBezTo>
                    <a:pt x="6261" y="1447"/>
                    <a:pt x="6161" y="1534"/>
                    <a:pt x="6074" y="1634"/>
                  </a:cubicBezTo>
                  <a:cubicBezTo>
                    <a:pt x="5999" y="1696"/>
                    <a:pt x="5937" y="1771"/>
                    <a:pt x="5874" y="1846"/>
                  </a:cubicBezTo>
                  <a:cubicBezTo>
                    <a:pt x="5800" y="1921"/>
                    <a:pt x="5737" y="1996"/>
                    <a:pt x="5687" y="2071"/>
                  </a:cubicBezTo>
                  <a:cubicBezTo>
                    <a:pt x="5563" y="2220"/>
                    <a:pt x="5450" y="2382"/>
                    <a:pt x="5313" y="2520"/>
                  </a:cubicBezTo>
                  <a:cubicBezTo>
                    <a:pt x="5201" y="2657"/>
                    <a:pt x="5089" y="2781"/>
                    <a:pt x="4952" y="2906"/>
                  </a:cubicBezTo>
                  <a:cubicBezTo>
                    <a:pt x="4902" y="2944"/>
                    <a:pt x="4852" y="2981"/>
                    <a:pt x="4802" y="3018"/>
                  </a:cubicBezTo>
                  <a:cubicBezTo>
                    <a:pt x="4752" y="3056"/>
                    <a:pt x="4690" y="3093"/>
                    <a:pt x="4640" y="3106"/>
                  </a:cubicBezTo>
                  <a:cubicBezTo>
                    <a:pt x="4590" y="3131"/>
                    <a:pt x="4540" y="3156"/>
                    <a:pt x="4490" y="3168"/>
                  </a:cubicBezTo>
                  <a:cubicBezTo>
                    <a:pt x="4428" y="3193"/>
                    <a:pt x="4378" y="3205"/>
                    <a:pt x="4316" y="3218"/>
                  </a:cubicBezTo>
                  <a:cubicBezTo>
                    <a:pt x="4201" y="3227"/>
                    <a:pt x="4093" y="3236"/>
                    <a:pt x="3982" y="3236"/>
                  </a:cubicBezTo>
                  <a:cubicBezTo>
                    <a:pt x="3936" y="3236"/>
                    <a:pt x="3889" y="3234"/>
                    <a:pt x="3842" y="3230"/>
                  </a:cubicBezTo>
                  <a:cubicBezTo>
                    <a:pt x="3680" y="3205"/>
                    <a:pt x="3505" y="3156"/>
                    <a:pt x="3343" y="3106"/>
                  </a:cubicBezTo>
                  <a:cubicBezTo>
                    <a:pt x="3181" y="3031"/>
                    <a:pt x="3019" y="2931"/>
                    <a:pt x="2869" y="2819"/>
                  </a:cubicBezTo>
                  <a:cubicBezTo>
                    <a:pt x="2782" y="2744"/>
                    <a:pt x="2694" y="2669"/>
                    <a:pt x="2620" y="2582"/>
                  </a:cubicBezTo>
                  <a:cubicBezTo>
                    <a:pt x="2532" y="2482"/>
                    <a:pt x="2432" y="2382"/>
                    <a:pt x="2358" y="2270"/>
                  </a:cubicBezTo>
                  <a:cubicBezTo>
                    <a:pt x="2270" y="2170"/>
                    <a:pt x="2183" y="2071"/>
                    <a:pt x="2083" y="1971"/>
                  </a:cubicBezTo>
                  <a:cubicBezTo>
                    <a:pt x="1996" y="1871"/>
                    <a:pt x="1896" y="1784"/>
                    <a:pt x="1796" y="1684"/>
                  </a:cubicBezTo>
                  <a:cubicBezTo>
                    <a:pt x="1684" y="1584"/>
                    <a:pt x="1559" y="1484"/>
                    <a:pt x="1435" y="1397"/>
                  </a:cubicBezTo>
                  <a:cubicBezTo>
                    <a:pt x="1310" y="1322"/>
                    <a:pt x="1173" y="1272"/>
                    <a:pt x="1036" y="1235"/>
                  </a:cubicBezTo>
                  <a:cubicBezTo>
                    <a:pt x="961" y="1210"/>
                    <a:pt x="874" y="1198"/>
                    <a:pt x="786" y="1198"/>
                  </a:cubicBezTo>
                  <a:cubicBezTo>
                    <a:pt x="711" y="1198"/>
                    <a:pt x="624" y="1210"/>
                    <a:pt x="549" y="1223"/>
                  </a:cubicBezTo>
                  <a:cubicBezTo>
                    <a:pt x="450" y="1247"/>
                    <a:pt x="362" y="1272"/>
                    <a:pt x="275" y="1310"/>
                  </a:cubicBezTo>
                  <a:lnTo>
                    <a:pt x="238" y="1322"/>
                  </a:lnTo>
                  <a:lnTo>
                    <a:pt x="250" y="1322"/>
                  </a:lnTo>
                  <a:cubicBezTo>
                    <a:pt x="26" y="1410"/>
                    <a:pt x="1" y="1696"/>
                    <a:pt x="188" y="1821"/>
                  </a:cubicBezTo>
                  <a:cubicBezTo>
                    <a:pt x="228" y="1845"/>
                    <a:pt x="273" y="1859"/>
                    <a:pt x="317" y="1859"/>
                  </a:cubicBezTo>
                  <a:cubicBezTo>
                    <a:pt x="341" y="1859"/>
                    <a:pt x="365" y="1855"/>
                    <a:pt x="387" y="1846"/>
                  </a:cubicBezTo>
                  <a:cubicBezTo>
                    <a:pt x="425" y="1834"/>
                    <a:pt x="462" y="1809"/>
                    <a:pt x="512" y="1796"/>
                  </a:cubicBezTo>
                  <a:cubicBezTo>
                    <a:pt x="562" y="1784"/>
                    <a:pt x="624" y="1771"/>
                    <a:pt x="674" y="1759"/>
                  </a:cubicBezTo>
                  <a:cubicBezTo>
                    <a:pt x="705" y="1753"/>
                    <a:pt x="740" y="1749"/>
                    <a:pt x="774" y="1749"/>
                  </a:cubicBezTo>
                  <a:cubicBezTo>
                    <a:pt x="808" y="1749"/>
                    <a:pt x="842" y="1753"/>
                    <a:pt x="874" y="1759"/>
                  </a:cubicBezTo>
                  <a:cubicBezTo>
                    <a:pt x="936" y="1771"/>
                    <a:pt x="998" y="1784"/>
                    <a:pt x="1048" y="1809"/>
                  </a:cubicBezTo>
                  <a:cubicBezTo>
                    <a:pt x="1098" y="1834"/>
                    <a:pt x="1148" y="1859"/>
                    <a:pt x="1210" y="1896"/>
                  </a:cubicBezTo>
                  <a:cubicBezTo>
                    <a:pt x="1260" y="1921"/>
                    <a:pt x="1298" y="1958"/>
                    <a:pt x="1347" y="1996"/>
                  </a:cubicBezTo>
                  <a:cubicBezTo>
                    <a:pt x="1547" y="2170"/>
                    <a:pt x="1747" y="2370"/>
                    <a:pt x="1921" y="2569"/>
                  </a:cubicBezTo>
                  <a:cubicBezTo>
                    <a:pt x="2083" y="2781"/>
                    <a:pt x="2258" y="2981"/>
                    <a:pt x="2445" y="3156"/>
                  </a:cubicBezTo>
                  <a:cubicBezTo>
                    <a:pt x="2557" y="3255"/>
                    <a:pt x="2682" y="3355"/>
                    <a:pt x="2819" y="3430"/>
                  </a:cubicBezTo>
                  <a:cubicBezTo>
                    <a:pt x="2944" y="3505"/>
                    <a:pt x="3081" y="3567"/>
                    <a:pt x="3218" y="3629"/>
                  </a:cubicBezTo>
                  <a:cubicBezTo>
                    <a:pt x="3343" y="3679"/>
                    <a:pt x="3468" y="3717"/>
                    <a:pt x="3605" y="3742"/>
                  </a:cubicBezTo>
                  <a:cubicBezTo>
                    <a:pt x="3742" y="3767"/>
                    <a:pt x="3879" y="3779"/>
                    <a:pt x="4016" y="3779"/>
                  </a:cubicBezTo>
                  <a:cubicBezTo>
                    <a:pt x="4166" y="3779"/>
                    <a:pt x="4316" y="3767"/>
                    <a:pt x="4465" y="3742"/>
                  </a:cubicBezTo>
                  <a:cubicBezTo>
                    <a:pt x="4577" y="3717"/>
                    <a:pt x="4677" y="3679"/>
                    <a:pt x="4789" y="3629"/>
                  </a:cubicBezTo>
                  <a:cubicBezTo>
                    <a:pt x="4914" y="3567"/>
                    <a:pt x="5039" y="3505"/>
                    <a:pt x="5164" y="3417"/>
                  </a:cubicBezTo>
                  <a:cubicBezTo>
                    <a:pt x="5263" y="3330"/>
                    <a:pt x="5363" y="3243"/>
                    <a:pt x="5463" y="3156"/>
                  </a:cubicBezTo>
                  <a:cubicBezTo>
                    <a:pt x="5625" y="2981"/>
                    <a:pt x="5775" y="2806"/>
                    <a:pt x="5912" y="2619"/>
                  </a:cubicBezTo>
                  <a:cubicBezTo>
                    <a:pt x="6049" y="2445"/>
                    <a:pt x="6186" y="2270"/>
                    <a:pt x="6336" y="2108"/>
                  </a:cubicBezTo>
                  <a:cubicBezTo>
                    <a:pt x="6411" y="2033"/>
                    <a:pt x="6473" y="1971"/>
                    <a:pt x="6535" y="1908"/>
                  </a:cubicBezTo>
                  <a:cubicBezTo>
                    <a:pt x="6635" y="1834"/>
                    <a:pt x="6747" y="1759"/>
                    <a:pt x="6860" y="1696"/>
                  </a:cubicBezTo>
                  <a:cubicBezTo>
                    <a:pt x="7009" y="1634"/>
                    <a:pt x="7171" y="1584"/>
                    <a:pt x="7334" y="1547"/>
                  </a:cubicBezTo>
                  <a:cubicBezTo>
                    <a:pt x="7396" y="1547"/>
                    <a:pt x="7458" y="1534"/>
                    <a:pt x="7521" y="1534"/>
                  </a:cubicBezTo>
                  <a:cubicBezTo>
                    <a:pt x="7583" y="1534"/>
                    <a:pt x="7633" y="1534"/>
                    <a:pt x="7720" y="1547"/>
                  </a:cubicBezTo>
                  <a:cubicBezTo>
                    <a:pt x="7807" y="1559"/>
                    <a:pt x="7895" y="1572"/>
                    <a:pt x="7982" y="1597"/>
                  </a:cubicBezTo>
                  <a:cubicBezTo>
                    <a:pt x="8082" y="1622"/>
                    <a:pt x="8169" y="1647"/>
                    <a:pt x="8269" y="1684"/>
                  </a:cubicBezTo>
                  <a:cubicBezTo>
                    <a:pt x="8331" y="1709"/>
                    <a:pt x="8381" y="1746"/>
                    <a:pt x="8444" y="1784"/>
                  </a:cubicBezTo>
                  <a:cubicBezTo>
                    <a:pt x="8493" y="1809"/>
                    <a:pt x="8543" y="1846"/>
                    <a:pt x="8593" y="1884"/>
                  </a:cubicBezTo>
                  <a:cubicBezTo>
                    <a:pt x="8656" y="1946"/>
                    <a:pt x="8705" y="2008"/>
                    <a:pt x="8768" y="2071"/>
                  </a:cubicBezTo>
                  <a:cubicBezTo>
                    <a:pt x="8818" y="2120"/>
                    <a:pt x="8880" y="2195"/>
                    <a:pt x="8917" y="2258"/>
                  </a:cubicBezTo>
                  <a:cubicBezTo>
                    <a:pt x="8992" y="2345"/>
                    <a:pt x="9055" y="2445"/>
                    <a:pt x="9117" y="2532"/>
                  </a:cubicBezTo>
                  <a:cubicBezTo>
                    <a:pt x="9192" y="2669"/>
                    <a:pt x="9292" y="2781"/>
                    <a:pt x="9404" y="2894"/>
                  </a:cubicBezTo>
                  <a:cubicBezTo>
                    <a:pt x="9466" y="2956"/>
                    <a:pt x="9528" y="3006"/>
                    <a:pt x="9591" y="3056"/>
                  </a:cubicBezTo>
                  <a:cubicBezTo>
                    <a:pt x="9641" y="3093"/>
                    <a:pt x="9703" y="3131"/>
                    <a:pt x="9753" y="3156"/>
                  </a:cubicBezTo>
                  <a:cubicBezTo>
                    <a:pt x="9840" y="3205"/>
                    <a:pt x="9915" y="3243"/>
                    <a:pt x="9990" y="3268"/>
                  </a:cubicBezTo>
                  <a:cubicBezTo>
                    <a:pt x="10052" y="3305"/>
                    <a:pt x="10102" y="3318"/>
                    <a:pt x="10165" y="3343"/>
                  </a:cubicBezTo>
                  <a:cubicBezTo>
                    <a:pt x="10335" y="3397"/>
                    <a:pt x="10516" y="3427"/>
                    <a:pt x="10694" y="3427"/>
                  </a:cubicBezTo>
                  <a:cubicBezTo>
                    <a:pt x="10802" y="3427"/>
                    <a:pt x="10909" y="3416"/>
                    <a:pt x="11013" y="3393"/>
                  </a:cubicBezTo>
                  <a:cubicBezTo>
                    <a:pt x="11150" y="3355"/>
                    <a:pt x="11287" y="3305"/>
                    <a:pt x="11399" y="3230"/>
                  </a:cubicBezTo>
                  <a:cubicBezTo>
                    <a:pt x="11524" y="3168"/>
                    <a:pt x="11636" y="3093"/>
                    <a:pt x="11748" y="2993"/>
                  </a:cubicBezTo>
                  <a:cubicBezTo>
                    <a:pt x="11848" y="2906"/>
                    <a:pt x="11960" y="2794"/>
                    <a:pt x="12060" y="2682"/>
                  </a:cubicBezTo>
                  <a:cubicBezTo>
                    <a:pt x="12147" y="2582"/>
                    <a:pt x="12222" y="2470"/>
                    <a:pt x="12310" y="2370"/>
                  </a:cubicBezTo>
                  <a:cubicBezTo>
                    <a:pt x="12397" y="2270"/>
                    <a:pt x="12472" y="2183"/>
                    <a:pt x="12571" y="2083"/>
                  </a:cubicBezTo>
                  <a:cubicBezTo>
                    <a:pt x="12659" y="1983"/>
                    <a:pt x="12759" y="1896"/>
                    <a:pt x="12858" y="1796"/>
                  </a:cubicBezTo>
                  <a:cubicBezTo>
                    <a:pt x="12908" y="1759"/>
                    <a:pt x="12971" y="1709"/>
                    <a:pt x="13033" y="1672"/>
                  </a:cubicBezTo>
                  <a:cubicBezTo>
                    <a:pt x="13095" y="1622"/>
                    <a:pt x="13170" y="1584"/>
                    <a:pt x="13245" y="1547"/>
                  </a:cubicBezTo>
                  <a:cubicBezTo>
                    <a:pt x="13320" y="1522"/>
                    <a:pt x="13395" y="1484"/>
                    <a:pt x="13469" y="1460"/>
                  </a:cubicBezTo>
                  <a:cubicBezTo>
                    <a:pt x="13557" y="1435"/>
                    <a:pt x="13644" y="1410"/>
                    <a:pt x="13731" y="1397"/>
                  </a:cubicBezTo>
                  <a:cubicBezTo>
                    <a:pt x="13769" y="1385"/>
                    <a:pt x="13806" y="1385"/>
                    <a:pt x="13843" y="1385"/>
                  </a:cubicBezTo>
                  <a:lnTo>
                    <a:pt x="14006" y="1385"/>
                  </a:lnTo>
                  <a:cubicBezTo>
                    <a:pt x="14118" y="1410"/>
                    <a:pt x="14230" y="1435"/>
                    <a:pt x="14330" y="1472"/>
                  </a:cubicBezTo>
                  <a:cubicBezTo>
                    <a:pt x="14392" y="1497"/>
                    <a:pt x="14442" y="1534"/>
                    <a:pt x="14492" y="1572"/>
                  </a:cubicBezTo>
                  <a:cubicBezTo>
                    <a:pt x="14554" y="1609"/>
                    <a:pt x="14617" y="1659"/>
                    <a:pt x="14679" y="1696"/>
                  </a:cubicBezTo>
                  <a:cubicBezTo>
                    <a:pt x="14866" y="1859"/>
                    <a:pt x="15053" y="2046"/>
                    <a:pt x="15240" y="2208"/>
                  </a:cubicBezTo>
                  <a:cubicBezTo>
                    <a:pt x="15352" y="2320"/>
                    <a:pt x="15465" y="2407"/>
                    <a:pt x="15589" y="2495"/>
                  </a:cubicBezTo>
                  <a:cubicBezTo>
                    <a:pt x="15702" y="2569"/>
                    <a:pt x="15814" y="2632"/>
                    <a:pt x="15939" y="2694"/>
                  </a:cubicBezTo>
                  <a:cubicBezTo>
                    <a:pt x="16026" y="2719"/>
                    <a:pt x="16101" y="2756"/>
                    <a:pt x="16176" y="2794"/>
                  </a:cubicBezTo>
                  <a:cubicBezTo>
                    <a:pt x="16238" y="2819"/>
                    <a:pt x="16313" y="2831"/>
                    <a:pt x="16375" y="2844"/>
                  </a:cubicBezTo>
                  <a:cubicBezTo>
                    <a:pt x="16500" y="2869"/>
                    <a:pt x="16637" y="2869"/>
                    <a:pt x="16762" y="2869"/>
                  </a:cubicBezTo>
                  <a:cubicBezTo>
                    <a:pt x="16899" y="2856"/>
                    <a:pt x="17011" y="2844"/>
                    <a:pt x="17161" y="2819"/>
                  </a:cubicBezTo>
                  <a:cubicBezTo>
                    <a:pt x="17298" y="2794"/>
                    <a:pt x="17448" y="2769"/>
                    <a:pt x="17597" y="2732"/>
                  </a:cubicBezTo>
                  <a:cubicBezTo>
                    <a:pt x="17647" y="2719"/>
                    <a:pt x="17710" y="2707"/>
                    <a:pt x="17772" y="2694"/>
                  </a:cubicBezTo>
                  <a:cubicBezTo>
                    <a:pt x="17834" y="2657"/>
                    <a:pt x="17897" y="2632"/>
                    <a:pt x="17959" y="2594"/>
                  </a:cubicBezTo>
                  <a:cubicBezTo>
                    <a:pt x="18009" y="2569"/>
                    <a:pt x="18059" y="2544"/>
                    <a:pt x="18109" y="2520"/>
                  </a:cubicBezTo>
                  <a:cubicBezTo>
                    <a:pt x="18158" y="2482"/>
                    <a:pt x="18208" y="2432"/>
                    <a:pt x="18258" y="2395"/>
                  </a:cubicBezTo>
                  <a:cubicBezTo>
                    <a:pt x="18445" y="2233"/>
                    <a:pt x="18607" y="2071"/>
                    <a:pt x="18770" y="1884"/>
                  </a:cubicBezTo>
                  <a:cubicBezTo>
                    <a:pt x="18844" y="1809"/>
                    <a:pt x="18907" y="1721"/>
                    <a:pt x="18982" y="1634"/>
                  </a:cubicBezTo>
                  <a:cubicBezTo>
                    <a:pt x="19044" y="1547"/>
                    <a:pt x="19119" y="1460"/>
                    <a:pt x="19194" y="1385"/>
                  </a:cubicBezTo>
                  <a:cubicBezTo>
                    <a:pt x="19256" y="1322"/>
                    <a:pt x="19343" y="1223"/>
                    <a:pt x="19406" y="1160"/>
                  </a:cubicBezTo>
                  <a:cubicBezTo>
                    <a:pt x="19468" y="1098"/>
                    <a:pt x="19530" y="1023"/>
                    <a:pt x="19605" y="961"/>
                  </a:cubicBezTo>
                  <a:cubicBezTo>
                    <a:pt x="19655" y="923"/>
                    <a:pt x="19717" y="886"/>
                    <a:pt x="19780" y="848"/>
                  </a:cubicBezTo>
                  <a:cubicBezTo>
                    <a:pt x="19929" y="799"/>
                    <a:pt x="20079" y="749"/>
                    <a:pt x="20241" y="724"/>
                  </a:cubicBezTo>
                  <a:lnTo>
                    <a:pt x="20428" y="699"/>
                  </a:lnTo>
                  <a:cubicBezTo>
                    <a:pt x="20459" y="693"/>
                    <a:pt x="20491" y="689"/>
                    <a:pt x="20522" y="689"/>
                  </a:cubicBezTo>
                  <a:cubicBezTo>
                    <a:pt x="20553" y="689"/>
                    <a:pt x="20584" y="693"/>
                    <a:pt x="20615" y="699"/>
                  </a:cubicBezTo>
                  <a:cubicBezTo>
                    <a:pt x="20665" y="699"/>
                    <a:pt x="20715" y="711"/>
                    <a:pt x="20752" y="724"/>
                  </a:cubicBezTo>
                  <a:cubicBezTo>
                    <a:pt x="20802" y="736"/>
                    <a:pt x="20865" y="749"/>
                    <a:pt x="20915" y="774"/>
                  </a:cubicBezTo>
                  <a:lnTo>
                    <a:pt x="21039" y="836"/>
                  </a:lnTo>
                  <a:cubicBezTo>
                    <a:pt x="21102" y="873"/>
                    <a:pt x="21152" y="898"/>
                    <a:pt x="21201" y="936"/>
                  </a:cubicBezTo>
                  <a:cubicBezTo>
                    <a:pt x="21301" y="998"/>
                    <a:pt x="21389" y="1060"/>
                    <a:pt x="21476" y="1135"/>
                  </a:cubicBezTo>
                  <a:cubicBezTo>
                    <a:pt x="21513" y="1160"/>
                    <a:pt x="21551" y="1198"/>
                    <a:pt x="21588" y="1235"/>
                  </a:cubicBezTo>
                  <a:cubicBezTo>
                    <a:pt x="21638" y="1285"/>
                    <a:pt x="21688" y="1335"/>
                    <a:pt x="21725" y="1385"/>
                  </a:cubicBezTo>
                  <a:cubicBezTo>
                    <a:pt x="21813" y="1484"/>
                    <a:pt x="21887" y="1584"/>
                    <a:pt x="21975" y="1672"/>
                  </a:cubicBezTo>
                  <a:cubicBezTo>
                    <a:pt x="22074" y="1784"/>
                    <a:pt x="22187" y="1884"/>
                    <a:pt x="22286" y="1971"/>
                  </a:cubicBezTo>
                  <a:cubicBezTo>
                    <a:pt x="22411" y="2071"/>
                    <a:pt x="22536" y="2158"/>
                    <a:pt x="22673" y="2233"/>
                  </a:cubicBezTo>
                  <a:cubicBezTo>
                    <a:pt x="22798" y="2295"/>
                    <a:pt x="22935" y="2357"/>
                    <a:pt x="23072" y="2395"/>
                  </a:cubicBezTo>
                  <a:cubicBezTo>
                    <a:pt x="23134" y="2420"/>
                    <a:pt x="23197" y="2432"/>
                    <a:pt x="23247" y="2445"/>
                  </a:cubicBezTo>
                  <a:cubicBezTo>
                    <a:pt x="23334" y="2470"/>
                    <a:pt x="23421" y="2482"/>
                    <a:pt x="23509" y="2495"/>
                  </a:cubicBezTo>
                  <a:lnTo>
                    <a:pt x="23758" y="2495"/>
                  </a:lnTo>
                  <a:cubicBezTo>
                    <a:pt x="23845" y="2482"/>
                    <a:pt x="23920" y="2457"/>
                    <a:pt x="24007" y="2445"/>
                  </a:cubicBezTo>
                  <a:cubicBezTo>
                    <a:pt x="24157" y="2395"/>
                    <a:pt x="24294" y="2345"/>
                    <a:pt x="24431" y="2283"/>
                  </a:cubicBezTo>
                  <a:cubicBezTo>
                    <a:pt x="24569" y="2220"/>
                    <a:pt x="24693" y="2133"/>
                    <a:pt x="24818" y="2046"/>
                  </a:cubicBezTo>
                  <a:cubicBezTo>
                    <a:pt x="24943" y="1958"/>
                    <a:pt x="25067" y="1859"/>
                    <a:pt x="25167" y="1734"/>
                  </a:cubicBezTo>
                  <a:cubicBezTo>
                    <a:pt x="25279" y="1634"/>
                    <a:pt x="25367" y="1534"/>
                    <a:pt x="25479" y="1397"/>
                  </a:cubicBezTo>
                  <a:cubicBezTo>
                    <a:pt x="25591" y="1272"/>
                    <a:pt x="25716" y="1160"/>
                    <a:pt x="25841" y="1048"/>
                  </a:cubicBezTo>
                  <a:cubicBezTo>
                    <a:pt x="26015" y="898"/>
                    <a:pt x="26190" y="761"/>
                    <a:pt x="26389" y="649"/>
                  </a:cubicBezTo>
                  <a:cubicBezTo>
                    <a:pt x="26452" y="624"/>
                    <a:pt x="26514" y="611"/>
                    <a:pt x="26576" y="587"/>
                  </a:cubicBezTo>
                  <a:cubicBezTo>
                    <a:pt x="26626" y="574"/>
                    <a:pt x="26689" y="562"/>
                    <a:pt x="26751" y="549"/>
                  </a:cubicBezTo>
                  <a:cubicBezTo>
                    <a:pt x="26801" y="543"/>
                    <a:pt x="26848" y="540"/>
                    <a:pt x="26894" y="540"/>
                  </a:cubicBezTo>
                  <a:cubicBezTo>
                    <a:pt x="26941" y="540"/>
                    <a:pt x="26988" y="543"/>
                    <a:pt x="27038" y="549"/>
                  </a:cubicBezTo>
                  <a:cubicBezTo>
                    <a:pt x="27088" y="562"/>
                    <a:pt x="27150" y="562"/>
                    <a:pt x="27200" y="587"/>
                  </a:cubicBezTo>
                  <a:cubicBezTo>
                    <a:pt x="27262" y="599"/>
                    <a:pt x="27325" y="624"/>
                    <a:pt x="27375" y="649"/>
                  </a:cubicBezTo>
                  <a:lnTo>
                    <a:pt x="27425" y="661"/>
                  </a:lnTo>
                  <a:lnTo>
                    <a:pt x="27487" y="686"/>
                  </a:lnTo>
                  <a:cubicBezTo>
                    <a:pt x="27506" y="699"/>
                    <a:pt x="27527" y="705"/>
                    <a:pt x="27549" y="705"/>
                  </a:cubicBezTo>
                  <a:cubicBezTo>
                    <a:pt x="27571" y="705"/>
                    <a:pt x="27593" y="699"/>
                    <a:pt x="27612" y="686"/>
                  </a:cubicBezTo>
                  <a:cubicBezTo>
                    <a:pt x="27674" y="674"/>
                    <a:pt x="27736" y="624"/>
                    <a:pt x="27774" y="562"/>
                  </a:cubicBezTo>
                  <a:cubicBezTo>
                    <a:pt x="27799" y="499"/>
                    <a:pt x="27811" y="424"/>
                    <a:pt x="27786" y="350"/>
                  </a:cubicBezTo>
                  <a:cubicBezTo>
                    <a:pt x="27774" y="287"/>
                    <a:pt x="27736" y="225"/>
                    <a:pt x="27674" y="187"/>
                  </a:cubicBezTo>
                  <a:cubicBezTo>
                    <a:pt x="27537" y="125"/>
                    <a:pt x="27400" y="75"/>
                    <a:pt x="27250" y="38"/>
                  </a:cubicBezTo>
                  <a:cubicBezTo>
                    <a:pt x="27100" y="0"/>
                    <a:pt x="26963" y="0"/>
                    <a:pt x="26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108238" y="2047643"/>
            <a:ext cx="49275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2108250" y="1256925"/>
            <a:ext cx="49275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227526" y="3261962"/>
            <a:ext cx="804901" cy="790835"/>
          </a:xfrm>
          <a:custGeom>
            <a:avLst/>
            <a:gdLst/>
            <a:ahLst/>
            <a:cxnLst/>
            <a:rect l="l" t="t" r="r" b="b"/>
            <a:pathLst>
              <a:path w="38512" h="37839" extrusionOk="0">
                <a:moveTo>
                  <a:pt x="26252" y="1"/>
                </a:moveTo>
                <a:cubicBezTo>
                  <a:pt x="25891" y="1"/>
                  <a:pt x="25604" y="238"/>
                  <a:pt x="25379" y="487"/>
                </a:cubicBezTo>
                <a:cubicBezTo>
                  <a:pt x="25142" y="736"/>
                  <a:pt x="24955" y="986"/>
                  <a:pt x="24743" y="1248"/>
                </a:cubicBezTo>
                <a:cubicBezTo>
                  <a:pt x="23895" y="2270"/>
                  <a:pt x="23085" y="3318"/>
                  <a:pt x="22287" y="4390"/>
                </a:cubicBezTo>
                <a:cubicBezTo>
                  <a:pt x="21451" y="5488"/>
                  <a:pt x="20653" y="6623"/>
                  <a:pt x="19867" y="7770"/>
                </a:cubicBezTo>
                <a:cubicBezTo>
                  <a:pt x="19493" y="8319"/>
                  <a:pt x="19131" y="8855"/>
                  <a:pt x="18757" y="9416"/>
                </a:cubicBezTo>
                <a:lnTo>
                  <a:pt x="18520" y="9753"/>
                </a:lnTo>
                <a:cubicBezTo>
                  <a:pt x="18096" y="9354"/>
                  <a:pt x="17672" y="8955"/>
                  <a:pt x="17261" y="8556"/>
                </a:cubicBezTo>
                <a:cubicBezTo>
                  <a:pt x="16774" y="8082"/>
                  <a:pt x="16300" y="7620"/>
                  <a:pt x="15814" y="7159"/>
                </a:cubicBezTo>
                <a:cubicBezTo>
                  <a:pt x="15328" y="6698"/>
                  <a:pt x="14841" y="6249"/>
                  <a:pt x="14342" y="5800"/>
                </a:cubicBezTo>
                <a:cubicBezTo>
                  <a:pt x="13407" y="4939"/>
                  <a:pt x="12509" y="4054"/>
                  <a:pt x="11586" y="3181"/>
                </a:cubicBezTo>
                <a:cubicBezTo>
                  <a:pt x="11449" y="3031"/>
                  <a:pt x="11275" y="2894"/>
                  <a:pt x="11100" y="2782"/>
                </a:cubicBezTo>
                <a:cubicBezTo>
                  <a:pt x="10967" y="2704"/>
                  <a:pt x="10817" y="2666"/>
                  <a:pt x="10668" y="2666"/>
                </a:cubicBezTo>
                <a:cubicBezTo>
                  <a:pt x="10480" y="2666"/>
                  <a:pt x="10292" y="2726"/>
                  <a:pt x="10140" y="2844"/>
                </a:cubicBezTo>
                <a:cubicBezTo>
                  <a:pt x="9703" y="3193"/>
                  <a:pt x="9778" y="3854"/>
                  <a:pt x="9853" y="4353"/>
                </a:cubicBezTo>
                <a:cubicBezTo>
                  <a:pt x="9953" y="5026"/>
                  <a:pt x="10090" y="5687"/>
                  <a:pt x="10240" y="6348"/>
                </a:cubicBezTo>
                <a:cubicBezTo>
                  <a:pt x="10526" y="7620"/>
                  <a:pt x="10863" y="8880"/>
                  <a:pt x="11237" y="10140"/>
                </a:cubicBezTo>
                <a:cubicBezTo>
                  <a:pt x="11412" y="10726"/>
                  <a:pt x="11586" y="11324"/>
                  <a:pt x="11773" y="11910"/>
                </a:cubicBezTo>
                <a:cubicBezTo>
                  <a:pt x="11898" y="12285"/>
                  <a:pt x="12023" y="12646"/>
                  <a:pt x="12160" y="13008"/>
                </a:cubicBezTo>
                <a:cubicBezTo>
                  <a:pt x="11848" y="13058"/>
                  <a:pt x="11549" y="13095"/>
                  <a:pt x="11250" y="13120"/>
                </a:cubicBezTo>
                <a:cubicBezTo>
                  <a:pt x="10368" y="13173"/>
                  <a:pt x="9489" y="13187"/>
                  <a:pt x="8610" y="13187"/>
                </a:cubicBezTo>
                <a:cubicBezTo>
                  <a:pt x="7636" y="13187"/>
                  <a:pt x="6663" y="13170"/>
                  <a:pt x="5689" y="13170"/>
                </a:cubicBezTo>
                <a:cubicBezTo>
                  <a:pt x="5265" y="13170"/>
                  <a:pt x="4840" y="13173"/>
                  <a:pt x="4416" y="13182"/>
                </a:cubicBezTo>
                <a:cubicBezTo>
                  <a:pt x="3767" y="13195"/>
                  <a:pt x="3131" y="13220"/>
                  <a:pt x="2482" y="13257"/>
                </a:cubicBezTo>
                <a:cubicBezTo>
                  <a:pt x="2158" y="13270"/>
                  <a:pt x="1846" y="13282"/>
                  <a:pt x="1522" y="13307"/>
                </a:cubicBezTo>
                <a:cubicBezTo>
                  <a:pt x="1173" y="13332"/>
                  <a:pt x="786" y="13357"/>
                  <a:pt x="475" y="13544"/>
                </a:cubicBezTo>
                <a:cubicBezTo>
                  <a:pt x="150" y="13744"/>
                  <a:pt x="1" y="14143"/>
                  <a:pt x="101" y="14504"/>
                </a:cubicBezTo>
                <a:cubicBezTo>
                  <a:pt x="163" y="14741"/>
                  <a:pt x="288" y="14966"/>
                  <a:pt x="450" y="15140"/>
                </a:cubicBezTo>
                <a:cubicBezTo>
                  <a:pt x="687" y="15402"/>
                  <a:pt x="949" y="15639"/>
                  <a:pt x="1248" y="15826"/>
                </a:cubicBezTo>
                <a:cubicBezTo>
                  <a:pt x="1772" y="16213"/>
                  <a:pt x="2320" y="16562"/>
                  <a:pt x="2882" y="16886"/>
                </a:cubicBezTo>
                <a:cubicBezTo>
                  <a:pt x="4054" y="17547"/>
                  <a:pt x="5239" y="18146"/>
                  <a:pt x="6461" y="18707"/>
                </a:cubicBezTo>
                <a:cubicBezTo>
                  <a:pt x="7009" y="18957"/>
                  <a:pt x="7571" y="19193"/>
                  <a:pt x="8144" y="19430"/>
                </a:cubicBezTo>
                <a:lnTo>
                  <a:pt x="8693" y="19667"/>
                </a:lnTo>
                <a:cubicBezTo>
                  <a:pt x="8518" y="19842"/>
                  <a:pt x="8344" y="20017"/>
                  <a:pt x="8182" y="20204"/>
                </a:cubicBezTo>
                <a:cubicBezTo>
                  <a:pt x="7795" y="20628"/>
                  <a:pt x="7421" y="21064"/>
                  <a:pt x="7034" y="21488"/>
                </a:cubicBezTo>
                <a:cubicBezTo>
                  <a:pt x="6286" y="22349"/>
                  <a:pt x="5538" y="23222"/>
                  <a:pt x="4815" y="24107"/>
                </a:cubicBezTo>
                <a:cubicBezTo>
                  <a:pt x="3991" y="25105"/>
                  <a:pt x="3193" y="26115"/>
                  <a:pt x="2433" y="27150"/>
                </a:cubicBezTo>
                <a:cubicBezTo>
                  <a:pt x="2246" y="27399"/>
                  <a:pt x="2071" y="27649"/>
                  <a:pt x="1921" y="27911"/>
                </a:cubicBezTo>
                <a:cubicBezTo>
                  <a:pt x="1846" y="28035"/>
                  <a:pt x="1797" y="28173"/>
                  <a:pt x="1784" y="28310"/>
                </a:cubicBezTo>
                <a:cubicBezTo>
                  <a:pt x="1759" y="28484"/>
                  <a:pt x="1797" y="28659"/>
                  <a:pt x="1884" y="28821"/>
                </a:cubicBezTo>
                <a:lnTo>
                  <a:pt x="1884" y="28859"/>
                </a:lnTo>
                <a:cubicBezTo>
                  <a:pt x="2039" y="29098"/>
                  <a:pt x="2309" y="29233"/>
                  <a:pt x="2584" y="29233"/>
                </a:cubicBezTo>
                <a:cubicBezTo>
                  <a:pt x="2596" y="29233"/>
                  <a:pt x="2608" y="29233"/>
                  <a:pt x="2620" y="29233"/>
                </a:cubicBezTo>
                <a:cubicBezTo>
                  <a:pt x="2832" y="29220"/>
                  <a:pt x="3031" y="29183"/>
                  <a:pt x="3231" y="29108"/>
                </a:cubicBezTo>
                <a:cubicBezTo>
                  <a:pt x="3380" y="29071"/>
                  <a:pt x="3518" y="29021"/>
                  <a:pt x="3667" y="28983"/>
                </a:cubicBezTo>
                <a:lnTo>
                  <a:pt x="4553" y="28721"/>
                </a:lnTo>
                <a:cubicBezTo>
                  <a:pt x="5825" y="28335"/>
                  <a:pt x="7109" y="27986"/>
                  <a:pt x="8406" y="27674"/>
                </a:cubicBezTo>
                <a:cubicBezTo>
                  <a:pt x="9030" y="27512"/>
                  <a:pt x="9641" y="27362"/>
                  <a:pt x="10264" y="27200"/>
                </a:cubicBezTo>
                <a:cubicBezTo>
                  <a:pt x="10576" y="27125"/>
                  <a:pt x="10888" y="27050"/>
                  <a:pt x="11187" y="26963"/>
                </a:cubicBezTo>
                <a:lnTo>
                  <a:pt x="11187" y="26963"/>
                </a:lnTo>
                <a:cubicBezTo>
                  <a:pt x="11187" y="27038"/>
                  <a:pt x="11175" y="27113"/>
                  <a:pt x="11162" y="27200"/>
                </a:cubicBezTo>
                <a:cubicBezTo>
                  <a:pt x="11125" y="27562"/>
                  <a:pt x="11075" y="27936"/>
                  <a:pt x="11038" y="28297"/>
                </a:cubicBezTo>
                <a:cubicBezTo>
                  <a:pt x="10950" y="28996"/>
                  <a:pt x="10863" y="29707"/>
                  <a:pt x="10776" y="30405"/>
                </a:cubicBezTo>
                <a:cubicBezTo>
                  <a:pt x="10601" y="31714"/>
                  <a:pt x="10526" y="33036"/>
                  <a:pt x="10539" y="34358"/>
                </a:cubicBezTo>
                <a:cubicBezTo>
                  <a:pt x="10539" y="34670"/>
                  <a:pt x="10551" y="34982"/>
                  <a:pt x="10576" y="35294"/>
                </a:cubicBezTo>
                <a:cubicBezTo>
                  <a:pt x="10576" y="35630"/>
                  <a:pt x="10614" y="35967"/>
                  <a:pt x="10688" y="36304"/>
                </a:cubicBezTo>
                <a:cubicBezTo>
                  <a:pt x="10738" y="36578"/>
                  <a:pt x="10888" y="36828"/>
                  <a:pt x="11125" y="36990"/>
                </a:cubicBezTo>
                <a:cubicBezTo>
                  <a:pt x="11275" y="37089"/>
                  <a:pt x="11449" y="37139"/>
                  <a:pt x="11624" y="37152"/>
                </a:cubicBezTo>
                <a:cubicBezTo>
                  <a:pt x="11798" y="37139"/>
                  <a:pt x="11961" y="37102"/>
                  <a:pt x="12123" y="37027"/>
                </a:cubicBezTo>
                <a:cubicBezTo>
                  <a:pt x="12472" y="36852"/>
                  <a:pt x="12784" y="36628"/>
                  <a:pt x="13070" y="36366"/>
                </a:cubicBezTo>
                <a:cubicBezTo>
                  <a:pt x="14056" y="35481"/>
                  <a:pt x="14991" y="34545"/>
                  <a:pt x="15901" y="33598"/>
                </a:cubicBezTo>
                <a:cubicBezTo>
                  <a:pt x="16537" y="32937"/>
                  <a:pt x="17161" y="32251"/>
                  <a:pt x="17785" y="31565"/>
                </a:cubicBezTo>
                <a:cubicBezTo>
                  <a:pt x="18458" y="31976"/>
                  <a:pt x="19131" y="32375"/>
                  <a:pt x="19805" y="32762"/>
                </a:cubicBezTo>
                <a:cubicBezTo>
                  <a:pt x="20927" y="33410"/>
                  <a:pt x="22025" y="34084"/>
                  <a:pt x="23122" y="34782"/>
                </a:cubicBezTo>
                <a:cubicBezTo>
                  <a:pt x="23671" y="35131"/>
                  <a:pt x="24232" y="35468"/>
                  <a:pt x="24793" y="35805"/>
                </a:cubicBezTo>
                <a:cubicBezTo>
                  <a:pt x="25354" y="36129"/>
                  <a:pt x="25916" y="36428"/>
                  <a:pt x="26477" y="36740"/>
                </a:cubicBezTo>
                <a:cubicBezTo>
                  <a:pt x="27051" y="37052"/>
                  <a:pt x="27612" y="37364"/>
                  <a:pt x="28198" y="37613"/>
                </a:cubicBezTo>
                <a:cubicBezTo>
                  <a:pt x="28360" y="37688"/>
                  <a:pt x="28522" y="37750"/>
                  <a:pt x="28697" y="37800"/>
                </a:cubicBezTo>
                <a:cubicBezTo>
                  <a:pt x="28785" y="37824"/>
                  <a:pt x="28879" y="37838"/>
                  <a:pt x="28975" y="37838"/>
                </a:cubicBezTo>
                <a:cubicBezTo>
                  <a:pt x="29027" y="37838"/>
                  <a:pt x="29080" y="37834"/>
                  <a:pt x="29133" y="37825"/>
                </a:cubicBezTo>
                <a:cubicBezTo>
                  <a:pt x="29308" y="37800"/>
                  <a:pt x="29482" y="37713"/>
                  <a:pt x="29607" y="37588"/>
                </a:cubicBezTo>
                <a:cubicBezTo>
                  <a:pt x="29906" y="37276"/>
                  <a:pt x="29869" y="36803"/>
                  <a:pt x="29819" y="36404"/>
                </a:cubicBezTo>
                <a:cubicBezTo>
                  <a:pt x="29657" y="35131"/>
                  <a:pt x="29420" y="33872"/>
                  <a:pt x="29133" y="32625"/>
                </a:cubicBezTo>
                <a:cubicBezTo>
                  <a:pt x="28834" y="31340"/>
                  <a:pt x="28560" y="30043"/>
                  <a:pt x="28298" y="28746"/>
                </a:cubicBezTo>
                <a:cubicBezTo>
                  <a:pt x="28185" y="28160"/>
                  <a:pt x="28073" y="27574"/>
                  <a:pt x="27973" y="26988"/>
                </a:cubicBezTo>
                <a:cubicBezTo>
                  <a:pt x="27924" y="26689"/>
                  <a:pt x="27874" y="26389"/>
                  <a:pt x="27824" y="26078"/>
                </a:cubicBezTo>
                <a:cubicBezTo>
                  <a:pt x="27799" y="25940"/>
                  <a:pt x="27774" y="25803"/>
                  <a:pt x="27749" y="25666"/>
                </a:cubicBezTo>
                <a:lnTo>
                  <a:pt x="27749" y="25666"/>
                </a:lnTo>
                <a:cubicBezTo>
                  <a:pt x="28896" y="25878"/>
                  <a:pt x="30056" y="26090"/>
                  <a:pt x="31216" y="26265"/>
                </a:cubicBezTo>
                <a:cubicBezTo>
                  <a:pt x="32488" y="26452"/>
                  <a:pt x="33760" y="26614"/>
                  <a:pt x="35044" y="26788"/>
                </a:cubicBezTo>
                <a:cubicBezTo>
                  <a:pt x="35693" y="26888"/>
                  <a:pt x="36354" y="26988"/>
                  <a:pt x="37015" y="27038"/>
                </a:cubicBezTo>
                <a:cubicBezTo>
                  <a:pt x="37130" y="27060"/>
                  <a:pt x="37247" y="27070"/>
                  <a:pt x="37364" y="27070"/>
                </a:cubicBezTo>
                <a:cubicBezTo>
                  <a:pt x="37515" y="27070"/>
                  <a:pt x="37666" y="27053"/>
                  <a:pt x="37813" y="27025"/>
                </a:cubicBezTo>
                <a:cubicBezTo>
                  <a:pt x="38150" y="26950"/>
                  <a:pt x="38412" y="26676"/>
                  <a:pt x="38462" y="26327"/>
                </a:cubicBezTo>
                <a:cubicBezTo>
                  <a:pt x="38511" y="25890"/>
                  <a:pt x="38200" y="25566"/>
                  <a:pt x="37938" y="25254"/>
                </a:cubicBezTo>
                <a:cubicBezTo>
                  <a:pt x="37077" y="24294"/>
                  <a:pt x="36167" y="23371"/>
                  <a:pt x="35269" y="22436"/>
                </a:cubicBezTo>
                <a:cubicBezTo>
                  <a:pt x="34371" y="21501"/>
                  <a:pt x="33448" y="20540"/>
                  <a:pt x="32575" y="19568"/>
                </a:cubicBezTo>
                <a:cubicBezTo>
                  <a:pt x="32226" y="19193"/>
                  <a:pt x="31889" y="18807"/>
                  <a:pt x="31540" y="18420"/>
                </a:cubicBezTo>
                <a:cubicBezTo>
                  <a:pt x="31266" y="18109"/>
                  <a:pt x="30979" y="17797"/>
                  <a:pt x="30692" y="17485"/>
                </a:cubicBezTo>
                <a:cubicBezTo>
                  <a:pt x="31216" y="16961"/>
                  <a:pt x="31740" y="16437"/>
                  <a:pt x="32263" y="15914"/>
                </a:cubicBezTo>
                <a:cubicBezTo>
                  <a:pt x="33199" y="14966"/>
                  <a:pt x="34122" y="14006"/>
                  <a:pt x="35020" y="13020"/>
                </a:cubicBezTo>
                <a:cubicBezTo>
                  <a:pt x="35469" y="12521"/>
                  <a:pt x="35917" y="12023"/>
                  <a:pt x="36354" y="11499"/>
                </a:cubicBezTo>
                <a:cubicBezTo>
                  <a:pt x="36628" y="11162"/>
                  <a:pt x="36965" y="10800"/>
                  <a:pt x="37040" y="10364"/>
                </a:cubicBezTo>
                <a:cubicBezTo>
                  <a:pt x="37102" y="9977"/>
                  <a:pt x="36903" y="9591"/>
                  <a:pt x="36541" y="9441"/>
                </a:cubicBezTo>
                <a:cubicBezTo>
                  <a:pt x="36388" y="9393"/>
                  <a:pt x="36230" y="9365"/>
                  <a:pt x="36070" y="9365"/>
                </a:cubicBezTo>
                <a:cubicBezTo>
                  <a:pt x="35982" y="9365"/>
                  <a:pt x="35894" y="9374"/>
                  <a:pt x="35805" y="9391"/>
                </a:cubicBezTo>
                <a:cubicBezTo>
                  <a:pt x="35493" y="9441"/>
                  <a:pt x="35169" y="9516"/>
                  <a:pt x="34857" y="9578"/>
                </a:cubicBezTo>
                <a:lnTo>
                  <a:pt x="33922" y="9778"/>
                </a:lnTo>
                <a:cubicBezTo>
                  <a:pt x="33249" y="9915"/>
                  <a:pt x="32588" y="10065"/>
                  <a:pt x="31927" y="10227"/>
                </a:cubicBezTo>
                <a:cubicBezTo>
                  <a:pt x="31266" y="10389"/>
                  <a:pt x="30655" y="10539"/>
                  <a:pt x="30019" y="10701"/>
                </a:cubicBezTo>
                <a:cubicBezTo>
                  <a:pt x="29358" y="10888"/>
                  <a:pt x="28684" y="11062"/>
                  <a:pt x="28023" y="11287"/>
                </a:cubicBezTo>
                <a:cubicBezTo>
                  <a:pt x="27375" y="11511"/>
                  <a:pt x="26726" y="11761"/>
                  <a:pt x="26090" y="12035"/>
                </a:cubicBezTo>
                <a:cubicBezTo>
                  <a:pt x="25803" y="12160"/>
                  <a:pt x="25517" y="12297"/>
                  <a:pt x="25242" y="12422"/>
                </a:cubicBezTo>
                <a:cubicBezTo>
                  <a:pt x="25354" y="11823"/>
                  <a:pt x="25492" y="11237"/>
                  <a:pt x="25616" y="10638"/>
                </a:cubicBezTo>
                <a:cubicBezTo>
                  <a:pt x="25903" y="9354"/>
                  <a:pt x="26227" y="8069"/>
                  <a:pt x="26452" y="6772"/>
                </a:cubicBezTo>
                <a:cubicBezTo>
                  <a:pt x="26676" y="5463"/>
                  <a:pt x="26863" y="4178"/>
                  <a:pt x="27001" y="2869"/>
                </a:cubicBezTo>
                <a:cubicBezTo>
                  <a:pt x="27026" y="2557"/>
                  <a:pt x="27063" y="2245"/>
                  <a:pt x="27088" y="1934"/>
                </a:cubicBezTo>
                <a:cubicBezTo>
                  <a:pt x="27113" y="1747"/>
                  <a:pt x="27125" y="1547"/>
                  <a:pt x="27138" y="1347"/>
                </a:cubicBezTo>
                <a:cubicBezTo>
                  <a:pt x="27163" y="1123"/>
                  <a:pt x="27150" y="898"/>
                  <a:pt x="27100" y="674"/>
                </a:cubicBezTo>
                <a:cubicBezTo>
                  <a:pt x="27001" y="275"/>
                  <a:pt x="26651" y="1"/>
                  <a:pt x="262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2"/>
          </p:nvPr>
        </p:nvSpPr>
        <p:spPr>
          <a:xfrm>
            <a:off x="2108238" y="2744931"/>
            <a:ext cx="49275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3"/>
          </p:nvPr>
        </p:nvSpPr>
        <p:spPr>
          <a:xfrm>
            <a:off x="5106225" y="4004000"/>
            <a:ext cx="22260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4"/>
          </p:nvPr>
        </p:nvSpPr>
        <p:spPr>
          <a:xfrm>
            <a:off x="1811763" y="4004000"/>
            <a:ext cx="22260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5"/>
          </p:nvPr>
        </p:nvSpPr>
        <p:spPr>
          <a:xfrm>
            <a:off x="2108238" y="3328118"/>
            <a:ext cx="49275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236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 rot="3568283">
            <a:off x="-986689" y="-786618"/>
            <a:ext cx="6042092" cy="5864415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5378026" y="1762132"/>
            <a:ext cx="4610779" cy="4475193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16"/>
          <p:cNvGrpSpPr/>
          <p:nvPr/>
        </p:nvGrpSpPr>
        <p:grpSpPr>
          <a:xfrm rot="965795">
            <a:off x="8477156" y="1764270"/>
            <a:ext cx="445533" cy="411019"/>
            <a:chOff x="2349479" y="2295572"/>
            <a:chExt cx="411483" cy="379598"/>
          </a:xfrm>
        </p:grpSpPr>
        <p:sp>
          <p:nvSpPr>
            <p:cNvPr id="86" name="Google Shape;86;p16"/>
            <p:cNvSpPr/>
            <p:nvPr/>
          </p:nvSpPr>
          <p:spPr>
            <a:xfrm>
              <a:off x="2512507" y="2408592"/>
              <a:ext cx="66550" cy="63393"/>
            </a:xfrm>
            <a:custGeom>
              <a:avLst/>
              <a:gdLst/>
              <a:ahLst/>
              <a:cxnLst/>
              <a:rect l="l" t="t" r="r" b="b"/>
              <a:pathLst>
                <a:path w="2108" h="2008" extrusionOk="0">
                  <a:moveTo>
                    <a:pt x="1010" y="0"/>
                  </a:moveTo>
                  <a:cubicBezTo>
                    <a:pt x="885" y="0"/>
                    <a:pt x="761" y="13"/>
                    <a:pt x="649" y="62"/>
                  </a:cubicBezTo>
                  <a:cubicBezTo>
                    <a:pt x="424" y="162"/>
                    <a:pt x="237" y="349"/>
                    <a:pt x="137" y="574"/>
                  </a:cubicBezTo>
                  <a:cubicBezTo>
                    <a:pt x="87" y="674"/>
                    <a:pt x="37" y="786"/>
                    <a:pt x="25" y="898"/>
                  </a:cubicBezTo>
                  <a:cubicBezTo>
                    <a:pt x="0" y="973"/>
                    <a:pt x="0" y="1048"/>
                    <a:pt x="0" y="1123"/>
                  </a:cubicBezTo>
                  <a:cubicBezTo>
                    <a:pt x="12" y="1185"/>
                    <a:pt x="25" y="1247"/>
                    <a:pt x="50" y="1310"/>
                  </a:cubicBezTo>
                  <a:cubicBezTo>
                    <a:pt x="62" y="1372"/>
                    <a:pt x="100" y="1434"/>
                    <a:pt x="137" y="1484"/>
                  </a:cubicBezTo>
                  <a:cubicBezTo>
                    <a:pt x="162" y="1534"/>
                    <a:pt x="200" y="1571"/>
                    <a:pt x="237" y="1621"/>
                  </a:cubicBezTo>
                  <a:cubicBezTo>
                    <a:pt x="249" y="1634"/>
                    <a:pt x="262" y="1659"/>
                    <a:pt x="287" y="1671"/>
                  </a:cubicBezTo>
                  <a:lnTo>
                    <a:pt x="299" y="1696"/>
                  </a:lnTo>
                  <a:lnTo>
                    <a:pt x="312" y="1696"/>
                  </a:lnTo>
                  <a:lnTo>
                    <a:pt x="362" y="1734"/>
                  </a:lnTo>
                  <a:cubicBezTo>
                    <a:pt x="412" y="1771"/>
                    <a:pt x="449" y="1808"/>
                    <a:pt x="499" y="1846"/>
                  </a:cubicBezTo>
                  <a:cubicBezTo>
                    <a:pt x="599" y="1908"/>
                    <a:pt x="711" y="1946"/>
                    <a:pt x="823" y="1983"/>
                  </a:cubicBezTo>
                  <a:cubicBezTo>
                    <a:pt x="935" y="1995"/>
                    <a:pt x="1048" y="2008"/>
                    <a:pt x="1160" y="2008"/>
                  </a:cubicBezTo>
                  <a:cubicBezTo>
                    <a:pt x="1210" y="2008"/>
                    <a:pt x="1272" y="2008"/>
                    <a:pt x="1322" y="1995"/>
                  </a:cubicBezTo>
                  <a:cubicBezTo>
                    <a:pt x="1384" y="1983"/>
                    <a:pt x="1447" y="1971"/>
                    <a:pt x="1509" y="1946"/>
                  </a:cubicBezTo>
                  <a:cubicBezTo>
                    <a:pt x="1609" y="1896"/>
                    <a:pt x="1696" y="1833"/>
                    <a:pt x="1783" y="1759"/>
                  </a:cubicBezTo>
                  <a:cubicBezTo>
                    <a:pt x="1821" y="1721"/>
                    <a:pt x="1846" y="1671"/>
                    <a:pt x="1858" y="1634"/>
                  </a:cubicBezTo>
                  <a:cubicBezTo>
                    <a:pt x="1871" y="1621"/>
                    <a:pt x="1896" y="1596"/>
                    <a:pt x="1908" y="1584"/>
                  </a:cubicBezTo>
                  <a:cubicBezTo>
                    <a:pt x="1946" y="1547"/>
                    <a:pt x="1970" y="1497"/>
                    <a:pt x="1995" y="1447"/>
                  </a:cubicBezTo>
                  <a:cubicBezTo>
                    <a:pt x="2045" y="1347"/>
                    <a:pt x="2083" y="1235"/>
                    <a:pt x="2083" y="1135"/>
                  </a:cubicBezTo>
                  <a:cubicBezTo>
                    <a:pt x="2108" y="1023"/>
                    <a:pt x="2095" y="911"/>
                    <a:pt x="2070" y="811"/>
                  </a:cubicBezTo>
                  <a:cubicBezTo>
                    <a:pt x="2045" y="698"/>
                    <a:pt x="1995" y="586"/>
                    <a:pt x="1933" y="499"/>
                  </a:cubicBezTo>
                  <a:cubicBezTo>
                    <a:pt x="1871" y="399"/>
                    <a:pt x="1783" y="299"/>
                    <a:pt x="1696" y="225"/>
                  </a:cubicBezTo>
                  <a:cubicBezTo>
                    <a:pt x="1646" y="187"/>
                    <a:pt x="1596" y="150"/>
                    <a:pt x="1546" y="125"/>
                  </a:cubicBezTo>
                  <a:cubicBezTo>
                    <a:pt x="1497" y="87"/>
                    <a:pt x="1434" y="75"/>
                    <a:pt x="1384" y="50"/>
                  </a:cubicBezTo>
                  <a:cubicBezTo>
                    <a:pt x="1322" y="25"/>
                    <a:pt x="1260" y="13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2364854" y="2584185"/>
              <a:ext cx="74442" cy="70654"/>
            </a:xfrm>
            <a:custGeom>
              <a:avLst/>
              <a:gdLst/>
              <a:ahLst/>
              <a:cxnLst/>
              <a:rect l="l" t="t" r="r" b="b"/>
              <a:pathLst>
                <a:path w="2358" h="2238" extrusionOk="0">
                  <a:moveTo>
                    <a:pt x="1011" y="0"/>
                  </a:moveTo>
                  <a:cubicBezTo>
                    <a:pt x="948" y="13"/>
                    <a:pt x="886" y="25"/>
                    <a:pt x="823" y="38"/>
                  </a:cubicBezTo>
                  <a:cubicBezTo>
                    <a:pt x="761" y="50"/>
                    <a:pt x="699" y="75"/>
                    <a:pt x="649" y="100"/>
                  </a:cubicBezTo>
                  <a:cubicBezTo>
                    <a:pt x="437" y="187"/>
                    <a:pt x="275" y="337"/>
                    <a:pt x="162" y="524"/>
                  </a:cubicBezTo>
                  <a:cubicBezTo>
                    <a:pt x="100" y="624"/>
                    <a:pt x="63" y="724"/>
                    <a:pt x="38" y="823"/>
                  </a:cubicBezTo>
                  <a:cubicBezTo>
                    <a:pt x="13" y="923"/>
                    <a:pt x="0" y="1035"/>
                    <a:pt x="0" y="1135"/>
                  </a:cubicBezTo>
                  <a:cubicBezTo>
                    <a:pt x="13" y="1148"/>
                    <a:pt x="13" y="1172"/>
                    <a:pt x="13" y="1197"/>
                  </a:cubicBezTo>
                  <a:cubicBezTo>
                    <a:pt x="13" y="1297"/>
                    <a:pt x="38" y="1384"/>
                    <a:pt x="75" y="1472"/>
                  </a:cubicBezTo>
                  <a:cubicBezTo>
                    <a:pt x="113" y="1584"/>
                    <a:pt x="175" y="1696"/>
                    <a:pt x="262" y="1784"/>
                  </a:cubicBezTo>
                  <a:cubicBezTo>
                    <a:pt x="474" y="2058"/>
                    <a:pt x="811" y="2220"/>
                    <a:pt x="1160" y="2233"/>
                  </a:cubicBezTo>
                  <a:cubicBezTo>
                    <a:pt x="1187" y="2236"/>
                    <a:pt x="1214" y="2237"/>
                    <a:pt x="1240" y="2237"/>
                  </a:cubicBezTo>
                  <a:cubicBezTo>
                    <a:pt x="1313" y="2237"/>
                    <a:pt x="1386" y="2226"/>
                    <a:pt x="1459" y="2208"/>
                  </a:cubicBezTo>
                  <a:cubicBezTo>
                    <a:pt x="1572" y="2195"/>
                    <a:pt x="1684" y="2158"/>
                    <a:pt x="1784" y="2108"/>
                  </a:cubicBezTo>
                  <a:cubicBezTo>
                    <a:pt x="1883" y="2070"/>
                    <a:pt x="1983" y="2008"/>
                    <a:pt x="2058" y="1933"/>
                  </a:cubicBezTo>
                  <a:cubicBezTo>
                    <a:pt x="2133" y="1858"/>
                    <a:pt x="2195" y="1771"/>
                    <a:pt x="2258" y="1671"/>
                  </a:cubicBezTo>
                  <a:cubicBezTo>
                    <a:pt x="2295" y="1596"/>
                    <a:pt x="2332" y="1509"/>
                    <a:pt x="2345" y="1422"/>
                  </a:cubicBezTo>
                  <a:cubicBezTo>
                    <a:pt x="2357" y="1347"/>
                    <a:pt x="2357" y="1285"/>
                    <a:pt x="2345" y="1210"/>
                  </a:cubicBezTo>
                  <a:cubicBezTo>
                    <a:pt x="2357" y="1123"/>
                    <a:pt x="2345" y="1035"/>
                    <a:pt x="2320" y="948"/>
                  </a:cubicBezTo>
                  <a:cubicBezTo>
                    <a:pt x="2295" y="836"/>
                    <a:pt x="2258" y="736"/>
                    <a:pt x="2195" y="636"/>
                  </a:cubicBezTo>
                  <a:cubicBezTo>
                    <a:pt x="2145" y="536"/>
                    <a:pt x="2083" y="449"/>
                    <a:pt x="2008" y="362"/>
                  </a:cubicBezTo>
                  <a:cubicBezTo>
                    <a:pt x="1821" y="187"/>
                    <a:pt x="1597" y="75"/>
                    <a:pt x="1360" y="25"/>
                  </a:cubicBezTo>
                  <a:cubicBezTo>
                    <a:pt x="1297" y="13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2494765" y="2531905"/>
              <a:ext cx="111063" cy="123060"/>
            </a:xfrm>
            <a:custGeom>
              <a:avLst/>
              <a:gdLst/>
              <a:ahLst/>
              <a:cxnLst/>
              <a:rect l="l" t="t" r="r" b="b"/>
              <a:pathLst>
                <a:path w="3518" h="3898" extrusionOk="0">
                  <a:moveTo>
                    <a:pt x="1485" y="1"/>
                  </a:moveTo>
                  <a:cubicBezTo>
                    <a:pt x="1457" y="1"/>
                    <a:pt x="1429" y="4"/>
                    <a:pt x="1398" y="10"/>
                  </a:cubicBezTo>
                  <a:cubicBezTo>
                    <a:pt x="1335" y="10"/>
                    <a:pt x="1273" y="22"/>
                    <a:pt x="1211" y="47"/>
                  </a:cubicBezTo>
                  <a:cubicBezTo>
                    <a:pt x="1086" y="72"/>
                    <a:pt x="974" y="122"/>
                    <a:pt x="874" y="197"/>
                  </a:cubicBezTo>
                  <a:cubicBezTo>
                    <a:pt x="774" y="259"/>
                    <a:pt x="687" y="322"/>
                    <a:pt x="599" y="397"/>
                  </a:cubicBezTo>
                  <a:cubicBezTo>
                    <a:pt x="512" y="484"/>
                    <a:pt x="437" y="571"/>
                    <a:pt x="375" y="671"/>
                  </a:cubicBezTo>
                  <a:cubicBezTo>
                    <a:pt x="313" y="758"/>
                    <a:pt x="250" y="858"/>
                    <a:pt x="200" y="945"/>
                  </a:cubicBezTo>
                  <a:cubicBezTo>
                    <a:pt x="138" y="1045"/>
                    <a:pt x="101" y="1157"/>
                    <a:pt x="63" y="1257"/>
                  </a:cubicBezTo>
                  <a:cubicBezTo>
                    <a:pt x="51" y="1332"/>
                    <a:pt x="38" y="1382"/>
                    <a:pt x="26" y="1432"/>
                  </a:cubicBezTo>
                  <a:cubicBezTo>
                    <a:pt x="13" y="1494"/>
                    <a:pt x="13" y="1544"/>
                    <a:pt x="13" y="1606"/>
                  </a:cubicBezTo>
                  <a:cubicBezTo>
                    <a:pt x="1" y="1694"/>
                    <a:pt x="1" y="1793"/>
                    <a:pt x="1" y="1881"/>
                  </a:cubicBezTo>
                  <a:lnTo>
                    <a:pt x="1" y="1931"/>
                  </a:lnTo>
                  <a:cubicBezTo>
                    <a:pt x="13" y="2030"/>
                    <a:pt x="38" y="2143"/>
                    <a:pt x="63" y="2255"/>
                  </a:cubicBezTo>
                  <a:cubicBezTo>
                    <a:pt x="126" y="2467"/>
                    <a:pt x="213" y="2666"/>
                    <a:pt x="338" y="2866"/>
                  </a:cubicBezTo>
                  <a:cubicBezTo>
                    <a:pt x="387" y="2941"/>
                    <a:pt x="450" y="3016"/>
                    <a:pt x="525" y="3090"/>
                  </a:cubicBezTo>
                  <a:cubicBezTo>
                    <a:pt x="574" y="3153"/>
                    <a:pt x="637" y="3228"/>
                    <a:pt x="699" y="3290"/>
                  </a:cubicBezTo>
                  <a:cubicBezTo>
                    <a:pt x="861" y="3440"/>
                    <a:pt x="1048" y="3577"/>
                    <a:pt x="1248" y="3677"/>
                  </a:cubicBezTo>
                  <a:cubicBezTo>
                    <a:pt x="1348" y="3714"/>
                    <a:pt x="1447" y="3764"/>
                    <a:pt x="1560" y="3801"/>
                  </a:cubicBezTo>
                  <a:cubicBezTo>
                    <a:pt x="1659" y="3826"/>
                    <a:pt x="1759" y="3851"/>
                    <a:pt x="1871" y="3876"/>
                  </a:cubicBezTo>
                  <a:cubicBezTo>
                    <a:pt x="1951" y="3890"/>
                    <a:pt x="2032" y="3897"/>
                    <a:pt x="2114" y="3897"/>
                  </a:cubicBezTo>
                  <a:cubicBezTo>
                    <a:pt x="2250" y="3897"/>
                    <a:pt x="2387" y="3878"/>
                    <a:pt x="2520" y="3839"/>
                  </a:cubicBezTo>
                  <a:cubicBezTo>
                    <a:pt x="2707" y="3776"/>
                    <a:pt x="2882" y="3689"/>
                    <a:pt x="3019" y="3552"/>
                  </a:cubicBezTo>
                  <a:cubicBezTo>
                    <a:pt x="3181" y="3402"/>
                    <a:pt x="3318" y="3203"/>
                    <a:pt x="3393" y="3003"/>
                  </a:cubicBezTo>
                  <a:cubicBezTo>
                    <a:pt x="3430" y="2903"/>
                    <a:pt x="3455" y="2804"/>
                    <a:pt x="3480" y="2691"/>
                  </a:cubicBezTo>
                  <a:cubicBezTo>
                    <a:pt x="3505" y="2592"/>
                    <a:pt x="3505" y="2479"/>
                    <a:pt x="3518" y="2367"/>
                  </a:cubicBezTo>
                  <a:cubicBezTo>
                    <a:pt x="3518" y="2305"/>
                    <a:pt x="3518" y="2230"/>
                    <a:pt x="3505" y="2155"/>
                  </a:cubicBezTo>
                  <a:lnTo>
                    <a:pt x="3505" y="2080"/>
                  </a:lnTo>
                  <a:cubicBezTo>
                    <a:pt x="3505" y="2068"/>
                    <a:pt x="3505" y="2055"/>
                    <a:pt x="3505" y="2043"/>
                  </a:cubicBezTo>
                  <a:lnTo>
                    <a:pt x="3505" y="1993"/>
                  </a:lnTo>
                  <a:cubicBezTo>
                    <a:pt x="3493" y="1906"/>
                    <a:pt x="3480" y="1818"/>
                    <a:pt x="3468" y="1731"/>
                  </a:cubicBezTo>
                  <a:cubicBezTo>
                    <a:pt x="3455" y="1631"/>
                    <a:pt x="3430" y="1519"/>
                    <a:pt x="3405" y="1419"/>
                  </a:cubicBezTo>
                  <a:cubicBezTo>
                    <a:pt x="3368" y="1332"/>
                    <a:pt x="3318" y="1232"/>
                    <a:pt x="3268" y="1145"/>
                  </a:cubicBezTo>
                  <a:cubicBezTo>
                    <a:pt x="3256" y="1120"/>
                    <a:pt x="3243" y="1095"/>
                    <a:pt x="3218" y="1058"/>
                  </a:cubicBezTo>
                  <a:cubicBezTo>
                    <a:pt x="3168" y="958"/>
                    <a:pt x="3106" y="871"/>
                    <a:pt x="3044" y="783"/>
                  </a:cubicBezTo>
                  <a:cubicBezTo>
                    <a:pt x="3006" y="721"/>
                    <a:pt x="2969" y="683"/>
                    <a:pt x="2932" y="646"/>
                  </a:cubicBezTo>
                  <a:cubicBezTo>
                    <a:pt x="2894" y="596"/>
                    <a:pt x="2844" y="559"/>
                    <a:pt x="2807" y="509"/>
                  </a:cubicBezTo>
                  <a:cubicBezTo>
                    <a:pt x="2757" y="471"/>
                    <a:pt x="2720" y="434"/>
                    <a:pt x="2670" y="409"/>
                  </a:cubicBezTo>
                  <a:cubicBezTo>
                    <a:pt x="2620" y="372"/>
                    <a:pt x="2582" y="347"/>
                    <a:pt x="2532" y="322"/>
                  </a:cubicBezTo>
                  <a:cubicBezTo>
                    <a:pt x="2445" y="259"/>
                    <a:pt x="2345" y="210"/>
                    <a:pt x="2246" y="160"/>
                  </a:cubicBezTo>
                  <a:cubicBezTo>
                    <a:pt x="2133" y="110"/>
                    <a:pt x="2021" y="72"/>
                    <a:pt x="1909" y="47"/>
                  </a:cubicBezTo>
                  <a:cubicBezTo>
                    <a:pt x="1797" y="22"/>
                    <a:pt x="1684" y="10"/>
                    <a:pt x="1572" y="10"/>
                  </a:cubicBezTo>
                  <a:cubicBezTo>
                    <a:pt x="1541" y="4"/>
                    <a:pt x="1513" y="1"/>
                    <a:pt x="1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2643207" y="2439278"/>
              <a:ext cx="117346" cy="105728"/>
            </a:xfrm>
            <a:custGeom>
              <a:avLst/>
              <a:gdLst/>
              <a:ahLst/>
              <a:cxnLst/>
              <a:rect l="l" t="t" r="r" b="b"/>
              <a:pathLst>
                <a:path w="3717" h="3349" extrusionOk="0">
                  <a:moveTo>
                    <a:pt x="1422" y="1"/>
                  </a:moveTo>
                  <a:cubicBezTo>
                    <a:pt x="1310" y="1"/>
                    <a:pt x="1198" y="1"/>
                    <a:pt x="1085" y="13"/>
                  </a:cubicBezTo>
                  <a:cubicBezTo>
                    <a:pt x="1023" y="26"/>
                    <a:pt x="961" y="38"/>
                    <a:pt x="911" y="51"/>
                  </a:cubicBezTo>
                  <a:cubicBezTo>
                    <a:pt x="848" y="63"/>
                    <a:pt x="799" y="76"/>
                    <a:pt x="749" y="101"/>
                  </a:cubicBezTo>
                  <a:cubicBezTo>
                    <a:pt x="686" y="126"/>
                    <a:pt x="624" y="163"/>
                    <a:pt x="574" y="188"/>
                  </a:cubicBezTo>
                  <a:cubicBezTo>
                    <a:pt x="512" y="225"/>
                    <a:pt x="462" y="263"/>
                    <a:pt x="412" y="300"/>
                  </a:cubicBezTo>
                  <a:cubicBezTo>
                    <a:pt x="325" y="375"/>
                    <a:pt x="250" y="462"/>
                    <a:pt x="187" y="562"/>
                  </a:cubicBezTo>
                  <a:cubicBezTo>
                    <a:pt x="125" y="662"/>
                    <a:pt x="88" y="762"/>
                    <a:pt x="50" y="874"/>
                  </a:cubicBezTo>
                  <a:cubicBezTo>
                    <a:pt x="38" y="936"/>
                    <a:pt x="25" y="999"/>
                    <a:pt x="13" y="1061"/>
                  </a:cubicBezTo>
                  <a:cubicBezTo>
                    <a:pt x="13" y="1123"/>
                    <a:pt x="0" y="1186"/>
                    <a:pt x="13" y="1248"/>
                  </a:cubicBezTo>
                  <a:cubicBezTo>
                    <a:pt x="0" y="1273"/>
                    <a:pt x="0" y="1298"/>
                    <a:pt x="0" y="1310"/>
                  </a:cubicBezTo>
                  <a:cubicBezTo>
                    <a:pt x="25" y="1522"/>
                    <a:pt x="88" y="1722"/>
                    <a:pt x="187" y="1909"/>
                  </a:cubicBezTo>
                  <a:cubicBezTo>
                    <a:pt x="237" y="2009"/>
                    <a:pt x="287" y="2096"/>
                    <a:pt x="350" y="2196"/>
                  </a:cubicBezTo>
                  <a:cubicBezTo>
                    <a:pt x="424" y="2283"/>
                    <a:pt x="487" y="2370"/>
                    <a:pt x="574" y="2458"/>
                  </a:cubicBezTo>
                  <a:cubicBezTo>
                    <a:pt x="649" y="2532"/>
                    <a:pt x="736" y="2607"/>
                    <a:pt x="811" y="2670"/>
                  </a:cubicBezTo>
                  <a:cubicBezTo>
                    <a:pt x="911" y="2744"/>
                    <a:pt x="998" y="2819"/>
                    <a:pt x="1085" y="2869"/>
                  </a:cubicBezTo>
                  <a:cubicBezTo>
                    <a:pt x="1272" y="2994"/>
                    <a:pt x="1484" y="3094"/>
                    <a:pt x="1696" y="3169"/>
                  </a:cubicBezTo>
                  <a:cubicBezTo>
                    <a:pt x="1884" y="3231"/>
                    <a:pt x="2083" y="3281"/>
                    <a:pt x="2295" y="3318"/>
                  </a:cubicBezTo>
                  <a:cubicBezTo>
                    <a:pt x="2405" y="3339"/>
                    <a:pt x="2519" y="3348"/>
                    <a:pt x="2634" y="3348"/>
                  </a:cubicBezTo>
                  <a:cubicBezTo>
                    <a:pt x="2728" y="3348"/>
                    <a:pt x="2823" y="3342"/>
                    <a:pt x="2919" y="3331"/>
                  </a:cubicBezTo>
                  <a:cubicBezTo>
                    <a:pt x="2969" y="3318"/>
                    <a:pt x="3031" y="3306"/>
                    <a:pt x="3081" y="3293"/>
                  </a:cubicBezTo>
                  <a:cubicBezTo>
                    <a:pt x="3118" y="3281"/>
                    <a:pt x="3156" y="3268"/>
                    <a:pt x="3181" y="3243"/>
                  </a:cubicBezTo>
                  <a:lnTo>
                    <a:pt x="3205" y="3231"/>
                  </a:lnTo>
                  <a:lnTo>
                    <a:pt x="3218" y="3218"/>
                  </a:lnTo>
                  <a:lnTo>
                    <a:pt x="3230" y="3218"/>
                  </a:lnTo>
                  <a:lnTo>
                    <a:pt x="3243" y="3206"/>
                  </a:lnTo>
                  <a:lnTo>
                    <a:pt x="3280" y="3193"/>
                  </a:lnTo>
                  <a:lnTo>
                    <a:pt x="3305" y="3169"/>
                  </a:lnTo>
                  <a:cubicBezTo>
                    <a:pt x="3355" y="3156"/>
                    <a:pt x="3393" y="3131"/>
                    <a:pt x="3430" y="3094"/>
                  </a:cubicBezTo>
                  <a:lnTo>
                    <a:pt x="3455" y="3056"/>
                  </a:lnTo>
                  <a:lnTo>
                    <a:pt x="3480" y="3019"/>
                  </a:lnTo>
                  <a:cubicBezTo>
                    <a:pt x="3517" y="2969"/>
                    <a:pt x="3555" y="2919"/>
                    <a:pt x="3580" y="2869"/>
                  </a:cubicBezTo>
                  <a:cubicBezTo>
                    <a:pt x="3667" y="2657"/>
                    <a:pt x="3717" y="2420"/>
                    <a:pt x="3717" y="2196"/>
                  </a:cubicBezTo>
                  <a:lnTo>
                    <a:pt x="3717" y="2071"/>
                  </a:lnTo>
                  <a:cubicBezTo>
                    <a:pt x="3692" y="1872"/>
                    <a:pt x="3642" y="1684"/>
                    <a:pt x="3567" y="1497"/>
                  </a:cubicBezTo>
                  <a:cubicBezTo>
                    <a:pt x="3467" y="1285"/>
                    <a:pt x="3343" y="1086"/>
                    <a:pt x="3181" y="924"/>
                  </a:cubicBezTo>
                  <a:cubicBezTo>
                    <a:pt x="3043" y="749"/>
                    <a:pt x="2869" y="599"/>
                    <a:pt x="2694" y="475"/>
                  </a:cubicBezTo>
                  <a:cubicBezTo>
                    <a:pt x="2507" y="338"/>
                    <a:pt x="2295" y="225"/>
                    <a:pt x="2083" y="151"/>
                  </a:cubicBezTo>
                  <a:cubicBezTo>
                    <a:pt x="1983" y="113"/>
                    <a:pt x="1871" y="76"/>
                    <a:pt x="1771" y="63"/>
                  </a:cubicBezTo>
                  <a:cubicBezTo>
                    <a:pt x="1659" y="26"/>
                    <a:pt x="1547" y="13"/>
                    <a:pt x="1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2679039" y="2611335"/>
              <a:ext cx="68538" cy="63835"/>
            </a:xfrm>
            <a:custGeom>
              <a:avLst/>
              <a:gdLst/>
              <a:ahLst/>
              <a:cxnLst/>
              <a:rect l="l" t="t" r="r" b="b"/>
              <a:pathLst>
                <a:path w="2171" h="2022" extrusionOk="0">
                  <a:moveTo>
                    <a:pt x="936" y="1"/>
                  </a:moveTo>
                  <a:cubicBezTo>
                    <a:pt x="886" y="1"/>
                    <a:pt x="823" y="13"/>
                    <a:pt x="773" y="26"/>
                  </a:cubicBezTo>
                  <a:cubicBezTo>
                    <a:pt x="711" y="38"/>
                    <a:pt x="649" y="63"/>
                    <a:pt x="586" y="88"/>
                  </a:cubicBezTo>
                  <a:cubicBezTo>
                    <a:pt x="474" y="138"/>
                    <a:pt x="374" y="200"/>
                    <a:pt x="300" y="288"/>
                  </a:cubicBezTo>
                  <a:cubicBezTo>
                    <a:pt x="225" y="375"/>
                    <a:pt x="150" y="462"/>
                    <a:pt x="100" y="562"/>
                  </a:cubicBezTo>
                  <a:cubicBezTo>
                    <a:pt x="75" y="612"/>
                    <a:pt x="50" y="674"/>
                    <a:pt x="38" y="724"/>
                  </a:cubicBezTo>
                  <a:cubicBezTo>
                    <a:pt x="13" y="786"/>
                    <a:pt x="0" y="849"/>
                    <a:pt x="0" y="911"/>
                  </a:cubicBezTo>
                  <a:cubicBezTo>
                    <a:pt x="0" y="961"/>
                    <a:pt x="0" y="998"/>
                    <a:pt x="0" y="1036"/>
                  </a:cubicBezTo>
                  <a:lnTo>
                    <a:pt x="0" y="1098"/>
                  </a:lnTo>
                  <a:cubicBezTo>
                    <a:pt x="13" y="1161"/>
                    <a:pt x="38" y="1223"/>
                    <a:pt x="63" y="1273"/>
                  </a:cubicBezTo>
                  <a:cubicBezTo>
                    <a:pt x="100" y="1385"/>
                    <a:pt x="162" y="1497"/>
                    <a:pt x="250" y="1585"/>
                  </a:cubicBezTo>
                  <a:cubicBezTo>
                    <a:pt x="325" y="1672"/>
                    <a:pt x="424" y="1747"/>
                    <a:pt x="524" y="1809"/>
                  </a:cubicBezTo>
                  <a:cubicBezTo>
                    <a:pt x="611" y="1859"/>
                    <a:pt x="724" y="1909"/>
                    <a:pt x="836" y="1946"/>
                  </a:cubicBezTo>
                  <a:cubicBezTo>
                    <a:pt x="923" y="1984"/>
                    <a:pt x="1035" y="2009"/>
                    <a:pt x="1148" y="2021"/>
                  </a:cubicBezTo>
                  <a:cubicBezTo>
                    <a:pt x="1260" y="2021"/>
                    <a:pt x="1372" y="1996"/>
                    <a:pt x="1472" y="1959"/>
                  </a:cubicBezTo>
                  <a:cubicBezTo>
                    <a:pt x="1522" y="1934"/>
                    <a:pt x="1572" y="1909"/>
                    <a:pt x="1609" y="1871"/>
                  </a:cubicBezTo>
                  <a:cubicBezTo>
                    <a:pt x="1646" y="1846"/>
                    <a:pt x="1671" y="1821"/>
                    <a:pt x="1696" y="1784"/>
                  </a:cubicBezTo>
                  <a:lnTo>
                    <a:pt x="1721" y="1759"/>
                  </a:lnTo>
                  <a:cubicBezTo>
                    <a:pt x="1746" y="1747"/>
                    <a:pt x="1771" y="1734"/>
                    <a:pt x="1809" y="1709"/>
                  </a:cubicBezTo>
                  <a:cubicBezTo>
                    <a:pt x="1896" y="1634"/>
                    <a:pt x="1983" y="1547"/>
                    <a:pt x="2046" y="1435"/>
                  </a:cubicBezTo>
                  <a:cubicBezTo>
                    <a:pt x="2083" y="1385"/>
                    <a:pt x="2108" y="1323"/>
                    <a:pt x="2133" y="1260"/>
                  </a:cubicBezTo>
                  <a:cubicBezTo>
                    <a:pt x="2145" y="1198"/>
                    <a:pt x="2158" y="1148"/>
                    <a:pt x="2170" y="1086"/>
                  </a:cubicBezTo>
                  <a:cubicBezTo>
                    <a:pt x="2170" y="1023"/>
                    <a:pt x="2170" y="973"/>
                    <a:pt x="2170" y="924"/>
                  </a:cubicBezTo>
                  <a:cubicBezTo>
                    <a:pt x="2170" y="911"/>
                    <a:pt x="2170" y="899"/>
                    <a:pt x="2170" y="899"/>
                  </a:cubicBezTo>
                  <a:cubicBezTo>
                    <a:pt x="2158" y="824"/>
                    <a:pt x="2145" y="761"/>
                    <a:pt x="2120" y="699"/>
                  </a:cubicBezTo>
                  <a:lnTo>
                    <a:pt x="2108" y="674"/>
                  </a:lnTo>
                  <a:cubicBezTo>
                    <a:pt x="2108" y="649"/>
                    <a:pt x="2095" y="624"/>
                    <a:pt x="2083" y="612"/>
                  </a:cubicBezTo>
                  <a:lnTo>
                    <a:pt x="2021" y="512"/>
                  </a:lnTo>
                  <a:cubicBezTo>
                    <a:pt x="1996" y="475"/>
                    <a:pt x="1958" y="425"/>
                    <a:pt x="1921" y="387"/>
                  </a:cubicBezTo>
                  <a:cubicBezTo>
                    <a:pt x="1834" y="300"/>
                    <a:pt x="1734" y="213"/>
                    <a:pt x="1622" y="163"/>
                  </a:cubicBezTo>
                  <a:cubicBezTo>
                    <a:pt x="1522" y="100"/>
                    <a:pt x="1410" y="63"/>
                    <a:pt x="1285" y="38"/>
                  </a:cubicBezTo>
                  <a:cubicBezTo>
                    <a:pt x="1173" y="13"/>
                    <a:pt x="1060" y="1"/>
                    <a:pt x="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2349479" y="2456453"/>
              <a:ext cx="87070" cy="84229"/>
            </a:xfrm>
            <a:custGeom>
              <a:avLst/>
              <a:gdLst/>
              <a:ahLst/>
              <a:cxnLst/>
              <a:rect l="l" t="t" r="r" b="b"/>
              <a:pathLst>
                <a:path w="2758" h="2668" extrusionOk="0">
                  <a:moveTo>
                    <a:pt x="1313" y="0"/>
                  </a:moveTo>
                  <a:cubicBezTo>
                    <a:pt x="1226" y="0"/>
                    <a:pt x="1140" y="9"/>
                    <a:pt x="1061" y="18"/>
                  </a:cubicBezTo>
                  <a:cubicBezTo>
                    <a:pt x="999" y="31"/>
                    <a:pt x="949" y="55"/>
                    <a:pt x="886" y="68"/>
                  </a:cubicBezTo>
                  <a:cubicBezTo>
                    <a:pt x="824" y="93"/>
                    <a:pt x="774" y="105"/>
                    <a:pt x="712" y="143"/>
                  </a:cubicBezTo>
                  <a:cubicBezTo>
                    <a:pt x="600" y="193"/>
                    <a:pt x="500" y="267"/>
                    <a:pt x="413" y="342"/>
                  </a:cubicBezTo>
                  <a:cubicBezTo>
                    <a:pt x="325" y="430"/>
                    <a:pt x="250" y="517"/>
                    <a:pt x="188" y="629"/>
                  </a:cubicBezTo>
                  <a:cubicBezTo>
                    <a:pt x="126" y="729"/>
                    <a:pt x="76" y="841"/>
                    <a:pt x="51" y="953"/>
                  </a:cubicBezTo>
                  <a:cubicBezTo>
                    <a:pt x="13" y="1091"/>
                    <a:pt x="1" y="1215"/>
                    <a:pt x="1" y="1352"/>
                  </a:cubicBezTo>
                  <a:cubicBezTo>
                    <a:pt x="1" y="1377"/>
                    <a:pt x="1" y="1415"/>
                    <a:pt x="1" y="1427"/>
                  </a:cubicBezTo>
                  <a:cubicBezTo>
                    <a:pt x="1" y="1527"/>
                    <a:pt x="26" y="1614"/>
                    <a:pt x="51" y="1714"/>
                  </a:cubicBezTo>
                  <a:cubicBezTo>
                    <a:pt x="88" y="1814"/>
                    <a:pt x="138" y="1926"/>
                    <a:pt x="201" y="2026"/>
                  </a:cubicBezTo>
                  <a:cubicBezTo>
                    <a:pt x="275" y="2126"/>
                    <a:pt x="350" y="2213"/>
                    <a:pt x="437" y="2300"/>
                  </a:cubicBezTo>
                  <a:cubicBezTo>
                    <a:pt x="525" y="2363"/>
                    <a:pt x="612" y="2425"/>
                    <a:pt x="712" y="2487"/>
                  </a:cubicBezTo>
                  <a:cubicBezTo>
                    <a:pt x="762" y="2512"/>
                    <a:pt x="812" y="2537"/>
                    <a:pt x="861" y="2562"/>
                  </a:cubicBezTo>
                  <a:lnTo>
                    <a:pt x="886" y="2562"/>
                  </a:lnTo>
                  <a:cubicBezTo>
                    <a:pt x="911" y="2575"/>
                    <a:pt x="936" y="2575"/>
                    <a:pt x="961" y="2587"/>
                  </a:cubicBezTo>
                  <a:lnTo>
                    <a:pt x="1024" y="2612"/>
                  </a:lnTo>
                  <a:cubicBezTo>
                    <a:pt x="1136" y="2637"/>
                    <a:pt x="1261" y="2662"/>
                    <a:pt x="1373" y="2662"/>
                  </a:cubicBezTo>
                  <a:cubicBezTo>
                    <a:pt x="1402" y="2666"/>
                    <a:pt x="1432" y="2667"/>
                    <a:pt x="1463" y="2667"/>
                  </a:cubicBezTo>
                  <a:cubicBezTo>
                    <a:pt x="1537" y="2667"/>
                    <a:pt x="1614" y="2658"/>
                    <a:pt x="1685" y="2649"/>
                  </a:cubicBezTo>
                  <a:cubicBezTo>
                    <a:pt x="1809" y="2637"/>
                    <a:pt x="1922" y="2600"/>
                    <a:pt x="2034" y="2550"/>
                  </a:cubicBezTo>
                  <a:cubicBezTo>
                    <a:pt x="2134" y="2487"/>
                    <a:pt x="2221" y="2412"/>
                    <a:pt x="2308" y="2338"/>
                  </a:cubicBezTo>
                  <a:cubicBezTo>
                    <a:pt x="2333" y="2313"/>
                    <a:pt x="2358" y="2288"/>
                    <a:pt x="2370" y="2250"/>
                  </a:cubicBezTo>
                  <a:cubicBezTo>
                    <a:pt x="2383" y="2250"/>
                    <a:pt x="2395" y="2238"/>
                    <a:pt x="2408" y="2225"/>
                  </a:cubicBezTo>
                  <a:cubicBezTo>
                    <a:pt x="2433" y="2213"/>
                    <a:pt x="2470" y="2188"/>
                    <a:pt x="2483" y="2151"/>
                  </a:cubicBezTo>
                  <a:lnTo>
                    <a:pt x="2495" y="2151"/>
                  </a:lnTo>
                  <a:cubicBezTo>
                    <a:pt x="2657" y="1951"/>
                    <a:pt x="2745" y="1714"/>
                    <a:pt x="2745" y="1465"/>
                  </a:cubicBezTo>
                  <a:cubicBezTo>
                    <a:pt x="2757" y="1415"/>
                    <a:pt x="2757" y="1365"/>
                    <a:pt x="2745" y="1315"/>
                  </a:cubicBezTo>
                  <a:cubicBezTo>
                    <a:pt x="2745" y="1240"/>
                    <a:pt x="2732" y="1178"/>
                    <a:pt x="2720" y="1103"/>
                  </a:cubicBezTo>
                  <a:cubicBezTo>
                    <a:pt x="2707" y="1053"/>
                    <a:pt x="2695" y="991"/>
                    <a:pt x="2670" y="928"/>
                  </a:cubicBezTo>
                  <a:cubicBezTo>
                    <a:pt x="2657" y="879"/>
                    <a:pt x="2632" y="829"/>
                    <a:pt x="2607" y="779"/>
                  </a:cubicBezTo>
                  <a:cubicBezTo>
                    <a:pt x="2545" y="667"/>
                    <a:pt x="2483" y="567"/>
                    <a:pt x="2395" y="479"/>
                  </a:cubicBezTo>
                  <a:cubicBezTo>
                    <a:pt x="2308" y="392"/>
                    <a:pt x="2221" y="305"/>
                    <a:pt x="2121" y="243"/>
                  </a:cubicBezTo>
                  <a:cubicBezTo>
                    <a:pt x="2009" y="168"/>
                    <a:pt x="1909" y="118"/>
                    <a:pt x="1784" y="80"/>
                  </a:cubicBezTo>
                  <a:cubicBezTo>
                    <a:pt x="1672" y="31"/>
                    <a:pt x="1547" y="6"/>
                    <a:pt x="1423" y="6"/>
                  </a:cubicBezTo>
                  <a:cubicBezTo>
                    <a:pt x="1386" y="2"/>
                    <a:pt x="1350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2681406" y="2295572"/>
              <a:ext cx="79556" cy="85870"/>
            </a:xfrm>
            <a:custGeom>
              <a:avLst/>
              <a:gdLst/>
              <a:ahLst/>
              <a:cxnLst/>
              <a:rect l="l" t="t" r="r" b="b"/>
              <a:pathLst>
                <a:path w="2520" h="2720" extrusionOk="0">
                  <a:moveTo>
                    <a:pt x="1172" y="1"/>
                  </a:moveTo>
                  <a:cubicBezTo>
                    <a:pt x="1060" y="13"/>
                    <a:pt x="948" y="38"/>
                    <a:pt x="836" y="88"/>
                  </a:cubicBezTo>
                  <a:cubicBezTo>
                    <a:pt x="711" y="126"/>
                    <a:pt x="599" y="200"/>
                    <a:pt x="499" y="288"/>
                  </a:cubicBezTo>
                  <a:cubicBezTo>
                    <a:pt x="412" y="363"/>
                    <a:pt x="324" y="450"/>
                    <a:pt x="262" y="562"/>
                  </a:cubicBezTo>
                  <a:cubicBezTo>
                    <a:pt x="200" y="649"/>
                    <a:pt x="150" y="749"/>
                    <a:pt x="112" y="861"/>
                  </a:cubicBezTo>
                  <a:cubicBezTo>
                    <a:pt x="62" y="961"/>
                    <a:pt x="38" y="1073"/>
                    <a:pt x="13" y="1186"/>
                  </a:cubicBezTo>
                  <a:cubicBezTo>
                    <a:pt x="0" y="1248"/>
                    <a:pt x="0" y="1310"/>
                    <a:pt x="0" y="1373"/>
                  </a:cubicBezTo>
                  <a:lnTo>
                    <a:pt x="0" y="1398"/>
                  </a:lnTo>
                  <a:cubicBezTo>
                    <a:pt x="0" y="1448"/>
                    <a:pt x="0" y="1485"/>
                    <a:pt x="13" y="1522"/>
                  </a:cubicBezTo>
                  <a:lnTo>
                    <a:pt x="13" y="1535"/>
                  </a:lnTo>
                  <a:cubicBezTo>
                    <a:pt x="25" y="1660"/>
                    <a:pt x="50" y="1784"/>
                    <a:pt x="100" y="1897"/>
                  </a:cubicBezTo>
                  <a:cubicBezTo>
                    <a:pt x="150" y="2009"/>
                    <a:pt x="212" y="2121"/>
                    <a:pt x="299" y="2208"/>
                  </a:cubicBezTo>
                  <a:cubicBezTo>
                    <a:pt x="324" y="2246"/>
                    <a:pt x="362" y="2283"/>
                    <a:pt x="399" y="2321"/>
                  </a:cubicBezTo>
                  <a:cubicBezTo>
                    <a:pt x="437" y="2370"/>
                    <a:pt x="499" y="2408"/>
                    <a:pt x="549" y="2445"/>
                  </a:cubicBezTo>
                  <a:cubicBezTo>
                    <a:pt x="636" y="2508"/>
                    <a:pt x="723" y="2557"/>
                    <a:pt x="823" y="2607"/>
                  </a:cubicBezTo>
                  <a:cubicBezTo>
                    <a:pt x="923" y="2645"/>
                    <a:pt x="1023" y="2682"/>
                    <a:pt x="1135" y="2695"/>
                  </a:cubicBezTo>
                  <a:cubicBezTo>
                    <a:pt x="1235" y="2720"/>
                    <a:pt x="1347" y="2720"/>
                    <a:pt x="1459" y="2720"/>
                  </a:cubicBezTo>
                  <a:cubicBezTo>
                    <a:pt x="1584" y="2707"/>
                    <a:pt x="1696" y="2682"/>
                    <a:pt x="1808" y="2632"/>
                  </a:cubicBezTo>
                  <a:cubicBezTo>
                    <a:pt x="1921" y="2582"/>
                    <a:pt x="2008" y="2508"/>
                    <a:pt x="2083" y="2408"/>
                  </a:cubicBezTo>
                  <a:cubicBezTo>
                    <a:pt x="2108" y="2370"/>
                    <a:pt x="2133" y="2333"/>
                    <a:pt x="2145" y="2296"/>
                  </a:cubicBezTo>
                  <a:cubicBezTo>
                    <a:pt x="2170" y="2283"/>
                    <a:pt x="2183" y="2258"/>
                    <a:pt x="2195" y="2233"/>
                  </a:cubicBezTo>
                  <a:cubicBezTo>
                    <a:pt x="2257" y="2158"/>
                    <a:pt x="2295" y="2084"/>
                    <a:pt x="2332" y="2021"/>
                  </a:cubicBezTo>
                  <a:cubicBezTo>
                    <a:pt x="2382" y="1921"/>
                    <a:pt x="2420" y="1822"/>
                    <a:pt x="2444" y="1722"/>
                  </a:cubicBezTo>
                  <a:cubicBezTo>
                    <a:pt x="2482" y="1597"/>
                    <a:pt x="2507" y="1485"/>
                    <a:pt x="2507" y="1360"/>
                  </a:cubicBezTo>
                  <a:cubicBezTo>
                    <a:pt x="2519" y="1285"/>
                    <a:pt x="2519" y="1211"/>
                    <a:pt x="2507" y="1123"/>
                  </a:cubicBezTo>
                  <a:cubicBezTo>
                    <a:pt x="2507" y="1086"/>
                    <a:pt x="2507" y="1049"/>
                    <a:pt x="2494" y="1011"/>
                  </a:cubicBezTo>
                  <a:cubicBezTo>
                    <a:pt x="2482" y="899"/>
                    <a:pt x="2444" y="787"/>
                    <a:pt x="2395" y="674"/>
                  </a:cubicBezTo>
                  <a:cubicBezTo>
                    <a:pt x="2370" y="624"/>
                    <a:pt x="2332" y="575"/>
                    <a:pt x="2295" y="525"/>
                  </a:cubicBezTo>
                  <a:cubicBezTo>
                    <a:pt x="2257" y="475"/>
                    <a:pt x="2220" y="437"/>
                    <a:pt x="2183" y="388"/>
                  </a:cubicBezTo>
                  <a:cubicBezTo>
                    <a:pt x="2095" y="300"/>
                    <a:pt x="1995" y="225"/>
                    <a:pt x="1883" y="163"/>
                  </a:cubicBezTo>
                  <a:cubicBezTo>
                    <a:pt x="1783" y="101"/>
                    <a:pt x="1659" y="63"/>
                    <a:pt x="1534" y="26"/>
                  </a:cubicBezTo>
                  <a:cubicBezTo>
                    <a:pt x="1422" y="13"/>
                    <a:pt x="1297" y="1"/>
                    <a:pt x="1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6"/>
          <p:cNvSpPr/>
          <p:nvPr/>
        </p:nvSpPr>
        <p:spPr>
          <a:xfrm>
            <a:off x="7877572" y="4561460"/>
            <a:ext cx="1186274" cy="418523"/>
          </a:xfrm>
          <a:custGeom>
            <a:avLst/>
            <a:gdLst/>
            <a:ahLst/>
            <a:cxnLst/>
            <a:rect l="l" t="t" r="r" b="b"/>
            <a:pathLst>
              <a:path w="37576" h="13257" fill="none" extrusionOk="0">
                <a:moveTo>
                  <a:pt x="0" y="13257"/>
                </a:moveTo>
                <a:cubicBezTo>
                  <a:pt x="0" y="13257"/>
                  <a:pt x="1247" y="2806"/>
                  <a:pt x="8730" y="1409"/>
                </a:cubicBezTo>
                <a:cubicBezTo>
                  <a:pt x="16213" y="0"/>
                  <a:pt x="16375" y="10289"/>
                  <a:pt x="14192" y="10139"/>
                </a:cubicBezTo>
                <a:cubicBezTo>
                  <a:pt x="12010" y="9977"/>
                  <a:pt x="15440" y="4527"/>
                  <a:pt x="20889" y="4989"/>
                </a:cubicBezTo>
                <a:cubicBezTo>
                  <a:pt x="26352" y="5462"/>
                  <a:pt x="26813" y="10139"/>
                  <a:pt x="24943" y="9827"/>
                </a:cubicBezTo>
                <a:cubicBezTo>
                  <a:pt x="23072" y="9516"/>
                  <a:pt x="28996" y="2656"/>
                  <a:pt x="37576" y="5612"/>
                </a:cubicBezTo>
              </a:path>
            </a:pathLst>
          </a:custGeom>
          <a:solidFill>
            <a:schemeClr val="accent4"/>
          </a:solidFill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6"/>
          <p:cNvGrpSpPr/>
          <p:nvPr/>
        </p:nvGrpSpPr>
        <p:grpSpPr>
          <a:xfrm rot="965795">
            <a:off x="4734506" y="1039245"/>
            <a:ext cx="445533" cy="411019"/>
            <a:chOff x="2349479" y="2295572"/>
            <a:chExt cx="411483" cy="379598"/>
          </a:xfrm>
        </p:grpSpPr>
        <p:sp>
          <p:nvSpPr>
            <p:cNvPr id="95" name="Google Shape;95;p16"/>
            <p:cNvSpPr/>
            <p:nvPr/>
          </p:nvSpPr>
          <p:spPr>
            <a:xfrm>
              <a:off x="2512507" y="2408592"/>
              <a:ext cx="66550" cy="63393"/>
            </a:xfrm>
            <a:custGeom>
              <a:avLst/>
              <a:gdLst/>
              <a:ahLst/>
              <a:cxnLst/>
              <a:rect l="l" t="t" r="r" b="b"/>
              <a:pathLst>
                <a:path w="2108" h="2008" extrusionOk="0">
                  <a:moveTo>
                    <a:pt x="1010" y="0"/>
                  </a:moveTo>
                  <a:cubicBezTo>
                    <a:pt x="885" y="0"/>
                    <a:pt x="761" y="13"/>
                    <a:pt x="649" y="62"/>
                  </a:cubicBezTo>
                  <a:cubicBezTo>
                    <a:pt x="424" y="162"/>
                    <a:pt x="237" y="349"/>
                    <a:pt x="137" y="574"/>
                  </a:cubicBezTo>
                  <a:cubicBezTo>
                    <a:pt x="87" y="674"/>
                    <a:pt x="37" y="786"/>
                    <a:pt x="25" y="898"/>
                  </a:cubicBezTo>
                  <a:cubicBezTo>
                    <a:pt x="0" y="973"/>
                    <a:pt x="0" y="1048"/>
                    <a:pt x="0" y="1123"/>
                  </a:cubicBezTo>
                  <a:cubicBezTo>
                    <a:pt x="12" y="1185"/>
                    <a:pt x="25" y="1247"/>
                    <a:pt x="50" y="1310"/>
                  </a:cubicBezTo>
                  <a:cubicBezTo>
                    <a:pt x="62" y="1372"/>
                    <a:pt x="100" y="1434"/>
                    <a:pt x="137" y="1484"/>
                  </a:cubicBezTo>
                  <a:cubicBezTo>
                    <a:pt x="162" y="1534"/>
                    <a:pt x="200" y="1571"/>
                    <a:pt x="237" y="1621"/>
                  </a:cubicBezTo>
                  <a:cubicBezTo>
                    <a:pt x="249" y="1634"/>
                    <a:pt x="262" y="1659"/>
                    <a:pt x="287" y="1671"/>
                  </a:cubicBezTo>
                  <a:lnTo>
                    <a:pt x="299" y="1696"/>
                  </a:lnTo>
                  <a:lnTo>
                    <a:pt x="312" y="1696"/>
                  </a:lnTo>
                  <a:lnTo>
                    <a:pt x="362" y="1734"/>
                  </a:lnTo>
                  <a:cubicBezTo>
                    <a:pt x="412" y="1771"/>
                    <a:pt x="449" y="1808"/>
                    <a:pt x="499" y="1846"/>
                  </a:cubicBezTo>
                  <a:cubicBezTo>
                    <a:pt x="599" y="1908"/>
                    <a:pt x="711" y="1946"/>
                    <a:pt x="823" y="1983"/>
                  </a:cubicBezTo>
                  <a:cubicBezTo>
                    <a:pt x="935" y="1995"/>
                    <a:pt x="1048" y="2008"/>
                    <a:pt x="1160" y="2008"/>
                  </a:cubicBezTo>
                  <a:cubicBezTo>
                    <a:pt x="1210" y="2008"/>
                    <a:pt x="1272" y="2008"/>
                    <a:pt x="1322" y="1995"/>
                  </a:cubicBezTo>
                  <a:cubicBezTo>
                    <a:pt x="1384" y="1983"/>
                    <a:pt x="1447" y="1971"/>
                    <a:pt x="1509" y="1946"/>
                  </a:cubicBezTo>
                  <a:cubicBezTo>
                    <a:pt x="1609" y="1896"/>
                    <a:pt x="1696" y="1833"/>
                    <a:pt x="1783" y="1759"/>
                  </a:cubicBezTo>
                  <a:cubicBezTo>
                    <a:pt x="1821" y="1721"/>
                    <a:pt x="1846" y="1671"/>
                    <a:pt x="1858" y="1634"/>
                  </a:cubicBezTo>
                  <a:cubicBezTo>
                    <a:pt x="1871" y="1621"/>
                    <a:pt x="1896" y="1596"/>
                    <a:pt x="1908" y="1584"/>
                  </a:cubicBezTo>
                  <a:cubicBezTo>
                    <a:pt x="1946" y="1547"/>
                    <a:pt x="1970" y="1497"/>
                    <a:pt x="1995" y="1447"/>
                  </a:cubicBezTo>
                  <a:cubicBezTo>
                    <a:pt x="2045" y="1347"/>
                    <a:pt x="2083" y="1235"/>
                    <a:pt x="2083" y="1135"/>
                  </a:cubicBezTo>
                  <a:cubicBezTo>
                    <a:pt x="2108" y="1023"/>
                    <a:pt x="2095" y="911"/>
                    <a:pt x="2070" y="811"/>
                  </a:cubicBezTo>
                  <a:cubicBezTo>
                    <a:pt x="2045" y="698"/>
                    <a:pt x="1995" y="586"/>
                    <a:pt x="1933" y="499"/>
                  </a:cubicBezTo>
                  <a:cubicBezTo>
                    <a:pt x="1871" y="399"/>
                    <a:pt x="1783" y="299"/>
                    <a:pt x="1696" y="225"/>
                  </a:cubicBezTo>
                  <a:cubicBezTo>
                    <a:pt x="1646" y="187"/>
                    <a:pt x="1596" y="150"/>
                    <a:pt x="1546" y="125"/>
                  </a:cubicBezTo>
                  <a:cubicBezTo>
                    <a:pt x="1497" y="87"/>
                    <a:pt x="1434" y="75"/>
                    <a:pt x="1384" y="50"/>
                  </a:cubicBezTo>
                  <a:cubicBezTo>
                    <a:pt x="1322" y="25"/>
                    <a:pt x="1260" y="13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364854" y="2584185"/>
              <a:ext cx="74442" cy="70654"/>
            </a:xfrm>
            <a:custGeom>
              <a:avLst/>
              <a:gdLst/>
              <a:ahLst/>
              <a:cxnLst/>
              <a:rect l="l" t="t" r="r" b="b"/>
              <a:pathLst>
                <a:path w="2358" h="2238" extrusionOk="0">
                  <a:moveTo>
                    <a:pt x="1011" y="0"/>
                  </a:moveTo>
                  <a:cubicBezTo>
                    <a:pt x="948" y="13"/>
                    <a:pt x="886" y="25"/>
                    <a:pt x="823" y="38"/>
                  </a:cubicBezTo>
                  <a:cubicBezTo>
                    <a:pt x="761" y="50"/>
                    <a:pt x="699" y="75"/>
                    <a:pt x="649" y="100"/>
                  </a:cubicBezTo>
                  <a:cubicBezTo>
                    <a:pt x="437" y="187"/>
                    <a:pt x="275" y="337"/>
                    <a:pt x="162" y="524"/>
                  </a:cubicBezTo>
                  <a:cubicBezTo>
                    <a:pt x="100" y="624"/>
                    <a:pt x="63" y="724"/>
                    <a:pt x="38" y="823"/>
                  </a:cubicBezTo>
                  <a:cubicBezTo>
                    <a:pt x="13" y="923"/>
                    <a:pt x="0" y="1035"/>
                    <a:pt x="0" y="1135"/>
                  </a:cubicBezTo>
                  <a:cubicBezTo>
                    <a:pt x="13" y="1148"/>
                    <a:pt x="13" y="1172"/>
                    <a:pt x="13" y="1197"/>
                  </a:cubicBezTo>
                  <a:cubicBezTo>
                    <a:pt x="13" y="1297"/>
                    <a:pt x="38" y="1384"/>
                    <a:pt x="75" y="1472"/>
                  </a:cubicBezTo>
                  <a:cubicBezTo>
                    <a:pt x="113" y="1584"/>
                    <a:pt x="175" y="1696"/>
                    <a:pt x="262" y="1784"/>
                  </a:cubicBezTo>
                  <a:cubicBezTo>
                    <a:pt x="474" y="2058"/>
                    <a:pt x="811" y="2220"/>
                    <a:pt x="1160" y="2233"/>
                  </a:cubicBezTo>
                  <a:cubicBezTo>
                    <a:pt x="1187" y="2236"/>
                    <a:pt x="1214" y="2237"/>
                    <a:pt x="1240" y="2237"/>
                  </a:cubicBezTo>
                  <a:cubicBezTo>
                    <a:pt x="1313" y="2237"/>
                    <a:pt x="1386" y="2226"/>
                    <a:pt x="1459" y="2208"/>
                  </a:cubicBezTo>
                  <a:cubicBezTo>
                    <a:pt x="1572" y="2195"/>
                    <a:pt x="1684" y="2158"/>
                    <a:pt x="1784" y="2108"/>
                  </a:cubicBezTo>
                  <a:cubicBezTo>
                    <a:pt x="1883" y="2070"/>
                    <a:pt x="1983" y="2008"/>
                    <a:pt x="2058" y="1933"/>
                  </a:cubicBezTo>
                  <a:cubicBezTo>
                    <a:pt x="2133" y="1858"/>
                    <a:pt x="2195" y="1771"/>
                    <a:pt x="2258" y="1671"/>
                  </a:cubicBezTo>
                  <a:cubicBezTo>
                    <a:pt x="2295" y="1596"/>
                    <a:pt x="2332" y="1509"/>
                    <a:pt x="2345" y="1422"/>
                  </a:cubicBezTo>
                  <a:cubicBezTo>
                    <a:pt x="2357" y="1347"/>
                    <a:pt x="2357" y="1285"/>
                    <a:pt x="2345" y="1210"/>
                  </a:cubicBezTo>
                  <a:cubicBezTo>
                    <a:pt x="2357" y="1123"/>
                    <a:pt x="2345" y="1035"/>
                    <a:pt x="2320" y="948"/>
                  </a:cubicBezTo>
                  <a:cubicBezTo>
                    <a:pt x="2295" y="836"/>
                    <a:pt x="2258" y="736"/>
                    <a:pt x="2195" y="636"/>
                  </a:cubicBezTo>
                  <a:cubicBezTo>
                    <a:pt x="2145" y="536"/>
                    <a:pt x="2083" y="449"/>
                    <a:pt x="2008" y="362"/>
                  </a:cubicBezTo>
                  <a:cubicBezTo>
                    <a:pt x="1821" y="187"/>
                    <a:pt x="1597" y="75"/>
                    <a:pt x="1360" y="25"/>
                  </a:cubicBezTo>
                  <a:cubicBezTo>
                    <a:pt x="1297" y="13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494765" y="2531905"/>
              <a:ext cx="111063" cy="123060"/>
            </a:xfrm>
            <a:custGeom>
              <a:avLst/>
              <a:gdLst/>
              <a:ahLst/>
              <a:cxnLst/>
              <a:rect l="l" t="t" r="r" b="b"/>
              <a:pathLst>
                <a:path w="3518" h="3898" extrusionOk="0">
                  <a:moveTo>
                    <a:pt x="1485" y="1"/>
                  </a:moveTo>
                  <a:cubicBezTo>
                    <a:pt x="1457" y="1"/>
                    <a:pt x="1429" y="4"/>
                    <a:pt x="1398" y="10"/>
                  </a:cubicBezTo>
                  <a:cubicBezTo>
                    <a:pt x="1335" y="10"/>
                    <a:pt x="1273" y="22"/>
                    <a:pt x="1211" y="47"/>
                  </a:cubicBezTo>
                  <a:cubicBezTo>
                    <a:pt x="1086" y="72"/>
                    <a:pt x="974" y="122"/>
                    <a:pt x="874" y="197"/>
                  </a:cubicBezTo>
                  <a:cubicBezTo>
                    <a:pt x="774" y="259"/>
                    <a:pt x="687" y="322"/>
                    <a:pt x="599" y="397"/>
                  </a:cubicBezTo>
                  <a:cubicBezTo>
                    <a:pt x="512" y="484"/>
                    <a:pt x="437" y="571"/>
                    <a:pt x="375" y="671"/>
                  </a:cubicBezTo>
                  <a:cubicBezTo>
                    <a:pt x="313" y="758"/>
                    <a:pt x="250" y="858"/>
                    <a:pt x="200" y="945"/>
                  </a:cubicBezTo>
                  <a:cubicBezTo>
                    <a:pt x="138" y="1045"/>
                    <a:pt x="101" y="1157"/>
                    <a:pt x="63" y="1257"/>
                  </a:cubicBezTo>
                  <a:cubicBezTo>
                    <a:pt x="51" y="1332"/>
                    <a:pt x="38" y="1382"/>
                    <a:pt x="26" y="1432"/>
                  </a:cubicBezTo>
                  <a:cubicBezTo>
                    <a:pt x="13" y="1494"/>
                    <a:pt x="13" y="1544"/>
                    <a:pt x="13" y="1606"/>
                  </a:cubicBezTo>
                  <a:cubicBezTo>
                    <a:pt x="1" y="1694"/>
                    <a:pt x="1" y="1793"/>
                    <a:pt x="1" y="1881"/>
                  </a:cubicBezTo>
                  <a:lnTo>
                    <a:pt x="1" y="1931"/>
                  </a:lnTo>
                  <a:cubicBezTo>
                    <a:pt x="13" y="2030"/>
                    <a:pt x="38" y="2143"/>
                    <a:pt x="63" y="2255"/>
                  </a:cubicBezTo>
                  <a:cubicBezTo>
                    <a:pt x="126" y="2467"/>
                    <a:pt x="213" y="2666"/>
                    <a:pt x="338" y="2866"/>
                  </a:cubicBezTo>
                  <a:cubicBezTo>
                    <a:pt x="387" y="2941"/>
                    <a:pt x="450" y="3016"/>
                    <a:pt x="525" y="3090"/>
                  </a:cubicBezTo>
                  <a:cubicBezTo>
                    <a:pt x="574" y="3153"/>
                    <a:pt x="637" y="3228"/>
                    <a:pt x="699" y="3290"/>
                  </a:cubicBezTo>
                  <a:cubicBezTo>
                    <a:pt x="861" y="3440"/>
                    <a:pt x="1048" y="3577"/>
                    <a:pt x="1248" y="3677"/>
                  </a:cubicBezTo>
                  <a:cubicBezTo>
                    <a:pt x="1348" y="3714"/>
                    <a:pt x="1447" y="3764"/>
                    <a:pt x="1560" y="3801"/>
                  </a:cubicBezTo>
                  <a:cubicBezTo>
                    <a:pt x="1659" y="3826"/>
                    <a:pt x="1759" y="3851"/>
                    <a:pt x="1871" y="3876"/>
                  </a:cubicBezTo>
                  <a:cubicBezTo>
                    <a:pt x="1951" y="3890"/>
                    <a:pt x="2032" y="3897"/>
                    <a:pt x="2114" y="3897"/>
                  </a:cubicBezTo>
                  <a:cubicBezTo>
                    <a:pt x="2250" y="3897"/>
                    <a:pt x="2387" y="3878"/>
                    <a:pt x="2520" y="3839"/>
                  </a:cubicBezTo>
                  <a:cubicBezTo>
                    <a:pt x="2707" y="3776"/>
                    <a:pt x="2882" y="3689"/>
                    <a:pt x="3019" y="3552"/>
                  </a:cubicBezTo>
                  <a:cubicBezTo>
                    <a:pt x="3181" y="3402"/>
                    <a:pt x="3318" y="3203"/>
                    <a:pt x="3393" y="3003"/>
                  </a:cubicBezTo>
                  <a:cubicBezTo>
                    <a:pt x="3430" y="2903"/>
                    <a:pt x="3455" y="2804"/>
                    <a:pt x="3480" y="2691"/>
                  </a:cubicBezTo>
                  <a:cubicBezTo>
                    <a:pt x="3505" y="2592"/>
                    <a:pt x="3505" y="2479"/>
                    <a:pt x="3518" y="2367"/>
                  </a:cubicBezTo>
                  <a:cubicBezTo>
                    <a:pt x="3518" y="2305"/>
                    <a:pt x="3518" y="2230"/>
                    <a:pt x="3505" y="2155"/>
                  </a:cubicBezTo>
                  <a:lnTo>
                    <a:pt x="3505" y="2080"/>
                  </a:lnTo>
                  <a:cubicBezTo>
                    <a:pt x="3505" y="2068"/>
                    <a:pt x="3505" y="2055"/>
                    <a:pt x="3505" y="2043"/>
                  </a:cubicBezTo>
                  <a:lnTo>
                    <a:pt x="3505" y="1993"/>
                  </a:lnTo>
                  <a:cubicBezTo>
                    <a:pt x="3493" y="1906"/>
                    <a:pt x="3480" y="1818"/>
                    <a:pt x="3468" y="1731"/>
                  </a:cubicBezTo>
                  <a:cubicBezTo>
                    <a:pt x="3455" y="1631"/>
                    <a:pt x="3430" y="1519"/>
                    <a:pt x="3405" y="1419"/>
                  </a:cubicBezTo>
                  <a:cubicBezTo>
                    <a:pt x="3368" y="1332"/>
                    <a:pt x="3318" y="1232"/>
                    <a:pt x="3268" y="1145"/>
                  </a:cubicBezTo>
                  <a:cubicBezTo>
                    <a:pt x="3256" y="1120"/>
                    <a:pt x="3243" y="1095"/>
                    <a:pt x="3218" y="1058"/>
                  </a:cubicBezTo>
                  <a:cubicBezTo>
                    <a:pt x="3168" y="958"/>
                    <a:pt x="3106" y="871"/>
                    <a:pt x="3044" y="783"/>
                  </a:cubicBezTo>
                  <a:cubicBezTo>
                    <a:pt x="3006" y="721"/>
                    <a:pt x="2969" y="683"/>
                    <a:pt x="2932" y="646"/>
                  </a:cubicBezTo>
                  <a:cubicBezTo>
                    <a:pt x="2894" y="596"/>
                    <a:pt x="2844" y="559"/>
                    <a:pt x="2807" y="509"/>
                  </a:cubicBezTo>
                  <a:cubicBezTo>
                    <a:pt x="2757" y="471"/>
                    <a:pt x="2720" y="434"/>
                    <a:pt x="2670" y="409"/>
                  </a:cubicBezTo>
                  <a:cubicBezTo>
                    <a:pt x="2620" y="372"/>
                    <a:pt x="2582" y="347"/>
                    <a:pt x="2532" y="322"/>
                  </a:cubicBezTo>
                  <a:cubicBezTo>
                    <a:pt x="2445" y="259"/>
                    <a:pt x="2345" y="210"/>
                    <a:pt x="2246" y="160"/>
                  </a:cubicBezTo>
                  <a:cubicBezTo>
                    <a:pt x="2133" y="110"/>
                    <a:pt x="2021" y="72"/>
                    <a:pt x="1909" y="47"/>
                  </a:cubicBezTo>
                  <a:cubicBezTo>
                    <a:pt x="1797" y="22"/>
                    <a:pt x="1684" y="10"/>
                    <a:pt x="1572" y="10"/>
                  </a:cubicBezTo>
                  <a:cubicBezTo>
                    <a:pt x="1541" y="4"/>
                    <a:pt x="1513" y="1"/>
                    <a:pt x="1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643207" y="2439278"/>
              <a:ext cx="117346" cy="105728"/>
            </a:xfrm>
            <a:custGeom>
              <a:avLst/>
              <a:gdLst/>
              <a:ahLst/>
              <a:cxnLst/>
              <a:rect l="l" t="t" r="r" b="b"/>
              <a:pathLst>
                <a:path w="3717" h="3349" extrusionOk="0">
                  <a:moveTo>
                    <a:pt x="1422" y="1"/>
                  </a:moveTo>
                  <a:cubicBezTo>
                    <a:pt x="1310" y="1"/>
                    <a:pt x="1198" y="1"/>
                    <a:pt x="1085" y="13"/>
                  </a:cubicBezTo>
                  <a:cubicBezTo>
                    <a:pt x="1023" y="26"/>
                    <a:pt x="961" y="38"/>
                    <a:pt x="911" y="51"/>
                  </a:cubicBezTo>
                  <a:cubicBezTo>
                    <a:pt x="848" y="63"/>
                    <a:pt x="799" y="76"/>
                    <a:pt x="749" y="101"/>
                  </a:cubicBezTo>
                  <a:cubicBezTo>
                    <a:pt x="686" y="126"/>
                    <a:pt x="624" y="163"/>
                    <a:pt x="574" y="188"/>
                  </a:cubicBezTo>
                  <a:cubicBezTo>
                    <a:pt x="512" y="225"/>
                    <a:pt x="462" y="263"/>
                    <a:pt x="412" y="300"/>
                  </a:cubicBezTo>
                  <a:cubicBezTo>
                    <a:pt x="325" y="375"/>
                    <a:pt x="250" y="462"/>
                    <a:pt x="187" y="562"/>
                  </a:cubicBezTo>
                  <a:cubicBezTo>
                    <a:pt x="125" y="662"/>
                    <a:pt x="88" y="762"/>
                    <a:pt x="50" y="874"/>
                  </a:cubicBezTo>
                  <a:cubicBezTo>
                    <a:pt x="38" y="936"/>
                    <a:pt x="25" y="999"/>
                    <a:pt x="13" y="1061"/>
                  </a:cubicBezTo>
                  <a:cubicBezTo>
                    <a:pt x="13" y="1123"/>
                    <a:pt x="0" y="1186"/>
                    <a:pt x="13" y="1248"/>
                  </a:cubicBezTo>
                  <a:cubicBezTo>
                    <a:pt x="0" y="1273"/>
                    <a:pt x="0" y="1298"/>
                    <a:pt x="0" y="1310"/>
                  </a:cubicBezTo>
                  <a:cubicBezTo>
                    <a:pt x="25" y="1522"/>
                    <a:pt x="88" y="1722"/>
                    <a:pt x="187" y="1909"/>
                  </a:cubicBezTo>
                  <a:cubicBezTo>
                    <a:pt x="237" y="2009"/>
                    <a:pt x="287" y="2096"/>
                    <a:pt x="350" y="2196"/>
                  </a:cubicBezTo>
                  <a:cubicBezTo>
                    <a:pt x="424" y="2283"/>
                    <a:pt x="487" y="2370"/>
                    <a:pt x="574" y="2458"/>
                  </a:cubicBezTo>
                  <a:cubicBezTo>
                    <a:pt x="649" y="2532"/>
                    <a:pt x="736" y="2607"/>
                    <a:pt x="811" y="2670"/>
                  </a:cubicBezTo>
                  <a:cubicBezTo>
                    <a:pt x="911" y="2744"/>
                    <a:pt x="998" y="2819"/>
                    <a:pt x="1085" y="2869"/>
                  </a:cubicBezTo>
                  <a:cubicBezTo>
                    <a:pt x="1272" y="2994"/>
                    <a:pt x="1484" y="3094"/>
                    <a:pt x="1696" y="3169"/>
                  </a:cubicBezTo>
                  <a:cubicBezTo>
                    <a:pt x="1884" y="3231"/>
                    <a:pt x="2083" y="3281"/>
                    <a:pt x="2295" y="3318"/>
                  </a:cubicBezTo>
                  <a:cubicBezTo>
                    <a:pt x="2405" y="3339"/>
                    <a:pt x="2519" y="3348"/>
                    <a:pt x="2634" y="3348"/>
                  </a:cubicBezTo>
                  <a:cubicBezTo>
                    <a:pt x="2728" y="3348"/>
                    <a:pt x="2823" y="3342"/>
                    <a:pt x="2919" y="3331"/>
                  </a:cubicBezTo>
                  <a:cubicBezTo>
                    <a:pt x="2969" y="3318"/>
                    <a:pt x="3031" y="3306"/>
                    <a:pt x="3081" y="3293"/>
                  </a:cubicBezTo>
                  <a:cubicBezTo>
                    <a:pt x="3118" y="3281"/>
                    <a:pt x="3156" y="3268"/>
                    <a:pt x="3181" y="3243"/>
                  </a:cubicBezTo>
                  <a:lnTo>
                    <a:pt x="3205" y="3231"/>
                  </a:lnTo>
                  <a:lnTo>
                    <a:pt x="3218" y="3218"/>
                  </a:lnTo>
                  <a:lnTo>
                    <a:pt x="3230" y="3218"/>
                  </a:lnTo>
                  <a:lnTo>
                    <a:pt x="3243" y="3206"/>
                  </a:lnTo>
                  <a:lnTo>
                    <a:pt x="3280" y="3193"/>
                  </a:lnTo>
                  <a:lnTo>
                    <a:pt x="3305" y="3169"/>
                  </a:lnTo>
                  <a:cubicBezTo>
                    <a:pt x="3355" y="3156"/>
                    <a:pt x="3393" y="3131"/>
                    <a:pt x="3430" y="3094"/>
                  </a:cubicBezTo>
                  <a:lnTo>
                    <a:pt x="3455" y="3056"/>
                  </a:lnTo>
                  <a:lnTo>
                    <a:pt x="3480" y="3019"/>
                  </a:lnTo>
                  <a:cubicBezTo>
                    <a:pt x="3517" y="2969"/>
                    <a:pt x="3555" y="2919"/>
                    <a:pt x="3580" y="2869"/>
                  </a:cubicBezTo>
                  <a:cubicBezTo>
                    <a:pt x="3667" y="2657"/>
                    <a:pt x="3717" y="2420"/>
                    <a:pt x="3717" y="2196"/>
                  </a:cubicBezTo>
                  <a:lnTo>
                    <a:pt x="3717" y="2071"/>
                  </a:lnTo>
                  <a:cubicBezTo>
                    <a:pt x="3692" y="1872"/>
                    <a:pt x="3642" y="1684"/>
                    <a:pt x="3567" y="1497"/>
                  </a:cubicBezTo>
                  <a:cubicBezTo>
                    <a:pt x="3467" y="1285"/>
                    <a:pt x="3343" y="1086"/>
                    <a:pt x="3181" y="924"/>
                  </a:cubicBezTo>
                  <a:cubicBezTo>
                    <a:pt x="3043" y="749"/>
                    <a:pt x="2869" y="599"/>
                    <a:pt x="2694" y="475"/>
                  </a:cubicBezTo>
                  <a:cubicBezTo>
                    <a:pt x="2507" y="338"/>
                    <a:pt x="2295" y="225"/>
                    <a:pt x="2083" y="151"/>
                  </a:cubicBezTo>
                  <a:cubicBezTo>
                    <a:pt x="1983" y="113"/>
                    <a:pt x="1871" y="76"/>
                    <a:pt x="1771" y="63"/>
                  </a:cubicBezTo>
                  <a:cubicBezTo>
                    <a:pt x="1659" y="26"/>
                    <a:pt x="1547" y="13"/>
                    <a:pt x="1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679039" y="2611335"/>
              <a:ext cx="68538" cy="63835"/>
            </a:xfrm>
            <a:custGeom>
              <a:avLst/>
              <a:gdLst/>
              <a:ahLst/>
              <a:cxnLst/>
              <a:rect l="l" t="t" r="r" b="b"/>
              <a:pathLst>
                <a:path w="2171" h="2022" extrusionOk="0">
                  <a:moveTo>
                    <a:pt x="936" y="1"/>
                  </a:moveTo>
                  <a:cubicBezTo>
                    <a:pt x="886" y="1"/>
                    <a:pt x="823" y="13"/>
                    <a:pt x="773" y="26"/>
                  </a:cubicBezTo>
                  <a:cubicBezTo>
                    <a:pt x="711" y="38"/>
                    <a:pt x="649" y="63"/>
                    <a:pt x="586" y="88"/>
                  </a:cubicBezTo>
                  <a:cubicBezTo>
                    <a:pt x="474" y="138"/>
                    <a:pt x="374" y="200"/>
                    <a:pt x="300" y="288"/>
                  </a:cubicBezTo>
                  <a:cubicBezTo>
                    <a:pt x="225" y="375"/>
                    <a:pt x="150" y="462"/>
                    <a:pt x="100" y="562"/>
                  </a:cubicBezTo>
                  <a:cubicBezTo>
                    <a:pt x="75" y="612"/>
                    <a:pt x="50" y="674"/>
                    <a:pt x="38" y="724"/>
                  </a:cubicBezTo>
                  <a:cubicBezTo>
                    <a:pt x="13" y="786"/>
                    <a:pt x="0" y="849"/>
                    <a:pt x="0" y="911"/>
                  </a:cubicBezTo>
                  <a:cubicBezTo>
                    <a:pt x="0" y="961"/>
                    <a:pt x="0" y="998"/>
                    <a:pt x="0" y="1036"/>
                  </a:cubicBezTo>
                  <a:lnTo>
                    <a:pt x="0" y="1098"/>
                  </a:lnTo>
                  <a:cubicBezTo>
                    <a:pt x="13" y="1161"/>
                    <a:pt x="38" y="1223"/>
                    <a:pt x="63" y="1273"/>
                  </a:cubicBezTo>
                  <a:cubicBezTo>
                    <a:pt x="100" y="1385"/>
                    <a:pt x="162" y="1497"/>
                    <a:pt x="250" y="1585"/>
                  </a:cubicBezTo>
                  <a:cubicBezTo>
                    <a:pt x="325" y="1672"/>
                    <a:pt x="424" y="1747"/>
                    <a:pt x="524" y="1809"/>
                  </a:cubicBezTo>
                  <a:cubicBezTo>
                    <a:pt x="611" y="1859"/>
                    <a:pt x="724" y="1909"/>
                    <a:pt x="836" y="1946"/>
                  </a:cubicBezTo>
                  <a:cubicBezTo>
                    <a:pt x="923" y="1984"/>
                    <a:pt x="1035" y="2009"/>
                    <a:pt x="1148" y="2021"/>
                  </a:cubicBezTo>
                  <a:cubicBezTo>
                    <a:pt x="1260" y="2021"/>
                    <a:pt x="1372" y="1996"/>
                    <a:pt x="1472" y="1959"/>
                  </a:cubicBezTo>
                  <a:cubicBezTo>
                    <a:pt x="1522" y="1934"/>
                    <a:pt x="1572" y="1909"/>
                    <a:pt x="1609" y="1871"/>
                  </a:cubicBezTo>
                  <a:cubicBezTo>
                    <a:pt x="1646" y="1846"/>
                    <a:pt x="1671" y="1821"/>
                    <a:pt x="1696" y="1784"/>
                  </a:cubicBezTo>
                  <a:lnTo>
                    <a:pt x="1721" y="1759"/>
                  </a:lnTo>
                  <a:cubicBezTo>
                    <a:pt x="1746" y="1747"/>
                    <a:pt x="1771" y="1734"/>
                    <a:pt x="1809" y="1709"/>
                  </a:cubicBezTo>
                  <a:cubicBezTo>
                    <a:pt x="1896" y="1634"/>
                    <a:pt x="1983" y="1547"/>
                    <a:pt x="2046" y="1435"/>
                  </a:cubicBezTo>
                  <a:cubicBezTo>
                    <a:pt x="2083" y="1385"/>
                    <a:pt x="2108" y="1323"/>
                    <a:pt x="2133" y="1260"/>
                  </a:cubicBezTo>
                  <a:cubicBezTo>
                    <a:pt x="2145" y="1198"/>
                    <a:pt x="2158" y="1148"/>
                    <a:pt x="2170" y="1086"/>
                  </a:cubicBezTo>
                  <a:cubicBezTo>
                    <a:pt x="2170" y="1023"/>
                    <a:pt x="2170" y="973"/>
                    <a:pt x="2170" y="924"/>
                  </a:cubicBezTo>
                  <a:cubicBezTo>
                    <a:pt x="2170" y="911"/>
                    <a:pt x="2170" y="899"/>
                    <a:pt x="2170" y="899"/>
                  </a:cubicBezTo>
                  <a:cubicBezTo>
                    <a:pt x="2158" y="824"/>
                    <a:pt x="2145" y="761"/>
                    <a:pt x="2120" y="699"/>
                  </a:cubicBezTo>
                  <a:lnTo>
                    <a:pt x="2108" y="674"/>
                  </a:lnTo>
                  <a:cubicBezTo>
                    <a:pt x="2108" y="649"/>
                    <a:pt x="2095" y="624"/>
                    <a:pt x="2083" y="612"/>
                  </a:cubicBezTo>
                  <a:lnTo>
                    <a:pt x="2021" y="512"/>
                  </a:lnTo>
                  <a:cubicBezTo>
                    <a:pt x="1996" y="475"/>
                    <a:pt x="1958" y="425"/>
                    <a:pt x="1921" y="387"/>
                  </a:cubicBezTo>
                  <a:cubicBezTo>
                    <a:pt x="1834" y="300"/>
                    <a:pt x="1734" y="213"/>
                    <a:pt x="1622" y="163"/>
                  </a:cubicBezTo>
                  <a:cubicBezTo>
                    <a:pt x="1522" y="100"/>
                    <a:pt x="1410" y="63"/>
                    <a:pt x="1285" y="38"/>
                  </a:cubicBezTo>
                  <a:cubicBezTo>
                    <a:pt x="1173" y="13"/>
                    <a:pt x="1060" y="1"/>
                    <a:pt x="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349479" y="2456453"/>
              <a:ext cx="87070" cy="84229"/>
            </a:xfrm>
            <a:custGeom>
              <a:avLst/>
              <a:gdLst/>
              <a:ahLst/>
              <a:cxnLst/>
              <a:rect l="l" t="t" r="r" b="b"/>
              <a:pathLst>
                <a:path w="2758" h="2668" extrusionOk="0">
                  <a:moveTo>
                    <a:pt x="1313" y="0"/>
                  </a:moveTo>
                  <a:cubicBezTo>
                    <a:pt x="1226" y="0"/>
                    <a:pt x="1140" y="9"/>
                    <a:pt x="1061" y="18"/>
                  </a:cubicBezTo>
                  <a:cubicBezTo>
                    <a:pt x="999" y="31"/>
                    <a:pt x="949" y="55"/>
                    <a:pt x="886" y="68"/>
                  </a:cubicBezTo>
                  <a:cubicBezTo>
                    <a:pt x="824" y="93"/>
                    <a:pt x="774" y="105"/>
                    <a:pt x="712" y="143"/>
                  </a:cubicBezTo>
                  <a:cubicBezTo>
                    <a:pt x="600" y="193"/>
                    <a:pt x="500" y="267"/>
                    <a:pt x="413" y="342"/>
                  </a:cubicBezTo>
                  <a:cubicBezTo>
                    <a:pt x="325" y="430"/>
                    <a:pt x="250" y="517"/>
                    <a:pt x="188" y="629"/>
                  </a:cubicBezTo>
                  <a:cubicBezTo>
                    <a:pt x="126" y="729"/>
                    <a:pt x="76" y="841"/>
                    <a:pt x="51" y="953"/>
                  </a:cubicBezTo>
                  <a:cubicBezTo>
                    <a:pt x="13" y="1091"/>
                    <a:pt x="1" y="1215"/>
                    <a:pt x="1" y="1352"/>
                  </a:cubicBezTo>
                  <a:cubicBezTo>
                    <a:pt x="1" y="1377"/>
                    <a:pt x="1" y="1415"/>
                    <a:pt x="1" y="1427"/>
                  </a:cubicBezTo>
                  <a:cubicBezTo>
                    <a:pt x="1" y="1527"/>
                    <a:pt x="26" y="1614"/>
                    <a:pt x="51" y="1714"/>
                  </a:cubicBezTo>
                  <a:cubicBezTo>
                    <a:pt x="88" y="1814"/>
                    <a:pt x="138" y="1926"/>
                    <a:pt x="201" y="2026"/>
                  </a:cubicBezTo>
                  <a:cubicBezTo>
                    <a:pt x="275" y="2126"/>
                    <a:pt x="350" y="2213"/>
                    <a:pt x="437" y="2300"/>
                  </a:cubicBezTo>
                  <a:cubicBezTo>
                    <a:pt x="525" y="2363"/>
                    <a:pt x="612" y="2425"/>
                    <a:pt x="712" y="2487"/>
                  </a:cubicBezTo>
                  <a:cubicBezTo>
                    <a:pt x="762" y="2512"/>
                    <a:pt x="812" y="2537"/>
                    <a:pt x="861" y="2562"/>
                  </a:cubicBezTo>
                  <a:lnTo>
                    <a:pt x="886" y="2562"/>
                  </a:lnTo>
                  <a:cubicBezTo>
                    <a:pt x="911" y="2575"/>
                    <a:pt x="936" y="2575"/>
                    <a:pt x="961" y="2587"/>
                  </a:cubicBezTo>
                  <a:lnTo>
                    <a:pt x="1024" y="2612"/>
                  </a:lnTo>
                  <a:cubicBezTo>
                    <a:pt x="1136" y="2637"/>
                    <a:pt x="1261" y="2662"/>
                    <a:pt x="1373" y="2662"/>
                  </a:cubicBezTo>
                  <a:cubicBezTo>
                    <a:pt x="1402" y="2666"/>
                    <a:pt x="1432" y="2667"/>
                    <a:pt x="1463" y="2667"/>
                  </a:cubicBezTo>
                  <a:cubicBezTo>
                    <a:pt x="1537" y="2667"/>
                    <a:pt x="1614" y="2658"/>
                    <a:pt x="1685" y="2649"/>
                  </a:cubicBezTo>
                  <a:cubicBezTo>
                    <a:pt x="1809" y="2637"/>
                    <a:pt x="1922" y="2600"/>
                    <a:pt x="2034" y="2550"/>
                  </a:cubicBezTo>
                  <a:cubicBezTo>
                    <a:pt x="2134" y="2487"/>
                    <a:pt x="2221" y="2412"/>
                    <a:pt x="2308" y="2338"/>
                  </a:cubicBezTo>
                  <a:cubicBezTo>
                    <a:pt x="2333" y="2313"/>
                    <a:pt x="2358" y="2288"/>
                    <a:pt x="2370" y="2250"/>
                  </a:cubicBezTo>
                  <a:cubicBezTo>
                    <a:pt x="2383" y="2250"/>
                    <a:pt x="2395" y="2238"/>
                    <a:pt x="2408" y="2225"/>
                  </a:cubicBezTo>
                  <a:cubicBezTo>
                    <a:pt x="2433" y="2213"/>
                    <a:pt x="2470" y="2188"/>
                    <a:pt x="2483" y="2151"/>
                  </a:cubicBezTo>
                  <a:lnTo>
                    <a:pt x="2495" y="2151"/>
                  </a:lnTo>
                  <a:cubicBezTo>
                    <a:pt x="2657" y="1951"/>
                    <a:pt x="2745" y="1714"/>
                    <a:pt x="2745" y="1465"/>
                  </a:cubicBezTo>
                  <a:cubicBezTo>
                    <a:pt x="2757" y="1415"/>
                    <a:pt x="2757" y="1365"/>
                    <a:pt x="2745" y="1315"/>
                  </a:cubicBezTo>
                  <a:cubicBezTo>
                    <a:pt x="2745" y="1240"/>
                    <a:pt x="2732" y="1178"/>
                    <a:pt x="2720" y="1103"/>
                  </a:cubicBezTo>
                  <a:cubicBezTo>
                    <a:pt x="2707" y="1053"/>
                    <a:pt x="2695" y="991"/>
                    <a:pt x="2670" y="928"/>
                  </a:cubicBezTo>
                  <a:cubicBezTo>
                    <a:pt x="2657" y="879"/>
                    <a:pt x="2632" y="829"/>
                    <a:pt x="2607" y="779"/>
                  </a:cubicBezTo>
                  <a:cubicBezTo>
                    <a:pt x="2545" y="667"/>
                    <a:pt x="2483" y="567"/>
                    <a:pt x="2395" y="479"/>
                  </a:cubicBezTo>
                  <a:cubicBezTo>
                    <a:pt x="2308" y="392"/>
                    <a:pt x="2221" y="305"/>
                    <a:pt x="2121" y="243"/>
                  </a:cubicBezTo>
                  <a:cubicBezTo>
                    <a:pt x="2009" y="168"/>
                    <a:pt x="1909" y="118"/>
                    <a:pt x="1784" y="80"/>
                  </a:cubicBezTo>
                  <a:cubicBezTo>
                    <a:pt x="1672" y="31"/>
                    <a:pt x="1547" y="6"/>
                    <a:pt x="1423" y="6"/>
                  </a:cubicBezTo>
                  <a:cubicBezTo>
                    <a:pt x="1386" y="2"/>
                    <a:pt x="1350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81406" y="2295572"/>
              <a:ext cx="79556" cy="85870"/>
            </a:xfrm>
            <a:custGeom>
              <a:avLst/>
              <a:gdLst/>
              <a:ahLst/>
              <a:cxnLst/>
              <a:rect l="l" t="t" r="r" b="b"/>
              <a:pathLst>
                <a:path w="2520" h="2720" extrusionOk="0">
                  <a:moveTo>
                    <a:pt x="1172" y="1"/>
                  </a:moveTo>
                  <a:cubicBezTo>
                    <a:pt x="1060" y="13"/>
                    <a:pt x="948" y="38"/>
                    <a:pt x="836" y="88"/>
                  </a:cubicBezTo>
                  <a:cubicBezTo>
                    <a:pt x="711" y="126"/>
                    <a:pt x="599" y="200"/>
                    <a:pt x="499" y="288"/>
                  </a:cubicBezTo>
                  <a:cubicBezTo>
                    <a:pt x="412" y="363"/>
                    <a:pt x="324" y="450"/>
                    <a:pt x="262" y="562"/>
                  </a:cubicBezTo>
                  <a:cubicBezTo>
                    <a:pt x="200" y="649"/>
                    <a:pt x="150" y="749"/>
                    <a:pt x="112" y="861"/>
                  </a:cubicBezTo>
                  <a:cubicBezTo>
                    <a:pt x="62" y="961"/>
                    <a:pt x="38" y="1073"/>
                    <a:pt x="13" y="1186"/>
                  </a:cubicBezTo>
                  <a:cubicBezTo>
                    <a:pt x="0" y="1248"/>
                    <a:pt x="0" y="1310"/>
                    <a:pt x="0" y="1373"/>
                  </a:cubicBezTo>
                  <a:lnTo>
                    <a:pt x="0" y="1398"/>
                  </a:lnTo>
                  <a:cubicBezTo>
                    <a:pt x="0" y="1448"/>
                    <a:pt x="0" y="1485"/>
                    <a:pt x="13" y="1522"/>
                  </a:cubicBezTo>
                  <a:lnTo>
                    <a:pt x="13" y="1535"/>
                  </a:lnTo>
                  <a:cubicBezTo>
                    <a:pt x="25" y="1660"/>
                    <a:pt x="50" y="1784"/>
                    <a:pt x="100" y="1897"/>
                  </a:cubicBezTo>
                  <a:cubicBezTo>
                    <a:pt x="150" y="2009"/>
                    <a:pt x="212" y="2121"/>
                    <a:pt x="299" y="2208"/>
                  </a:cubicBezTo>
                  <a:cubicBezTo>
                    <a:pt x="324" y="2246"/>
                    <a:pt x="362" y="2283"/>
                    <a:pt x="399" y="2321"/>
                  </a:cubicBezTo>
                  <a:cubicBezTo>
                    <a:pt x="437" y="2370"/>
                    <a:pt x="499" y="2408"/>
                    <a:pt x="549" y="2445"/>
                  </a:cubicBezTo>
                  <a:cubicBezTo>
                    <a:pt x="636" y="2508"/>
                    <a:pt x="723" y="2557"/>
                    <a:pt x="823" y="2607"/>
                  </a:cubicBezTo>
                  <a:cubicBezTo>
                    <a:pt x="923" y="2645"/>
                    <a:pt x="1023" y="2682"/>
                    <a:pt x="1135" y="2695"/>
                  </a:cubicBezTo>
                  <a:cubicBezTo>
                    <a:pt x="1235" y="2720"/>
                    <a:pt x="1347" y="2720"/>
                    <a:pt x="1459" y="2720"/>
                  </a:cubicBezTo>
                  <a:cubicBezTo>
                    <a:pt x="1584" y="2707"/>
                    <a:pt x="1696" y="2682"/>
                    <a:pt x="1808" y="2632"/>
                  </a:cubicBezTo>
                  <a:cubicBezTo>
                    <a:pt x="1921" y="2582"/>
                    <a:pt x="2008" y="2508"/>
                    <a:pt x="2083" y="2408"/>
                  </a:cubicBezTo>
                  <a:cubicBezTo>
                    <a:pt x="2108" y="2370"/>
                    <a:pt x="2133" y="2333"/>
                    <a:pt x="2145" y="2296"/>
                  </a:cubicBezTo>
                  <a:cubicBezTo>
                    <a:pt x="2170" y="2283"/>
                    <a:pt x="2183" y="2258"/>
                    <a:pt x="2195" y="2233"/>
                  </a:cubicBezTo>
                  <a:cubicBezTo>
                    <a:pt x="2257" y="2158"/>
                    <a:pt x="2295" y="2084"/>
                    <a:pt x="2332" y="2021"/>
                  </a:cubicBezTo>
                  <a:cubicBezTo>
                    <a:pt x="2382" y="1921"/>
                    <a:pt x="2420" y="1822"/>
                    <a:pt x="2444" y="1722"/>
                  </a:cubicBezTo>
                  <a:cubicBezTo>
                    <a:pt x="2482" y="1597"/>
                    <a:pt x="2507" y="1485"/>
                    <a:pt x="2507" y="1360"/>
                  </a:cubicBezTo>
                  <a:cubicBezTo>
                    <a:pt x="2519" y="1285"/>
                    <a:pt x="2519" y="1211"/>
                    <a:pt x="2507" y="1123"/>
                  </a:cubicBezTo>
                  <a:cubicBezTo>
                    <a:pt x="2507" y="1086"/>
                    <a:pt x="2507" y="1049"/>
                    <a:pt x="2494" y="1011"/>
                  </a:cubicBezTo>
                  <a:cubicBezTo>
                    <a:pt x="2482" y="899"/>
                    <a:pt x="2444" y="787"/>
                    <a:pt x="2395" y="674"/>
                  </a:cubicBezTo>
                  <a:cubicBezTo>
                    <a:pt x="2370" y="624"/>
                    <a:pt x="2332" y="575"/>
                    <a:pt x="2295" y="525"/>
                  </a:cubicBezTo>
                  <a:cubicBezTo>
                    <a:pt x="2257" y="475"/>
                    <a:pt x="2220" y="437"/>
                    <a:pt x="2183" y="388"/>
                  </a:cubicBezTo>
                  <a:cubicBezTo>
                    <a:pt x="2095" y="300"/>
                    <a:pt x="1995" y="225"/>
                    <a:pt x="1883" y="163"/>
                  </a:cubicBezTo>
                  <a:cubicBezTo>
                    <a:pt x="1783" y="101"/>
                    <a:pt x="1659" y="63"/>
                    <a:pt x="1534" y="26"/>
                  </a:cubicBezTo>
                  <a:cubicBezTo>
                    <a:pt x="1422" y="13"/>
                    <a:pt x="1297" y="1"/>
                    <a:pt x="1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689975" y="1704650"/>
            <a:ext cx="4268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689975" y="979675"/>
            <a:ext cx="42687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2"/>
          </p:nvPr>
        </p:nvSpPr>
        <p:spPr>
          <a:xfrm>
            <a:off x="689975" y="3002750"/>
            <a:ext cx="4268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3"/>
          </p:nvPr>
        </p:nvSpPr>
        <p:spPr>
          <a:xfrm>
            <a:off x="689975" y="3559825"/>
            <a:ext cx="1508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4"/>
          </p:nvPr>
        </p:nvSpPr>
        <p:spPr>
          <a:xfrm>
            <a:off x="689975" y="2342738"/>
            <a:ext cx="4268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652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 rot="10800000" flipH="1">
            <a:off x="-8" y="-1"/>
            <a:ext cx="5523958" cy="2344619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flipH="1">
            <a:off x="3639792" y="2837324"/>
            <a:ext cx="5523958" cy="2344619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17"/>
          <p:cNvGrpSpPr/>
          <p:nvPr/>
        </p:nvGrpSpPr>
        <p:grpSpPr>
          <a:xfrm rot="-5400000" flipH="1">
            <a:off x="8355893" y="-107971"/>
            <a:ext cx="920545" cy="1758281"/>
            <a:chOff x="2869185" y="2508196"/>
            <a:chExt cx="575269" cy="1098857"/>
          </a:xfrm>
        </p:grpSpPr>
        <p:sp>
          <p:nvSpPr>
            <p:cNvPr id="111" name="Google Shape;111;p17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7"/>
          <p:cNvSpPr/>
          <p:nvPr/>
        </p:nvSpPr>
        <p:spPr>
          <a:xfrm>
            <a:off x="305000" y="310900"/>
            <a:ext cx="8534100" cy="4521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 flipH="1">
            <a:off x="7734799" y="4258425"/>
            <a:ext cx="270985" cy="242959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1"/>
          </p:nvPr>
        </p:nvSpPr>
        <p:spPr>
          <a:xfrm>
            <a:off x="2211122" y="1753475"/>
            <a:ext cx="49275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2211122" y="1014450"/>
            <a:ext cx="49275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2"/>
          </p:nvPr>
        </p:nvSpPr>
        <p:spPr>
          <a:xfrm>
            <a:off x="2108247" y="2439950"/>
            <a:ext cx="49275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3"/>
          </p:nvPr>
        </p:nvSpPr>
        <p:spPr>
          <a:xfrm>
            <a:off x="5007200" y="3736000"/>
            <a:ext cx="26385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4"/>
          </p:nvPr>
        </p:nvSpPr>
        <p:spPr>
          <a:xfrm>
            <a:off x="1498299" y="3736000"/>
            <a:ext cx="26385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5"/>
          </p:nvPr>
        </p:nvSpPr>
        <p:spPr>
          <a:xfrm>
            <a:off x="2108247" y="3087975"/>
            <a:ext cx="49275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107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305000" y="310900"/>
            <a:ext cx="8534100" cy="4521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3841550" y="1496025"/>
            <a:ext cx="458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3841550" y="848600"/>
            <a:ext cx="458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2"/>
          </p:nvPr>
        </p:nvSpPr>
        <p:spPr>
          <a:xfrm>
            <a:off x="3809288" y="2806375"/>
            <a:ext cx="458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3"/>
          </p:nvPr>
        </p:nvSpPr>
        <p:spPr>
          <a:xfrm>
            <a:off x="3809288" y="2076750"/>
            <a:ext cx="458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4"/>
          </p:nvPr>
        </p:nvSpPr>
        <p:spPr>
          <a:xfrm>
            <a:off x="3809288" y="3527975"/>
            <a:ext cx="1360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/>
          <p:nvPr/>
        </p:nvSpPr>
        <p:spPr>
          <a:xfrm>
            <a:off x="305000" y="310900"/>
            <a:ext cx="8534100" cy="4521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1"/>
          <p:cNvSpPr txBox="1">
            <a:spLocks noGrp="1"/>
          </p:cNvSpPr>
          <p:nvPr>
            <p:ph type="subTitle" idx="1"/>
          </p:nvPr>
        </p:nvSpPr>
        <p:spPr>
          <a:xfrm>
            <a:off x="1558800" y="1705300"/>
            <a:ext cx="60264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1"/>
          <p:cNvSpPr txBox="1">
            <a:spLocks noGrp="1"/>
          </p:cNvSpPr>
          <p:nvPr>
            <p:ph type="title"/>
          </p:nvPr>
        </p:nvSpPr>
        <p:spPr>
          <a:xfrm>
            <a:off x="1547100" y="1013650"/>
            <a:ext cx="6049800" cy="6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-572650" y="-695124"/>
            <a:ext cx="2534782" cy="2460243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-99325" y="3796650"/>
            <a:ext cx="3263736" cy="1385278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-402378" y="1534457"/>
            <a:ext cx="784532" cy="203568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1"/>
          <p:cNvGrpSpPr/>
          <p:nvPr/>
        </p:nvGrpSpPr>
        <p:grpSpPr>
          <a:xfrm>
            <a:off x="1631273" y="895785"/>
            <a:ext cx="636345" cy="692353"/>
            <a:chOff x="2024687" y="1662499"/>
            <a:chExt cx="568165" cy="618172"/>
          </a:xfrm>
        </p:grpSpPr>
        <p:sp>
          <p:nvSpPr>
            <p:cNvPr id="335" name="Google Shape;335;p21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21"/>
          <p:cNvSpPr/>
          <p:nvPr/>
        </p:nvSpPr>
        <p:spPr>
          <a:xfrm>
            <a:off x="1200498" y="4068687"/>
            <a:ext cx="952787" cy="936137"/>
          </a:xfrm>
          <a:custGeom>
            <a:avLst/>
            <a:gdLst/>
            <a:ahLst/>
            <a:cxnLst/>
            <a:rect l="l" t="t" r="r" b="b"/>
            <a:pathLst>
              <a:path w="38512" h="37839" extrusionOk="0">
                <a:moveTo>
                  <a:pt x="26252" y="1"/>
                </a:moveTo>
                <a:cubicBezTo>
                  <a:pt x="25891" y="1"/>
                  <a:pt x="25604" y="238"/>
                  <a:pt x="25379" y="487"/>
                </a:cubicBezTo>
                <a:cubicBezTo>
                  <a:pt x="25142" y="736"/>
                  <a:pt x="24955" y="986"/>
                  <a:pt x="24743" y="1248"/>
                </a:cubicBezTo>
                <a:cubicBezTo>
                  <a:pt x="23895" y="2270"/>
                  <a:pt x="23085" y="3318"/>
                  <a:pt x="22287" y="4390"/>
                </a:cubicBezTo>
                <a:cubicBezTo>
                  <a:pt x="21451" y="5488"/>
                  <a:pt x="20653" y="6623"/>
                  <a:pt x="19867" y="7770"/>
                </a:cubicBezTo>
                <a:cubicBezTo>
                  <a:pt x="19493" y="8319"/>
                  <a:pt x="19131" y="8855"/>
                  <a:pt x="18757" y="9416"/>
                </a:cubicBezTo>
                <a:lnTo>
                  <a:pt x="18520" y="9753"/>
                </a:lnTo>
                <a:cubicBezTo>
                  <a:pt x="18096" y="9354"/>
                  <a:pt x="17672" y="8955"/>
                  <a:pt x="17261" y="8556"/>
                </a:cubicBezTo>
                <a:cubicBezTo>
                  <a:pt x="16774" y="8082"/>
                  <a:pt x="16300" y="7620"/>
                  <a:pt x="15814" y="7159"/>
                </a:cubicBezTo>
                <a:cubicBezTo>
                  <a:pt x="15328" y="6698"/>
                  <a:pt x="14841" y="6249"/>
                  <a:pt x="14342" y="5800"/>
                </a:cubicBezTo>
                <a:cubicBezTo>
                  <a:pt x="13407" y="4939"/>
                  <a:pt x="12509" y="4054"/>
                  <a:pt x="11586" y="3181"/>
                </a:cubicBezTo>
                <a:cubicBezTo>
                  <a:pt x="11449" y="3031"/>
                  <a:pt x="11275" y="2894"/>
                  <a:pt x="11100" y="2782"/>
                </a:cubicBezTo>
                <a:cubicBezTo>
                  <a:pt x="10967" y="2704"/>
                  <a:pt x="10817" y="2666"/>
                  <a:pt x="10668" y="2666"/>
                </a:cubicBezTo>
                <a:cubicBezTo>
                  <a:pt x="10480" y="2666"/>
                  <a:pt x="10292" y="2726"/>
                  <a:pt x="10140" y="2844"/>
                </a:cubicBezTo>
                <a:cubicBezTo>
                  <a:pt x="9703" y="3193"/>
                  <a:pt x="9778" y="3854"/>
                  <a:pt x="9853" y="4353"/>
                </a:cubicBezTo>
                <a:cubicBezTo>
                  <a:pt x="9953" y="5026"/>
                  <a:pt x="10090" y="5687"/>
                  <a:pt x="10240" y="6348"/>
                </a:cubicBezTo>
                <a:cubicBezTo>
                  <a:pt x="10526" y="7620"/>
                  <a:pt x="10863" y="8880"/>
                  <a:pt x="11237" y="10140"/>
                </a:cubicBezTo>
                <a:cubicBezTo>
                  <a:pt x="11412" y="10726"/>
                  <a:pt x="11586" y="11324"/>
                  <a:pt x="11773" y="11910"/>
                </a:cubicBezTo>
                <a:cubicBezTo>
                  <a:pt x="11898" y="12285"/>
                  <a:pt x="12023" y="12646"/>
                  <a:pt x="12160" y="13008"/>
                </a:cubicBezTo>
                <a:cubicBezTo>
                  <a:pt x="11848" y="13058"/>
                  <a:pt x="11549" y="13095"/>
                  <a:pt x="11250" y="13120"/>
                </a:cubicBezTo>
                <a:cubicBezTo>
                  <a:pt x="10368" y="13173"/>
                  <a:pt x="9489" y="13187"/>
                  <a:pt x="8610" y="13187"/>
                </a:cubicBezTo>
                <a:cubicBezTo>
                  <a:pt x="7636" y="13187"/>
                  <a:pt x="6663" y="13170"/>
                  <a:pt x="5689" y="13170"/>
                </a:cubicBezTo>
                <a:cubicBezTo>
                  <a:pt x="5265" y="13170"/>
                  <a:pt x="4840" y="13173"/>
                  <a:pt x="4416" y="13182"/>
                </a:cubicBezTo>
                <a:cubicBezTo>
                  <a:pt x="3767" y="13195"/>
                  <a:pt x="3131" y="13220"/>
                  <a:pt x="2482" y="13257"/>
                </a:cubicBezTo>
                <a:cubicBezTo>
                  <a:pt x="2158" y="13270"/>
                  <a:pt x="1846" y="13282"/>
                  <a:pt x="1522" y="13307"/>
                </a:cubicBezTo>
                <a:cubicBezTo>
                  <a:pt x="1173" y="13332"/>
                  <a:pt x="786" y="13357"/>
                  <a:pt x="475" y="13544"/>
                </a:cubicBezTo>
                <a:cubicBezTo>
                  <a:pt x="150" y="13744"/>
                  <a:pt x="1" y="14143"/>
                  <a:pt x="101" y="14504"/>
                </a:cubicBezTo>
                <a:cubicBezTo>
                  <a:pt x="163" y="14741"/>
                  <a:pt x="288" y="14966"/>
                  <a:pt x="450" y="15140"/>
                </a:cubicBezTo>
                <a:cubicBezTo>
                  <a:pt x="687" y="15402"/>
                  <a:pt x="949" y="15639"/>
                  <a:pt x="1248" y="15826"/>
                </a:cubicBezTo>
                <a:cubicBezTo>
                  <a:pt x="1772" y="16213"/>
                  <a:pt x="2320" y="16562"/>
                  <a:pt x="2882" y="16886"/>
                </a:cubicBezTo>
                <a:cubicBezTo>
                  <a:pt x="4054" y="17547"/>
                  <a:pt x="5239" y="18146"/>
                  <a:pt x="6461" y="18707"/>
                </a:cubicBezTo>
                <a:cubicBezTo>
                  <a:pt x="7009" y="18957"/>
                  <a:pt x="7571" y="19193"/>
                  <a:pt x="8144" y="19430"/>
                </a:cubicBezTo>
                <a:lnTo>
                  <a:pt x="8693" y="19667"/>
                </a:lnTo>
                <a:cubicBezTo>
                  <a:pt x="8518" y="19842"/>
                  <a:pt x="8344" y="20017"/>
                  <a:pt x="8182" y="20204"/>
                </a:cubicBezTo>
                <a:cubicBezTo>
                  <a:pt x="7795" y="20628"/>
                  <a:pt x="7421" y="21064"/>
                  <a:pt x="7034" y="21488"/>
                </a:cubicBezTo>
                <a:cubicBezTo>
                  <a:pt x="6286" y="22349"/>
                  <a:pt x="5538" y="23222"/>
                  <a:pt x="4815" y="24107"/>
                </a:cubicBezTo>
                <a:cubicBezTo>
                  <a:pt x="3991" y="25105"/>
                  <a:pt x="3193" y="26115"/>
                  <a:pt x="2433" y="27150"/>
                </a:cubicBezTo>
                <a:cubicBezTo>
                  <a:pt x="2246" y="27399"/>
                  <a:pt x="2071" y="27649"/>
                  <a:pt x="1921" y="27911"/>
                </a:cubicBezTo>
                <a:cubicBezTo>
                  <a:pt x="1846" y="28035"/>
                  <a:pt x="1797" y="28173"/>
                  <a:pt x="1784" y="28310"/>
                </a:cubicBezTo>
                <a:cubicBezTo>
                  <a:pt x="1759" y="28484"/>
                  <a:pt x="1797" y="28659"/>
                  <a:pt x="1884" y="28821"/>
                </a:cubicBezTo>
                <a:lnTo>
                  <a:pt x="1884" y="28859"/>
                </a:lnTo>
                <a:cubicBezTo>
                  <a:pt x="2039" y="29098"/>
                  <a:pt x="2309" y="29233"/>
                  <a:pt x="2584" y="29233"/>
                </a:cubicBezTo>
                <a:cubicBezTo>
                  <a:pt x="2596" y="29233"/>
                  <a:pt x="2608" y="29233"/>
                  <a:pt x="2620" y="29233"/>
                </a:cubicBezTo>
                <a:cubicBezTo>
                  <a:pt x="2832" y="29220"/>
                  <a:pt x="3031" y="29183"/>
                  <a:pt x="3231" y="29108"/>
                </a:cubicBezTo>
                <a:cubicBezTo>
                  <a:pt x="3380" y="29071"/>
                  <a:pt x="3518" y="29021"/>
                  <a:pt x="3667" y="28983"/>
                </a:cubicBezTo>
                <a:lnTo>
                  <a:pt x="4553" y="28721"/>
                </a:lnTo>
                <a:cubicBezTo>
                  <a:pt x="5825" y="28335"/>
                  <a:pt x="7109" y="27986"/>
                  <a:pt x="8406" y="27674"/>
                </a:cubicBezTo>
                <a:cubicBezTo>
                  <a:pt x="9030" y="27512"/>
                  <a:pt x="9641" y="27362"/>
                  <a:pt x="10264" y="27200"/>
                </a:cubicBezTo>
                <a:cubicBezTo>
                  <a:pt x="10576" y="27125"/>
                  <a:pt x="10888" y="27050"/>
                  <a:pt x="11187" y="26963"/>
                </a:cubicBezTo>
                <a:lnTo>
                  <a:pt x="11187" y="26963"/>
                </a:lnTo>
                <a:cubicBezTo>
                  <a:pt x="11187" y="27038"/>
                  <a:pt x="11175" y="27113"/>
                  <a:pt x="11162" y="27200"/>
                </a:cubicBezTo>
                <a:cubicBezTo>
                  <a:pt x="11125" y="27562"/>
                  <a:pt x="11075" y="27936"/>
                  <a:pt x="11038" y="28297"/>
                </a:cubicBezTo>
                <a:cubicBezTo>
                  <a:pt x="10950" y="28996"/>
                  <a:pt x="10863" y="29707"/>
                  <a:pt x="10776" y="30405"/>
                </a:cubicBezTo>
                <a:cubicBezTo>
                  <a:pt x="10601" y="31714"/>
                  <a:pt x="10526" y="33036"/>
                  <a:pt x="10539" y="34358"/>
                </a:cubicBezTo>
                <a:cubicBezTo>
                  <a:pt x="10539" y="34670"/>
                  <a:pt x="10551" y="34982"/>
                  <a:pt x="10576" y="35294"/>
                </a:cubicBezTo>
                <a:cubicBezTo>
                  <a:pt x="10576" y="35630"/>
                  <a:pt x="10614" y="35967"/>
                  <a:pt x="10688" y="36304"/>
                </a:cubicBezTo>
                <a:cubicBezTo>
                  <a:pt x="10738" y="36578"/>
                  <a:pt x="10888" y="36828"/>
                  <a:pt x="11125" y="36990"/>
                </a:cubicBezTo>
                <a:cubicBezTo>
                  <a:pt x="11275" y="37089"/>
                  <a:pt x="11449" y="37139"/>
                  <a:pt x="11624" y="37152"/>
                </a:cubicBezTo>
                <a:cubicBezTo>
                  <a:pt x="11798" y="37139"/>
                  <a:pt x="11961" y="37102"/>
                  <a:pt x="12123" y="37027"/>
                </a:cubicBezTo>
                <a:cubicBezTo>
                  <a:pt x="12472" y="36852"/>
                  <a:pt x="12784" y="36628"/>
                  <a:pt x="13070" y="36366"/>
                </a:cubicBezTo>
                <a:cubicBezTo>
                  <a:pt x="14056" y="35481"/>
                  <a:pt x="14991" y="34545"/>
                  <a:pt x="15901" y="33598"/>
                </a:cubicBezTo>
                <a:cubicBezTo>
                  <a:pt x="16537" y="32937"/>
                  <a:pt x="17161" y="32251"/>
                  <a:pt x="17785" y="31565"/>
                </a:cubicBezTo>
                <a:cubicBezTo>
                  <a:pt x="18458" y="31976"/>
                  <a:pt x="19131" y="32375"/>
                  <a:pt x="19805" y="32762"/>
                </a:cubicBezTo>
                <a:cubicBezTo>
                  <a:pt x="20927" y="33410"/>
                  <a:pt x="22025" y="34084"/>
                  <a:pt x="23122" y="34782"/>
                </a:cubicBezTo>
                <a:cubicBezTo>
                  <a:pt x="23671" y="35131"/>
                  <a:pt x="24232" y="35468"/>
                  <a:pt x="24793" y="35805"/>
                </a:cubicBezTo>
                <a:cubicBezTo>
                  <a:pt x="25354" y="36129"/>
                  <a:pt x="25916" y="36428"/>
                  <a:pt x="26477" y="36740"/>
                </a:cubicBezTo>
                <a:cubicBezTo>
                  <a:pt x="27051" y="37052"/>
                  <a:pt x="27612" y="37364"/>
                  <a:pt x="28198" y="37613"/>
                </a:cubicBezTo>
                <a:cubicBezTo>
                  <a:pt x="28360" y="37688"/>
                  <a:pt x="28522" y="37750"/>
                  <a:pt x="28697" y="37800"/>
                </a:cubicBezTo>
                <a:cubicBezTo>
                  <a:pt x="28785" y="37824"/>
                  <a:pt x="28879" y="37838"/>
                  <a:pt x="28975" y="37838"/>
                </a:cubicBezTo>
                <a:cubicBezTo>
                  <a:pt x="29027" y="37838"/>
                  <a:pt x="29080" y="37834"/>
                  <a:pt x="29133" y="37825"/>
                </a:cubicBezTo>
                <a:cubicBezTo>
                  <a:pt x="29308" y="37800"/>
                  <a:pt x="29482" y="37713"/>
                  <a:pt x="29607" y="37588"/>
                </a:cubicBezTo>
                <a:cubicBezTo>
                  <a:pt x="29906" y="37276"/>
                  <a:pt x="29869" y="36803"/>
                  <a:pt x="29819" y="36404"/>
                </a:cubicBezTo>
                <a:cubicBezTo>
                  <a:pt x="29657" y="35131"/>
                  <a:pt x="29420" y="33872"/>
                  <a:pt x="29133" y="32625"/>
                </a:cubicBezTo>
                <a:cubicBezTo>
                  <a:pt x="28834" y="31340"/>
                  <a:pt x="28560" y="30043"/>
                  <a:pt x="28298" y="28746"/>
                </a:cubicBezTo>
                <a:cubicBezTo>
                  <a:pt x="28185" y="28160"/>
                  <a:pt x="28073" y="27574"/>
                  <a:pt x="27973" y="26988"/>
                </a:cubicBezTo>
                <a:cubicBezTo>
                  <a:pt x="27924" y="26689"/>
                  <a:pt x="27874" y="26389"/>
                  <a:pt x="27824" y="26078"/>
                </a:cubicBezTo>
                <a:cubicBezTo>
                  <a:pt x="27799" y="25940"/>
                  <a:pt x="27774" y="25803"/>
                  <a:pt x="27749" y="25666"/>
                </a:cubicBezTo>
                <a:lnTo>
                  <a:pt x="27749" y="25666"/>
                </a:lnTo>
                <a:cubicBezTo>
                  <a:pt x="28896" y="25878"/>
                  <a:pt x="30056" y="26090"/>
                  <a:pt x="31216" y="26265"/>
                </a:cubicBezTo>
                <a:cubicBezTo>
                  <a:pt x="32488" y="26452"/>
                  <a:pt x="33760" y="26614"/>
                  <a:pt x="35044" y="26788"/>
                </a:cubicBezTo>
                <a:cubicBezTo>
                  <a:pt x="35693" y="26888"/>
                  <a:pt x="36354" y="26988"/>
                  <a:pt x="37015" y="27038"/>
                </a:cubicBezTo>
                <a:cubicBezTo>
                  <a:pt x="37130" y="27060"/>
                  <a:pt x="37247" y="27070"/>
                  <a:pt x="37364" y="27070"/>
                </a:cubicBezTo>
                <a:cubicBezTo>
                  <a:pt x="37515" y="27070"/>
                  <a:pt x="37666" y="27053"/>
                  <a:pt x="37813" y="27025"/>
                </a:cubicBezTo>
                <a:cubicBezTo>
                  <a:pt x="38150" y="26950"/>
                  <a:pt x="38412" y="26676"/>
                  <a:pt x="38462" y="26327"/>
                </a:cubicBezTo>
                <a:cubicBezTo>
                  <a:pt x="38511" y="25890"/>
                  <a:pt x="38200" y="25566"/>
                  <a:pt x="37938" y="25254"/>
                </a:cubicBezTo>
                <a:cubicBezTo>
                  <a:pt x="37077" y="24294"/>
                  <a:pt x="36167" y="23371"/>
                  <a:pt x="35269" y="22436"/>
                </a:cubicBezTo>
                <a:cubicBezTo>
                  <a:pt x="34371" y="21501"/>
                  <a:pt x="33448" y="20540"/>
                  <a:pt x="32575" y="19568"/>
                </a:cubicBezTo>
                <a:cubicBezTo>
                  <a:pt x="32226" y="19193"/>
                  <a:pt x="31889" y="18807"/>
                  <a:pt x="31540" y="18420"/>
                </a:cubicBezTo>
                <a:cubicBezTo>
                  <a:pt x="31266" y="18109"/>
                  <a:pt x="30979" y="17797"/>
                  <a:pt x="30692" y="17485"/>
                </a:cubicBezTo>
                <a:cubicBezTo>
                  <a:pt x="31216" y="16961"/>
                  <a:pt x="31740" y="16437"/>
                  <a:pt x="32263" y="15914"/>
                </a:cubicBezTo>
                <a:cubicBezTo>
                  <a:pt x="33199" y="14966"/>
                  <a:pt x="34122" y="14006"/>
                  <a:pt x="35020" y="13020"/>
                </a:cubicBezTo>
                <a:cubicBezTo>
                  <a:pt x="35469" y="12521"/>
                  <a:pt x="35917" y="12023"/>
                  <a:pt x="36354" y="11499"/>
                </a:cubicBezTo>
                <a:cubicBezTo>
                  <a:pt x="36628" y="11162"/>
                  <a:pt x="36965" y="10800"/>
                  <a:pt x="37040" y="10364"/>
                </a:cubicBezTo>
                <a:cubicBezTo>
                  <a:pt x="37102" y="9977"/>
                  <a:pt x="36903" y="9591"/>
                  <a:pt x="36541" y="9441"/>
                </a:cubicBezTo>
                <a:cubicBezTo>
                  <a:pt x="36388" y="9393"/>
                  <a:pt x="36230" y="9365"/>
                  <a:pt x="36070" y="9365"/>
                </a:cubicBezTo>
                <a:cubicBezTo>
                  <a:pt x="35982" y="9365"/>
                  <a:pt x="35894" y="9374"/>
                  <a:pt x="35805" y="9391"/>
                </a:cubicBezTo>
                <a:cubicBezTo>
                  <a:pt x="35493" y="9441"/>
                  <a:pt x="35169" y="9516"/>
                  <a:pt x="34857" y="9578"/>
                </a:cubicBezTo>
                <a:lnTo>
                  <a:pt x="33922" y="9778"/>
                </a:lnTo>
                <a:cubicBezTo>
                  <a:pt x="33249" y="9915"/>
                  <a:pt x="32588" y="10065"/>
                  <a:pt x="31927" y="10227"/>
                </a:cubicBezTo>
                <a:cubicBezTo>
                  <a:pt x="31266" y="10389"/>
                  <a:pt x="30655" y="10539"/>
                  <a:pt x="30019" y="10701"/>
                </a:cubicBezTo>
                <a:cubicBezTo>
                  <a:pt x="29358" y="10888"/>
                  <a:pt x="28684" y="11062"/>
                  <a:pt x="28023" y="11287"/>
                </a:cubicBezTo>
                <a:cubicBezTo>
                  <a:pt x="27375" y="11511"/>
                  <a:pt x="26726" y="11761"/>
                  <a:pt x="26090" y="12035"/>
                </a:cubicBezTo>
                <a:cubicBezTo>
                  <a:pt x="25803" y="12160"/>
                  <a:pt x="25517" y="12297"/>
                  <a:pt x="25242" y="12422"/>
                </a:cubicBezTo>
                <a:cubicBezTo>
                  <a:pt x="25354" y="11823"/>
                  <a:pt x="25492" y="11237"/>
                  <a:pt x="25616" y="10638"/>
                </a:cubicBezTo>
                <a:cubicBezTo>
                  <a:pt x="25903" y="9354"/>
                  <a:pt x="26227" y="8069"/>
                  <a:pt x="26452" y="6772"/>
                </a:cubicBezTo>
                <a:cubicBezTo>
                  <a:pt x="26676" y="5463"/>
                  <a:pt x="26863" y="4178"/>
                  <a:pt x="27001" y="2869"/>
                </a:cubicBezTo>
                <a:cubicBezTo>
                  <a:pt x="27026" y="2557"/>
                  <a:pt x="27063" y="2245"/>
                  <a:pt x="27088" y="1934"/>
                </a:cubicBezTo>
                <a:cubicBezTo>
                  <a:pt x="27113" y="1747"/>
                  <a:pt x="27125" y="1547"/>
                  <a:pt x="27138" y="1347"/>
                </a:cubicBezTo>
                <a:cubicBezTo>
                  <a:pt x="27163" y="1123"/>
                  <a:pt x="27150" y="898"/>
                  <a:pt x="27100" y="674"/>
                </a:cubicBezTo>
                <a:cubicBezTo>
                  <a:pt x="27001" y="275"/>
                  <a:pt x="26651" y="1"/>
                  <a:pt x="262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-17161" flipH="1">
            <a:off x="7944177" y="537983"/>
            <a:ext cx="1199441" cy="155926"/>
          </a:xfrm>
          <a:custGeom>
            <a:avLst/>
            <a:gdLst/>
            <a:ahLst/>
            <a:cxnLst/>
            <a:rect l="l" t="t" r="r" b="b"/>
            <a:pathLst>
              <a:path w="29208" h="3797" extrusionOk="0">
                <a:moveTo>
                  <a:pt x="28281" y="0"/>
                </a:moveTo>
                <a:cubicBezTo>
                  <a:pt x="28241" y="0"/>
                  <a:pt x="28201" y="2"/>
                  <a:pt x="28160" y="5"/>
                </a:cubicBezTo>
                <a:cubicBezTo>
                  <a:pt x="28073" y="5"/>
                  <a:pt x="27998" y="18"/>
                  <a:pt x="27911" y="43"/>
                </a:cubicBezTo>
                <a:cubicBezTo>
                  <a:pt x="27849" y="55"/>
                  <a:pt x="27774" y="68"/>
                  <a:pt x="27699" y="93"/>
                </a:cubicBezTo>
                <a:cubicBezTo>
                  <a:pt x="27612" y="118"/>
                  <a:pt x="27537" y="155"/>
                  <a:pt x="27462" y="192"/>
                </a:cubicBezTo>
                <a:cubicBezTo>
                  <a:pt x="27387" y="230"/>
                  <a:pt x="27312" y="267"/>
                  <a:pt x="27250" y="317"/>
                </a:cubicBezTo>
                <a:cubicBezTo>
                  <a:pt x="27138" y="392"/>
                  <a:pt x="27026" y="467"/>
                  <a:pt x="26926" y="554"/>
                </a:cubicBezTo>
                <a:cubicBezTo>
                  <a:pt x="26789" y="654"/>
                  <a:pt x="26664" y="766"/>
                  <a:pt x="26539" y="878"/>
                </a:cubicBezTo>
                <a:cubicBezTo>
                  <a:pt x="26439" y="978"/>
                  <a:pt x="26340" y="1090"/>
                  <a:pt x="26252" y="1178"/>
                </a:cubicBezTo>
                <a:cubicBezTo>
                  <a:pt x="26153" y="1277"/>
                  <a:pt x="26065" y="1377"/>
                  <a:pt x="25965" y="1464"/>
                </a:cubicBezTo>
                <a:lnTo>
                  <a:pt x="25916" y="1502"/>
                </a:lnTo>
                <a:cubicBezTo>
                  <a:pt x="25766" y="1627"/>
                  <a:pt x="25591" y="1726"/>
                  <a:pt x="25417" y="1801"/>
                </a:cubicBezTo>
                <a:cubicBezTo>
                  <a:pt x="25342" y="1839"/>
                  <a:pt x="25255" y="1864"/>
                  <a:pt x="25180" y="1888"/>
                </a:cubicBezTo>
                <a:cubicBezTo>
                  <a:pt x="25093" y="1913"/>
                  <a:pt x="25018" y="1938"/>
                  <a:pt x="24930" y="1951"/>
                </a:cubicBezTo>
                <a:cubicBezTo>
                  <a:pt x="24893" y="1963"/>
                  <a:pt x="24856" y="1963"/>
                  <a:pt x="24818" y="1963"/>
                </a:cubicBezTo>
                <a:lnTo>
                  <a:pt x="24718" y="1963"/>
                </a:lnTo>
                <a:cubicBezTo>
                  <a:pt x="24531" y="1938"/>
                  <a:pt x="24357" y="1888"/>
                  <a:pt x="24182" y="1826"/>
                </a:cubicBezTo>
                <a:cubicBezTo>
                  <a:pt x="24120" y="1801"/>
                  <a:pt x="24057" y="1764"/>
                  <a:pt x="23995" y="1739"/>
                </a:cubicBezTo>
                <a:cubicBezTo>
                  <a:pt x="23920" y="1689"/>
                  <a:pt x="23845" y="1639"/>
                  <a:pt x="23771" y="1589"/>
                </a:cubicBezTo>
                <a:cubicBezTo>
                  <a:pt x="23571" y="1427"/>
                  <a:pt x="23384" y="1240"/>
                  <a:pt x="23209" y="1040"/>
                </a:cubicBezTo>
                <a:cubicBezTo>
                  <a:pt x="23110" y="928"/>
                  <a:pt x="23010" y="828"/>
                  <a:pt x="22898" y="741"/>
                </a:cubicBezTo>
                <a:cubicBezTo>
                  <a:pt x="22773" y="641"/>
                  <a:pt x="22648" y="554"/>
                  <a:pt x="22511" y="467"/>
                </a:cubicBezTo>
                <a:cubicBezTo>
                  <a:pt x="22374" y="379"/>
                  <a:pt x="22224" y="305"/>
                  <a:pt x="22075" y="255"/>
                </a:cubicBezTo>
                <a:cubicBezTo>
                  <a:pt x="22000" y="230"/>
                  <a:pt x="21937" y="205"/>
                  <a:pt x="21875" y="192"/>
                </a:cubicBezTo>
                <a:cubicBezTo>
                  <a:pt x="21788" y="167"/>
                  <a:pt x="21688" y="155"/>
                  <a:pt x="21601" y="155"/>
                </a:cubicBezTo>
                <a:cubicBezTo>
                  <a:pt x="21563" y="152"/>
                  <a:pt x="21525" y="150"/>
                  <a:pt x="21486" y="150"/>
                </a:cubicBezTo>
                <a:cubicBezTo>
                  <a:pt x="21371" y="150"/>
                  <a:pt x="21251" y="164"/>
                  <a:pt x="21139" y="192"/>
                </a:cubicBezTo>
                <a:cubicBezTo>
                  <a:pt x="21002" y="217"/>
                  <a:pt x="20852" y="242"/>
                  <a:pt x="20715" y="292"/>
                </a:cubicBezTo>
                <a:cubicBezTo>
                  <a:pt x="20590" y="317"/>
                  <a:pt x="20466" y="379"/>
                  <a:pt x="20354" y="454"/>
                </a:cubicBezTo>
                <a:cubicBezTo>
                  <a:pt x="20266" y="517"/>
                  <a:pt x="20166" y="592"/>
                  <a:pt x="20092" y="679"/>
                </a:cubicBezTo>
                <a:cubicBezTo>
                  <a:pt x="19942" y="816"/>
                  <a:pt x="19817" y="953"/>
                  <a:pt x="19680" y="1090"/>
                </a:cubicBezTo>
                <a:cubicBezTo>
                  <a:pt x="19605" y="1153"/>
                  <a:pt x="19555" y="1240"/>
                  <a:pt x="19481" y="1302"/>
                </a:cubicBezTo>
                <a:cubicBezTo>
                  <a:pt x="19418" y="1377"/>
                  <a:pt x="19356" y="1464"/>
                  <a:pt x="19281" y="1539"/>
                </a:cubicBezTo>
                <a:cubicBezTo>
                  <a:pt x="19144" y="1676"/>
                  <a:pt x="18994" y="1814"/>
                  <a:pt x="18845" y="1951"/>
                </a:cubicBezTo>
                <a:cubicBezTo>
                  <a:pt x="18795" y="1988"/>
                  <a:pt x="18745" y="2026"/>
                  <a:pt x="18695" y="2063"/>
                </a:cubicBezTo>
                <a:cubicBezTo>
                  <a:pt x="18645" y="2088"/>
                  <a:pt x="18595" y="2113"/>
                  <a:pt x="18545" y="2138"/>
                </a:cubicBezTo>
                <a:cubicBezTo>
                  <a:pt x="18458" y="2163"/>
                  <a:pt x="18371" y="2200"/>
                  <a:pt x="18283" y="2213"/>
                </a:cubicBezTo>
                <a:cubicBezTo>
                  <a:pt x="18196" y="2238"/>
                  <a:pt x="18109" y="2250"/>
                  <a:pt x="18034" y="2263"/>
                </a:cubicBezTo>
                <a:cubicBezTo>
                  <a:pt x="17897" y="2288"/>
                  <a:pt x="17772" y="2300"/>
                  <a:pt x="17635" y="2313"/>
                </a:cubicBezTo>
                <a:cubicBezTo>
                  <a:pt x="17585" y="2325"/>
                  <a:pt x="17510" y="2325"/>
                  <a:pt x="17460" y="2325"/>
                </a:cubicBezTo>
                <a:lnTo>
                  <a:pt x="17336" y="2325"/>
                </a:lnTo>
                <a:cubicBezTo>
                  <a:pt x="17286" y="2313"/>
                  <a:pt x="17223" y="2300"/>
                  <a:pt x="17173" y="2288"/>
                </a:cubicBezTo>
                <a:cubicBezTo>
                  <a:pt x="17111" y="2275"/>
                  <a:pt x="17074" y="2250"/>
                  <a:pt x="17024" y="2238"/>
                </a:cubicBezTo>
                <a:cubicBezTo>
                  <a:pt x="16824" y="2150"/>
                  <a:pt x="16650" y="2051"/>
                  <a:pt x="16475" y="1938"/>
                </a:cubicBezTo>
                <a:cubicBezTo>
                  <a:pt x="16275" y="1764"/>
                  <a:pt x="16076" y="1577"/>
                  <a:pt x="15876" y="1415"/>
                </a:cubicBezTo>
                <a:cubicBezTo>
                  <a:pt x="15752" y="1302"/>
                  <a:pt x="15627" y="1203"/>
                  <a:pt x="15490" y="1115"/>
                </a:cubicBezTo>
                <a:cubicBezTo>
                  <a:pt x="15353" y="1028"/>
                  <a:pt x="15215" y="953"/>
                  <a:pt x="15066" y="916"/>
                </a:cubicBezTo>
                <a:cubicBezTo>
                  <a:pt x="15003" y="891"/>
                  <a:pt x="14954" y="878"/>
                  <a:pt x="14891" y="866"/>
                </a:cubicBezTo>
                <a:cubicBezTo>
                  <a:pt x="14804" y="853"/>
                  <a:pt x="14717" y="841"/>
                  <a:pt x="14629" y="841"/>
                </a:cubicBezTo>
                <a:cubicBezTo>
                  <a:pt x="14467" y="841"/>
                  <a:pt x="14293" y="853"/>
                  <a:pt x="14143" y="891"/>
                </a:cubicBezTo>
                <a:cubicBezTo>
                  <a:pt x="14006" y="928"/>
                  <a:pt x="13881" y="966"/>
                  <a:pt x="13756" y="1016"/>
                </a:cubicBezTo>
                <a:cubicBezTo>
                  <a:pt x="13619" y="1078"/>
                  <a:pt x="13482" y="1140"/>
                  <a:pt x="13370" y="1228"/>
                </a:cubicBezTo>
                <a:cubicBezTo>
                  <a:pt x="13208" y="1315"/>
                  <a:pt x="13070" y="1440"/>
                  <a:pt x="12933" y="1564"/>
                </a:cubicBezTo>
                <a:cubicBezTo>
                  <a:pt x="12821" y="1676"/>
                  <a:pt x="12709" y="1789"/>
                  <a:pt x="12596" y="1901"/>
                </a:cubicBezTo>
                <a:cubicBezTo>
                  <a:pt x="12484" y="2013"/>
                  <a:pt x="12384" y="2150"/>
                  <a:pt x="12285" y="2263"/>
                </a:cubicBezTo>
                <a:cubicBezTo>
                  <a:pt x="12235" y="2325"/>
                  <a:pt x="12185" y="2375"/>
                  <a:pt x="12123" y="2437"/>
                </a:cubicBezTo>
                <a:cubicBezTo>
                  <a:pt x="12060" y="2500"/>
                  <a:pt x="11998" y="2549"/>
                  <a:pt x="11936" y="2612"/>
                </a:cubicBezTo>
                <a:cubicBezTo>
                  <a:pt x="11836" y="2687"/>
                  <a:pt x="11724" y="2749"/>
                  <a:pt x="11611" y="2799"/>
                </a:cubicBezTo>
                <a:cubicBezTo>
                  <a:pt x="11488" y="2865"/>
                  <a:pt x="11351" y="2895"/>
                  <a:pt x="11211" y="2895"/>
                </a:cubicBezTo>
                <a:cubicBezTo>
                  <a:pt x="11166" y="2895"/>
                  <a:pt x="11120" y="2892"/>
                  <a:pt x="11075" y="2886"/>
                </a:cubicBezTo>
                <a:cubicBezTo>
                  <a:pt x="10925" y="2861"/>
                  <a:pt x="10776" y="2824"/>
                  <a:pt x="10626" y="2761"/>
                </a:cubicBezTo>
                <a:cubicBezTo>
                  <a:pt x="10564" y="2737"/>
                  <a:pt x="10489" y="2699"/>
                  <a:pt x="10427" y="2662"/>
                </a:cubicBezTo>
                <a:cubicBezTo>
                  <a:pt x="10377" y="2637"/>
                  <a:pt x="10314" y="2599"/>
                  <a:pt x="10277" y="2562"/>
                </a:cubicBezTo>
                <a:cubicBezTo>
                  <a:pt x="10215" y="2512"/>
                  <a:pt x="10165" y="2462"/>
                  <a:pt x="10127" y="2425"/>
                </a:cubicBezTo>
                <a:cubicBezTo>
                  <a:pt x="10090" y="2375"/>
                  <a:pt x="10052" y="2325"/>
                  <a:pt x="10015" y="2275"/>
                </a:cubicBezTo>
                <a:cubicBezTo>
                  <a:pt x="9853" y="2051"/>
                  <a:pt x="9691" y="1826"/>
                  <a:pt x="9504" y="1627"/>
                </a:cubicBezTo>
                <a:cubicBezTo>
                  <a:pt x="9391" y="1514"/>
                  <a:pt x="9267" y="1415"/>
                  <a:pt x="9142" y="1327"/>
                </a:cubicBezTo>
                <a:cubicBezTo>
                  <a:pt x="9005" y="1228"/>
                  <a:pt x="8855" y="1165"/>
                  <a:pt x="8693" y="1115"/>
                </a:cubicBezTo>
                <a:cubicBezTo>
                  <a:pt x="8568" y="1078"/>
                  <a:pt x="8431" y="1040"/>
                  <a:pt x="8306" y="1028"/>
                </a:cubicBezTo>
                <a:cubicBezTo>
                  <a:pt x="8144" y="1003"/>
                  <a:pt x="7982" y="991"/>
                  <a:pt x="7820" y="991"/>
                </a:cubicBezTo>
                <a:cubicBezTo>
                  <a:pt x="7758" y="991"/>
                  <a:pt x="7695" y="1003"/>
                  <a:pt x="7633" y="1016"/>
                </a:cubicBezTo>
                <a:cubicBezTo>
                  <a:pt x="7546" y="1016"/>
                  <a:pt x="7471" y="1040"/>
                  <a:pt x="7384" y="1065"/>
                </a:cubicBezTo>
                <a:cubicBezTo>
                  <a:pt x="7259" y="1090"/>
                  <a:pt x="7134" y="1140"/>
                  <a:pt x="7009" y="1190"/>
                </a:cubicBezTo>
                <a:cubicBezTo>
                  <a:pt x="6885" y="1240"/>
                  <a:pt x="6772" y="1302"/>
                  <a:pt x="6673" y="1377"/>
                </a:cubicBezTo>
                <a:cubicBezTo>
                  <a:pt x="6560" y="1452"/>
                  <a:pt x="6461" y="1539"/>
                  <a:pt x="6373" y="1639"/>
                </a:cubicBezTo>
                <a:cubicBezTo>
                  <a:pt x="6299" y="1701"/>
                  <a:pt x="6224" y="1764"/>
                  <a:pt x="6161" y="1851"/>
                </a:cubicBezTo>
                <a:cubicBezTo>
                  <a:pt x="6087" y="1926"/>
                  <a:pt x="6024" y="2001"/>
                  <a:pt x="5962" y="2076"/>
                </a:cubicBezTo>
                <a:cubicBezTo>
                  <a:pt x="5837" y="2225"/>
                  <a:pt x="5712" y="2387"/>
                  <a:pt x="5575" y="2537"/>
                </a:cubicBezTo>
                <a:cubicBezTo>
                  <a:pt x="5463" y="2662"/>
                  <a:pt x="5338" y="2786"/>
                  <a:pt x="5201" y="2911"/>
                </a:cubicBezTo>
                <a:cubicBezTo>
                  <a:pt x="5139" y="2949"/>
                  <a:pt x="5089" y="2986"/>
                  <a:pt x="5027" y="3023"/>
                </a:cubicBezTo>
                <a:cubicBezTo>
                  <a:pt x="4964" y="3061"/>
                  <a:pt x="4914" y="3086"/>
                  <a:pt x="4852" y="3111"/>
                </a:cubicBezTo>
                <a:cubicBezTo>
                  <a:pt x="4802" y="3136"/>
                  <a:pt x="4740" y="3161"/>
                  <a:pt x="4690" y="3173"/>
                </a:cubicBezTo>
                <a:cubicBezTo>
                  <a:pt x="4627" y="3198"/>
                  <a:pt x="4565" y="3210"/>
                  <a:pt x="4503" y="3223"/>
                </a:cubicBezTo>
                <a:cubicBezTo>
                  <a:pt x="4341" y="3235"/>
                  <a:pt x="4179" y="3235"/>
                  <a:pt x="4016" y="3235"/>
                </a:cubicBezTo>
                <a:cubicBezTo>
                  <a:pt x="3842" y="3210"/>
                  <a:pt x="3667" y="3161"/>
                  <a:pt x="3493" y="3111"/>
                </a:cubicBezTo>
                <a:cubicBezTo>
                  <a:pt x="3318" y="3023"/>
                  <a:pt x="3143" y="2936"/>
                  <a:pt x="2981" y="2824"/>
                </a:cubicBezTo>
                <a:cubicBezTo>
                  <a:pt x="2894" y="2749"/>
                  <a:pt x="2807" y="2674"/>
                  <a:pt x="2732" y="2587"/>
                </a:cubicBezTo>
                <a:cubicBezTo>
                  <a:pt x="2632" y="2487"/>
                  <a:pt x="2545" y="2387"/>
                  <a:pt x="2445" y="2275"/>
                </a:cubicBezTo>
                <a:cubicBezTo>
                  <a:pt x="2358" y="2175"/>
                  <a:pt x="2270" y="2088"/>
                  <a:pt x="2171" y="1976"/>
                </a:cubicBezTo>
                <a:cubicBezTo>
                  <a:pt x="2071" y="1876"/>
                  <a:pt x="1971" y="1789"/>
                  <a:pt x="1859" y="1689"/>
                </a:cubicBezTo>
                <a:cubicBezTo>
                  <a:pt x="1747" y="1577"/>
                  <a:pt x="1622" y="1489"/>
                  <a:pt x="1485" y="1402"/>
                </a:cubicBezTo>
                <a:cubicBezTo>
                  <a:pt x="1348" y="1327"/>
                  <a:pt x="1210" y="1277"/>
                  <a:pt x="1061" y="1240"/>
                </a:cubicBezTo>
                <a:cubicBezTo>
                  <a:pt x="973" y="1215"/>
                  <a:pt x="886" y="1203"/>
                  <a:pt x="799" y="1203"/>
                </a:cubicBezTo>
                <a:cubicBezTo>
                  <a:pt x="724" y="1203"/>
                  <a:pt x="637" y="1215"/>
                  <a:pt x="549" y="1228"/>
                </a:cubicBezTo>
                <a:cubicBezTo>
                  <a:pt x="450" y="1252"/>
                  <a:pt x="362" y="1277"/>
                  <a:pt x="263" y="1315"/>
                </a:cubicBezTo>
                <a:cubicBezTo>
                  <a:pt x="250" y="1315"/>
                  <a:pt x="238" y="1327"/>
                  <a:pt x="225" y="1327"/>
                </a:cubicBezTo>
                <a:cubicBezTo>
                  <a:pt x="76" y="1365"/>
                  <a:pt x="1" y="1527"/>
                  <a:pt x="38" y="1676"/>
                </a:cubicBezTo>
                <a:cubicBezTo>
                  <a:pt x="63" y="1739"/>
                  <a:pt x="113" y="1789"/>
                  <a:pt x="163" y="1826"/>
                </a:cubicBezTo>
                <a:cubicBezTo>
                  <a:pt x="203" y="1850"/>
                  <a:pt x="249" y="1864"/>
                  <a:pt x="293" y="1864"/>
                </a:cubicBezTo>
                <a:cubicBezTo>
                  <a:pt x="317" y="1864"/>
                  <a:pt x="340" y="1860"/>
                  <a:pt x="362" y="1851"/>
                </a:cubicBezTo>
                <a:cubicBezTo>
                  <a:pt x="412" y="1839"/>
                  <a:pt x="437" y="1826"/>
                  <a:pt x="500" y="1814"/>
                </a:cubicBezTo>
                <a:cubicBezTo>
                  <a:pt x="562" y="1789"/>
                  <a:pt x="612" y="1776"/>
                  <a:pt x="674" y="1764"/>
                </a:cubicBezTo>
                <a:cubicBezTo>
                  <a:pt x="712" y="1758"/>
                  <a:pt x="746" y="1754"/>
                  <a:pt x="780" y="1754"/>
                </a:cubicBezTo>
                <a:cubicBezTo>
                  <a:pt x="814" y="1754"/>
                  <a:pt x="849" y="1758"/>
                  <a:pt x="886" y="1764"/>
                </a:cubicBezTo>
                <a:cubicBezTo>
                  <a:pt x="948" y="1776"/>
                  <a:pt x="1011" y="1789"/>
                  <a:pt x="1061" y="1814"/>
                </a:cubicBezTo>
                <a:cubicBezTo>
                  <a:pt x="1123" y="1839"/>
                  <a:pt x="1185" y="1864"/>
                  <a:pt x="1235" y="1901"/>
                </a:cubicBezTo>
                <a:cubicBezTo>
                  <a:pt x="1298" y="1926"/>
                  <a:pt x="1348" y="1963"/>
                  <a:pt x="1397" y="2001"/>
                </a:cubicBezTo>
                <a:cubicBezTo>
                  <a:pt x="1609" y="2175"/>
                  <a:pt x="1809" y="2375"/>
                  <a:pt x="1996" y="2587"/>
                </a:cubicBezTo>
                <a:cubicBezTo>
                  <a:pt x="2158" y="2786"/>
                  <a:pt x="2345" y="2986"/>
                  <a:pt x="2545" y="3173"/>
                </a:cubicBezTo>
                <a:cubicBezTo>
                  <a:pt x="2657" y="3273"/>
                  <a:pt x="2794" y="3360"/>
                  <a:pt x="2931" y="3435"/>
                </a:cubicBezTo>
                <a:cubicBezTo>
                  <a:pt x="3069" y="3522"/>
                  <a:pt x="3206" y="3585"/>
                  <a:pt x="3355" y="3647"/>
                </a:cubicBezTo>
                <a:cubicBezTo>
                  <a:pt x="3480" y="3684"/>
                  <a:pt x="3617" y="3722"/>
                  <a:pt x="3754" y="3747"/>
                </a:cubicBezTo>
                <a:cubicBezTo>
                  <a:pt x="3904" y="3772"/>
                  <a:pt x="4041" y="3784"/>
                  <a:pt x="4191" y="3797"/>
                </a:cubicBezTo>
                <a:lnTo>
                  <a:pt x="4203" y="3797"/>
                </a:lnTo>
                <a:cubicBezTo>
                  <a:pt x="4353" y="3797"/>
                  <a:pt x="4515" y="3772"/>
                  <a:pt x="4665" y="3747"/>
                </a:cubicBezTo>
                <a:cubicBezTo>
                  <a:pt x="4790" y="3722"/>
                  <a:pt x="4902" y="3684"/>
                  <a:pt x="5014" y="3634"/>
                </a:cubicBezTo>
                <a:cubicBezTo>
                  <a:pt x="5151" y="3585"/>
                  <a:pt x="5276" y="3510"/>
                  <a:pt x="5401" y="3422"/>
                </a:cubicBezTo>
                <a:cubicBezTo>
                  <a:pt x="5513" y="3348"/>
                  <a:pt x="5613" y="3260"/>
                  <a:pt x="5712" y="3161"/>
                </a:cubicBezTo>
                <a:cubicBezTo>
                  <a:pt x="5887" y="2998"/>
                  <a:pt x="6049" y="2824"/>
                  <a:pt x="6199" y="2637"/>
                </a:cubicBezTo>
                <a:cubicBezTo>
                  <a:pt x="6336" y="2450"/>
                  <a:pt x="6486" y="2275"/>
                  <a:pt x="6648" y="2113"/>
                </a:cubicBezTo>
                <a:cubicBezTo>
                  <a:pt x="6710" y="2051"/>
                  <a:pt x="6772" y="1988"/>
                  <a:pt x="6847" y="1926"/>
                </a:cubicBezTo>
                <a:cubicBezTo>
                  <a:pt x="6960" y="1839"/>
                  <a:pt x="7072" y="1764"/>
                  <a:pt x="7184" y="1714"/>
                </a:cubicBezTo>
                <a:cubicBezTo>
                  <a:pt x="7346" y="1639"/>
                  <a:pt x="7508" y="1589"/>
                  <a:pt x="7670" y="1552"/>
                </a:cubicBezTo>
                <a:cubicBezTo>
                  <a:pt x="7745" y="1552"/>
                  <a:pt x="7808" y="1539"/>
                  <a:pt x="7870" y="1539"/>
                </a:cubicBezTo>
                <a:cubicBezTo>
                  <a:pt x="7945" y="1539"/>
                  <a:pt x="8020" y="1552"/>
                  <a:pt x="8094" y="1552"/>
                </a:cubicBezTo>
                <a:cubicBezTo>
                  <a:pt x="8182" y="1564"/>
                  <a:pt x="8269" y="1577"/>
                  <a:pt x="8369" y="1602"/>
                </a:cubicBezTo>
                <a:cubicBezTo>
                  <a:pt x="8469" y="1614"/>
                  <a:pt x="8568" y="1652"/>
                  <a:pt x="8656" y="1676"/>
                </a:cubicBezTo>
                <a:cubicBezTo>
                  <a:pt x="8718" y="1714"/>
                  <a:pt x="8780" y="1751"/>
                  <a:pt x="8843" y="1789"/>
                </a:cubicBezTo>
                <a:cubicBezTo>
                  <a:pt x="8893" y="1814"/>
                  <a:pt x="8955" y="1851"/>
                  <a:pt x="9005" y="1888"/>
                </a:cubicBezTo>
                <a:cubicBezTo>
                  <a:pt x="9067" y="1951"/>
                  <a:pt x="9130" y="2001"/>
                  <a:pt x="9192" y="2063"/>
                </a:cubicBezTo>
                <a:cubicBezTo>
                  <a:pt x="9242" y="2125"/>
                  <a:pt x="9292" y="2188"/>
                  <a:pt x="9342" y="2263"/>
                </a:cubicBezTo>
                <a:cubicBezTo>
                  <a:pt x="9416" y="2350"/>
                  <a:pt x="9479" y="2450"/>
                  <a:pt x="9541" y="2537"/>
                </a:cubicBezTo>
                <a:cubicBezTo>
                  <a:pt x="9628" y="2662"/>
                  <a:pt x="9728" y="2786"/>
                  <a:pt x="9840" y="2899"/>
                </a:cubicBezTo>
                <a:cubicBezTo>
                  <a:pt x="9915" y="2961"/>
                  <a:pt x="9978" y="3011"/>
                  <a:pt x="10052" y="3061"/>
                </a:cubicBezTo>
                <a:cubicBezTo>
                  <a:pt x="10102" y="3098"/>
                  <a:pt x="10165" y="3136"/>
                  <a:pt x="10215" y="3161"/>
                </a:cubicBezTo>
                <a:cubicBezTo>
                  <a:pt x="10302" y="3198"/>
                  <a:pt x="10389" y="3235"/>
                  <a:pt x="10476" y="3273"/>
                </a:cubicBezTo>
                <a:cubicBezTo>
                  <a:pt x="10526" y="3298"/>
                  <a:pt x="10589" y="3323"/>
                  <a:pt x="10651" y="3335"/>
                </a:cubicBezTo>
                <a:cubicBezTo>
                  <a:pt x="10833" y="3398"/>
                  <a:pt x="11024" y="3431"/>
                  <a:pt x="11216" y="3431"/>
                </a:cubicBezTo>
                <a:cubicBezTo>
                  <a:pt x="11328" y="3431"/>
                  <a:pt x="11439" y="3420"/>
                  <a:pt x="11549" y="3397"/>
                </a:cubicBezTo>
                <a:cubicBezTo>
                  <a:pt x="11686" y="3360"/>
                  <a:pt x="11823" y="3310"/>
                  <a:pt x="11960" y="3235"/>
                </a:cubicBezTo>
                <a:cubicBezTo>
                  <a:pt x="12085" y="3173"/>
                  <a:pt x="12197" y="3086"/>
                  <a:pt x="12310" y="2998"/>
                </a:cubicBezTo>
                <a:cubicBezTo>
                  <a:pt x="12422" y="2899"/>
                  <a:pt x="12534" y="2799"/>
                  <a:pt x="12634" y="2687"/>
                </a:cubicBezTo>
                <a:cubicBezTo>
                  <a:pt x="12721" y="2587"/>
                  <a:pt x="12808" y="2475"/>
                  <a:pt x="12896" y="2375"/>
                </a:cubicBezTo>
                <a:cubicBezTo>
                  <a:pt x="12996" y="2275"/>
                  <a:pt x="13083" y="2188"/>
                  <a:pt x="13183" y="2088"/>
                </a:cubicBezTo>
                <a:cubicBezTo>
                  <a:pt x="13270" y="1988"/>
                  <a:pt x="13370" y="1888"/>
                  <a:pt x="13482" y="1801"/>
                </a:cubicBezTo>
                <a:cubicBezTo>
                  <a:pt x="13544" y="1751"/>
                  <a:pt x="13607" y="1714"/>
                  <a:pt x="13669" y="1664"/>
                </a:cubicBezTo>
                <a:cubicBezTo>
                  <a:pt x="13731" y="1627"/>
                  <a:pt x="13806" y="1589"/>
                  <a:pt x="13881" y="1552"/>
                </a:cubicBezTo>
                <a:cubicBezTo>
                  <a:pt x="13956" y="1514"/>
                  <a:pt x="14043" y="1489"/>
                  <a:pt x="14130" y="1464"/>
                </a:cubicBezTo>
                <a:cubicBezTo>
                  <a:pt x="14218" y="1440"/>
                  <a:pt x="14305" y="1415"/>
                  <a:pt x="14392" y="1402"/>
                </a:cubicBezTo>
                <a:cubicBezTo>
                  <a:pt x="14430" y="1402"/>
                  <a:pt x="14480" y="1390"/>
                  <a:pt x="14517" y="1390"/>
                </a:cubicBezTo>
                <a:lnTo>
                  <a:pt x="14692" y="1390"/>
                </a:lnTo>
                <a:cubicBezTo>
                  <a:pt x="14804" y="1402"/>
                  <a:pt x="14916" y="1440"/>
                  <a:pt x="15028" y="1477"/>
                </a:cubicBezTo>
                <a:cubicBezTo>
                  <a:pt x="15091" y="1502"/>
                  <a:pt x="15141" y="1539"/>
                  <a:pt x="15203" y="1564"/>
                </a:cubicBezTo>
                <a:cubicBezTo>
                  <a:pt x="15265" y="1614"/>
                  <a:pt x="15328" y="1652"/>
                  <a:pt x="15390" y="1701"/>
                </a:cubicBezTo>
                <a:cubicBezTo>
                  <a:pt x="15590" y="1864"/>
                  <a:pt x="15789" y="2038"/>
                  <a:pt x="15976" y="2213"/>
                </a:cubicBezTo>
                <a:cubicBezTo>
                  <a:pt x="16101" y="2313"/>
                  <a:pt x="16213" y="2412"/>
                  <a:pt x="16350" y="2500"/>
                </a:cubicBezTo>
                <a:cubicBezTo>
                  <a:pt x="16463" y="2574"/>
                  <a:pt x="16587" y="2637"/>
                  <a:pt x="16712" y="2687"/>
                </a:cubicBezTo>
                <a:cubicBezTo>
                  <a:pt x="16799" y="2724"/>
                  <a:pt x="16887" y="2761"/>
                  <a:pt x="16974" y="2786"/>
                </a:cubicBezTo>
                <a:cubicBezTo>
                  <a:pt x="17036" y="2811"/>
                  <a:pt x="17111" y="2836"/>
                  <a:pt x="17173" y="2849"/>
                </a:cubicBezTo>
                <a:cubicBezTo>
                  <a:pt x="17254" y="2863"/>
                  <a:pt x="17334" y="2869"/>
                  <a:pt x="17414" y="2869"/>
                </a:cubicBezTo>
                <a:cubicBezTo>
                  <a:pt x="17471" y="2869"/>
                  <a:pt x="17528" y="2866"/>
                  <a:pt x="17585" y="2861"/>
                </a:cubicBezTo>
                <a:cubicBezTo>
                  <a:pt x="17722" y="2861"/>
                  <a:pt x="17859" y="2836"/>
                  <a:pt x="17996" y="2824"/>
                </a:cubicBezTo>
                <a:cubicBezTo>
                  <a:pt x="18146" y="2799"/>
                  <a:pt x="18308" y="2774"/>
                  <a:pt x="18458" y="2737"/>
                </a:cubicBezTo>
                <a:cubicBezTo>
                  <a:pt x="18520" y="2724"/>
                  <a:pt x="18583" y="2712"/>
                  <a:pt x="18645" y="2687"/>
                </a:cubicBezTo>
                <a:cubicBezTo>
                  <a:pt x="18707" y="2662"/>
                  <a:pt x="18795" y="2624"/>
                  <a:pt x="18845" y="2599"/>
                </a:cubicBezTo>
                <a:cubicBezTo>
                  <a:pt x="18894" y="2574"/>
                  <a:pt x="18957" y="2549"/>
                  <a:pt x="19007" y="2512"/>
                </a:cubicBezTo>
                <a:cubicBezTo>
                  <a:pt x="19057" y="2475"/>
                  <a:pt x="19106" y="2437"/>
                  <a:pt x="19156" y="2387"/>
                </a:cubicBezTo>
                <a:cubicBezTo>
                  <a:pt x="19343" y="2225"/>
                  <a:pt x="19530" y="2051"/>
                  <a:pt x="19705" y="1864"/>
                </a:cubicBezTo>
                <a:cubicBezTo>
                  <a:pt x="19767" y="1776"/>
                  <a:pt x="19867" y="1689"/>
                  <a:pt x="19929" y="1602"/>
                </a:cubicBezTo>
                <a:cubicBezTo>
                  <a:pt x="19992" y="1527"/>
                  <a:pt x="20079" y="1440"/>
                  <a:pt x="20141" y="1365"/>
                </a:cubicBezTo>
                <a:cubicBezTo>
                  <a:pt x="20216" y="1290"/>
                  <a:pt x="20304" y="1203"/>
                  <a:pt x="20378" y="1140"/>
                </a:cubicBezTo>
                <a:cubicBezTo>
                  <a:pt x="20441" y="1065"/>
                  <a:pt x="20516" y="1003"/>
                  <a:pt x="20590" y="941"/>
                </a:cubicBezTo>
                <a:cubicBezTo>
                  <a:pt x="20640" y="891"/>
                  <a:pt x="20703" y="866"/>
                  <a:pt x="20765" y="828"/>
                </a:cubicBezTo>
                <a:cubicBezTo>
                  <a:pt x="20915" y="766"/>
                  <a:pt x="21089" y="729"/>
                  <a:pt x="21251" y="704"/>
                </a:cubicBezTo>
                <a:cubicBezTo>
                  <a:pt x="21314" y="691"/>
                  <a:pt x="21389" y="679"/>
                  <a:pt x="21451" y="679"/>
                </a:cubicBezTo>
                <a:lnTo>
                  <a:pt x="21651" y="679"/>
                </a:lnTo>
                <a:cubicBezTo>
                  <a:pt x="21700" y="679"/>
                  <a:pt x="21750" y="691"/>
                  <a:pt x="21800" y="704"/>
                </a:cubicBezTo>
                <a:cubicBezTo>
                  <a:pt x="21850" y="716"/>
                  <a:pt x="21900" y="741"/>
                  <a:pt x="21950" y="754"/>
                </a:cubicBezTo>
                <a:lnTo>
                  <a:pt x="22087" y="816"/>
                </a:lnTo>
                <a:cubicBezTo>
                  <a:pt x="22149" y="853"/>
                  <a:pt x="22212" y="878"/>
                  <a:pt x="22262" y="916"/>
                </a:cubicBezTo>
                <a:cubicBezTo>
                  <a:pt x="22361" y="978"/>
                  <a:pt x="22461" y="1053"/>
                  <a:pt x="22561" y="1115"/>
                </a:cubicBezTo>
                <a:cubicBezTo>
                  <a:pt x="22598" y="1153"/>
                  <a:pt x="22623" y="1165"/>
                  <a:pt x="22673" y="1215"/>
                </a:cubicBezTo>
                <a:cubicBezTo>
                  <a:pt x="22723" y="1265"/>
                  <a:pt x="22773" y="1315"/>
                  <a:pt x="22810" y="1377"/>
                </a:cubicBezTo>
                <a:cubicBezTo>
                  <a:pt x="22910" y="1464"/>
                  <a:pt x="22972" y="1552"/>
                  <a:pt x="23085" y="1664"/>
                </a:cubicBezTo>
                <a:cubicBezTo>
                  <a:pt x="23184" y="1764"/>
                  <a:pt x="23297" y="1864"/>
                  <a:pt x="23409" y="1951"/>
                </a:cubicBezTo>
                <a:cubicBezTo>
                  <a:pt x="23534" y="2063"/>
                  <a:pt x="23658" y="2150"/>
                  <a:pt x="23808" y="2225"/>
                </a:cubicBezTo>
                <a:cubicBezTo>
                  <a:pt x="23945" y="2288"/>
                  <a:pt x="24082" y="2350"/>
                  <a:pt x="24232" y="2387"/>
                </a:cubicBezTo>
                <a:cubicBezTo>
                  <a:pt x="24294" y="2412"/>
                  <a:pt x="24357" y="2425"/>
                  <a:pt x="24419" y="2437"/>
                </a:cubicBezTo>
                <a:cubicBezTo>
                  <a:pt x="24506" y="2462"/>
                  <a:pt x="24594" y="2475"/>
                  <a:pt x="24681" y="2475"/>
                </a:cubicBezTo>
                <a:cubicBezTo>
                  <a:pt x="24725" y="2481"/>
                  <a:pt x="24768" y="2484"/>
                  <a:pt x="24812" y="2484"/>
                </a:cubicBezTo>
                <a:cubicBezTo>
                  <a:pt x="24856" y="2484"/>
                  <a:pt x="24899" y="2481"/>
                  <a:pt x="24943" y="2475"/>
                </a:cubicBezTo>
                <a:cubicBezTo>
                  <a:pt x="25030" y="2475"/>
                  <a:pt x="25130" y="2450"/>
                  <a:pt x="25217" y="2425"/>
                </a:cubicBezTo>
                <a:cubicBezTo>
                  <a:pt x="25367" y="2387"/>
                  <a:pt x="25517" y="2337"/>
                  <a:pt x="25666" y="2275"/>
                </a:cubicBezTo>
                <a:cubicBezTo>
                  <a:pt x="25803" y="2213"/>
                  <a:pt x="25941" y="2138"/>
                  <a:pt x="26065" y="2051"/>
                </a:cubicBezTo>
                <a:cubicBezTo>
                  <a:pt x="26202" y="1951"/>
                  <a:pt x="26327" y="1851"/>
                  <a:pt x="26439" y="1739"/>
                </a:cubicBezTo>
                <a:cubicBezTo>
                  <a:pt x="26552" y="1627"/>
                  <a:pt x="26651" y="1527"/>
                  <a:pt x="26764" y="1402"/>
                </a:cubicBezTo>
                <a:cubicBezTo>
                  <a:pt x="26888" y="1277"/>
                  <a:pt x="27013" y="1153"/>
                  <a:pt x="27150" y="1040"/>
                </a:cubicBezTo>
                <a:cubicBezTo>
                  <a:pt x="27325" y="891"/>
                  <a:pt x="27512" y="766"/>
                  <a:pt x="27724" y="654"/>
                </a:cubicBezTo>
                <a:cubicBezTo>
                  <a:pt x="27786" y="629"/>
                  <a:pt x="27849" y="604"/>
                  <a:pt x="27911" y="592"/>
                </a:cubicBezTo>
                <a:cubicBezTo>
                  <a:pt x="27973" y="567"/>
                  <a:pt x="28036" y="554"/>
                  <a:pt x="28111" y="542"/>
                </a:cubicBezTo>
                <a:cubicBezTo>
                  <a:pt x="28154" y="535"/>
                  <a:pt x="28201" y="532"/>
                  <a:pt x="28249" y="532"/>
                </a:cubicBezTo>
                <a:cubicBezTo>
                  <a:pt x="28298" y="532"/>
                  <a:pt x="28347" y="535"/>
                  <a:pt x="28397" y="542"/>
                </a:cubicBezTo>
                <a:cubicBezTo>
                  <a:pt x="28460" y="542"/>
                  <a:pt x="28522" y="554"/>
                  <a:pt x="28572" y="567"/>
                </a:cubicBezTo>
                <a:cubicBezTo>
                  <a:pt x="28634" y="592"/>
                  <a:pt x="28697" y="616"/>
                  <a:pt x="28759" y="641"/>
                </a:cubicBezTo>
                <a:lnTo>
                  <a:pt x="28809" y="654"/>
                </a:lnTo>
                <a:lnTo>
                  <a:pt x="28871" y="679"/>
                </a:lnTo>
                <a:cubicBezTo>
                  <a:pt x="28896" y="685"/>
                  <a:pt x="28918" y="688"/>
                  <a:pt x="28940" y="688"/>
                </a:cubicBezTo>
                <a:cubicBezTo>
                  <a:pt x="28962" y="688"/>
                  <a:pt x="28983" y="685"/>
                  <a:pt x="29008" y="679"/>
                </a:cubicBezTo>
                <a:cubicBezTo>
                  <a:pt x="29071" y="666"/>
                  <a:pt x="29133" y="616"/>
                  <a:pt x="29158" y="554"/>
                </a:cubicBezTo>
                <a:cubicBezTo>
                  <a:pt x="29196" y="492"/>
                  <a:pt x="29208" y="417"/>
                  <a:pt x="29183" y="342"/>
                </a:cubicBezTo>
                <a:cubicBezTo>
                  <a:pt x="29171" y="280"/>
                  <a:pt x="29121" y="230"/>
                  <a:pt x="29058" y="192"/>
                </a:cubicBezTo>
                <a:cubicBezTo>
                  <a:pt x="28921" y="130"/>
                  <a:pt x="28771" y="68"/>
                  <a:pt x="28622" y="30"/>
                </a:cubicBezTo>
                <a:cubicBezTo>
                  <a:pt x="28503" y="12"/>
                  <a:pt x="28391" y="0"/>
                  <a:pt x="282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-17161" flipH="1">
            <a:off x="7867657" y="706172"/>
            <a:ext cx="1142114" cy="155228"/>
          </a:xfrm>
          <a:custGeom>
            <a:avLst/>
            <a:gdLst/>
            <a:ahLst/>
            <a:cxnLst/>
            <a:rect l="l" t="t" r="r" b="b"/>
            <a:pathLst>
              <a:path w="27812" h="3780" extrusionOk="0">
                <a:moveTo>
                  <a:pt x="26813" y="0"/>
                </a:moveTo>
                <a:cubicBezTo>
                  <a:pt x="26739" y="13"/>
                  <a:pt x="26664" y="25"/>
                  <a:pt x="26589" y="38"/>
                </a:cubicBezTo>
                <a:cubicBezTo>
                  <a:pt x="26514" y="50"/>
                  <a:pt x="26439" y="75"/>
                  <a:pt x="26377" y="88"/>
                </a:cubicBezTo>
                <a:cubicBezTo>
                  <a:pt x="26302" y="125"/>
                  <a:pt x="26227" y="163"/>
                  <a:pt x="26152" y="187"/>
                </a:cubicBezTo>
                <a:cubicBezTo>
                  <a:pt x="26078" y="225"/>
                  <a:pt x="26015" y="275"/>
                  <a:pt x="25953" y="312"/>
                </a:cubicBezTo>
                <a:cubicBezTo>
                  <a:pt x="25841" y="399"/>
                  <a:pt x="25741" y="474"/>
                  <a:pt x="25641" y="549"/>
                </a:cubicBezTo>
                <a:cubicBezTo>
                  <a:pt x="25504" y="649"/>
                  <a:pt x="25392" y="761"/>
                  <a:pt x="25279" y="886"/>
                </a:cubicBezTo>
                <a:cubicBezTo>
                  <a:pt x="25180" y="986"/>
                  <a:pt x="25080" y="1085"/>
                  <a:pt x="24993" y="1185"/>
                </a:cubicBezTo>
                <a:cubicBezTo>
                  <a:pt x="24905" y="1272"/>
                  <a:pt x="24831" y="1372"/>
                  <a:pt x="24731" y="1460"/>
                </a:cubicBezTo>
                <a:lnTo>
                  <a:pt x="24681" y="1509"/>
                </a:lnTo>
                <a:cubicBezTo>
                  <a:pt x="24544" y="1622"/>
                  <a:pt x="24382" y="1721"/>
                  <a:pt x="24207" y="1796"/>
                </a:cubicBezTo>
                <a:cubicBezTo>
                  <a:pt x="24145" y="1834"/>
                  <a:pt x="24057" y="1859"/>
                  <a:pt x="23982" y="1884"/>
                </a:cubicBezTo>
                <a:cubicBezTo>
                  <a:pt x="23908" y="1921"/>
                  <a:pt x="23833" y="1933"/>
                  <a:pt x="23746" y="1946"/>
                </a:cubicBezTo>
                <a:lnTo>
                  <a:pt x="23646" y="1958"/>
                </a:lnTo>
                <a:lnTo>
                  <a:pt x="23546" y="1958"/>
                </a:lnTo>
                <a:cubicBezTo>
                  <a:pt x="23371" y="1933"/>
                  <a:pt x="23197" y="1884"/>
                  <a:pt x="23035" y="1821"/>
                </a:cubicBezTo>
                <a:cubicBezTo>
                  <a:pt x="22972" y="1796"/>
                  <a:pt x="22910" y="1759"/>
                  <a:pt x="22860" y="1734"/>
                </a:cubicBezTo>
                <a:cubicBezTo>
                  <a:pt x="22785" y="1684"/>
                  <a:pt x="22710" y="1634"/>
                  <a:pt x="22648" y="1584"/>
                </a:cubicBezTo>
                <a:cubicBezTo>
                  <a:pt x="22449" y="1422"/>
                  <a:pt x="22274" y="1235"/>
                  <a:pt x="22112" y="1035"/>
                </a:cubicBezTo>
                <a:cubicBezTo>
                  <a:pt x="22025" y="923"/>
                  <a:pt x="21925" y="823"/>
                  <a:pt x="21813" y="736"/>
                </a:cubicBezTo>
                <a:cubicBezTo>
                  <a:pt x="21700" y="649"/>
                  <a:pt x="21576" y="549"/>
                  <a:pt x="21438" y="474"/>
                </a:cubicBezTo>
                <a:cubicBezTo>
                  <a:pt x="21314" y="387"/>
                  <a:pt x="21164" y="312"/>
                  <a:pt x="21027" y="262"/>
                </a:cubicBezTo>
                <a:cubicBezTo>
                  <a:pt x="20964" y="237"/>
                  <a:pt x="20902" y="212"/>
                  <a:pt x="20840" y="200"/>
                </a:cubicBezTo>
                <a:cubicBezTo>
                  <a:pt x="20752" y="175"/>
                  <a:pt x="20665" y="163"/>
                  <a:pt x="20578" y="163"/>
                </a:cubicBezTo>
                <a:cubicBezTo>
                  <a:pt x="20540" y="159"/>
                  <a:pt x="20503" y="158"/>
                  <a:pt x="20466" y="158"/>
                </a:cubicBezTo>
                <a:cubicBezTo>
                  <a:pt x="20354" y="158"/>
                  <a:pt x="20244" y="172"/>
                  <a:pt x="20141" y="200"/>
                </a:cubicBezTo>
                <a:cubicBezTo>
                  <a:pt x="20004" y="212"/>
                  <a:pt x="19867" y="250"/>
                  <a:pt x="19730" y="300"/>
                </a:cubicBezTo>
                <a:cubicBezTo>
                  <a:pt x="19618" y="325"/>
                  <a:pt x="19505" y="387"/>
                  <a:pt x="19406" y="449"/>
                </a:cubicBezTo>
                <a:cubicBezTo>
                  <a:pt x="19306" y="512"/>
                  <a:pt x="19219" y="599"/>
                  <a:pt x="19144" y="674"/>
                </a:cubicBezTo>
                <a:cubicBezTo>
                  <a:pt x="19007" y="811"/>
                  <a:pt x="18882" y="948"/>
                  <a:pt x="18757" y="1085"/>
                </a:cubicBezTo>
                <a:cubicBezTo>
                  <a:pt x="18695" y="1148"/>
                  <a:pt x="18632" y="1235"/>
                  <a:pt x="18570" y="1310"/>
                </a:cubicBezTo>
                <a:cubicBezTo>
                  <a:pt x="18508" y="1385"/>
                  <a:pt x="18445" y="1460"/>
                  <a:pt x="18371" y="1534"/>
                </a:cubicBezTo>
                <a:cubicBezTo>
                  <a:pt x="18246" y="1672"/>
                  <a:pt x="18109" y="1821"/>
                  <a:pt x="17971" y="1946"/>
                </a:cubicBezTo>
                <a:cubicBezTo>
                  <a:pt x="17922" y="1983"/>
                  <a:pt x="17872" y="2021"/>
                  <a:pt x="17809" y="2058"/>
                </a:cubicBezTo>
                <a:cubicBezTo>
                  <a:pt x="17772" y="2083"/>
                  <a:pt x="17722" y="2108"/>
                  <a:pt x="17672" y="2133"/>
                </a:cubicBezTo>
                <a:cubicBezTo>
                  <a:pt x="17585" y="2170"/>
                  <a:pt x="17510" y="2195"/>
                  <a:pt x="17423" y="2220"/>
                </a:cubicBezTo>
                <a:cubicBezTo>
                  <a:pt x="17335" y="2233"/>
                  <a:pt x="17261" y="2258"/>
                  <a:pt x="17186" y="2270"/>
                </a:cubicBezTo>
                <a:cubicBezTo>
                  <a:pt x="17061" y="2283"/>
                  <a:pt x="16936" y="2295"/>
                  <a:pt x="16812" y="2308"/>
                </a:cubicBezTo>
                <a:cubicBezTo>
                  <a:pt x="16762" y="2320"/>
                  <a:pt x="16699" y="2320"/>
                  <a:pt x="16649" y="2320"/>
                </a:cubicBezTo>
                <a:lnTo>
                  <a:pt x="16525" y="2320"/>
                </a:lnTo>
                <a:cubicBezTo>
                  <a:pt x="16475" y="2308"/>
                  <a:pt x="16425" y="2295"/>
                  <a:pt x="16375" y="2283"/>
                </a:cubicBezTo>
                <a:cubicBezTo>
                  <a:pt x="16325" y="2270"/>
                  <a:pt x="16275" y="2258"/>
                  <a:pt x="16238" y="2233"/>
                </a:cubicBezTo>
                <a:cubicBezTo>
                  <a:pt x="16051" y="2158"/>
                  <a:pt x="15876" y="2058"/>
                  <a:pt x="15714" y="1933"/>
                </a:cubicBezTo>
                <a:cubicBezTo>
                  <a:pt x="15527" y="1771"/>
                  <a:pt x="15340" y="1584"/>
                  <a:pt x="15140" y="1410"/>
                </a:cubicBezTo>
                <a:cubicBezTo>
                  <a:pt x="15028" y="1310"/>
                  <a:pt x="14904" y="1210"/>
                  <a:pt x="14766" y="1110"/>
                </a:cubicBezTo>
                <a:cubicBezTo>
                  <a:pt x="14654" y="1023"/>
                  <a:pt x="14517" y="961"/>
                  <a:pt x="14380" y="911"/>
                </a:cubicBezTo>
                <a:cubicBezTo>
                  <a:pt x="14317" y="898"/>
                  <a:pt x="14268" y="886"/>
                  <a:pt x="14205" y="873"/>
                </a:cubicBezTo>
                <a:cubicBezTo>
                  <a:pt x="14118" y="848"/>
                  <a:pt x="14043" y="848"/>
                  <a:pt x="13956" y="836"/>
                </a:cubicBezTo>
                <a:cubicBezTo>
                  <a:pt x="13794" y="836"/>
                  <a:pt x="13644" y="861"/>
                  <a:pt x="13482" y="898"/>
                </a:cubicBezTo>
                <a:cubicBezTo>
                  <a:pt x="13357" y="923"/>
                  <a:pt x="13245" y="973"/>
                  <a:pt x="13120" y="1023"/>
                </a:cubicBezTo>
                <a:cubicBezTo>
                  <a:pt x="12995" y="1073"/>
                  <a:pt x="12871" y="1148"/>
                  <a:pt x="12746" y="1223"/>
                </a:cubicBezTo>
                <a:cubicBezTo>
                  <a:pt x="12609" y="1322"/>
                  <a:pt x="12472" y="1435"/>
                  <a:pt x="12347" y="1572"/>
                </a:cubicBezTo>
                <a:cubicBezTo>
                  <a:pt x="12235" y="1684"/>
                  <a:pt x="12135" y="1796"/>
                  <a:pt x="12023" y="1908"/>
                </a:cubicBezTo>
                <a:cubicBezTo>
                  <a:pt x="11923" y="2021"/>
                  <a:pt x="11836" y="2145"/>
                  <a:pt x="11736" y="2270"/>
                </a:cubicBezTo>
                <a:cubicBezTo>
                  <a:pt x="11674" y="2332"/>
                  <a:pt x="11636" y="2382"/>
                  <a:pt x="11574" y="2445"/>
                </a:cubicBezTo>
                <a:cubicBezTo>
                  <a:pt x="11511" y="2507"/>
                  <a:pt x="11462" y="2557"/>
                  <a:pt x="11399" y="2619"/>
                </a:cubicBezTo>
                <a:cubicBezTo>
                  <a:pt x="11299" y="2694"/>
                  <a:pt x="11187" y="2756"/>
                  <a:pt x="11087" y="2806"/>
                </a:cubicBezTo>
                <a:cubicBezTo>
                  <a:pt x="11000" y="2844"/>
                  <a:pt x="10925" y="2869"/>
                  <a:pt x="10838" y="2894"/>
                </a:cubicBezTo>
                <a:lnTo>
                  <a:pt x="10576" y="2894"/>
                </a:lnTo>
                <a:cubicBezTo>
                  <a:pt x="10426" y="2869"/>
                  <a:pt x="10289" y="2819"/>
                  <a:pt x="10152" y="2769"/>
                </a:cubicBezTo>
                <a:cubicBezTo>
                  <a:pt x="10077" y="2744"/>
                  <a:pt x="10015" y="2707"/>
                  <a:pt x="9953" y="2669"/>
                </a:cubicBezTo>
                <a:cubicBezTo>
                  <a:pt x="9903" y="2632"/>
                  <a:pt x="9840" y="2607"/>
                  <a:pt x="9803" y="2557"/>
                </a:cubicBezTo>
                <a:cubicBezTo>
                  <a:pt x="9753" y="2520"/>
                  <a:pt x="9703" y="2470"/>
                  <a:pt x="9666" y="2432"/>
                </a:cubicBezTo>
                <a:cubicBezTo>
                  <a:pt x="9616" y="2382"/>
                  <a:pt x="9591" y="2332"/>
                  <a:pt x="9553" y="2283"/>
                </a:cubicBezTo>
                <a:cubicBezTo>
                  <a:pt x="9404" y="2046"/>
                  <a:pt x="9242" y="1834"/>
                  <a:pt x="9067" y="1634"/>
                </a:cubicBezTo>
                <a:cubicBezTo>
                  <a:pt x="8967" y="1522"/>
                  <a:pt x="8843" y="1422"/>
                  <a:pt x="8718" y="1335"/>
                </a:cubicBezTo>
                <a:cubicBezTo>
                  <a:pt x="8593" y="1235"/>
                  <a:pt x="8444" y="1173"/>
                  <a:pt x="8294" y="1123"/>
                </a:cubicBezTo>
                <a:cubicBezTo>
                  <a:pt x="8169" y="1085"/>
                  <a:pt x="8057" y="1048"/>
                  <a:pt x="7932" y="1035"/>
                </a:cubicBezTo>
                <a:cubicBezTo>
                  <a:pt x="7770" y="1011"/>
                  <a:pt x="7620" y="998"/>
                  <a:pt x="7471" y="986"/>
                </a:cubicBezTo>
                <a:cubicBezTo>
                  <a:pt x="7408" y="998"/>
                  <a:pt x="7346" y="998"/>
                  <a:pt x="7284" y="1011"/>
                </a:cubicBezTo>
                <a:cubicBezTo>
                  <a:pt x="7209" y="1023"/>
                  <a:pt x="7122" y="1035"/>
                  <a:pt x="7047" y="1060"/>
                </a:cubicBezTo>
                <a:cubicBezTo>
                  <a:pt x="6935" y="1098"/>
                  <a:pt x="6810" y="1135"/>
                  <a:pt x="6698" y="1198"/>
                </a:cubicBezTo>
                <a:cubicBezTo>
                  <a:pt x="6573" y="1247"/>
                  <a:pt x="6473" y="1310"/>
                  <a:pt x="6373" y="1372"/>
                </a:cubicBezTo>
                <a:cubicBezTo>
                  <a:pt x="6261" y="1447"/>
                  <a:pt x="6161" y="1534"/>
                  <a:pt x="6074" y="1634"/>
                </a:cubicBezTo>
                <a:cubicBezTo>
                  <a:pt x="5999" y="1696"/>
                  <a:pt x="5937" y="1771"/>
                  <a:pt x="5874" y="1846"/>
                </a:cubicBezTo>
                <a:cubicBezTo>
                  <a:pt x="5800" y="1921"/>
                  <a:pt x="5737" y="1996"/>
                  <a:pt x="5687" y="2071"/>
                </a:cubicBezTo>
                <a:cubicBezTo>
                  <a:pt x="5563" y="2220"/>
                  <a:pt x="5450" y="2382"/>
                  <a:pt x="5313" y="2520"/>
                </a:cubicBezTo>
                <a:cubicBezTo>
                  <a:pt x="5201" y="2657"/>
                  <a:pt x="5089" y="2781"/>
                  <a:pt x="4952" y="2906"/>
                </a:cubicBezTo>
                <a:cubicBezTo>
                  <a:pt x="4902" y="2944"/>
                  <a:pt x="4852" y="2981"/>
                  <a:pt x="4802" y="3018"/>
                </a:cubicBezTo>
                <a:cubicBezTo>
                  <a:pt x="4752" y="3056"/>
                  <a:pt x="4690" y="3093"/>
                  <a:pt x="4640" y="3106"/>
                </a:cubicBezTo>
                <a:cubicBezTo>
                  <a:pt x="4590" y="3131"/>
                  <a:pt x="4540" y="3156"/>
                  <a:pt x="4490" y="3168"/>
                </a:cubicBezTo>
                <a:cubicBezTo>
                  <a:pt x="4428" y="3193"/>
                  <a:pt x="4378" y="3205"/>
                  <a:pt x="4316" y="3218"/>
                </a:cubicBezTo>
                <a:cubicBezTo>
                  <a:pt x="4201" y="3227"/>
                  <a:pt x="4093" y="3236"/>
                  <a:pt x="3982" y="3236"/>
                </a:cubicBezTo>
                <a:cubicBezTo>
                  <a:pt x="3936" y="3236"/>
                  <a:pt x="3889" y="3234"/>
                  <a:pt x="3842" y="3230"/>
                </a:cubicBezTo>
                <a:cubicBezTo>
                  <a:pt x="3680" y="3205"/>
                  <a:pt x="3505" y="3156"/>
                  <a:pt x="3343" y="3106"/>
                </a:cubicBezTo>
                <a:cubicBezTo>
                  <a:pt x="3181" y="3031"/>
                  <a:pt x="3019" y="2931"/>
                  <a:pt x="2869" y="2819"/>
                </a:cubicBezTo>
                <a:cubicBezTo>
                  <a:pt x="2782" y="2744"/>
                  <a:pt x="2694" y="2669"/>
                  <a:pt x="2620" y="2582"/>
                </a:cubicBezTo>
                <a:cubicBezTo>
                  <a:pt x="2532" y="2482"/>
                  <a:pt x="2432" y="2382"/>
                  <a:pt x="2358" y="2270"/>
                </a:cubicBezTo>
                <a:cubicBezTo>
                  <a:pt x="2270" y="2170"/>
                  <a:pt x="2183" y="2071"/>
                  <a:pt x="2083" y="1971"/>
                </a:cubicBezTo>
                <a:cubicBezTo>
                  <a:pt x="1996" y="1871"/>
                  <a:pt x="1896" y="1784"/>
                  <a:pt x="1796" y="1684"/>
                </a:cubicBezTo>
                <a:cubicBezTo>
                  <a:pt x="1684" y="1584"/>
                  <a:pt x="1559" y="1484"/>
                  <a:pt x="1435" y="1397"/>
                </a:cubicBezTo>
                <a:cubicBezTo>
                  <a:pt x="1310" y="1322"/>
                  <a:pt x="1173" y="1272"/>
                  <a:pt x="1036" y="1235"/>
                </a:cubicBezTo>
                <a:cubicBezTo>
                  <a:pt x="961" y="1210"/>
                  <a:pt x="874" y="1198"/>
                  <a:pt x="786" y="1198"/>
                </a:cubicBezTo>
                <a:cubicBezTo>
                  <a:pt x="711" y="1198"/>
                  <a:pt x="624" y="1210"/>
                  <a:pt x="549" y="1223"/>
                </a:cubicBezTo>
                <a:cubicBezTo>
                  <a:pt x="450" y="1247"/>
                  <a:pt x="362" y="1272"/>
                  <a:pt x="275" y="1310"/>
                </a:cubicBezTo>
                <a:lnTo>
                  <a:pt x="238" y="1322"/>
                </a:lnTo>
                <a:lnTo>
                  <a:pt x="250" y="1322"/>
                </a:lnTo>
                <a:cubicBezTo>
                  <a:pt x="26" y="1410"/>
                  <a:pt x="1" y="1696"/>
                  <a:pt x="188" y="1821"/>
                </a:cubicBezTo>
                <a:cubicBezTo>
                  <a:pt x="228" y="1845"/>
                  <a:pt x="273" y="1859"/>
                  <a:pt x="317" y="1859"/>
                </a:cubicBezTo>
                <a:cubicBezTo>
                  <a:pt x="341" y="1859"/>
                  <a:pt x="365" y="1855"/>
                  <a:pt x="387" y="1846"/>
                </a:cubicBezTo>
                <a:cubicBezTo>
                  <a:pt x="425" y="1834"/>
                  <a:pt x="462" y="1809"/>
                  <a:pt x="512" y="1796"/>
                </a:cubicBezTo>
                <a:cubicBezTo>
                  <a:pt x="562" y="1784"/>
                  <a:pt x="624" y="1771"/>
                  <a:pt x="674" y="1759"/>
                </a:cubicBezTo>
                <a:cubicBezTo>
                  <a:pt x="705" y="1753"/>
                  <a:pt x="740" y="1749"/>
                  <a:pt x="774" y="1749"/>
                </a:cubicBezTo>
                <a:cubicBezTo>
                  <a:pt x="808" y="1749"/>
                  <a:pt x="842" y="1753"/>
                  <a:pt x="874" y="1759"/>
                </a:cubicBezTo>
                <a:cubicBezTo>
                  <a:pt x="936" y="1771"/>
                  <a:pt x="998" y="1784"/>
                  <a:pt x="1048" y="1809"/>
                </a:cubicBezTo>
                <a:cubicBezTo>
                  <a:pt x="1098" y="1834"/>
                  <a:pt x="1148" y="1859"/>
                  <a:pt x="1210" y="1896"/>
                </a:cubicBezTo>
                <a:cubicBezTo>
                  <a:pt x="1260" y="1921"/>
                  <a:pt x="1298" y="1958"/>
                  <a:pt x="1347" y="1996"/>
                </a:cubicBezTo>
                <a:cubicBezTo>
                  <a:pt x="1547" y="2170"/>
                  <a:pt x="1747" y="2370"/>
                  <a:pt x="1921" y="2569"/>
                </a:cubicBezTo>
                <a:cubicBezTo>
                  <a:pt x="2083" y="2781"/>
                  <a:pt x="2258" y="2981"/>
                  <a:pt x="2445" y="3156"/>
                </a:cubicBezTo>
                <a:cubicBezTo>
                  <a:pt x="2557" y="3255"/>
                  <a:pt x="2682" y="3355"/>
                  <a:pt x="2819" y="3430"/>
                </a:cubicBezTo>
                <a:cubicBezTo>
                  <a:pt x="2944" y="3505"/>
                  <a:pt x="3081" y="3567"/>
                  <a:pt x="3218" y="3629"/>
                </a:cubicBezTo>
                <a:cubicBezTo>
                  <a:pt x="3343" y="3679"/>
                  <a:pt x="3468" y="3717"/>
                  <a:pt x="3605" y="3742"/>
                </a:cubicBezTo>
                <a:cubicBezTo>
                  <a:pt x="3742" y="3767"/>
                  <a:pt x="3879" y="3779"/>
                  <a:pt x="4016" y="3779"/>
                </a:cubicBezTo>
                <a:cubicBezTo>
                  <a:pt x="4166" y="3779"/>
                  <a:pt x="4316" y="3767"/>
                  <a:pt x="4465" y="3742"/>
                </a:cubicBezTo>
                <a:cubicBezTo>
                  <a:pt x="4577" y="3717"/>
                  <a:pt x="4677" y="3679"/>
                  <a:pt x="4789" y="3629"/>
                </a:cubicBezTo>
                <a:cubicBezTo>
                  <a:pt x="4914" y="3567"/>
                  <a:pt x="5039" y="3505"/>
                  <a:pt x="5164" y="3417"/>
                </a:cubicBezTo>
                <a:cubicBezTo>
                  <a:pt x="5263" y="3330"/>
                  <a:pt x="5363" y="3243"/>
                  <a:pt x="5463" y="3156"/>
                </a:cubicBezTo>
                <a:cubicBezTo>
                  <a:pt x="5625" y="2981"/>
                  <a:pt x="5775" y="2806"/>
                  <a:pt x="5912" y="2619"/>
                </a:cubicBezTo>
                <a:cubicBezTo>
                  <a:pt x="6049" y="2445"/>
                  <a:pt x="6186" y="2270"/>
                  <a:pt x="6336" y="2108"/>
                </a:cubicBezTo>
                <a:cubicBezTo>
                  <a:pt x="6411" y="2033"/>
                  <a:pt x="6473" y="1971"/>
                  <a:pt x="6535" y="1908"/>
                </a:cubicBezTo>
                <a:cubicBezTo>
                  <a:pt x="6635" y="1834"/>
                  <a:pt x="6747" y="1759"/>
                  <a:pt x="6860" y="1696"/>
                </a:cubicBezTo>
                <a:cubicBezTo>
                  <a:pt x="7009" y="1634"/>
                  <a:pt x="7171" y="1584"/>
                  <a:pt x="7334" y="1547"/>
                </a:cubicBezTo>
                <a:cubicBezTo>
                  <a:pt x="7396" y="1547"/>
                  <a:pt x="7458" y="1534"/>
                  <a:pt x="7521" y="1534"/>
                </a:cubicBezTo>
                <a:cubicBezTo>
                  <a:pt x="7583" y="1534"/>
                  <a:pt x="7633" y="1534"/>
                  <a:pt x="7720" y="1547"/>
                </a:cubicBezTo>
                <a:cubicBezTo>
                  <a:pt x="7807" y="1559"/>
                  <a:pt x="7895" y="1572"/>
                  <a:pt x="7982" y="1597"/>
                </a:cubicBezTo>
                <a:cubicBezTo>
                  <a:pt x="8082" y="1622"/>
                  <a:pt x="8169" y="1647"/>
                  <a:pt x="8269" y="1684"/>
                </a:cubicBezTo>
                <a:cubicBezTo>
                  <a:pt x="8331" y="1709"/>
                  <a:pt x="8381" y="1746"/>
                  <a:pt x="8444" y="1784"/>
                </a:cubicBezTo>
                <a:cubicBezTo>
                  <a:pt x="8493" y="1809"/>
                  <a:pt x="8543" y="1846"/>
                  <a:pt x="8593" y="1884"/>
                </a:cubicBezTo>
                <a:cubicBezTo>
                  <a:pt x="8656" y="1946"/>
                  <a:pt x="8705" y="2008"/>
                  <a:pt x="8768" y="2071"/>
                </a:cubicBezTo>
                <a:cubicBezTo>
                  <a:pt x="8818" y="2120"/>
                  <a:pt x="8880" y="2195"/>
                  <a:pt x="8917" y="2258"/>
                </a:cubicBezTo>
                <a:cubicBezTo>
                  <a:pt x="8992" y="2345"/>
                  <a:pt x="9055" y="2445"/>
                  <a:pt x="9117" y="2532"/>
                </a:cubicBezTo>
                <a:cubicBezTo>
                  <a:pt x="9192" y="2669"/>
                  <a:pt x="9292" y="2781"/>
                  <a:pt x="9404" y="2894"/>
                </a:cubicBezTo>
                <a:cubicBezTo>
                  <a:pt x="9466" y="2956"/>
                  <a:pt x="9528" y="3006"/>
                  <a:pt x="9591" y="3056"/>
                </a:cubicBezTo>
                <a:cubicBezTo>
                  <a:pt x="9641" y="3093"/>
                  <a:pt x="9703" y="3131"/>
                  <a:pt x="9753" y="3156"/>
                </a:cubicBezTo>
                <a:cubicBezTo>
                  <a:pt x="9840" y="3205"/>
                  <a:pt x="9915" y="3243"/>
                  <a:pt x="9990" y="3268"/>
                </a:cubicBezTo>
                <a:cubicBezTo>
                  <a:pt x="10052" y="3305"/>
                  <a:pt x="10102" y="3318"/>
                  <a:pt x="10165" y="3343"/>
                </a:cubicBezTo>
                <a:cubicBezTo>
                  <a:pt x="10335" y="3397"/>
                  <a:pt x="10516" y="3427"/>
                  <a:pt x="10694" y="3427"/>
                </a:cubicBezTo>
                <a:cubicBezTo>
                  <a:pt x="10802" y="3427"/>
                  <a:pt x="10909" y="3416"/>
                  <a:pt x="11013" y="3393"/>
                </a:cubicBezTo>
                <a:cubicBezTo>
                  <a:pt x="11150" y="3355"/>
                  <a:pt x="11287" y="3305"/>
                  <a:pt x="11399" y="3230"/>
                </a:cubicBezTo>
                <a:cubicBezTo>
                  <a:pt x="11524" y="3168"/>
                  <a:pt x="11636" y="3093"/>
                  <a:pt x="11748" y="2993"/>
                </a:cubicBezTo>
                <a:cubicBezTo>
                  <a:pt x="11848" y="2906"/>
                  <a:pt x="11960" y="2794"/>
                  <a:pt x="12060" y="2682"/>
                </a:cubicBezTo>
                <a:cubicBezTo>
                  <a:pt x="12147" y="2582"/>
                  <a:pt x="12222" y="2470"/>
                  <a:pt x="12310" y="2370"/>
                </a:cubicBezTo>
                <a:cubicBezTo>
                  <a:pt x="12397" y="2270"/>
                  <a:pt x="12472" y="2183"/>
                  <a:pt x="12571" y="2083"/>
                </a:cubicBezTo>
                <a:cubicBezTo>
                  <a:pt x="12659" y="1983"/>
                  <a:pt x="12759" y="1896"/>
                  <a:pt x="12858" y="1796"/>
                </a:cubicBezTo>
                <a:cubicBezTo>
                  <a:pt x="12908" y="1759"/>
                  <a:pt x="12971" y="1709"/>
                  <a:pt x="13033" y="1672"/>
                </a:cubicBezTo>
                <a:cubicBezTo>
                  <a:pt x="13095" y="1622"/>
                  <a:pt x="13170" y="1584"/>
                  <a:pt x="13245" y="1547"/>
                </a:cubicBezTo>
                <a:cubicBezTo>
                  <a:pt x="13320" y="1522"/>
                  <a:pt x="13395" y="1484"/>
                  <a:pt x="13469" y="1460"/>
                </a:cubicBezTo>
                <a:cubicBezTo>
                  <a:pt x="13557" y="1435"/>
                  <a:pt x="13644" y="1410"/>
                  <a:pt x="13731" y="1397"/>
                </a:cubicBezTo>
                <a:cubicBezTo>
                  <a:pt x="13769" y="1385"/>
                  <a:pt x="13806" y="1385"/>
                  <a:pt x="13843" y="1385"/>
                </a:cubicBezTo>
                <a:lnTo>
                  <a:pt x="14006" y="1385"/>
                </a:lnTo>
                <a:cubicBezTo>
                  <a:pt x="14118" y="1410"/>
                  <a:pt x="14230" y="1435"/>
                  <a:pt x="14330" y="1472"/>
                </a:cubicBezTo>
                <a:cubicBezTo>
                  <a:pt x="14392" y="1497"/>
                  <a:pt x="14442" y="1534"/>
                  <a:pt x="14492" y="1572"/>
                </a:cubicBezTo>
                <a:cubicBezTo>
                  <a:pt x="14554" y="1609"/>
                  <a:pt x="14617" y="1659"/>
                  <a:pt x="14679" y="1696"/>
                </a:cubicBezTo>
                <a:cubicBezTo>
                  <a:pt x="14866" y="1859"/>
                  <a:pt x="15053" y="2046"/>
                  <a:pt x="15240" y="2208"/>
                </a:cubicBezTo>
                <a:cubicBezTo>
                  <a:pt x="15352" y="2320"/>
                  <a:pt x="15465" y="2407"/>
                  <a:pt x="15589" y="2495"/>
                </a:cubicBezTo>
                <a:cubicBezTo>
                  <a:pt x="15702" y="2569"/>
                  <a:pt x="15814" y="2632"/>
                  <a:pt x="15939" y="2694"/>
                </a:cubicBezTo>
                <a:cubicBezTo>
                  <a:pt x="16026" y="2719"/>
                  <a:pt x="16101" y="2756"/>
                  <a:pt x="16176" y="2794"/>
                </a:cubicBezTo>
                <a:cubicBezTo>
                  <a:pt x="16238" y="2819"/>
                  <a:pt x="16313" y="2831"/>
                  <a:pt x="16375" y="2844"/>
                </a:cubicBezTo>
                <a:cubicBezTo>
                  <a:pt x="16500" y="2869"/>
                  <a:pt x="16637" y="2869"/>
                  <a:pt x="16762" y="2869"/>
                </a:cubicBezTo>
                <a:cubicBezTo>
                  <a:pt x="16899" y="2856"/>
                  <a:pt x="17011" y="2844"/>
                  <a:pt x="17161" y="2819"/>
                </a:cubicBezTo>
                <a:cubicBezTo>
                  <a:pt x="17298" y="2794"/>
                  <a:pt x="17448" y="2769"/>
                  <a:pt x="17597" y="2732"/>
                </a:cubicBezTo>
                <a:cubicBezTo>
                  <a:pt x="17647" y="2719"/>
                  <a:pt x="17710" y="2707"/>
                  <a:pt x="17772" y="2694"/>
                </a:cubicBezTo>
                <a:cubicBezTo>
                  <a:pt x="17834" y="2657"/>
                  <a:pt x="17897" y="2632"/>
                  <a:pt x="17959" y="2594"/>
                </a:cubicBezTo>
                <a:cubicBezTo>
                  <a:pt x="18009" y="2569"/>
                  <a:pt x="18059" y="2544"/>
                  <a:pt x="18109" y="2520"/>
                </a:cubicBezTo>
                <a:cubicBezTo>
                  <a:pt x="18158" y="2482"/>
                  <a:pt x="18208" y="2432"/>
                  <a:pt x="18258" y="2395"/>
                </a:cubicBezTo>
                <a:cubicBezTo>
                  <a:pt x="18445" y="2233"/>
                  <a:pt x="18607" y="2071"/>
                  <a:pt x="18770" y="1884"/>
                </a:cubicBezTo>
                <a:cubicBezTo>
                  <a:pt x="18844" y="1809"/>
                  <a:pt x="18907" y="1721"/>
                  <a:pt x="18982" y="1634"/>
                </a:cubicBezTo>
                <a:cubicBezTo>
                  <a:pt x="19044" y="1547"/>
                  <a:pt x="19119" y="1460"/>
                  <a:pt x="19194" y="1385"/>
                </a:cubicBezTo>
                <a:cubicBezTo>
                  <a:pt x="19256" y="1322"/>
                  <a:pt x="19343" y="1223"/>
                  <a:pt x="19406" y="1160"/>
                </a:cubicBezTo>
                <a:cubicBezTo>
                  <a:pt x="19468" y="1098"/>
                  <a:pt x="19530" y="1023"/>
                  <a:pt x="19605" y="961"/>
                </a:cubicBezTo>
                <a:cubicBezTo>
                  <a:pt x="19655" y="923"/>
                  <a:pt x="19717" y="886"/>
                  <a:pt x="19780" y="848"/>
                </a:cubicBezTo>
                <a:cubicBezTo>
                  <a:pt x="19929" y="799"/>
                  <a:pt x="20079" y="749"/>
                  <a:pt x="20241" y="724"/>
                </a:cubicBezTo>
                <a:lnTo>
                  <a:pt x="20428" y="699"/>
                </a:lnTo>
                <a:cubicBezTo>
                  <a:pt x="20459" y="693"/>
                  <a:pt x="20491" y="689"/>
                  <a:pt x="20522" y="689"/>
                </a:cubicBezTo>
                <a:cubicBezTo>
                  <a:pt x="20553" y="689"/>
                  <a:pt x="20584" y="693"/>
                  <a:pt x="20615" y="699"/>
                </a:cubicBezTo>
                <a:cubicBezTo>
                  <a:pt x="20665" y="699"/>
                  <a:pt x="20715" y="711"/>
                  <a:pt x="20752" y="724"/>
                </a:cubicBezTo>
                <a:cubicBezTo>
                  <a:pt x="20802" y="736"/>
                  <a:pt x="20865" y="749"/>
                  <a:pt x="20915" y="774"/>
                </a:cubicBezTo>
                <a:lnTo>
                  <a:pt x="21039" y="836"/>
                </a:lnTo>
                <a:cubicBezTo>
                  <a:pt x="21102" y="873"/>
                  <a:pt x="21152" y="898"/>
                  <a:pt x="21201" y="936"/>
                </a:cubicBezTo>
                <a:cubicBezTo>
                  <a:pt x="21301" y="998"/>
                  <a:pt x="21389" y="1060"/>
                  <a:pt x="21476" y="1135"/>
                </a:cubicBezTo>
                <a:cubicBezTo>
                  <a:pt x="21513" y="1160"/>
                  <a:pt x="21551" y="1198"/>
                  <a:pt x="21588" y="1235"/>
                </a:cubicBezTo>
                <a:cubicBezTo>
                  <a:pt x="21638" y="1285"/>
                  <a:pt x="21688" y="1335"/>
                  <a:pt x="21725" y="1385"/>
                </a:cubicBezTo>
                <a:cubicBezTo>
                  <a:pt x="21813" y="1484"/>
                  <a:pt x="21887" y="1584"/>
                  <a:pt x="21975" y="1672"/>
                </a:cubicBezTo>
                <a:cubicBezTo>
                  <a:pt x="22074" y="1784"/>
                  <a:pt x="22187" y="1884"/>
                  <a:pt x="22286" y="1971"/>
                </a:cubicBezTo>
                <a:cubicBezTo>
                  <a:pt x="22411" y="2071"/>
                  <a:pt x="22536" y="2158"/>
                  <a:pt x="22673" y="2233"/>
                </a:cubicBezTo>
                <a:cubicBezTo>
                  <a:pt x="22798" y="2295"/>
                  <a:pt x="22935" y="2357"/>
                  <a:pt x="23072" y="2395"/>
                </a:cubicBezTo>
                <a:cubicBezTo>
                  <a:pt x="23134" y="2420"/>
                  <a:pt x="23197" y="2432"/>
                  <a:pt x="23247" y="2445"/>
                </a:cubicBezTo>
                <a:cubicBezTo>
                  <a:pt x="23334" y="2470"/>
                  <a:pt x="23421" y="2482"/>
                  <a:pt x="23509" y="2495"/>
                </a:cubicBezTo>
                <a:lnTo>
                  <a:pt x="23758" y="2495"/>
                </a:lnTo>
                <a:cubicBezTo>
                  <a:pt x="23845" y="2482"/>
                  <a:pt x="23920" y="2457"/>
                  <a:pt x="24007" y="2445"/>
                </a:cubicBezTo>
                <a:cubicBezTo>
                  <a:pt x="24157" y="2395"/>
                  <a:pt x="24294" y="2345"/>
                  <a:pt x="24431" y="2283"/>
                </a:cubicBezTo>
                <a:cubicBezTo>
                  <a:pt x="24569" y="2220"/>
                  <a:pt x="24693" y="2133"/>
                  <a:pt x="24818" y="2046"/>
                </a:cubicBezTo>
                <a:cubicBezTo>
                  <a:pt x="24943" y="1958"/>
                  <a:pt x="25067" y="1859"/>
                  <a:pt x="25167" y="1734"/>
                </a:cubicBezTo>
                <a:cubicBezTo>
                  <a:pt x="25279" y="1634"/>
                  <a:pt x="25367" y="1534"/>
                  <a:pt x="25479" y="1397"/>
                </a:cubicBezTo>
                <a:cubicBezTo>
                  <a:pt x="25591" y="1272"/>
                  <a:pt x="25716" y="1160"/>
                  <a:pt x="25841" y="1048"/>
                </a:cubicBezTo>
                <a:cubicBezTo>
                  <a:pt x="26015" y="898"/>
                  <a:pt x="26190" y="761"/>
                  <a:pt x="26389" y="649"/>
                </a:cubicBezTo>
                <a:cubicBezTo>
                  <a:pt x="26452" y="624"/>
                  <a:pt x="26514" y="611"/>
                  <a:pt x="26576" y="587"/>
                </a:cubicBezTo>
                <a:cubicBezTo>
                  <a:pt x="26626" y="574"/>
                  <a:pt x="26689" y="562"/>
                  <a:pt x="26751" y="549"/>
                </a:cubicBezTo>
                <a:cubicBezTo>
                  <a:pt x="26801" y="543"/>
                  <a:pt x="26848" y="540"/>
                  <a:pt x="26894" y="540"/>
                </a:cubicBezTo>
                <a:cubicBezTo>
                  <a:pt x="26941" y="540"/>
                  <a:pt x="26988" y="543"/>
                  <a:pt x="27038" y="549"/>
                </a:cubicBezTo>
                <a:cubicBezTo>
                  <a:pt x="27088" y="562"/>
                  <a:pt x="27150" y="562"/>
                  <a:pt x="27200" y="587"/>
                </a:cubicBezTo>
                <a:cubicBezTo>
                  <a:pt x="27262" y="599"/>
                  <a:pt x="27325" y="624"/>
                  <a:pt x="27375" y="649"/>
                </a:cubicBezTo>
                <a:lnTo>
                  <a:pt x="27425" y="661"/>
                </a:lnTo>
                <a:lnTo>
                  <a:pt x="27487" y="686"/>
                </a:lnTo>
                <a:cubicBezTo>
                  <a:pt x="27506" y="699"/>
                  <a:pt x="27527" y="705"/>
                  <a:pt x="27549" y="705"/>
                </a:cubicBezTo>
                <a:cubicBezTo>
                  <a:pt x="27571" y="705"/>
                  <a:pt x="27593" y="699"/>
                  <a:pt x="27612" y="686"/>
                </a:cubicBezTo>
                <a:cubicBezTo>
                  <a:pt x="27674" y="674"/>
                  <a:pt x="27736" y="624"/>
                  <a:pt x="27774" y="562"/>
                </a:cubicBezTo>
                <a:cubicBezTo>
                  <a:pt x="27799" y="499"/>
                  <a:pt x="27811" y="424"/>
                  <a:pt x="27786" y="350"/>
                </a:cubicBezTo>
                <a:cubicBezTo>
                  <a:pt x="27774" y="287"/>
                  <a:pt x="27736" y="225"/>
                  <a:pt x="27674" y="187"/>
                </a:cubicBezTo>
                <a:cubicBezTo>
                  <a:pt x="27537" y="125"/>
                  <a:pt x="27400" y="75"/>
                  <a:pt x="27250" y="38"/>
                </a:cubicBezTo>
                <a:cubicBezTo>
                  <a:pt x="27100" y="0"/>
                  <a:pt x="26963" y="0"/>
                  <a:pt x="268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subTitle" idx="2"/>
          </p:nvPr>
        </p:nvSpPr>
        <p:spPr>
          <a:xfrm>
            <a:off x="1558800" y="2206150"/>
            <a:ext cx="6026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subTitle" idx="3"/>
          </p:nvPr>
        </p:nvSpPr>
        <p:spPr>
          <a:xfrm>
            <a:off x="1521450" y="2829825"/>
            <a:ext cx="61011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subTitle" idx="4"/>
          </p:nvPr>
        </p:nvSpPr>
        <p:spPr>
          <a:xfrm>
            <a:off x="5049688" y="3664200"/>
            <a:ext cx="2037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1"/>
          <p:cNvSpPr txBox="1">
            <a:spLocks noGrp="1"/>
          </p:cNvSpPr>
          <p:nvPr>
            <p:ph type="subTitle" idx="5"/>
          </p:nvPr>
        </p:nvSpPr>
        <p:spPr>
          <a:xfrm>
            <a:off x="2057013" y="3664200"/>
            <a:ext cx="2037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484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bg>
      <p:bgPr>
        <a:solidFill>
          <a:schemeClr val="accent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4"/>
          <p:cNvSpPr/>
          <p:nvPr/>
        </p:nvSpPr>
        <p:spPr>
          <a:xfrm rot="5400000">
            <a:off x="2106917" y="-1299847"/>
            <a:ext cx="4929986" cy="7713852"/>
          </a:xfrm>
          <a:custGeom>
            <a:avLst/>
            <a:gdLst/>
            <a:ahLst/>
            <a:cxnLst/>
            <a:rect l="l" t="t" r="r" b="b"/>
            <a:pathLst>
              <a:path w="34597" h="47137" extrusionOk="0">
                <a:moveTo>
                  <a:pt x="0" y="1"/>
                </a:moveTo>
                <a:lnTo>
                  <a:pt x="0" y="2844"/>
                </a:lnTo>
                <a:lnTo>
                  <a:pt x="1417" y="2844"/>
                </a:lnTo>
                <a:lnTo>
                  <a:pt x="1417" y="2382"/>
                </a:lnTo>
                <a:lnTo>
                  <a:pt x="3155" y="2382"/>
                </a:lnTo>
                <a:lnTo>
                  <a:pt x="3155" y="4120"/>
                </a:lnTo>
                <a:lnTo>
                  <a:pt x="1417" y="4120"/>
                </a:lnTo>
                <a:lnTo>
                  <a:pt x="1417" y="3590"/>
                </a:lnTo>
                <a:lnTo>
                  <a:pt x="0" y="3590"/>
                </a:lnTo>
                <a:lnTo>
                  <a:pt x="0" y="5799"/>
                </a:lnTo>
                <a:lnTo>
                  <a:pt x="1417" y="5799"/>
                </a:lnTo>
                <a:lnTo>
                  <a:pt x="1417" y="5286"/>
                </a:lnTo>
                <a:lnTo>
                  <a:pt x="3155" y="5286"/>
                </a:lnTo>
                <a:lnTo>
                  <a:pt x="3155" y="7022"/>
                </a:lnTo>
                <a:lnTo>
                  <a:pt x="1417" y="7022"/>
                </a:lnTo>
                <a:lnTo>
                  <a:pt x="1417" y="6546"/>
                </a:lnTo>
                <a:lnTo>
                  <a:pt x="0" y="6546"/>
                </a:lnTo>
                <a:lnTo>
                  <a:pt x="0" y="8675"/>
                </a:lnTo>
                <a:lnTo>
                  <a:pt x="1417" y="8675"/>
                </a:lnTo>
                <a:lnTo>
                  <a:pt x="1417" y="8188"/>
                </a:lnTo>
                <a:lnTo>
                  <a:pt x="3155" y="8188"/>
                </a:lnTo>
                <a:lnTo>
                  <a:pt x="3155" y="9925"/>
                </a:lnTo>
                <a:lnTo>
                  <a:pt x="1417" y="9925"/>
                </a:lnTo>
                <a:lnTo>
                  <a:pt x="1417" y="9422"/>
                </a:lnTo>
                <a:lnTo>
                  <a:pt x="0" y="9422"/>
                </a:lnTo>
                <a:lnTo>
                  <a:pt x="0" y="11618"/>
                </a:lnTo>
                <a:lnTo>
                  <a:pt x="1417" y="11618"/>
                </a:lnTo>
                <a:lnTo>
                  <a:pt x="1417" y="11090"/>
                </a:lnTo>
                <a:lnTo>
                  <a:pt x="3155" y="11090"/>
                </a:lnTo>
                <a:lnTo>
                  <a:pt x="3155" y="12828"/>
                </a:lnTo>
                <a:lnTo>
                  <a:pt x="1417" y="12828"/>
                </a:lnTo>
                <a:lnTo>
                  <a:pt x="1417" y="12364"/>
                </a:lnTo>
                <a:lnTo>
                  <a:pt x="0" y="12364"/>
                </a:lnTo>
                <a:lnTo>
                  <a:pt x="0" y="14493"/>
                </a:lnTo>
                <a:lnTo>
                  <a:pt x="1417" y="14493"/>
                </a:lnTo>
                <a:lnTo>
                  <a:pt x="1417" y="13992"/>
                </a:lnTo>
                <a:lnTo>
                  <a:pt x="3155" y="13992"/>
                </a:lnTo>
                <a:lnTo>
                  <a:pt x="3155" y="15730"/>
                </a:lnTo>
                <a:lnTo>
                  <a:pt x="1417" y="15730"/>
                </a:lnTo>
                <a:lnTo>
                  <a:pt x="1417" y="15240"/>
                </a:lnTo>
                <a:lnTo>
                  <a:pt x="0" y="15240"/>
                </a:lnTo>
                <a:lnTo>
                  <a:pt x="0" y="17410"/>
                </a:lnTo>
                <a:lnTo>
                  <a:pt x="1417" y="17410"/>
                </a:lnTo>
                <a:lnTo>
                  <a:pt x="1417" y="16896"/>
                </a:lnTo>
                <a:lnTo>
                  <a:pt x="3155" y="16896"/>
                </a:lnTo>
                <a:lnTo>
                  <a:pt x="3155" y="18632"/>
                </a:lnTo>
                <a:lnTo>
                  <a:pt x="1417" y="18632"/>
                </a:lnTo>
                <a:lnTo>
                  <a:pt x="1417" y="18155"/>
                </a:lnTo>
                <a:lnTo>
                  <a:pt x="0" y="18155"/>
                </a:lnTo>
                <a:lnTo>
                  <a:pt x="0" y="20286"/>
                </a:lnTo>
                <a:lnTo>
                  <a:pt x="1417" y="20286"/>
                </a:lnTo>
                <a:lnTo>
                  <a:pt x="1417" y="19798"/>
                </a:lnTo>
                <a:lnTo>
                  <a:pt x="3155" y="19798"/>
                </a:lnTo>
                <a:lnTo>
                  <a:pt x="3155" y="21534"/>
                </a:lnTo>
                <a:lnTo>
                  <a:pt x="1417" y="21534"/>
                </a:lnTo>
                <a:lnTo>
                  <a:pt x="1417" y="21031"/>
                </a:lnTo>
                <a:lnTo>
                  <a:pt x="0" y="21031"/>
                </a:lnTo>
                <a:lnTo>
                  <a:pt x="0" y="23182"/>
                </a:lnTo>
                <a:lnTo>
                  <a:pt x="1417" y="23182"/>
                </a:lnTo>
                <a:lnTo>
                  <a:pt x="1417" y="22700"/>
                </a:lnTo>
                <a:lnTo>
                  <a:pt x="3155" y="22700"/>
                </a:lnTo>
                <a:lnTo>
                  <a:pt x="3155" y="24438"/>
                </a:lnTo>
                <a:lnTo>
                  <a:pt x="1417" y="24438"/>
                </a:lnTo>
                <a:lnTo>
                  <a:pt x="1417" y="23929"/>
                </a:lnTo>
                <a:lnTo>
                  <a:pt x="0" y="23929"/>
                </a:lnTo>
                <a:lnTo>
                  <a:pt x="0" y="26112"/>
                </a:lnTo>
                <a:lnTo>
                  <a:pt x="1417" y="26112"/>
                </a:lnTo>
                <a:lnTo>
                  <a:pt x="1417" y="25603"/>
                </a:lnTo>
                <a:lnTo>
                  <a:pt x="3155" y="25603"/>
                </a:lnTo>
                <a:lnTo>
                  <a:pt x="3155" y="27340"/>
                </a:lnTo>
                <a:lnTo>
                  <a:pt x="1417" y="27340"/>
                </a:lnTo>
                <a:lnTo>
                  <a:pt x="1417" y="26857"/>
                </a:lnTo>
                <a:lnTo>
                  <a:pt x="0" y="26857"/>
                </a:lnTo>
                <a:lnTo>
                  <a:pt x="0" y="28988"/>
                </a:lnTo>
                <a:lnTo>
                  <a:pt x="1417" y="28988"/>
                </a:lnTo>
                <a:lnTo>
                  <a:pt x="1417" y="28505"/>
                </a:lnTo>
                <a:lnTo>
                  <a:pt x="3155" y="28505"/>
                </a:lnTo>
                <a:lnTo>
                  <a:pt x="3155" y="30242"/>
                </a:lnTo>
                <a:lnTo>
                  <a:pt x="1417" y="30242"/>
                </a:lnTo>
                <a:lnTo>
                  <a:pt x="1417" y="29735"/>
                </a:lnTo>
                <a:lnTo>
                  <a:pt x="0" y="29735"/>
                </a:lnTo>
                <a:lnTo>
                  <a:pt x="0" y="31903"/>
                </a:lnTo>
                <a:lnTo>
                  <a:pt x="1417" y="31903"/>
                </a:lnTo>
                <a:lnTo>
                  <a:pt x="1417" y="31407"/>
                </a:lnTo>
                <a:lnTo>
                  <a:pt x="3155" y="31407"/>
                </a:lnTo>
                <a:lnTo>
                  <a:pt x="3155" y="33145"/>
                </a:lnTo>
                <a:lnTo>
                  <a:pt x="1417" y="33145"/>
                </a:lnTo>
                <a:lnTo>
                  <a:pt x="1417" y="32650"/>
                </a:lnTo>
                <a:lnTo>
                  <a:pt x="0" y="32650"/>
                </a:lnTo>
                <a:lnTo>
                  <a:pt x="0" y="34780"/>
                </a:lnTo>
                <a:lnTo>
                  <a:pt x="1417" y="34780"/>
                </a:lnTo>
                <a:lnTo>
                  <a:pt x="1417" y="34311"/>
                </a:lnTo>
                <a:lnTo>
                  <a:pt x="3155" y="34311"/>
                </a:lnTo>
                <a:lnTo>
                  <a:pt x="3155" y="36047"/>
                </a:lnTo>
                <a:lnTo>
                  <a:pt x="1417" y="36047"/>
                </a:lnTo>
                <a:lnTo>
                  <a:pt x="1417" y="35526"/>
                </a:lnTo>
                <a:lnTo>
                  <a:pt x="0" y="35526"/>
                </a:lnTo>
                <a:lnTo>
                  <a:pt x="0" y="37708"/>
                </a:lnTo>
                <a:lnTo>
                  <a:pt x="1417" y="37708"/>
                </a:lnTo>
                <a:lnTo>
                  <a:pt x="1417" y="37213"/>
                </a:lnTo>
                <a:lnTo>
                  <a:pt x="3155" y="37213"/>
                </a:lnTo>
                <a:lnTo>
                  <a:pt x="3155" y="38949"/>
                </a:lnTo>
                <a:lnTo>
                  <a:pt x="1417" y="38949"/>
                </a:lnTo>
                <a:lnTo>
                  <a:pt x="1417" y="38455"/>
                </a:lnTo>
                <a:lnTo>
                  <a:pt x="0" y="38455"/>
                </a:lnTo>
                <a:lnTo>
                  <a:pt x="0" y="40624"/>
                </a:lnTo>
                <a:lnTo>
                  <a:pt x="1417" y="40624"/>
                </a:lnTo>
                <a:lnTo>
                  <a:pt x="1417" y="40115"/>
                </a:lnTo>
                <a:lnTo>
                  <a:pt x="3155" y="40115"/>
                </a:lnTo>
                <a:lnTo>
                  <a:pt x="3155" y="41853"/>
                </a:lnTo>
                <a:lnTo>
                  <a:pt x="1417" y="41853"/>
                </a:lnTo>
                <a:lnTo>
                  <a:pt x="1417" y="41370"/>
                </a:lnTo>
                <a:lnTo>
                  <a:pt x="0" y="41370"/>
                </a:lnTo>
                <a:lnTo>
                  <a:pt x="0" y="43514"/>
                </a:lnTo>
                <a:lnTo>
                  <a:pt x="1417" y="43514"/>
                </a:lnTo>
                <a:lnTo>
                  <a:pt x="1417" y="43017"/>
                </a:lnTo>
                <a:lnTo>
                  <a:pt x="3155" y="43017"/>
                </a:lnTo>
                <a:lnTo>
                  <a:pt x="3155" y="44755"/>
                </a:lnTo>
                <a:lnTo>
                  <a:pt x="1417" y="44755"/>
                </a:lnTo>
                <a:lnTo>
                  <a:pt x="1417" y="44259"/>
                </a:lnTo>
                <a:lnTo>
                  <a:pt x="0" y="44259"/>
                </a:lnTo>
                <a:lnTo>
                  <a:pt x="0" y="47137"/>
                </a:lnTo>
                <a:lnTo>
                  <a:pt x="34597" y="47137"/>
                </a:lnTo>
                <a:lnTo>
                  <a:pt x="345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4"/>
          <p:cNvSpPr txBox="1">
            <a:spLocks noGrp="1"/>
          </p:cNvSpPr>
          <p:nvPr>
            <p:ph type="subTitle" idx="1"/>
          </p:nvPr>
        </p:nvSpPr>
        <p:spPr>
          <a:xfrm>
            <a:off x="2108250" y="1686900"/>
            <a:ext cx="4927500" cy="6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4"/>
          <p:cNvSpPr txBox="1">
            <a:spLocks noGrp="1"/>
          </p:cNvSpPr>
          <p:nvPr>
            <p:ph type="title"/>
          </p:nvPr>
        </p:nvSpPr>
        <p:spPr>
          <a:xfrm>
            <a:off x="2108250" y="834425"/>
            <a:ext cx="4927500" cy="7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24"/>
          <p:cNvSpPr txBox="1">
            <a:spLocks noGrp="1"/>
          </p:cNvSpPr>
          <p:nvPr>
            <p:ph type="subTitle" idx="2"/>
          </p:nvPr>
        </p:nvSpPr>
        <p:spPr>
          <a:xfrm>
            <a:off x="6082250" y="3751925"/>
            <a:ext cx="1915500" cy="6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3"/>
          </p:nvPr>
        </p:nvSpPr>
        <p:spPr>
          <a:xfrm>
            <a:off x="1146250" y="3751925"/>
            <a:ext cx="1915500" cy="6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24"/>
          <p:cNvSpPr txBox="1">
            <a:spLocks noGrp="1"/>
          </p:cNvSpPr>
          <p:nvPr>
            <p:ph type="subTitle" idx="4"/>
          </p:nvPr>
        </p:nvSpPr>
        <p:spPr>
          <a:xfrm>
            <a:off x="2108250" y="2400775"/>
            <a:ext cx="4927500" cy="6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99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6" r:id="rId11"/>
    <p:sldLayoutId id="2147483668" r:id="rId12"/>
    <p:sldLayoutId id="2147483669" r:id="rId13"/>
    <p:sldLayoutId id="2147483671" r:id="rId14"/>
    <p:sldLayoutId id="2147483673" r:id="rId15"/>
    <p:sldLayoutId id="2147483675" r:id="rId16"/>
    <p:sldLayoutId id="2147483681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5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12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0.xml"/><Relationship Id="rId11" Type="http://schemas.openxmlformats.org/officeDocument/2006/relationships/image" Target="../media/image12.gif"/><Relationship Id="rId5" Type="http://schemas.openxmlformats.org/officeDocument/2006/relationships/image" Target="../media/image9.gif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52"/>
          <p:cNvSpPr txBox="1">
            <a:spLocks noGrp="1"/>
          </p:cNvSpPr>
          <p:nvPr>
            <p:ph type="ctrTitle"/>
          </p:nvPr>
        </p:nvSpPr>
        <p:spPr>
          <a:xfrm>
            <a:off x="-91618" y="1506852"/>
            <a:ext cx="5804400" cy="23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8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ÔN TẬP GIỮA KÌ I</a:t>
            </a:r>
            <a:endParaRPr sz="8800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1019" name="Google Shape;1019;p52"/>
          <p:cNvCxnSpPr/>
          <p:nvPr/>
        </p:nvCxnSpPr>
        <p:spPr>
          <a:xfrm>
            <a:off x="812838" y="3959889"/>
            <a:ext cx="36789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020" name="Google Shape;1020;p52"/>
          <p:cNvGrpSpPr/>
          <p:nvPr/>
        </p:nvGrpSpPr>
        <p:grpSpPr>
          <a:xfrm>
            <a:off x="5751159" y="2241601"/>
            <a:ext cx="3157167" cy="2572445"/>
            <a:chOff x="5560097" y="81468"/>
            <a:chExt cx="2746079" cy="2237687"/>
          </a:xfrm>
        </p:grpSpPr>
        <p:grpSp>
          <p:nvGrpSpPr>
            <p:cNvPr id="1021" name="Google Shape;1021;p52"/>
            <p:cNvGrpSpPr/>
            <p:nvPr/>
          </p:nvGrpSpPr>
          <p:grpSpPr>
            <a:xfrm>
              <a:off x="5560097" y="81468"/>
              <a:ext cx="2746079" cy="2237687"/>
              <a:chOff x="5560097" y="81468"/>
              <a:chExt cx="2746079" cy="2237687"/>
            </a:xfrm>
          </p:grpSpPr>
          <p:sp>
            <p:nvSpPr>
              <p:cNvPr id="1022" name="Google Shape;1022;p52"/>
              <p:cNvSpPr/>
              <p:nvPr/>
            </p:nvSpPr>
            <p:spPr>
              <a:xfrm>
                <a:off x="6903925" y="146249"/>
                <a:ext cx="306654" cy="323711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11558" extrusionOk="0">
                    <a:moveTo>
                      <a:pt x="7462" y="0"/>
                    </a:moveTo>
                    <a:cubicBezTo>
                      <a:pt x="6980" y="0"/>
                      <a:pt x="6505" y="199"/>
                      <a:pt x="6165" y="579"/>
                    </a:cubicBezTo>
                    <a:lnTo>
                      <a:pt x="5008" y="1871"/>
                    </a:lnTo>
                    <a:lnTo>
                      <a:pt x="3239" y="672"/>
                    </a:lnTo>
                    <a:cubicBezTo>
                      <a:pt x="2942" y="472"/>
                      <a:pt x="2602" y="374"/>
                      <a:pt x="2264" y="374"/>
                    </a:cubicBezTo>
                    <a:cubicBezTo>
                      <a:pt x="1806" y="374"/>
                      <a:pt x="1351" y="554"/>
                      <a:pt x="1012" y="903"/>
                    </a:cubicBezTo>
                    <a:cubicBezTo>
                      <a:pt x="423" y="1510"/>
                      <a:pt x="355" y="2451"/>
                      <a:pt x="849" y="3137"/>
                    </a:cubicBezTo>
                    <a:lnTo>
                      <a:pt x="2241" y="5058"/>
                    </a:lnTo>
                    <a:lnTo>
                      <a:pt x="650" y="6704"/>
                    </a:lnTo>
                    <a:cubicBezTo>
                      <a:pt x="70" y="7307"/>
                      <a:pt x="0" y="8237"/>
                      <a:pt x="483" y="8920"/>
                    </a:cubicBezTo>
                    <a:cubicBezTo>
                      <a:pt x="819" y="9395"/>
                      <a:pt x="1355" y="9657"/>
                      <a:pt x="1907" y="9657"/>
                    </a:cubicBezTo>
                    <a:cubicBezTo>
                      <a:pt x="2150" y="9657"/>
                      <a:pt x="2396" y="9606"/>
                      <a:pt x="2629" y="9500"/>
                    </a:cubicBezTo>
                    <a:lnTo>
                      <a:pt x="3800" y="8964"/>
                    </a:lnTo>
                    <a:lnTo>
                      <a:pt x="4293" y="10385"/>
                    </a:lnTo>
                    <a:cubicBezTo>
                      <a:pt x="4536" y="11086"/>
                      <a:pt x="5195" y="11556"/>
                      <a:pt x="5938" y="11558"/>
                    </a:cubicBezTo>
                    <a:cubicBezTo>
                      <a:pt x="6840" y="11558"/>
                      <a:pt x="7593" y="10872"/>
                      <a:pt x="7676" y="9974"/>
                    </a:cubicBezTo>
                    <a:lnTo>
                      <a:pt x="7877" y="7766"/>
                    </a:lnTo>
                    <a:lnTo>
                      <a:pt x="9288" y="7628"/>
                    </a:lnTo>
                    <a:cubicBezTo>
                      <a:pt x="10093" y="7547"/>
                      <a:pt x="10735" y="6925"/>
                      <a:pt x="10843" y="6123"/>
                    </a:cubicBezTo>
                    <a:cubicBezTo>
                      <a:pt x="10949" y="5322"/>
                      <a:pt x="10492" y="4553"/>
                      <a:pt x="9737" y="4264"/>
                    </a:cubicBezTo>
                    <a:lnTo>
                      <a:pt x="8561" y="3817"/>
                    </a:lnTo>
                    <a:lnTo>
                      <a:pt x="9100" y="2340"/>
                    </a:lnTo>
                    <a:cubicBezTo>
                      <a:pt x="9386" y="1555"/>
                      <a:pt x="9075" y="678"/>
                      <a:pt x="8359" y="249"/>
                    </a:cubicBezTo>
                    <a:cubicBezTo>
                      <a:pt x="8080" y="81"/>
                      <a:pt x="7770" y="0"/>
                      <a:pt x="74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2"/>
              <p:cNvSpPr/>
              <p:nvPr/>
            </p:nvSpPr>
            <p:spPr>
              <a:xfrm>
                <a:off x="7009121" y="259288"/>
                <a:ext cx="422213" cy="515282"/>
              </a:xfrm>
              <a:custGeom>
                <a:avLst/>
                <a:gdLst/>
                <a:ahLst/>
                <a:cxnLst/>
                <a:rect l="l" t="t" r="r" b="b"/>
                <a:pathLst>
                  <a:path w="15075" h="18398" extrusionOk="0">
                    <a:moveTo>
                      <a:pt x="7539" y="0"/>
                    </a:moveTo>
                    <a:cubicBezTo>
                      <a:pt x="6694" y="0"/>
                      <a:pt x="5971" y="605"/>
                      <a:pt x="5822" y="1436"/>
                    </a:cubicBezTo>
                    <a:lnTo>
                      <a:pt x="5293" y="4411"/>
                    </a:lnTo>
                    <a:lnTo>
                      <a:pt x="4963" y="4184"/>
                    </a:lnTo>
                    <a:cubicBezTo>
                      <a:pt x="4665" y="3978"/>
                      <a:pt x="4321" y="3878"/>
                      <a:pt x="3979" y="3878"/>
                    </a:cubicBezTo>
                    <a:cubicBezTo>
                      <a:pt x="3531" y="3878"/>
                      <a:pt x="3087" y="4050"/>
                      <a:pt x="2750" y="4383"/>
                    </a:cubicBezTo>
                    <a:cubicBezTo>
                      <a:pt x="2156" y="4971"/>
                      <a:pt x="2063" y="5899"/>
                      <a:pt x="2529" y="6593"/>
                    </a:cubicBezTo>
                    <a:lnTo>
                      <a:pt x="2816" y="7018"/>
                    </a:lnTo>
                    <a:lnTo>
                      <a:pt x="1328" y="7393"/>
                    </a:lnTo>
                    <a:cubicBezTo>
                      <a:pt x="546" y="7590"/>
                      <a:pt x="1" y="8302"/>
                      <a:pt x="14" y="9110"/>
                    </a:cubicBezTo>
                    <a:cubicBezTo>
                      <a:pt x="27" y="9918"/>
                      <a:pt x="592" y="10611"/>
                      <a:pt x="1381" y="10784"/>
                    </a:cubicBezTo>
                    <a:lnTo>
                      <a:pt x="3102" y="11161"/>
                    </a:lnTo>
                    <a:lnTo>
                      <a:pt x="2680" y="11948"/>
                    </a:lnTo>
                    <a:cubicBezTo>
                      <a:pt x="2285" y="12687"/>
                      <a:pt x="2473" y="13601"/>
                      <a:pt x="3125" y="14127"/>
                    </a:cubicBezTo>
                    <a:cubicBezTo>
                      <a:pt x="3444" y="14384"/>
                      <a:pt x="3832" y="14512"/>
                      <a:pt x="4219" y="14512"/>
                    </a:cubicBezTo>
                    <a:cubicBezTo>
                      <a:pt x="4621" y="14512"/>
                      <a:pt x="5023" y="14374"/>
                      <a:pt x="5349" y="14098"/>
                    </a:cubicBezTo>
                    <a:lnTo>
                      <a:pt x="5376" y="14073"/>
                    </a:lnTo>
                    <a:lnTo>
                      <a:pt x="5816" y="16921"/>
                    </a:lnTo>
                    <a:cubicBezTo>
                      <a:pt x="5947" y="17770"/>
                      <a:pt x="6678" y="18398"/>
                      <a:pt x="7539" y="18398"/>
                    </a:cubicBezTo>
                    <a:cubicBezTo>
                      <a:pt x="8399" y="18398"/>
                      <a:pt x="9130" y="17770"/>
                      <a:pt x="9262" y="16921"/>
                    </a:cubicBezTo>
                    <a:lnTo>
                      <a:pt x="9701" y="14074"/>
                    </a:lnTo>
                    <a:lnTo>
                      <a:pt x="9730" y="14098"/>
                    </a:lnTo>
                    <a:cubicBezTo>
                      <a:pt x="10055" y="14374"/>
                      <a:pt x="10457" y="14513"/>
                      <a:pt x="10860" y="14513"/>
                    </a:cubicBezTo>
                    <a:cubicBezTo>
                      <a:pt x="11246" y="14513"/>
                      <a:pt x="11634" y="14385"/>
                      <a:pt x="11953" y="14127"/>
                    </a:cubicBezTo>
                    <a:cubicBezTo>
                      <a:pt x="12604" y="13602"/>
                      <a:pt x="12792" y="12688"/>
                      <a:pt x="12398" y="11948"/>
                    </a:cubicBezTo>
                    <a:lnTo>
                      <a:pt x="11975" y="11162"/>
                    </a:lnTo>
                    <a:lnTo>
                      <a:pt x="13696" y="10784"/>
                    </a:lnTo>
                    <a:cubicBezTo>
                      <a:pt x="14483" y="10611"/>
                      <a:pt x="15050" y="9918"/>
                      <a:pt x="15063" y="9110"/>
                    </a:cubicBezTo>
                    <a:cubicBezTo>
                      <a:pt x="15075" y="8302"/>
                      <a:pt x="14531" y="7590"/>
                      <a:pt x="13748" y="7393"/>
                    </a:cubicBezTo>
                    <a:lnTo>
                      <a:pt x="12260" y="7018"/>
                    </a:lnTo>
                    <a:lnTo>
                      <a:pt x="12546" y="6593"/>
                    </a:lnTo>
                    <a:cubicBezTo>
                      <a:pt x="13013" y="5899"/>
                      <a:pt x="12920" y="4971"/>
                      <a:pt x="12325" y="4383"/>
                    </a:cubicBezTo>
                    <a:cubicBezTo>
                      <a:pt x="11989" y="4050"/>
                      <a:pt x="11545" y="3878"/>
                      <a:pt x="11098" y="3878"/>
                    </a:cubicBezTo>
                    <a:cubicBezTo>
                      <a:pt x="10755" y="3878"/>
                      <a:pt x="10411" y="3978"/>
                      <a:pt x="10112" y="4184"/>
                    </a:cubicBezTo>
                    <a:lnTo>
                      <a:pt x="9784" y="4411"/>
                    </a:lnTo>
                    <a:lnTo>
                      <a:pt x="9255" y="1436"/>
                    </a:lnTo>
                    <a:cubicBezTo>
                      <a:pt x="9107" y="605"/>
                      <a:pt x="8383" y="0"/>
                      <a:pt x="7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2"/>
              <p:cNvSpPr/>
              <p:nvPr/>
            </p:nvSpPr>
            <p:spPr>
              <a:xfrm>
                <a:off x="7727206" y="157452"/>
                <a:ext cx="422213" cy="515338"/>
              </a:xfrm>
              <a:custGeom>
                <a:avLst/>
                <a:gdLst/>
                <a:ahLst/>
                <a:cxnLst/>
                <a:rect l="l" t="t" r="r" b="b"/>
                <a:pathLst>
                  <a:path w="15075" h="18400" extrusionOk="0">
                    <a:moveTo>
                      <a:pt x="7538" y="0"/>
                    </a:moveTo>
                    <a:cubicBezTo>
                      <a:pt x="6694" y="0"/>
                      <a:pt x="5970" y="606"/>
                      <a:pt x="5822" y="1437"/>
                    </a:cubicBezTo>
                    <a:lnTo>
                      <a:pt x="5293" y="4412"/>
                    </a:lnTo>
                    <a:lnTo>
                      <a:pt x="4963" y="4184"/>
                    </a:lnTo>
                    <a:cubicBezTo>
                      <a:pt x="4664" y="3978"/>
                      <a:pt x="4320" y="3877"/>
                      <a:pt x="3977" y="3877"/>
                    </a:cubicBezTo>
                    <a:cubicBezTo>
                      <a:pt x="3530" y="3877"/>
                      <a:pt x="3086" y="4049"/>
                      <a:pt x="2749" y="4382"/>
                    </a:cubicBezTo>
                    <a:cubicBezTo>
                      <a:pt x="2154" y="4972"/>
                      <a:pt x="2061" y="5900"/>
                      <a:pt x="2529" y="6595"/>
                    </a:cubicBezTo>
                    <a:lnTo>
                      <a:pt x="2816" y="7018"/>
                    </a:lnTo>
                    <a:lnTo>
                      <a:pt x="1327" y="7393"/>
                    </a:lnTo>
                    <a:cubicBezTo>
                      <a:pt x="544" y="7592"/>
                      <a:pt x="1" y="8302"/>
                      <a:pt x="12" y="9110"/>
                    </a:cubicBezTo>
                    <a:cubicBezTo>
                      <a:pt x="25" y="9918"/>
                      <a:pt x="592" y="10611"/>
                      <a:pt x="1381" y="10786"/>
                    </a:cubicBezTo>
                    <a:lnTo>
                      <a:pt x="3102" y="11162"/>
                    </a:lnTo>
                    <a:lnTo>
                      <a:pt x="2680" y="11948"/>
                    </a:lnTo>
                    <a:cubicBezTo>
                      <a:pt x="2285" y="12688"/>
                      <a:pt x="2473" y="13602"/>
                      <a:pt x="3125" y="14128"/>
                    </a:cubicBezTo>
                    <a:cubicBezTo>
                      <a:pt x="3444" y="14385"/>
                      <a:pt x="3831" y="14514"/>
                      <a:pt x="4218" y="14514"/>
                    </a:cubicBezTo>
                    <a:cubicBezTo>
                      <a:pt x="4621" y="14514"/>
                      <a:pt x="5023" y="14375"/>
                      <a:pt x="5348" y="14098"/>
                    </a:cubicBezTo>
                    <a:lnTo>
                      <a:pt x="5376" y="14074"/>
                    </a:lnTo>
                    <a:lnTo>
                      <a:pt x="5816" y="16921"/>
                    </a:lnTo>
                    <a:cubicBezTo>
                      <a:pt x="5947" y="17771"/>
                      <a:pt x="6678" y="18399"/>
                      <a:pt x="7538" y="18399"/>
                    </a:cubicBezTo>
                    <a:cubicBezTo>
                      <a:pt x="8397" y="18398"/>
                      <a:pt x="9130" y="17771"/>
                      <a:pt x="9261" y="16921"/>
                    </a:cubicBezTo>
                    <a:lnTo>
                      <a:pt x="9699" y="14074"/>
                    </a:lnTo>
                    <a:lnTo>
                      <a:pt x="9728" y="14098"/>
                    </a:lnTo>
                    <a:cubicBezTo>
                      <a:pt x="10054" y="14375"/>
                      <a:pt x="10456" y="14514"/>
                      <a:pt x="10858" y="14514"/>
                    </a:cubicBezTo>
                    <a:cubicBezTo>
                      <a:pt x="11245" y="14514"/>
                      <a:pt x="11632" y="14385"/>
                      <a:pt x="11952" y="14128"/>
                    </a:cubicBezTo>
                    <a:cubicBezTo>
                      <a:pt x="12604" y="13602"/>
                      <a:pt x="12790" y="12688"/>
                      <a:pt x="12397" y="11948"/>
                    </a:cubicBezTo>
                    <a:lnTo>
                      <a:pt x="11975" y="11162"/>
                    </a:lnTo>
                    <a:lnTo>
                      <a:pt x="13696" y="10786"/>
                    </a:lnTo>
                    <a:cubicBezTo>
                      <a:pt x="14483" y="10611"/>
                      <a:pt x="15050" y="9918"/>
                      <a:pt x="15063" y="9110"/>
                    </a:cubicBezTo>
                    <a:cubicBezTo>
                      <a:pt x="15075" y="8302"/>
                      <a:pt x="14531" y="7592"/>
                      <a:pt x="13748" y="7393"/>
                    </a:cubicBezTo>
                    <a:lnTo>
                      <a:pt x="12260" y="7018"/>
                    </a:lnTo>
                    <a:lnTo>
                      <a:pt x="12546" y="6595"/>
                    </a:lnTo>
                    <a:cubicBezTo>
                      <a:pt x="13013" y="5900"/>
                      <a:pt x="12921" y="4972"/>
                      <a:pt x="12325" y="4383"/>
                    </a:cubicBezTo>
                    <a:cubicBezTo>
                      <a:pt x="11989" y="4050"/>
                      <a:pt x="11545" y="3879"/>
                      <a:pt x="11098" y="3879"/>
                    </a:cubicBezTo>
                    <a:cubicBezTo>
                      <a:pt x="10756" y="3879"/>
                      <a:pt x="10412" y="3979"/>
                      <a:pt x="10112" y="4184"/>
                    </a:cubicBezTo>
                    <a:lnTo>
                      <a:pt x="9784" y="4412"/>
                    </a:lnTo>
                    <a:lnTo>
                      <a:pt x="9255" y="1437"/>
                    </a:lnTo>
                    <a:cubicBezTo>
                      <a:pt x="9106" y="606"/>
                      <a:pt x="8383" y="0"/>
                      <a:pt x="7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2"/>
              <p:cNvSpPr/>
              <p:nvPr/>
            </p:nvSpPr>
            <p:spPr>
              <a:xfrm>
                <a:off x="5560097" y="81468"/>
                <a:ext cx="2746079" cy="2237687"/>
              </a:xfrm>
              <a:custGeom>
                <a:avLst/>
                <a:gdLst/>
                <a:ahLst/>
                <a:cxnLst/>
                <a:rect l="l" t="t" r="r" b="b"/>
                <a:pathLst>
                  <a:path w="98048" h="79896" extrusionOk="0">
                    <a:moveTo>
                      <a:pt x="28383" y="7655"/>
                    </a:moveTo>
                    <a:lnTo>
                      <a:pt x="29209" y="7975"/>
                    </a:lnTo>
                    <a:cubicBezTo>
                      <a:pt x="28996" y="7966"/>
                      <a:pt x="28784" y="7961"/>
                      <a:pt x="28571" y="7961"/>
                    </a:cubicBezTo>
                    <a:lnTo>
                      <a:pt x="28472" y="7962"/>
                    </a:lnTo>
                    <a:cubicBezTo>
                      <a:pt x="28443" y="7862"/>
                      <a:pt x="28414" y="7760"/>
                      <a:pt x="28383" y="7655"/>
                    </a:cubicBezTo>
                    <a:close/>
                    <a:moveTo>
                      <a:pt x="9819" y="21382"/>
                    </a:moveTo>
                    <a:lnTo>
                      <a:pt x="9848" y="21406"/>
                    </a:lnTo>
                    <a:cubicBezTo>
                      <a:pt x="9912" y="21461"/>
                      <a:pt x="9981" y="21512"/>
                      <a:pt x="10052" y="21558"/>
                    </a:cubicBezTo>
                    <a:cubicBezTo>
                      <a:pt x="10581" y="23407"/>
                      <a:pt x="11110" y="24940"/>
                      <a:pt x="11369" y="25664"/>
                    </a:cubicBezTo>
                    <a:cubicBezTo>
                      <a:pt x="11341" y="25837"/>
                      <a:pt x="11309" y="26052"/>
                      <a:pt x="11275" y="26307"/>
                    </a:cubicBezTo>
                    <a:lnTo>
                      <a:pt x="9509" y="27591"/>
                    </a:lnTo>
                    <a:lnTo>
                      <a:pt x="8066" y="25659"/>
                    </a:lnTo>
                    <a:cubicBezTo>
                      <a:pt x="8752" y="25492"/>
                      <a:pt x="9271" y="24928"/>
                      <a:pt x="9380" y="24229"/>
                    </a:cubicBezTo>
                    <a:lnTo>
                      <a:pt x="9819" y="21382"/>
                    </a:lnTo>
                    <a:close/>
                    <a:moveTo>
                      <a:pt x="51703" y="47532"/>
                    </a:moveTo>
                    <a:lnTo>
                      <a:pt x="51742" y="47562"/>
                    </a:lnTo>
                    <a:cubicBezTo>
                      <a:pt x="52073" y="47818"/>
                      <a:pt x="52419" y="48062"/>
                      <a:pt x="52770" y="48290"/>
                    </a:cubicBezTo>
                    <a:cubicBezTo>
                      <a:pt x="52835" y="48332"/>
                      <a:pt x="52900" y="48373"/>
                      <a:pt x="52966" y="48415"/>
                    </a:cubicBezTo>
                    <a:lnTo>
                      <a:pt x="52863" y="48671"/>
                    </a:lnTo>
                    <a:lnTo>
                      <a:pt x="50569" y="48085"/>
                    </a:lnTo>
                    <a:cubicBezTo>
                      <a:pt x="50600" y="48072"/>
                      <a:pt x="50629" y="48059"/>
                      <a:pt x="50658" y="48046"/>
                    </a:cubicBezTo>
                    <a:cubicBezTo>
                      <a:pt x="51010" y="47889"/>
                      <a:pt x="51361" y="47715"/>
                      <a:pt x="51703" y="47532"/>
                    </a:cubicBezTo>
                    <a:close/>
                    <a:moveTo>
                      <a:pt x="88507" y="53395"/>
                    </a:moveTo>
                    <a:cubicBezTo>
                      <a:pt x="88757" y="53527"/>
                      <a:pt x="89034" y="53596"/>
                      <a:pt x="89318" y="53596"/>
                    </a:cubicBezTo>
                    <a:cubicBezTo>
                      <a:pt x="89351" y="53596"/>
                      <a:pt x="89385" y="53594"/>
                      <a:pt x="89417" y="53593"/>
                    </a:cubicBezTo>
                    <a:lnTo>
                      <a:pt x="89469" y="53930"/>
                    </a:lnTo>
                    <a:cubicBezTo>
                      <a:pt x="89146" y="53950"/>
                      <a:pt x="88835" y="54061"/>
                      <a:pt x="88572" y="54248"/>
                    </a:cubicBezTo>
                    <a:cubicBezTo>
                      <a:pt x="88328" y="54109"/>
                      <a:pt x="88085" y="53976"/>
                      <a:pt x="87846" y="53851"/>
                    </a:cubicBezTo>
                    <a:cubicBezTo>
                      <a:pt x="88062" y="53706"/>
                      <a:pt x="88283" y="53554"/>
                      <a:pt x="88507" y="53395"/>
                    </a:cubicBezTo>
                    <a:close/>
                    <a:moveTo>
                      <a:pt x="14140" y="54527"/>
                    </a:moveTo>
                    <a:lnTo>
                      <a:pt x="14167" y="54545"/>
                    </a:lnTo>
                    <a:cubicBezTo>
                      <a:pt x="14177" y="54952"/>
                      <a:pt x="14254" y="55327"/>
                      <a:pt x="14335" y="55639"/>
                    </a:cubicBezTo>
                    <a:cubicBezTo>
                      <a:pt x="14187" y="55677"/>
                      <a:pt x="14043" y="55726"/>
                      <a:pt x="13903" y="55786"/>
                    </a:cubicBezTo>
                    <a:cubicBezTo>
                      <a:pt x="14139" y="55411"/>
                      <a:pt x="14225" y="54962"/>
                      <a:pt x="14140" y="54527"/>
                    </a:cubicBezTo>
                    <a:close/>
                    <a:moveTo>
                      <a:pt x="42639" y="56072"/>
                    </a:moveTo>
                    <a:cubicBezTo>
                      <a:pt x="42639" y="56072"/>
                      <a:pt x="42640" y="56072"/>
                      <a:pt x="42640" y="56072"/>
                    </a:cubicBezTo>
                    <a:lnTo>
                      <a:pt x="42640" y="56072"/>
                    </a:lnTo>
                    <a:cubicBezTo>
                      <a:pt x="42640" y="56072"/>
                      <a:pt x="42640" y="56072"/>
                      <a:pt x="42641" y="56072"/>
                    </a:cubicBezTo>
                    <a:close/>
                    <a:moveTo>
                      <a:pt x="44446" y="53875"/>
                    </a:moveTo>
                    <a:lnTo>
                      <a:pt x="43959" y="56608"/>
                    </a:lnTo>
                    <a:lnTo>
                      <a:pt x="43630" y="56382"/>
                    </a:lnTo>
                    <a:cubicBezTo>
                      <a:pt x="43340" y="56180"/>
                      <a:pt x="42994" y="56072"/>
                      <a:pt x="42640" y="56072"/>
                    </a:cubicBezTo>
                    <a:lnTo>
                      <a:pt x="42640" y="56072"/>
                    </a:lnTo>
                    <a:cubicBezTo>
                      <a:pt x="42586" y="56072"/>
                      <a:pt x="42536" y="56076"/>
                      <a:pt x="42482" y="56079"/>
                    </a:cubicBezTo>
                    <a:cubicBezTo>
                      <a:pt x="42474" y="55903"/>
                      <a:pt x="42465" y="55732"/>
                      <a:pt x="42455" y="55562"/>
                    </a:cubicBezTo>
                    <a:lnTo>
                      <a:pt x="44446" y="53875"/>
                    </a:lnTo>
                    <a:close/>
                    <a:moveTo>
                      <a:pt x="47942" y="49551"/>
                    </a:moveTo>
                    <a:cubicBezTo>
                      <a:pt x="47904" y="50165"/>
                      <a:pt x="48192" y="50752"/>
                      <a:pt x="48701" y="51098"/>
                    </a:cubicBezTo>
                    <a:lnTo>
                      <a:pt x="51267" y="52847"/>
                    </a:lnTo>
                    <a:lnTo>
                      <a:pt x="50035" y="55591"/>
                    </a:lnTo>
                    <a:cubicBezTo>
                      <a:pt x="49965" y="55745"/>
                      <a:pt x="49917" y="55909"/>
                      <a:pt x="49895" y="56078"/>
                    </a:cubicBezTo>
                    <a:cubicBezTo>
                      <a:pt x="49853" y="56075"/>
                      <a:pt x="49811" y="56072"/>
                      <a:pt x="49769" y="56072"/>
                    </a:cubicBezTo>
                    <a:cubicBezTo>
                      <a:pt x="49414" y="56072"/>
                      <a:pt x="49068" y="56180"/>
                      <a:pt x="48778" y="56382"/>
                    </a:cubicBezTo>
                    <a:lnTo>
                      <a:pt x="48449" y="56608"/>
                    </a:lnTo>
                    <a:lnTo>
                      <a:pt x="47920" y="53634"/>
                    </a:lnTo>
                    <a:cubicBezTo>
                      <a:pt x="47785" y="52878"/>
                      <a:pt x="47172" y="52299"/>
                      <a:pt x="46410" y="52208"/>
                    </a:cubicBezTo>
                    <a:lnTo>
                      <a:pt x="47260" y="51489"/>
                    </a:lnTo>
                    <a:cubicBezTo>
                      <a:pt x="47691" y="51124"/>
                      <a:pt x="47917" y="50573"/>
                      <a:pt x="47871" y="50011"/>
                    </a:cubicBezTo>
                    <a:cubicBezTo>
                      <a:pt x="47868" y="49977"/>
                      <a:pt x="47855" y="49835"/>
                      <a:pt x="47823" y="49605"/>
                    </a:cubicBezTo>
                    <a:cubicBezTo>
                      <a:pt x="47862" y="49588"/>
                      <a:pt x="47901" y="49570"/>
                      <a:pt x="47942" y="49551"/>
                    </a:cubicBezTo>
                    <a:close/>
                    <a:moveTo>
                      <a:pt x="9718" y="55447"/>
                    </a:moveTo>
                    <a:lnTo>
                      <a:pt x="11648" y="56414"/>
                    </a:lnTo>
                    <a:cubicBezTo>
                      <a:pt x="11892" y="56536"/>
                      <a:pt x="12160" y="56599"/>
                      <a:pt x="12429" y="56599"/>
                    </a:cubicBezTo>
                    <a:cubicBezTo>
                      <a:pt x="12581" y="56599"/>
                      <a:pt x="12733" y="56579"/>
                      <a:pt x="12882" y="56538"/>
                    </a:cubicBezTo>
                    <a:lnTo>
                      <a:pt x="12882" y="56538"/>
                    </a:lnTo>
                    <a:cubicBezTo>
                      <a:pt x="12832" y="56598"/>
                      <a:pt x="12785" y="56658"/>
                      <a:pt x="12739" y="56722"/>
                    </a:cubicBezTo>
                    <a:cubicBezTo>
                      <a:pt x="12029" y="57720"/>
                      <a:pt x="12254" y="58897"/>
                      <a:pt x="12327" y="59284"/>
                    </a:cubicBezTo>
                    <a:cubicBezTo>
                      <a:pt x="12347" y="59395"/>
                      <a:pt x="12372" y="59506"/>
                      <a:pt x="12398" y="59615"/>
                    </a:cubicBezTo>
                    <a:cubicBezTo>
                      <a:pt x="11793" y="59693"/>
                      <a:pt x="11250" y="59939"/>
                      <a:pt x="10821" y="60318"/>
                    </a:cubicBezTo>
                    <a:cubicBezTo>
                      <a:pt x="10539" y="59690"/>
                      <a:pt x="9916" y="59286"/>
                      <a:pt x="9229" y="59286"/>
                    </a:cubicBezTo>
                    <a:cubicBezTo>
                      <a:pt x="9154" y="59286"/>
                      <a:pt x="9082" y="59292"/>
                      <a:pt x="9008" y="59301"/>
                    </a:cubicBezTo>
                    <a:lnTo>
                      <a:pt x="8858" y="58455"/>
                    </a:lnTo>
                    <a:cubicBezTo>
                      <a:pt x="8819" y="58239"/>
                      <a:pt x="8740" y="58031"/>
                      <a:pt x="8625" y="57843"/>
                    </a:cubicBezTo>
                    <a:cubicBezTo>
                      <a:pt x="8804" y="57669"/>
                      <a:pt x="8944" y="57457"/>
                      <a:pt x="9034" y="57223"/>
                    </a:cubicBezTo>
                    <a:lnTo>
                      <a:pt x="9718" y="55447"/>
                    </a:lnTo>
                    <a:close/>
                    <a:moveTo>
                      <a:pt x="82778" y="64426"/>
                    </a:moveTo>
                    <a:cubicBezTo>
                      <a:pt x="82972" y="64565"/>
                      <a:pt x="83191" y="64663"/>
                      <a:pt x="83423" y="64714"/>
                    </a:cubicBezTo>
                    <a:lnTo>
                      <a:pt x="85144" y="65091"/>
                    </a:lnTo>
                    <a:lnTo>
                      <a:pt x="84723" y="65877"/>
                    </a:lnTo>
                    <a:cubicBezTo>
                      <a:pt x="84327" y="66615"/>
                      <a:pt x="84515" y="67531"/>
                      <a:pt x="85166" y="68055"/>
                    </a:cubicBezTo>
                    <a:cubicBezTo>
                      <a:pt x="85486" y="68313"/>
                      <a:pt x="85873" y="68441"/>
                      <a:pt x="86260" y="68441"/>
                    </a:cubicBezTo>
                    <a:cubicBezTo>
                      <a:pt x="86662" y="68441"/>
                      <a:pt x="87065" y="68302"/>
                      <a:pt x="87391" y="68026"/>
                    </a:cubicBezTo>
                    <a:lnTo>
                      <a:pt x="87418" y="68001"/>
                    </a:lnTo>
                    <a:lnTo>
                      <a:pt x="87694" y="69784"/>
                    </a:lnTo>
                    <a:cubicBezTo>
                      <a:pt x="86134" y="69231"/>
                      <a:pt x="84316" y="68841"/>
                      <a:pt x="82525" y="68567"/>
                    </a:cubicBezTo>
                    <a:lnTo>
                      <a:pt x="82778" y="64426"/>
                    </a:lnTo>
                    <a:close/>
                    <a:moveTo>
                      <a:pt x="32506" y="0"/>
                    </a:moveTo>
                    <a:cubicBezTo>
                      <a:pt x="31670" y="29"/>
                      <a:pt x="30973" y="645"/>
                      <a:pt x="30844" y="1472"/>
                    </a:cubicBezTo>
                    <a:lnTo>
                      <a:pt x="30474" y="3802"/>
                    </a:lnTo>
                    <a:cubicBezTo>
                      <a:pt x="30474" y="3802"/>
                      <a:pt x="27612" y="3738"/>
                      <a:pt x="27599" y="3738"/>
                    </a:cubicBezTo>
                    <a:cubicBezTo>
                      <a:pt x="27241" y="3738"/>
                      <a:pt x="26891" y="3848"/>
                      <a:pt x="26597" y="4054"/>
                    </a:cubicBezTo>
                    <a:cubicBezTo>
                      <a:pt x="25917" y="3463"/>
                      <a:pt x="24936" y="3114"/>
                      <a:pt x="23877" y="3114"/>
                    </a:cubicBezTo>
                    <a:cubicBezTo>
                      <a:pt x="22522" y="3114"/>
                      <a:pt x="21303" y="3691"/>
                      <a:pt x="20533" y="4697"/>
                    </a:cubicBezTo>
                    <a:cubicBezTo>
                      <a:pt x="20019" y="5367"/>
                      <a:pt x="19519" y="6473"/>
                      <a:pt x="19660" y="8177"/>
                    </a:cubicBezTo>
                    <a:cubicBezTo>
                      <a:pt x="18834" y="8507"/>
                      <a:pt x="17801" y="8969"/>
                      <a:pt x="16883" y="9521"/>
                    </a:cubicBezTo>
                    <a:cubicBezTo>
                      <a:pt x="16043" y="8587"/>
                      <a:pt x="14770" y="7618"/>
                      <a:pt x="13110" y="7618"/>
                    </a:cubicBezTo>
                    <a:cubicBezTo>
                      <a:pt x="12106" y="7618"/>
                      <a:pt x="11132" y="7977"/>
                      <a:pt x="10220" y="8684"/>
                    </a:cubicBezTo>
                    <a:cubicBezTo>
                      <a:pt x="9942" y="8899"/>
                      <a:pt x="9699" y="9155"/>
                      <a:pt x="9496" y="9441"/>
                    </a:cubicBezTo>
                    <a:lnTo>
                      <a:pt x="9372" y="8745"/>
                    </a:lnTo>
                    <a:cubicBezTo>
                      <a:pt x="9224" y="7914"/>
                      <a:pt x="8500" y="7308"/>
                      <a:pt x="7656" y="7308"/>
                    </a:cubicBezTo>
                    <a:cubicBezTo>
                      <a:pt x="6812" y="7308"/>
                      <a:pt x="6088" y="7914"/>
                      <a:pt x="5940" y="8745"/>
                    </a:cubicBezTo>
                    <a:lnTo>
                      <a:pt x="5411" y="11720"/>
                    </a:lnTo>
                    <a:lnTo>
                      <a:pt x="5083" y="11492"/>
                    </a:lnTo>
                    <a:cubicBezTo>
                      <a:pt x="4783" y="11287"/>
                      <a:pt x="4439" y="11187"/>
                      <a:pt x="4096" y="11187"/>
                    </a:cubicBezTo>
                    <a:cubicBezTo>
                      <a:pt x="3649" y="11187"/>
                      <a:pt x="3204" y="11358"/>
                      <a:pt x="2868" y="11691"/>
                    </a:cubicBezTo>
                    <a:cubicBezTo>
                      <a:pt x="2273" y="12280"/>
                      <a:pt x="2180" y="13208"/>
                      <a:pt x="2648" y="13903"/>
                    </a:cubicBezTo>
                    <a:lnTo>
                      <a:pt x="2933" y="14326"/>
                    </a:lnTo>
                    <a:lnTo>
                      <a:pt x="1447" y="14701"/>
                    </a:lnTo>
                    <a:cubicBezTo>
                      <a:pt x="663" y="14901"/>
                      <a:pt x="120" y="15612"/>
                      <a:pt x="133" y="16420"/>
                    </a:cubicBezTo>
                    <a:cubicBezTo>
                      <a:pt x="146" y="17226"/>
                      <a:pt x="711" y="17919"/>
                      <a:pt x="1500" y="18094"/>
                    </a:cubicBezTo>
                    <a:lnTo>
                      <a:pt x="3218" y="18470"/>
                    </a:lnTo>
                    <a:lnTo>
                      <a:pt x="2797" y="19256"/>
                    </a:lnTo>
                    <a:cubicBezTo>
                      <a:pt x="2401" y="19996"/>
                      <a:pt x="2589" y="20910"/>
                      <a:pt x="3240" y="21436"/>
                    </a:cubicBezTo>
                    <a:cubicBezTo>
                      <a:pt x="3560" y="21693"/>
                      <a:pt x="3947" y="21822"/>
                      <a:pt x="4334" y="21822"/>
                    </a:cubicBezTo>
                    <a:cubicBezTo>
                      <a:pt x="4736" y="21822"/>
                      <a:pt x="5139" y="21683"/>
                      <a:pt x="5465" y="21406"/>
                    </a:cubicBezTo>
                    <a:lnTo>
                      <a:pt x="5492" y="21382"/>
                    </a:lnTo>
                    <a:lnTo>
                      <a:pt x="5898" y="24011"/>
                    </a:lnTo>
                    <a:cubicBezTo>
                      <a:pt x="4777" y="24052"/>
                      <a:pt x="3985" y="25123"/>
                      <a:pt x="4276" y="26206"/>
                    </a:cubicBezTo>
                    <a:lnTo>
                      <a:pt x="5244" y="29814"/>
                    </a:lnTo>
                    <a:lnTo>
                      <a:pt x="1198" y="31506"/>
                    </a:lnTo>
                    <a:cubicBezTo>
                      <a:pt x="434" y="31827"/>
                      <a:pt x="1" y="32643"/>
                      <a:pt x="163" y="33456"/>
                    </a:cubicBezTo>
                    <a:cubicBezTo>
                      <a:pt x="328" y="34270"/>
                      <a:pt x="1041" y="34855"/>
                      <a:pt x="1869" y="34857"/>
                    </a:cubicBezTo>
                    <a:cubicBezTo>
                      <a:pt x="1897" y="34857"/>
                      <a:pt x="1926" y="34857"/>
                      <a:pt x="1955" y="34855"/>
                    </a:cubicBezTo>
                    <a:lnTo>
                      <a:pt x="6678" y="34628"/>
                    </a:lnTo>
                    <a:lnTo>
                      <a:pt x="7697" y="39106"/>
                    </a:lnTo>
                    <a:cubicBezTo>
                      <a:pt x="7878" y="39899"/>
                      <a:pt x="8583" y="40462"/>
                      <a:pt x="9396" y="40462"/>
                    </a:cubicBezTo>
                    <a:cubicBezTo>
                      <a:pt x="9417" y="40462"/>
                      <a:pt x="9439" y="40460"/>
                      <a:pt x="9461" y="40460"/>
                    </a:cubicBezTo>
                    <a:cubicBezTo>
                      <a:pt x="10145" y="40435"/>
                      <a:pt x="10751" y="40011"/>
                      <a:pt x="11010" y="39378"/>
                    </a:cubicBezTo>
                    <a:cubicBezTo>
                      <a:pt x="11055" y="39825"/>
                      <a:pt x="11106" y="40270"/>
                      <a:pt x="11161" y="40709"/>
                    </a:cubicBezTo>
                    <a:lnTo>
                      <a:pt x="11103" y="40709"/>
                    </a:lnTo>
                    <a:cubicBezTo>
                      <a:pt x="10048" y="40709"/>
                      <a:pt x="9146" y="41206"/>
                      <a:pt x="8631" y="42070"/>
                    </a:cubicBezTo>
                    <a:lnTo>
                      <a:pt x="8617" y="42097"/>
                    </a:lnTo>
                    <a:cubicBezTo>
                      <a:pt x="8256" y="42235"/>
                      <a:pt x="7929" y="42448"/>
                      <a:pt x="7659" y="42723"/>
                    </a:cubicBezTo>
                    <a:cubicBezTo>
                      <a:pt x="7222" y="43168"/>
                      <a:pt x="6966" y="43756"/>
                      <a:pt x="6909" y="44368"/>
                    </a:cubicBezTo>
                    <a:cubicBezTo>
                      <a:pt x="6774" y="44566"/>
                      <a:pt x="6668" y="44782"/>
                      <a:pt x="6597" y="45012"/>
                    </a:cubicBezTo>
                    <a:cubicBezTo>
                      <a:pt x="5789" y="45208"/>
                      <a:pt x="5232" y="45949"/>
                      <a:pt x="5267" y="46780"/>
                    </a:cubicBezTo>
                    <a:lnTo>
                      <a:pt x="5370" y="49137"/>
                    </a:lnTo>
                    <a:lnTo>
                      <a:pt x="2577" y="49636"/>
                    </a:lnTo>
                    <a:cubicBezTo>
                      <a:pt x="1746" y="49788"/>
                      <a:pt x="1143" y="50513"/>
                      <a:pt x="1146" y="51358"/>
                    </a:cubicBezTo>
                    <a:cubicBezTo>
                      <a:pt x="1149" y="52202"/>
                      <a:pt x="1756" y="52923"/>
                      <a:pt x="2589" y="53070"/>
                    </a:cubicBezTo>
                    <a:lnTo>
                      <a:pt x="5651" y="53597"/>
                    </a:lnTo>
                    <a:lnTo>
                      <a:pt x="5665" y="56605"/>
                    </a:lnTo>
                    <a:cubicBezTo>
                      <a:pt x="5667" y="56925"/>
                      <a:pt x="5757" y="57239"/>
                      <a:pt x="5925" y="57512"/>
                    </a:cubicBezTo>
                    <a:cubicBezTo>
                      <a:pt x="5665" y="57766"/>
                      <a:pt x="5489" y="58096"/>
                      <a:pt x="5427" y="58455"/>
                    </a:cubicBezTo>
                    <a:lnTo>
                      <a:pt x="5276" y="59301"/>
                    </a:lnTo>
                    <a:cubicBezTo>
                      <a:pt x="5203" y="59291"/>
                      <a:pt x="5129" y="59286"/>
                      <a:pt x="5055" y="59286"/>
                    </a:cubicBezTo>
                    <a:cubicBezTo>
                      <a:pt x="3958" y="59286"/>
                      <a:pt x="3134" y="60288"/>
                      <a:pt x="3344" y="61365"/>
                    </a:cubicBezTo>
                    <a:lnTo>
                      <a:pt x="3328" y="61369"/>
                    </a:lnTo>
                    <a:cubicBezTo>
                      <a:pt x="2545" y="61568"/>
                      <a:pt x="2002" y="62279"/>
                      <a:pt x="2015" y="63087"/>
                    </a:cubicBezTo>
                    <a:cubicBezTo>
                      <a:pt x="2028" y="63895"/>
                      <a:pt x="2593" y="64588"/>
                      <a:pt x="3382" y="64762"/>
                    </a:cubicBezTo>
                    <a:lnTo>
                      <a:pt x="3507" y="64790"/>
                    </a:lnTo>
                    <a:cubicBezTo>
                      <a:pt x="3387" y="65265"/>
                      <a:pt x="3472" y="65771"/>
                      <a:pt x="3743" y="66181"/>
                    </a:cubicBezTo>
                    <a:cubicBezTo>
                      <a:pt x="3342" y="66569"/>
                      <a:pt x="3057" y="67090"/>
                      <a:pt x="2927" y="67690"/>
                    </a:cubicBezTo>
                    <a:cubicBezTo>
                      <a:pt x="2820" y="68190"/>
                      <a:pt x="2805" y="68667"/>
                      <a:pt x="2810" y="69083"/>
                    </a:cubicBezTo>
                    <a:cubicBezTo>
                      <a:pt x="2042" y="69447"/>
                      <a:pt x="1319" y="69976"/>
                      <a:pt x="1125" y="70976"/>
                    </a:cubicBezTo>
                    <a:cubicBezTo>
                      <a:pt x="851" y="72389"/>
                      <a:pt x="1990" y="73465"/>
                      <a:pt x="2420" y="73871"/>
                    </a:cubicBezTo>
                    <a:cubicBezTo>
                      <a:pt x="2699" y="74135"/>
                      <a:pt x="3031" y="74375"/>
                      <a:pt x="3421" y="74595"/>
                    </a:cubicBezTo>
                    <a:cubicBezTo>
                      <a:pt x="4016" y="76947"/>
                      <a:pt x="7666" y="78010"/>
                      <a:pt x="10471" y="78616"/>
                    </a:cubicBezTo>
                    <a:cubicBezTo>
                      <a:pt x="14302" y="79441"/>
                      <a:pt x="19369" y="79896"/>
                      <a:pt x="24741" y="79896"/>
                    </a:cubicBezTo>
                    <a:cubicBezTo>
                      <a:pt x="30113" y="79896"/>
                      <a:pt x="35180" y="79441"/>
                      <a:pt x="39011" y="78616"/>
                    </a:cubicBezTo>
                    <a:cubicBezTo>
                      <a:pt x="42072" y="77954"/>
                      <a:pt x="46144" y="76748"/>
                      <a:pt x="46144" y="73913"/>
                    </a:cubicBezTo>
                    <a:cubicBezTo>
                      <a:pt x="46144" y="71880"/>
                      <a:pt x="43981" y="70746"/>
                      <a:pt x="42394" y="70158"/>
                    </a:cubicBezTo>
                    <a:cubicBezTo>
                      <a:pt x="42398" y="69170"/>
                      <a:pt x="42402" y="67897"/>
                      <a:pt x="42404" y="66646"/>
                    </a:cubicBezTo>
                    <a:cubicBezTo>
                      <a:pt x="42562" y="66691"/>
                      <a:pt x="42723" y="66713"/>
                      <a:pt x="42883" y="66713"/>
                    </a:cubicBezTo>
                    <a:cubicBezTo>
                      <a:pt x="43293" y="66713"/>
                      <a:pt x="43695" y="66568"/>
                      <a:pt x="44014" y="66295"/>
                    </a:cubicBezTo>
                    <a:lnTo>
                      <a:pt x="44043" y="66271"/>
                    </a:lnTo>
                    <a:lnTo>
                      <a:pt x="44482" y="69117"/>
                    </a:lnTo>
                    <a:cubicBezTo>
                      <a:pt x="44613" y="69968"/>
                      <a:pt x="45344" y="70595"/>
                      <a:pt x="46204" y="70595"/>
                    </a:cubicBezTo>
                    <a:cubicBezTo>
                      <a:pt x="47064" y="70595"/>
                      <a:pt x="47795" y="69968"/>
                      <a:pt x="47927" y="69119"/>
                    </a:cubicBezTo>
                    <a:lnTo>
                      <a:pt x="48365" y="66271"/>
                    </a:lnTo>
                    <a:lnTo>
                      <a:pt x="48392" y="66295"/>
                    </a:lnTo>
                    <a:cubicBezTo>
                      <a:pt x="48718" y="66572"/>
                      <a:pt x="49121" y="66711"/>
                      <a:pt x="49523" y="66711"/>
                    </a:cubicBezTo>
                    <a:cubicBezTo>
                      <a:pt x="49910" y="66711"/>
                      <a:pt x="50297" y="66582"/>
                      <a:pt x="50617" y="66324"/>
                    </a:cubicBezTo>
                    <a:cubicBezTo>
                      <a:pt x="51270" y="65798"/>
                      <a:pt x="51456" y="64884"/>
                      <a:pt x="51061" y="64145"/>
                    </a:cubicBezTo>
                    <a:lnTo>
                      <a:pt x="50639" y="63358"/>
                    </a:lnTo>
                    <a:lnTo>
                      <a:pt x="52360" y="62982"/>
                    </a:lnTo>
                    <a:cubicBezTo>
                      <a:pt x="53149" y="62809"/>
                      <a:pt x="53714" y="62116"/>
                      <a:pt x="53727" y="61308"/>
                    </a:cubicBezTo>
                    <a:cubicBezTo>
                      <a:pt x="53740" y="60500"/>
                      <a:pt x="53197" y="59788"/>
                      <a:pt x="52413" y="59590"/>
                    </a:cubicBezTo>
                    <a:lnTo>
                      <a:pt x="50925" y="59214"/>
                    </a:lnTo>
                    <a:lnTo>
                      <a:pt x="51212" y="58791"/>
                    </a:lnTo>
                    <a:cubicBezTo>
                      <a:pt x="51363" y="58567"/>
                      <a:pt x="51460" y="58311"/>
                      <a:pt x="51495" y="58043"/>
                    </a:cubicBezTo>
                    <a:cubicBezTo>
                      <a:pt x="51539" y="58045"/>
                      <a:pt x="51581" y="58047"/>
                      <a:pt x="51623" y="58047"/>
                    </a:cubicBezTo>
                    <a:cubicBezTo>
                      <a:pt x="51625" y="58047"/>
                      <a:pt x="51627" y="58047"/>
                      <a:pt x="51628" y="58047"/>
                    </a:cubicBezTo>
                    <a:cubicBezTo>
                      <a:pt x="52083" y="58047"/>
                      <a:pt x="52518" y="57868"/>
                      <a:pt x="52842" y="57550"/>
                    </a:cubicBezTo>
                    <a:lnTo>
                      <a:pt x="54202" y="56217"/>
                    </a:lnTo>
                    <a:lnTo>
                      <a:pt x="55558" y="57897"/>
                    </a:lnTo>
                    <a:cubicBezTo>
                      <a:pt x="55898" y="58317"/>
                      <a:pt x="56400" y="58543"/>
                      <a:pt x="56913" y="58543"/>
                    </a:cubicBezTo>
                    <a:cubicBezTo>
                      <a:pt x="57179" y="58543"/>
                      <a:pt x="57447" y="58483"/>
                      <a:pt x="57697" y="58356"/>
                    </a:cubicBezTo>
                    <a:cubicBezTo>
                      <a:pt x="58430" y="57987"/>
                      <a:pt x="58806" y="57158"/>
                      <a:pt x="58601" y="56363"/>
                    </a:cubicBezTo>
                    <a:lnTo>
                      <a:pt x="57866" y="53542"/>
                    </a:lnTo>
                    <a:lnTo>
                      <a:pt x="58995" y="53004"/>
                    </a:lnTo>
                    <a:lnTo>
                      <a:pt x="60598" y="54343"/>
                    </a:lnTo>
                    <a:cubicBezTo>
                      <a:pt x="60585" y="54930"/>
                      <a:pt x="60604" y="55518"/>
                      <a:pt x="60653" y="56104"/>
                    </a:cubicBezTo>
                    <a:cubicBezTo>
                      <a:pt x="60774" y="57567"/>
                      <a:pt x="61057" y="58909"/>
                      <a:pt x="61496" y="60093"/>
                    </a:cubicBezTo>
                    <a:cubicBezTo>
                      <a:pt x="61747" y="60775"/>
                      <a:pt x="62064" y="61429"/>
                      <a:pt x="62444" y="62048"/>
                    </a:cubicBezTo>
                    <a:lnTo>
                      <a:pt x="62861" y="68869"/>
                    </a:lnTo>
                    <a:cubicBezTo>
                      <a:pt x="57690" y="69895"/>
                      <a:pt x="55070" y="71588"/>
                      <a:pt x="55070" y="73913"/>
                    </a:cubicBezTo>
                    <a:cubicBezTo>
                      <a:pt x="55070" y="76007"/>
                      <a:pt x="57104" y="77540"/>
                      <a:pt x="61288" y="78601"/>
                    </a:cubicBezTo>
                    <a:cubicBezTo>
                      <a:pt x="64587" y="79437"/>
                      <a:pt x="68942" y="79896"/>
                      <a:pt x="73555" y="79896"/>
                    </a:cubicBezTo>
                    <a:cubicBezTo>
                      <a:pt x="78166" y="79896"/>
                      <a:pt x="82522" y="79437"/>
                      <a:pt x="85817" y="78601"/>
                    </a:cubicBezTo>
                    <a:cubicBezTo>
                      <a:pt x="90001" y="77540"/>
                      <a:pt x="92035" y="76007"/>
                      <a:pt x="92035" y="73912"/>
                    </a:cubicBezTo>
                    <a:cubicBezTo>
                      <a:pt x="92035" y="73024"/>
                      <a:pt x="91644" y="72267"/>
                      <a:pt x="90979" y="71621"/>
                    </a:cubicBezTo>
                    <a:cubicBezTo>
                      <a:pt x="91146" y="71393"/>
                      <a:pt x="91256" y="71129"/>
                      <a:pt x="91300" y="70850"/>
                    </a:cubicBezTo>
                    <a:lnTo>
                      <a:pt x="91739" y="68001"/>
                    </a:lnTo>
                    <a:lnTo>
                      <a:pt x="91768" y="68026"/>
                    </a:lnTo>
                    <a:cubicBezTo>
                      <a:pt x="92093" y="68302"/>
                      <a:pt x="92495" y="68441"/>
                      <a:pt x="92897" y="68441"/>
                    </a:cubicBezTo>
                    <a:cubicBezTo>
                      <a:pt x="93284" y="68441"/>
                      <a:pt x="93671" y="68312"/>
                      <a:pt x="93991" y="68055"/>
                    </a:cubicBezTo>
                    <a:cubicBezTo>
                      <a:pt x="94644" y="67529"/>
                      <a:pt x="94830" y="66615"/>
                      <a:pt x="94436" y="65877"/>
                    </a:cubicBezTo>
                    <a:lnTo>
                      <a:pt x="94014" y="65089"/>
                    </a:lnTo>
                    <a:lnTo>
                      <a:pt x="95734" y="64714"/>
                    </a:lnTo>
                    <a:cubicBezTo>
                      <a:pt x="96523" y="64540"/>
                      <a:pt x="97089" y="63847"/>
                      <a:pt x="97103" y="63039"/>
                    </a:cubicBezTo>
                    <a:cubicBezTo>
                      <a:pt x="97116" y="62231"/>
                      <a:pt x="96572" y="61520"/>
                      <a:pt x="95789" y="61321"/>
                    </a:cubicBezTo>
                    <a:lnTo>
                      <a:pt x="94301" y="60946"/>
                    </a:lnTo>
                    <a:lnTo>
                      <a:pt x="94587" y="60522"/>
                    </a:lnTo>
                    <a:cubicBezTo>
                      <a:pt x="95024" y="59874"/>
                      <a:pt x="94975" y="59012"/>
                      <a:pt x="94468" y="58416"/>
                    </a:cubicBezTo>
                    <a:cubicBezTo>
                      <a:pt x="94129" y="58018"/>
                      <a:pt x="93641" y="57803"/>
                      <a:pt x="93142" y="57803"/>
                    </a:cubicBezTo>
                    <a:cubicBezTo>
                      <a:pt x="92894" y="57803"/>
                      <a:pt x="92644" y="57856"/>
                      <a:pt x="92409" y="57966"/>
                    </a:cubicBezTo>
                    <a:cubicBezTo>
                      <a:pt x="92199" y="57482"/>
                      <a:pt x="91897" y="57006"/>
                      <a:pt x="91505" y="56547"/>
                    </a:cubicBezTo>
                    <a:lnTo>
                      <a:pt x="91383" y="55866"/>
                    </a:lnTo>
                    <a:cubicBezTo>
                      <a:pt x="92195" y="55808"/>
                      <a:pt x="92858" y="55196"/>
                      <a:pt x="92981" y="54392"/>
                    </a:cubicBezTo>
                    <a:lnTo>
                      <a:pt x="93105" y="53593"/>
                    </a:lnTo>
                    <a:cubicBezTo>
                      <a:pt x="93138" y="53594"/>
                      <a:pt x="93172" y="53596"/>
                      <a:pt x="93205" y="53596"/>
                    </a:cubicBezTo>
                    <a:cubicBezTo>
                      <a:pt x="94343" y="53596"/>
                      <a:pt x="95174" y="52523"/>
                      <a:pt x="94895" y="51422"/>
                    </a:cubicBezTo>
                    <a:lnTo>
                      <a:pt x="95020" y="51394"/>
                    </a:lnTo>
                    <a:cubicBezTo>
                      <a:pt x="95800" y="51223"/>
                      <a:pt x="96364" y="50541"/>
                      <a:pt x="96388" y="49742"/>
                    </a:cubicBezTo>
                    <a:cubicBezTo>
                      <a:pt x="96411" y="48943"/>
                      <a:pt x="95888" y="48230"/>
                      <a:pt x="95117" y="48014"/>
                    </a:cubicBezTo>
                    <a:cubicBezTo>
                      <a:pt x="95343" y="47514"/>
                      <a:pt x="95402" y="46965"/>
                      <a:pt x="95290" y="46452"/>
                    </a:cubicBezTo>
                    <a:cubicBezTo>
                      <a:pt x="95412" y="46145"/>
                      <a:pt x="95476" y="45820"/>
                      <a:pt x="95479" y="45491"/>
                    </a:cubicBezTo>
                    <a:cubicBezTo>
                      <a:pt x="95484" y="45090"/>
                      <a:pt x="95389" y="44696"/>
                      <a:pt x="95205" y="44342"/>
                    </a:cubicBezTo>
                    <a:cubicBezTo>
                      <a:pt x="95222" y="43727"/>
                      <a:pt x="95039" y="43112"/>
                      <a:pt x="94658" y="42618"/>
                    </a:cubicBezTo>
                    <a:cubicBezTo>
                      <a:pt x="94421" y="42313"/>
                      <a:pt x="94123" y="42062"/>
                      <a:pt x="93782" y="41883"/>
                    </a:cubicBezTo>
                    <a:cubicBezTo>
                      <a:pt x="93778" y="41873"/>
                      <a:pt x="93775" y="41864"/>
                      <a:pt x="93770" y="41855"/>
                    </a:cubicBezTo>
                    <a:cubicBezTo>
                      <a:pt x="93327" y="40851"/>
                      <a:pt x="92337" y="40218"/>
                      <a:pt x="91172" y="40184"/>
                    </a:cubicBezTo>
                    <a:cubicBezTo>
                      <a:pt x="91527" y="39622"/>
                      <a:pt x="91771" y="38997"/>
                      <a:pt x="91893" y="38343"/>
                    </a:cubicBezTo>
                    <a:lnTo>
                      <a:pt x="92750" y="39266"/>
                    </a:lnTo>
                    <a:cubicBezTo>
                      <a:pt x="93090" y="39630"/>
                      <a:pt x="93555" y="39820"/>
                      <a:pt x="94026" y="39820"/>
                    </a:cubicBezTo>
                    <a:cubicBezTo>
                      <a:pt x="94332" y="39820"/>
                      <a:pt x="94640" y="39740"/>
                      <a:pt x="94917" y="39575"/>
                    </a:cubicBezTo>
                    <a:cubicBezTo>
                      <a:pt x="95623" y="39155"/>
                      <a:pt x="95940" y="38299"/>
                      <a:pt x="95678" y="37522"/>
                    </a:cubicBezTo>
                    <a:lnTo>
                      <a:pt x="94254" y="33294"/>
                    </a:lnTo>
                    <a:lnTo>
                      <a:pt x="97020" y="31734"/>
                    </a:lnTo>
                    <a:cubicBezTo>
                      <a:pt x="97707" y="31343"/>
                      <a:pt x="98047" y="30538"/>
                      <a:pt x="97847" y="29773"/>
                    </a:cubicBezTo>
                    <a:cubicBezTo>
                      <a:pt x="97645" y="29007"/>
                      <a:pt x="96954" y="28474"/>
                      <a:pt x="96164" y="28473"/>
                    </a:cubicBezTo>
                    <a:cubicBezTo>
                      <a:pt x="96133" y="28473"/>
                      <a:pt x="96103" y="28473"/>
                      <a:pt x="96072" y="28474"/>
                    </a:cubicBezTo>
                    <a:lnTo>
                      <a:pt x="92987" y="28635"/>
                    </a:lnTo>
                    <a:lnTo>
                      <a:pt x="92753" y="25049"/>
                    </a:lnTo>
                    <a:cubicBezTo>
                      <a:pt x="92709" y="24396"/>
                      <a:pt x="92304" y="23822"/>
                      <a:pt x="91704" y="23564"/>
                    </a:cubicBezTo>
                    <a:cubicBezTo>
                      <a:pt x="91482" y="23468"/>
                      <a:pt x="91247" y="23421"/>
                      <a:pt x="91013" y="23421"/>
                    </a:cubicBezTo>
                    <a:cubicBezTo>
                      <a:pt x="90614" y="23421"/>
                      <a:pt x="90220" y="23558"/>
                      <a:pt x="89902" y="23821"/>
                    </a:cubicBezTo>
                    <a:cubicBezTo>
                      <a:pt x="89594" y="23198"/>
                      <a:pt x="89238" y="22599"/>
                      <a:pt x="88838" y="22031"/>
                    </a:cubicBezTo>
                    <a:lnTo>
                      <a:pt x="92614" y="18246"/>
                    </a:lnTo>
                    <a:cubicBezTo>
                      <a:pt x="92663" y="18251"/>
                      <a:pt x="92712" y="18251"/>
                      <a:pt x="92762" y="18251"/>
                    </a:cubicBezTo>
                    <a:cubicBezTo>
                      <a:pt x="94651" y="18251"/>
                      <a:pt x="96187" y="16713"/>
                      <a:pt x="96187" y="14826"/>
                    </a:cubicBezTo>
                    <a:cubicBezTo>
                      <a:pt x="96187" y="12936"/>
                      <a:pt x="94651" y="11400"/>
                      <a:pt x="92762" y="11400"/>
                    </a:cubicBezTo>
                    <a:cubicBezTo>
                      <a:pt x="90889" y="11400"/>
                      <a:pt x="89361" y="12913"/>
                      <a:pt x="89338" y="14781"/>
                    </a:cubicBezTo>
                    <a:cubicBezTo>
                      <a:pt x="87971" y="16043"/>
                      <a:pt x="86651" y="17328"/>
                      <a:pt x="85403" y="18610"/>
                    </a:cubicBezTo>
                    <a:cubicBezTo>
                      <a:pt x="82804" y="16662"/>
                      <a:pt x="78996" y="14698"/>
                      <a:pt x="74890" y="14118"/>
                    </a:cubicBezTo>
                    <a:lnTo>
                      <a:pt x="75142" y="10392"/>
                    </a:lnTo>
                    <a:cubicBezTo>
                      <a:pt x="75181" y="10360"/>
                      <a:pt x="75219" y="10329"/>
                      <a:pt x="75256" y="10296"/>
                    </a:cubicBezTo>
                    <a:cubicBezTo>
                      <a:pt x="76297" y="9389"/>
                      <a:pt x="76691" y="7945"/>
                      <a:pt x="76255" y="6634"/>
                    </a:cubicBezTo>
                    <a:cubicBezTo>
                      <a:pt x="75819" y="5323"/>
                      <a:pt x="74639" y="4403"/>
                      <a:pt x="73261" y="4300"/>
                    </a:cubicBezTo>
                    <a:cubicBezTo>
                      <a:pt x="73175" y="4294"/>
                      <a:pt x="73089" y="4290"/>
                      <a:pt x="73004" y="4290"/>
                    </a:cubicBezTo>
                    <a:cubicBezTo>
                      <a:pt x="71723" y="4290"/>
                      <a:pt x="70541" y="5008"/>
                      <a:pt x="69954" y="6162"/>
                    </a:cubicBezTo>
                    <a:cubicBezTo>
                      <a:pt x="69327" y="7392"/>
                      <a:pt x="69500" y="8879"/>
                      <a:pt x="70395" y="9933"/>
                    </a:cubicBezTo>
                    <a:cubicBezTo>
                      <a:pt x="70240" y="11358"/>
                      <a:pt x="70115" y="12777"/>
                      <a:pt x="70021" y="14170"/>
                    </a:cubicBezTo>
                    <a:cubicBezTo>
                      <a:pt x="66995" y="14727"/>
                      <a:pt x="64463" y="16320"/>
                      <a:pt x="62606" y="18842"/>
                    </a:cubicBezTo>
                    <a:lnTo>
                      <a:pt x="62022" y="19050"/>
                    </a:lnTo>
                    <a:cubicBezTo>
                      <a:pt x="61192" y="19347"/>
                      <a:pt x="60714" y="20213"/>
                      <a:pt x="60906" y="21072"/>
                    </a:cubicBezTo>
                    <a:cubicBezTo>
                      <a:pt x="60674" y="20966"/>
                      <a:pt x="60429" y="20916"/>
                      <a:pt x="60187" y="20916"/>
                    </a:cubicBezTo>
                    <a:cubicBezTo>
                      <a:pt x="59635" y="20916"/>
                      <a:pt x="59098" y="21178"/>
                      <a:pt x="58763" y="21653"/>
                    </a:cubicBezTo>
                    <a:lnTo>
                      <a:pt x="58136" y="22539"/>
                    </a:lnTo>
                    <a:cubicBezTo>
                      <a:pt x="57569" y="23341"/>
                      <a:pt x="57777" y="24453"/>
                      <a:pt x="58595" y="24997"/>
                    </a:cubicBezTo>
                    <a:lnTo>
                      <a:pt x="58638" y="25024"/>
                    </a:lnTo>
                    <a:cubicBezTo>
                      <a:pt x="58111" y="25908"/>
                      <a:pt x="57658" y="26831"/>
                      <a:pt x="57277" y="27785"/>
                    </a:cubicBezTo>
                    <a:cubicBezTo>
                      <a:pt x="56933" y="27694"/>
                      <a:pt x="56578" y="27647"/>
                      <a:pt x="56222" y="27646"/>
                    </a:cubicBezTo>
                    <a:cubicBezTo>
                      <a:pt x="54996" y="27646"/>
                      <a:pt x="53268" y="28205"/>
                      <a:pt x="52001" y="30872"/>
                    </a:cubicBezTo>
                    <a:cubicBezTo>
                      <a:pt x="50739" y="33525"/>
                      <a:pt x="50822" y="36324"/>
                      <a:pt x="52227" y="38548"/>
                    </a:cubicBezTo>
                    <a:cubicBezTo>
                      <a:pt x="52419" y="38851"/>
                      <a:pt x="52634" y="39141"/>
                      <a:pt x="52870" y="39412"/>
                    </a:cubicBezTo>
                    <a:cubicBezTo>
                      <a:pt x="52752" y="39536"/>
                      <a:pt x="52646" y="39673"/>
                      <a:pt x="52554" y="39816"/>
                    </a:cubicBezTo>
                    <a:lnTo>
                      <a:pt x="52540" y="39838"/>
                    </a:lnTo>
                    <a:cubicBezTo>
                      <a:pt x="52504" y="39850"/>
                      <a:pt x="52469" y="39863"/>
                      <a:pt x="52432" y="39877"/>
                    </a:cubicBezTo>
                    <a:cubicBezTo>
                      <a:pt x="52355" y="39827"/>
                      <a:pt x="52277" y="39779"/>
                      <a:pt x="52195" y="39735"/>
                    </a:cubicBezTo>
                    <a:cubicBezTo>
                      <a:pt x="52191" y="39726"/>
                      <a:pt x="52187" y="39718"/>
                      <a:pt x="52182" y="39709"/>
                    </a:cubicBezTo>
                    <a:cubicBezTo>
                      <a:pt x="51728" y="38677"/>
                      <a:pt x="50694" y="38038"/>
                      <a:pt x="49490" y="38038"/>
                    </a:cubicBezTo>
                    <a:cubicBezTo>
                      <a:pt x="49123" y="38038"/>
                      <a:pt x="48762" y="38093"/>
                      <a:pt x="48414" y="38205"/>
                    </a:cubicBezTo>
                    <a:cubicBezTo>
                      <a:pt x="48225" y="38075"/>
                      <a:pt x="48018" y="37975"/>
                      <a:pt x="47798" y="37910"/>
                    </a:cubicBezTo>
                    <a:cubicBezTo>
                      <a:pt x="47586" y="37846"/>
                      <a:pt x="47364" y="37814"/>
                      <a:pt x="47141" y="37814"/>
                    </a:cubicBezTo>
                    <a:cubicBezTo>
                      <a:pt x="46588" y="37814"/>
                      <a:pt x="46141" y="38009"/>
                      <a:pt x="45855" y="38154"/>
                    </a:cubicBezTo>
                    <a:cubicBezTo>
                      <a:pt x="45261" y="38456"/>
                      <a:pt x="44829" y="38872"/>
                      <a:pt x="44482" y="39206"/>
                    </a:cubicBezTo>
                    <a:lnTo>
                      <a:pt x="44454" y="39234"/>
                    </a:lnTo>
                    <a:cubicBezTo>
                      <a:pt x="44103" y="39572"/>
                      <a:pt x="43760" y="39927"/>
                      <a:pt x="43434" y="40289"/>
                    </a:cubicBezTo>
                    <a:cubicBezTo>
                      <a:pt x="43372" y="40358"/>
                      <a:pt x="43309" y="40428"/>
                      <a:pt x="43248" y="40499"/>
                    </a:cubicBezTo>
                    <a:cubicBezTo>
                      <a:pt x="44225" y="39065"/>
                      <a:pt x="44975" y="37490"/>
                      <a:pt x="45473" y="35829"/>
                    </a:cubicBezTo>
                    <a:cubicBezTo>
                      <a:pt x="46156" y="33559"/>
                      <a:pt x="46316" y="31164"/>
                      <a:pt x="45938" y="28823"/>
                    </a:cubicBezTo>
                    <a:lnTo>
                      <a:pt x="45938" y="28823"/>
                    </a:lnTo>
                    <a:lnTo>
                      <a:pt x="46388" y="29597"/>
                    </a:lnTo>
                    <a:cubicBezTo>
                      <a:pt x="46708" y="30143"/>
                      <a:pt x="47287" y="30460"/>
                      <a:pt x="47893" y="30460"/>
                    </a:cubicBezTo>
                    <a:cubicBezTo>
                      <a:pt x="48073" y="30460"/>
                      <a:pt x="48256" y="30432"/>
                      <a:pt x="48435" y="30373"/>
                    </a:cubicBezTo>
                    <a:cubicBezTo>
                      <a:pt x="49214" y="30119"/>
                      <a:pt x="49711" y="29356"/>
                      <a:pt x="49628" y="28540"/>
                    </a:cubicBezTo>
                    <a:lnTo>
                      <a:pt x="48876" y="21291"/>
                    </a:lnTo>
                    <a:lnTo>
                      <a:pt x="54035" y="19737"/>
                    </a:lnTo>
                    <a:cubicBezTo>
                      <a:pt x="54808" y="19503"/>
                      <a:pt x="55320" y="18768"/>
                      <a:pt x="55270" y="17962"/>
                    </a:cubicBezTo>
                    <a:cubicBezTo>
                      <a:pt x="55220" y="17155"/>
                      <a:pt x="54622" y="16488"/>
                      <a:pt x="53826" y="16351"/>
                    </a:cubicBezTo>
                    <a:lnTo>
                      <a:pt x="48512" y="15443"/>
                    </a:lnTo>
                    <a:lnTo>
                      <a:pt x="49468" y="9378"/>
                    </a:lnTo>
                    <a:cubicBezTo>
                      <a:pt x="49596" y="8552"/>
                      <a:pt x="49122" y="7753"/>
                      <a:pt x="48337" y="7469"/>
                    </a:cubicBezTo>
                    <a:cubicBezTo>
                      <a:pt x="48143" y="7399"/>
                      <a:pt x="47942" y="7366"/>
                      <a:pt x="47745" y="7366"/>
                    </a:cubicBezTo>
                    <a:cubicBezTo>
                      <a:pt x="47145" y="7366"/>
                      <a:pt x="46570" y="7676"/>
                      <a:pt x="46248" y="8216"/>
                    </a:cubicBezTo>
                    <a:lnTo>
                      <a:pt x="43053" y="13595"/>
                    </a:lnTo>
                    <a:lnTo>
                      <a:pt x="37900" y="11403"/>
                    </a:lnTo>
                    <a:cubicBezTo>
                      <a:pt x="38067" y="10943"/>
                      <a:pt x="38034" y="10433"/>
                      <a:pt x="37806" y="9998"/>
                    </a:cubicBezTo>
                    <a:lnTo>
                      <a:pt x="36451" y="7416"/>
                    </a:lnTo>
                    <a:lnTo>
                      <a:pt x="37990" y="6192"/>
                    </a:lnTo>
                    <a:cubicBezTo>
                      <a:pt x="38621" y="5688"/>
                      <a:pt x="38823" y="4816"/>
                      <a:pt x="38479" y="4085"/>
                    </a:cubicBezTo>
                    <a:cubicBezTo>
                      <a:pt x="38186" y="3466"/>
                      <a:pt x="37565" y="3085"/>
                      <a:pt x="36901" y="3085"/>
                    </a:cubicBezTo>
                    <a:cubicBezTo>
                      <a:pt x="36782" y="3085"/>
                      <a:pt x="36661" y="3097"/>
                      <a:pt x="36540" y="3123"/>
                    </a:cubicBezTo>
                    <a:lnTo>
                      <a:pt x="34753" y="3505"/>
                    </a:lnTo>
                    <a:lnTo>
                      <a:pt x="34264" y="1357"/>
                    </a:lnTo>
                    <a:cubicBezTo>
                      <a:pt x="34084" y="564"/>
                      <a:pt x="33379" y="0"/>
                      <a:pt x="325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52"/>
            <p:cNvSpPr/>
            <p:nvPr/>
          </p:nvSpPr>
          <p:spPr>
            <a:xfrm>
              <a:off x="6957195" y="194954"/>
              <a:ext cx="202102" cy="226189"/>
            </a:xfrm>
            <a:custGeom>
              <a:avLst/>
              <a:gdLst/>
              <a:ahLst/>
              <a:cxnLst/>
              <a:rect l="l" t="t" r="r" b="b"/>
              <a:pathLst>
                <a:path w="7216" h="8076" extrusionOk="0">
                  <a:moveTo>
                    <a:pt x="5562" y="1"/>
                  </a:moveTo>
                  <a:lnTo>
                    <a:pt x="3388" y="2429"/>
                  </a:lnTo>
                  <a:lnTo>
                    <a:pt x="359" y="374"/>
                  </a:lnTo>
                  <a:lnTo>
                    <a:pt x="2607" y="3480"/>
                  </a:lnTo>
                  <a:lnTo>
                    <a:pt x="0" y="6177"/>
                  </a:lnTo>
                  <a:lnTo>
                    <a:pt x="2918" y="4842"/>
                  </a:lnTo>
                  <a:lnTo>
                    <a:pt x="4037" y="8075"/>
                  </a:lnTo>
                  <a:lnTo>
                    <a:pt x="4369" y="4433"/>
                  </a:lnTo>
                  <a:lnTo>
                    <a:pt x="7216" y="4153"/>
                  </a:lnTo>
                  <a:lnTo>
                    <a:pt x="4431" y="3093"/>
                  </a:lnTo>
                  <a:lnTo>
                    <a:pt x="55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2"/>
            <p:cNvSpPr/>
            <p:nvPr/>
          </p:nvSpPr>
          <p:spPr>
            <a:xfrm>
              <a:off x="7058247" y="308049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0" y="5646"/>
                  </a:lnTo>
                  <a:lnTo>
                    <a:pt x="2220" y="3877"/>
                  </a:lnTo>
                  <a:lnTo>
                    <a:pt x="3898" y="6359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2" y="11031"/>
                  </a:lnTo>
                  <a:lnTo>
                    <a:pt x="4869" y="8976"/>
                  </a:lnTo>
                  <a:lnTo>
                    <a:pt x="5785" y="14914"/>
                  </a:lnTo>
                  <a:lnTo>
                    <a:pt x="6700" y="8976"/>
                  </a:lnTo>
                  <a:lnTo>
                    <a:pt x="9107" y="11031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59"/>
                  </a:lnTo>
                  <a:lnTo>
                    <a:pt x="9349" y="3877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7776303" y="206241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5785" y="1"/>
                  </a:moveTo>
                  <a:lnTo>
                    <a:pt x="4781" y="5646"/>
                  </a:lnTo>
                  <a:lnTo>
                    <a:pt x="2221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8" y="8976"/>
                  </a:lnTo>
                  <a:lnTo>
                    <a:pt x="5785" y="14913"/>
                  </a:lnTo>
                  <a:lnTo>
                    <a:pt x="6701" y="8976"/>
                  </a:lnTo>
                  <a:lnTo>
                    <a:pt x="9107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50" y="3876"/>
                  </a:lnTo>
                  <a:lnTo>
                    <a:pt x="6788" y="5646"/>
                  </a:lnTo>
                  <a:lnTo>
                    <a:pt x="5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5612471" y="130285"/>
              <a:ext cx="2640939" cy="2140109"/>
            </a:xfrm>
            <a:custGeom>
              <a:avLst/>
              <a:gdLst/>
              <a:ahLst/>
              <a:cxnLst/>
              <a:rect l="l" t="t" r="r" b="b"/>
              <a:pathLst>
                <a:path w="94294" h="76412" extrusionOk="0">
                  <a:moveTo>
                    <a:pt x="8476" y="12478"/>
                  </a:moveTo>
                  <a:cubicBezTo>
                    <a:pt x="8509" y="12939"/>
                    <a:pt x="8565" y="13418"/>
                    <a:pt x="8636" y="13908"/>
                  </a:cubicBezTo>
                  <a:lnTo>
                    <a:pt x="7672" y="13665"/>
                  </a:lnTo>
                  <a:lnTo>
                    <a:pt x="8476" y="12478"/>
                  </a:lnTo>
                  <a:close/>
                  <a:moveTo>
                    <a:pt x="11013" y="25726"/>
                  </a:moveTo>
                  <a:cubicBezTo>
                    <a:pt x="10867" y="26971"/>
                    <a:pt x="10707" y="28735"/>
                    <a:pt x="10650" y="30819"/>
                  </a:cubicBezTo>
                  <a:lnTo>
                    <a:pt x="9027" y="29534"/>
                  </a:lnTo>
                  <a:lnTo>
                    <a:pt x="11013" y="25726"/>
                  </a:lnTo>
                  <a:close/>
                  <a:moveTo>
                    <a:pt x="85994" y="32995"/>
                  </a:moveTo>
                  <a:cubicBezTo>
                    <a:pt x="86038" y="32995"/>
                    <a:pt x="86082" y="32997"/>
                    <a:pt x="86125" y="32999"/>
                  </a:cubicBezTo>
                  <a:lnTo>
                    <a:pt x="86103" y="33057"/>
                  </a:lnTo>
                  <a:cubicBezTo>
                    <a:pt x="86026" y="33051"/>
                    <a:pt x="85948" y="33048"/>
                    <a:pt x="85870" y="33048"/>
                  </a:cubicBezTo>
                  <a:cubicBezTo>
                    <a:pt x="85657" y="33048"/>
                    <a:pt x="85444" y="33070"/>
                    <a:pt x="85236" y="33114"/>
                  </a:cubicBezTo>
                  <a:cubicBezTo>
                    <a:pt x="85481" y="33035"/>
                    <a:pt x="85737" y="32995"/>
                    <a:pt x="85994" y="32995"/>
                  </a:cubicBezTo>
                  <a:close/>
                  <a:moveTo>
                    <a:pt x="50174" y="42012"/>
                  </a:moveTo>
                  <a:cubicBezTo>
                    <a:pt x="50203" y="42131"/>
                    <a:pt x="50247" y="42246"/>
                    <a:pt x="50302" y="42355"/>
                  </a:cubicBezTo>
                  <a:cubicBezTo>
                    <a:pt x="50356" y="42465"/>
                    <a:pt x="50417" y="42571"/>
                    <a:pt x="50488" y="42671"/>
                  </a:cubicBezTo>
                  <a:cubicBezTo>
                    <a:pt x="50379" y="42696"/>
                    <a:pt x="50282" y="42753"/>
                    <a:pt x="50205" y="42833"/>
                  </a:cubicBezTo>
                  <a:cubicBezTo>
                    <a:pt x="50176" y="42863"/>
                    <a:pt x="50151" y="42895"/>
                    <a:pt x="50131" y="42931"/>
                  </a:cubicBezTo>
                  <a:cubicBezTo>
                    <a:pt x="50116" y="42863"/>
                    <a:pt x="50089" y="42799"/>
                    <a:pt x="50051" y="42741"/>
                  </a:cubicBezTo>
                  <a:cubicBezTo>
                    <a:pt x="49988" y="42651"/>
                    <a:pt x="49900" y="42580"/>
                    <a:pt x="49797" y="42538"/>
                  </a:cubicBezTo>
                  <a:cubicBezTo>
                    <a:pt x="49881" y="42450"/>
                    <a:pt x="49959" y="42355"/>
                    <a:pt x="50029" y="42254"/>
                  </a:cubicBezTo>
                  <a:cubicBezTo>
                    <a:pt x="50084" y="42177"/>
                    <a:pt x="50132" y="42097"/>
                    <a:pt x="50174" y="42012"/>
                  </a:cubicBezTo>
                  <a:close/>
                  <a:moveTo>
                    <a:pt x="15154" y="44959"/>
                  </a:moveTo>
                  <a:lnTo>
                    <a:pt x="15299" y="45098"/>
                  </a:lnTo>
                  <a:cubicBezTo>
                    <a:pt x="15299" y="45098"/>
                    <a:pt x="14779" y="45929"/>
                    <a:pt x="14187" y="46960"/>
                  </a:cubicBezTo>
                  <a:cubicBezTo>
                    <a:pt x="14283" y="46777"/>
                    <a:pt x="14382" y="46595"/>
                    <a:pt x="14481" y="46415"/>
                  </a:cubicBezTo>
                  <a:cubicBezTo>
                    <a:pt x="14590" y="46216"/>
                    <a:pt x="14702" y="46020"/>
                    <a:pt x="14815" y="45823"/>
                  </a:cubicBezTo>
                  <a:cubicBezTo>
                    <a:pt x="14921" y="45640"/>
                    <a:pt x="15061" y="45457"/>
                    <a:pt x="15139" y="45261"/>
                  </a:cubicBezTo>
                  <a:cubicBezTo>
                    <a:pt x="15178" y="45165"/>
                    <a:pt x="15183" y="45059"/>
                    <a:pt x="15154" y="44959"/>
                  </a:cubicBezTo>
                  <a:close/>
                  <a:moveTo>
                    <a:pt x="69646" y="63644"/>
                  </a:moveTo>
                  <a:cubicBezTo>
                    <a:pt x="70342" y="63725"/>
                    <a:pt x="71042" y="63769"/>
                    <a:pt x="71744" y="63778"/>
                  </a:cubicBezTo>
                  <a:cubicBezTo>
                    <a:pt x="71768" y="63778"/>
                    <a:pt x="71792" y="63778"/>
                    <a:pt x="71816" y="63778"/>
                  </a:cubicBezTo>
                  <a:cubicBezTo>
                    <a:pt x="71873" y="63778"/>
                    <a:pt x="71931" y="63777"/>
                    <a:pt x="71988" y="63776"/>
                  </a:cubicBezTo>
                  <a:lnTo>
                    <a:pt x="71988" y="63776"/>
                  </a:lnTo>
                  <a:cubicBezTo>
                    <a:pt x="71929" y="64618"/>
                    <a:pt x="71817" y="66231"/>
                    <a:pt x="71721" y="67930"/>
                  </a:cubicBezTo>
                  <a:lnTo>
                    <a:pt x="71685" y="67930"/>
                  </a:lnTo>
                  <a:cubicBezTo>
                    <a:pt x="71642" y="67929"/>
                    <a:pt x="71598" y="67929"/>
                    <a:pt x="71555" y="67929"/>
                  </a:cubicBezTo>
                  <a:cubicBezTo>
                    <a:pt x="71001" y="67929"/>
                    <a:pt x="70453" y="67938"/>
                    <a:pt x="69912" y="67953"/>
                  </a:cubicBezTo>
                  <a:cubicBezTo>
                    <a:pt x="69823" y="66299"/>
                    <a:pt x="69716" y="64664"/>
                    <a:pt x="69646" y="63644"/>
                  </a:cubicBezTo>
                  <a:close/>
                  <a:moveTo>
                    <a:pt x="29837" y="62939"/>
                  </a:moveTo>
                  <a:lnTo>
                    <a:pt x="30624" y="68273"/>
                  </a:lnTo>
                  <a:cubicBezTo>
                    <a:pt x="29590" y="68177"/>
                    <a:pt x="28510" y="68098"/>
                    <a:pt x="27392" y="68041"/>
                  </a:cubicBezTo>
                  <a:lnTo>
                    <a:pt x="27921" y="63053"/>
                  </a:lnTo>
                  <a:cubicBezTo>
                    <a:pt x="27953" y="63053"/>
                    <a:pt x="27985" y="63053"/>
                    <a:pt x="28018" y="63053"/>
                  </a:cubicBezTo>
                  <a:cubicBezTo>
                    <a:pt x="28625" y="63053"/>
                    <a:pt x="29232" y="63014"/>
                    <a:pt x="29835" y="62939"/>
                  </a:cubicBezTo>
                  <a:close/>
                  <a:moveTo>
                    <a:pt x="30694" y="1"/>
                  </a:moveTo>
                  <a:lnTo>
                    <a:pt x="30091" y="3836"/>
                  </a:lnTo>
                  <a:lnTo>
                    <a:pt x="25731" y="3738"/>
                  </a:lnTo>
                  <a:lnTo>
                    <a:pt x="29989" y="5392"/>
                  </a:lnTo>
                  <a:lnTo>
                    <a:pt x="29408" y="8348"/>
                  </a:lnTo>
                  <a:cubicBezTo>
                    <a:pt x="28822" y="8238"/>
                    <a:pt x="28232" y="8156"/>
                    <a:pt x="27682" y="8101"/>
                  </a:cubicBezTo>
                  <a:cubicBezTo>
                    <a:pt x="27663" y="8037"/>
                    <a:pt x="27605" y="7992"/>
                    <a:pt x="27536" y="7989"/>
                  </a:cubicBezTo>
                  <a:cubicBezTo>
                    <a:pt x="27259" y="7972"/>
                    <a:pt x="26982" y="7963"/>
                    <a:pt x="26704" y="7963"/>
                  </a:cubicBezTo>
                  <a:cubicBezTo>
                    <a:pt x="26312" y="7963"/>
                    <a:pt x="25920" y="7980"/>
                    <a:pt x="25529" y="8015"/>
                  </a:cubicBezTo>
                  <a:cubicBezTo>
                    <a:pt x="25423" y="8021"/>
                    <a:pt x="25333" y="8030"/>
                    <a:pt x="25261" y="8040"/>
                  </a:cubicBezTo>
                  <a:cubicBezTo>
                    <a:pt x="25261" y="8040"/>
                    <a:pt x="24666" y="5189"/>
                    <a:pt x="23799" y="3868"/>
                  </a:cubicBezTo>
                  <a:cubicBezTo>
                    <a:pt x="23502" y="3417"/>
                    <a:pt x="22779" y="3115"/>
                    <a:pt x="22009" y="3115"/>
                  </a:cubicBezTo>
                  <a:cubicBezTo>
                    <a:pt x="20524" y="3115"/>
                    <a:pt x="18865" y="4236"/>
                    <a:pt x="19760" y="7566"/>
                  </a:cubicBezTo>
                  <a:cubicBezTo>
                    <a:pt x="19760" y="7566"/>
                    <a:pt x="15895" y="8849"/>
                    <a:pt x="14638" y="10246"/>
                  </a:cubicBezTo>
                  <a:cubicBezTo>
                    <a:pt x="14638" y="10246"/>
                    <a:pt x="13284" y="7619"/>
                    <a:pt x="11241" y="7619"/>
                  </a:cubicBezTo>
                  <a:cubicBezTo>
                    <a:pt x="10681" y="7619"/>
                    <a:pt x="10069" y="7817"/>
                    <a:pt x="9419" y="8320"/>
                  </a:cubicBezTo>
                  <a:cubicBezTo>
                    <a:pt x="8649" y="8916"/>
                    <a:pt x="8395" y="10214"/>
                    <a:pt x="8441" y="11814"/>
                  </a:cubicBezTo>
                  <a:lnTo>
                    <a:pt x="6790" y="12953"/>
                  </a:lnTo>
                  <a:lnTo>
                    <a:pt x="5786" y="7308"/>
                  </a:lnTo>
                  <a:lnTo>
                    <a:pt x="4783" y="12953"/>
                  </a:lnTo>
                  <a:lnTo>
                    <a:pt x="2221" y="11183"/>
                  </a:lnTo>
                  <a:lnTo>
                    <a:pt x="3900" y="13665"/>
                  </a:lnTo>
                  <a:lnTo>
                    <a:pt x="1" y="14648"/>
                  </a:lnTo>
                  <a:lnTo>
                    <a:pt x="3975" y="15518"/>
                  </a:lnTo>
                  <a:lnTo>
                    <a:pt x="2464" y="18337"/>
                  </a:lnTo>
                  <a:lnTo>
                    <a:pt x="4871" y="16283"/>
                  </a:lnTo>
                  <a:lnTo>
                    <a:pt x="5786" y="22220"/>
                  </a:lnTo>
                  <a:lnTo>
                    <a:pt x="6703" y="16283"/>
                  </a:lnTo>
                  <a:lnTo>
                    <a:pt x="9108" y="18337"/>
                  </a:lnTo>
                  <a:lnTo>
                    <a:pt x="7597" y="15518"/>
                  </a:lnTo>
                  <a:lnTo>
                    <a:pt x="8863" y="15241"/>
                  </a:lnTo>
                  <a:cubicBezTo>
                    <a:pt x="9659" y="19382"/>
                    <a:pt x="11292" y="23755"/>
                    <a:pt x="11292" y="23755"/>
                  </a:cubicBezTo>
                  <a:cubicBezTo>
                    <a:pt x="11292" y="23755"/>
                    <a:pt x="11173" y="24405"/>
                    <a:pt x="11037" y="25532"/>
                  </a:cubicBezTo>
                  <a:lnTo>
                    <a:pt x="7271" y="28269"/>
                  </a:lnTo>
                  <a:lnTo>
                    <a:pt x="4092" y="24011"/>
                  </a:lnTo>
                  <a:lnTo>
                    <a:pt x="5453" y="29091"/>
                  </a:lnTo>
                  <a:lnTo>
                    <a:pt x="2" y="31371"/>
                  </a:lnTo>
                  <a:lnTo>
                    <a:pt x="6183" y="31073"/>
                  </a:lnTo>
                  <a:lnTo>
                    <a:pt x="7527" y="36976"/>
                  </a:lnTo>
                  <a:lnTo>
                    <a:pt x="8297" y="31855"/>
                  </a:lnTo>
                  <a:lnTo>
                    <a:pt x="10631" y="32439"/>
                  </a:lnTo>
                  <a:cubicBezTo>
                    <a:pt x="10635" y="35019"/>
                    <a:pt x="10817" y="37959"/>
                    <a:pt x="11362" y="40948"/>
                  </a:cubicBezTo>
                  <a:cubicBezTo>
                    <a:pt x="11298" y="41031"/>
                    <a:pt x="11259" y="41137"/>
                    <a:pt x="11234" y="41246"/>
                  </a:cubicBezTo>
                  <a:cubicBezTo>
                    <a:pt x="11230" y="41263"/>
                    <a:pt x="11227" y="41284"/>
                    <a:pt x="11224" y="41302"/>
                  </a:cubicBezTo>
                  <a:cubicBezTo>
                    <a:pt x="11151" y="41332"/>
                    <a:pt x="11101" y="41403"/>
                    <a:pt x="11141" y="41496"/>
                  </a:cubicBezTo>
                  <a:cubicBezTo>
                    <a:pt x="11159" y="41538"/>
                    <a:pt x="11180" y="41580"/>
                    <a:pt x="11199" y="41622"/>
                  </a:cubicBezTo>
                  <a:cubicBezTo>
                    <a:pt x="11201" y="41666"/>
                    <a:pt x="11204" y="41708"/>
                    <a:pt x="11210" y="41750"/>
                  </a:cubicBezTo>
                  <a:lnTo>
                    <a:pt x="10829" y="41449"/>
                  </a:lnTo>
                  <a:cubicBezTo>
                    <a:pt x="10563" y="41239"/>
                    <a:pt x="10290" y="41025"/>
                    <a:pt x="9980" y="40878"/>
                  </a:cubicBezTo>
                  <a:cubicBezTo>
                    <a:pt x="9752" y="40771"/>
                    <a:pt x="9490" y="40707"/>
                    <a:pt x="9235" y="40707"/>
                  </a:cubicBezTo>
                  <a:cubicBezTo>
                    <a:pt x="8848" y="40707"/>
                    <a:pt x="8476" y="40854"/>
                    <a:pt x="8261" y="41217"/>
                  </a:cubicBezTo>
                  <a:cubicBezTo>
                    <a:pt x="8116" y="41459"/>
                    <a:pt x="8088" y="41759"/>
                    <a:pt x="8198" y="42015"/>
                  </a:cubicBezTo>
                  <a:cubicBezTo>
                    <a:pt x="8056" y="41944"/>
                    <a:pt x="7899" y="41909"/>
                    <a:pt x="7743" y="41909"/>
                  </a:cubicBezTo>
                  <a:cubicBezTo>
                    <a:pt x="7482" y="41909"/>
                    <a:pt x="7223" y="42006"/>
                    <a:pt x="7033" y="42199"/>
                  </a:cubicBezTo>
                  <a:cubicBezTo>
                    <a:pt x="6745" y="42493"/>
                    <a:pt x="6696" y="42977"/>
                    <a:pt x="6879" y="43338"/>
                  </a:cubicBezTo>
                  <a:cubicBezTo>
                    <a:pt x="6613" y="43407"/>
                    <a:pt x="6396" y="43620"/>
                    <a:pt x="6363" y="43924"/>
                  </a:cubicBezTo>
                  <a:cubicBezTo>
                    <a:pt x="6335" y="44173"/>
                    <a:pt x="6417" y="44404"/>
                    <a:pt x="6533" y="44617"/>
                  </a:cubicBezTo>
                  <a:cubicBezTo>
                    <a:pt x="6590" y="44726"/>
                    <a:pt x="6657" y="44829"/>
                    <a:pt x="6731" y="44927"/>
                  </a:cubicBezTo>
                  <a:cubicBezTo>
                    <a:pt x="6623" y="44956"/>
                    <a:pt x="6526" y="45015"/>
                    <a:pt x="6453" y="45098"/>
                  </a:cubicBezTo>
                  <a:cubicBezTo>
                    <a:pt x="6234" y="45350"/>
                    <a:pt x="6292" y="45735"/>
                    <a:pt x="6462" y="45993"/>
                  </a:cubicBezTo>
                  <a:cubicBezTo>
                    <a:pt x="6652" y="46280"/>
                    <a:pt x="6968" y="46480"/>
                    <a:pt x="7242" y="46676"/>
                  </a:cubicBezTo>
                  <a:cubicBezTo>
                    <a:pt x="7546" y="46893"/>
                    <a:pt x="7857" y="47098"/>
                    <a:pt x="8178" y="47291"/>
                  </a:cubicBezTo>
                  <a:cubicBezTo>
                    <a:pt x="8384" y="47415"/>
                    <a:pt x="8595" y="47531"/>
                    <a:pt x="8807" y="47643"/>
                  </a:cubicBezTo>
                  <a:lnTo>
                    <a:pt x="6748" y="48538"/>
                  </a:lnTo>
                  <a:lnTo>
                    <a:pt x="5139" y="44960"/>
                  </a:lnTo>
                  <a:lnTo>
                    <a:pt x="5307" y="48839"/>
                  </a:lnTo>
                  <a:lnTo>
                    <a:pt x="1014" y="49610"/>
                  </a:lnTo>
                  <a:lnTo>
                    <a:pt x="5516" y="50386"/>
                  </a:lnTo>
                  <a:lnTo>
                    <a:pt x="5538" y="54855"/>
                  </a:lnTo>
                  <a:lnTo>
                    <a:pt x="6912" y="51287"/>
                  </a:lnTo>
                  <a:lnTo>
                    <a:pt x="10558" y="53114"/>
                  </a:lnTo>
                  <a:lnTo>
                    <a:pt x="10558" y="53114"/>
                  </a:lnTo>
                  <a:lnTo>
                    <a:pt x="7810" y="49734"/>
                  </a:lnTo>
                  <a:lnTo>
                    <a:pt x="9300" y="47962"/>
                  </a:lnTo>
                  <a:cubicBezTo>
                    <a:pt x="9809" y="48628"/>
                    <a:pt x="10660" y="49097"/>
                    <a:pt x="11340" y="49494"/>
                  </a:cubicBezTo>
                  <a:cubicBezTo>
                    <a:pt x="11689" y="49698"/>
                    <a:pt x="12042" y="49894"/>
                    <a:pt x="12398" y="50084"/>
                  </a:cubicBezTo>
                  <a:cubicBezTo>
                    <a:pt x="12413" y="50093"/>
                    <a:pt x="12429" y="50099"/>
                    <a:pt x="12445" y="50102"/>
                  </a:cubicBezTo>
                  <a:cubicBezTo>
                    <a:pt x="12469" y="50160"/>
                    <a:pt x="12523" y="50202"/>
                    <a:pt x="12586" y="50212"/>
                  </a:cubicBezTo>
                  <a:cubicBezTo>
                    <a:pt x="12501" y="50493"/>
                    <a:pt x="12481" y="50699"/>
                    <a:pt x="12554" y="50789"/>
                  </a:cubicBezTo>
                  <a:cubicBezTo>
                    <a:pt x="12735" y="51016"/>
                    <a:pt x="13465" y="51504"/>
                    <a:pt x="14279" y="52010"/>
                  </a:cubicBezTo>
                  <a:cubicBezTo>
                    <a:pt x="14277" y="52011"/>
                    <a:pt x="14276" y="52013"/>
                    <a:pt x="14274" y="52014"/>
                  </a:cubicBezTo>
                  <a:cubicBezTo>
                    <a:pt x="14139" y="52162"/>
                    <a:pt x="14072" y="52345"/>
                    <a:pt x="14049" y="52542"/>
                  </a:cubicBezTo>
                  <a:cubicBezTo>
                    <a:pt x="14001" y="52941"/>
                    <a:pt x="14123" y="53376"/>
                    <a:pt x="14234" y="53756"/>
                  </a:cubicBezTo>
                  <a:cubicBezTo>
                    <a:pt x="14476" y="54595"/>
                    <a:pt x="14880" y="55378"/>
                    <a:pt x="15424" y="56061"/>
                  </a:cubicBezTo>
                  <a:lnTo>
                    <a:pt x="15419" y="56067"/>
                  </a:lnTo>
                  <a:cubicBezTo>
                    <a:pt x="15377" y="56053"/>
                    <a:pt x="15334" y="56038"/>
                    <a:pt x="15293" y="56023"/>
                  </a:cubicBezTo>
                  <a:cubicBezTo>
                    <a:pt x="15078" y="55949"/>
                    <a:pt x="14861" y="55881"/>
                    <a:pt x="14643" y="55817"/>
                  </a:cubicBezTo>
                  <a:cubicBezTo>
                    <a:pt x="14207" y="55691"/>
                    <a:pt x="13741" y="55541"/>
                    <a:pt x="13282" y="55538"/>
                  </a:cubicBezTo>
                  <a:cubicBezTo>
                    <a:pt x="13280" y="55538"/>
                    <a:pt x="13278" y="55538"/>
                    <a:pt x="13276" y="55538"/>
                  </a:cubicBezTo>
                  <a:cubicBezTo>
                    <a:pt x="12900" y="55538"/>
                    <a:pt x="12513" y="55675"/>
                    <a:pt x="12289" y="55990"/>
                  </a:cubicBezTo>
                  <a:cubicBezTo>
                    <a:pt x="12042" y="56339"/>
                    <a:pt x="12093" y="56823"/>
                    <a:pt x="12167" y="57218"/>
                  </a:cubicBezTo>
                  <a:cubicBezTo>
                    <a:pt x="12265" y="57727"/>
                    <a:pt x="12446" y="58222"/>
                    <a:pt x="12619" y="58708"/>
                  </a:cubicBezTo>
                  <a:cubicBezTo>
                    <a:pt x="12748" y="59071"/>
                    <a:pt x="12889" y="59431"/>
                    <a:pt x="13036" y="59789"/>
                  </a:cubicBezTo>
                  <a:lnTo>
                    <a:pt x="12868" y="60046"/>
                  </a:lnTo>
                  <a:cubicBezTo>
                    <a:pt x="12759" y="60015"/>
                    <a:pt x="12648" y="59988"/>
                    <a:pt x="12545" y="59957"/>
                  </a:cubicBezTo>
                  <a:cubicBezTo>
                    <a:pt x="12320" y="59889"/>
                    <a:pt x="12096" y="59819"/>
                    <a:pt x="11872" y="59752"/>
                  </a:cubicBezTo>
                  <a:cubicBezTo>
                    <a:pt x="11581" y="59666"/>
                    <a:pt x="11271" y="59588"/>
                    <a:pt x="10964" y="59588"/>
                  </a:cubicBezTo>
                  <a:cubicBezTo>
                    <a:pt x="10897" y="59588"/>
                    <a:pt x="10831" y="59592"/>
                    <a:pt x="10765" y="59600"/>
                  </a:cubicBezTo>
                  <a:cubicBezTo>
                    <a:pt x="10394" y="59645"/>
                    <a:pt x="10066" y="59831"/>
                    <a:pt x="9880" y="60161"/>
                  </a:cubicBezTo>
                  <a:cubicBezTo>
                    <a:pt x="9700" y="60479"/>
                    <a:pt x="9663" y="60861"/>
                    <a:pt x="9671" y="61220"/>
                  </a:cubicBezTo>
                  <a:cubicBezTo>
                    <a:pt x="9689" y="62134"/>
                    <a:pt x="9874" y="63050"/>
                    <a:pt x="10185" y="63910"/>
                  </a:cubicBezTo>
                  <a:cubicBezTo>
                    <a:pt x="10140" y="63970"/>
                    <a:pt x="10095" y="64028"/>
                    <a:pt x="10051" y="64083"/>
                  </a:cubicBezTo>
                  <a:lnTo>
                    <a:pt x="9889" y="63941"/>
                  </a:lnTo>
                  <a:cubicBezTo>
                    <a:pt x="9292" y="63419"/>
                    <a:pt x="8631" y="62848"/>
                    <a:pt x="7791" y="62848"/>
                  </a:cubicBezTo>
                  <a:cubicBezTo>
                    <a:pt x="7788" y="62848"/>
                    <a:pt x="7785" y="62848"/>
                    <a:pt x="7781" y="62848"/>
                  </a:cubicBezTo>
                  <a:cubicBezTo>
                    <a:pt x="7505" y="62849"/>
                    <a:pt x="7228" y="62917"/>
                    <a:pt x="6992" y="63060"/>
                  </a:cubicBezTo>
                  <a:lnTo>
                    <a:pt x="6331" y="61828"/>
                  </a:lnTo>
                  <a:lnTo>
                    <a:pt x="8659" y="61319"/>
                  </a:lnTo>
                  <a:lnTo>
                    <a:pt x="6376" y="60743"/>
                  </a:lnTo>
                  <a:lnTo>
                    <a:pt x="7359" y="59290"/>
                  </a:lnTo>
                  <a:lnTo>
                    <a:pt x="5859" y="60326"/>
                  </a:lnTo>
                  <a:lnTo>
                    <a:pt x="5270" y="57020"/>
                  </a:lnTo>
                  <a:lnTo>
                    <a:pt x="4683" y="60326"/>
                  </a:lnTo>
                  <a:lnTo>
                    <a:pt x="3183" y="59290"/>
                  </a:lnTo>
                  <a:lnTo>
                    <a:pt x="4166" y="60743"/>
                  </a:lnTo>
                  <a:lnTo>
                    <a:pt x="1883" y="61319"/>
                  </a:lnTo>
                  <a:lnTo>
                    <a:pt x="4211" y="61828"/>
                  </a:lnTo>
                  <a:lnTo>
                    <a:pt x="3324" y="63478"/>
                  </a:lnTo>
                  <a:lnTo>
                    <a:pt x="4734" y="62275"/>
                  </a:lnTo>
                  <a:lnTo>
                    <a:pt x="5270" y="65753"/>
                  </a:lnTo>
                  <a:lnTo>
                    <a:pt x="5808" y="62275"/>
                  </a:lnTo>
                  <a:lnTo>
                    <a:pt x="6847" y="63163"/>
                  </a:lnTo>
                  <a:cubicBezTo>
                    <a:pt x="6818" y="63186"/>
                    <a:pt x="6789" y="63210"/>
                    <a:pt x="6763" y="63237"/>
                  </a:cubicBezTo>
                  <a:cubicBezTo>
                    <a:pt x="6508" y="63486"/>
                    <a:pt x="6376" y="63830"/>
                    <a:pt x="6321" y="64174"/>
                  </a:cubicBezTo>
                  <a:cubicBezTo>
                    <a:pt x="6254" y="64600"/>
                    <a:pt x="6280" y="65030"/>
                    <a:pt x="6296" y="65459"/>
                  </a:cubicBezTo>
                  <a:lnTo>
                    <a:pt x="6349" y="66782"/>
                  </a:lnTo>
                  <a:cubicBezTo>
                    <a:pt x="6242" y="66825"/>
                    <a:pt x="6136" y="66869"/>
                    <a:pt x="6030" y="66911"/>
                  </a:cubicBezTo>
                  <a:cubicBezTo>
                    <a:pt x="5801" y="66697"/>
                    <a:pt x="5567" y="66487"/>
                    <a:pt x="5324" y="66287"/>
                  </a:cubicBezTo>
                  <a:cubicBezTo>
                    <a:pt x="5022" y="66040"/>
                    <a:pt x="4711" y="65769"/>
                    <a:pt x="4358" y="65599"/>
                  </a:cubicBezTo>
                  <a:cubicBezTo>
                    <a:pt x="4164" y="65505"/>
                    <a:pt x="3950" y="65446"/>
                    <a:pt x="3737" y="65446"/>
                  </a:cubicBezTo>
                  <a:cubicBezTo>
                    <a:pt x="3586" y="65446"/>
                    <a:pt x="3436" y="65476"/>
                    <a:pt x="3294" y="65543"/>
                  </a:cubicBezTo>
                  <a:cubicBezTo>
                    <a:pt x="2992" y="65689"/>
                    <a:pt x="2827" y="66001"/>
                    <a:pt x="2759" y="66317"/>
                  </a:cubicBezTo>
                  <a:cubicBezTo>
                    <a:pt x="2669" y="66738"/>
                    <a:pt x="2676" y="67190"/>
                    <a:pt x="2685" y="67620"/>
                  </a:cubicBezTo>
                  <a:cubicBezTo>
                    <a:pt x="2691" y="67908"/>
                    <a:pt x="2711" y="68196"/>
                    <a:pt x="2742" y="68483"/>
                  </a:cubicBezTo>
                  <a:cubicBezTo>
                    <a:pt x="1264" y="69078"/>
                    <a:pt x="126" y="69335"/>
                    <a:pt x="1745" y="70862"/>
                  </a:cubicBezTo>
                  <a:cubicBezTo>
                    <a:pt x="2099" y="71198"/>
                    <a:pt x="2637" y="71494"/>
                    <a:pt x="3306" y="71749"/>
                  </a:cubicBezTo>
                  <a:cubicBezTo>
                    <a:pt x="3243" y="71881"/>
                    <a:pt x="3210" y="72025"/>
                    <a:pt x="3208" y="72171"/>
                  </a:cubicBezTo>
                  <a:cubicBezTo>
                    <a:pt x="3208" y="74514"/>
                    <a:pt x="12010" y="76412"/>
                    <a:pt x="22869" y="76412"/>
                  </a:cubicBezTo>
                  <a:cubicBezTo>
                    <a:pt x="33727" y="76412"/>
                    <a:pt x="42529" y="74514"/>
                    <a:pt x="42529" y="72171"/>
                  </a:cubicBezTo>
                  <a:cubicBezTo>
                    <a:pt x="42529" y="71240"/>
                    <a:pt x="41135" y="70378"/>
                    <a:pt x="38774" y="69679"/>
                  </a:cubicBezTo>
                  <a:cubicBezTo>
                    <a:pt x="38781" y="68059"/>
                    <a:pt x="38809" y="61389"/>
                    <a:pt x="38771" y="60297"/>
                  </a:cubicBezTo>
                  <a:cubicBezTo>
                    <a:pt x="38771" y="60297"/>
                    <a:pt x="38788" y="60033"/>
                    <a:pt x="38810" y="59597"/>
                  </a:cubicBezTo>
                  <a:lnTo>
                    <a:pt x="42523" y="60409"/>
                  </a:lnTo>
                  <a:lnTo>
                    <a:pt x="41010" y="63228"/>
                  </a:lnTo>
                  <a:lnTo>
                    <a:pt x="43417" y="61174"/>
                  </a:lnTo>
                  <a:lnTo>
                    <a:pt x="44332" y="67111"/>
                  </a:lnTo>
                  <a:lnTo>
                    <a:pt x="45249" y="61174"/>
                  </a:lnTo>
                  <a:lnTo>
                    <a:pt x="47656" y="63228"/>
                  </a:lnTo>
                  <a:lnTo>
                    <a:pt x="46143" y="60409"/>
                  </a:lnTo>
                  <a:lnTo>
                    <a:pt x="50118" y="59539"/>
                  </a:lnTo>
                  <a:lnTo>
                    <a:pt x="46220" y="58556"/>
                  </a:lnTo>
                  <a:lnTo>
                    <a:pt x="47897" y="56074"/>
                  </a:lnTo>
                  <a:lnTo>
                    <a:pt x="45337" y="57844"/>
                  </a:lnTo>
                  <a:lnTo>
                    <a:pt x="44332" y="52199"/>
                  </a:lnTo>
                  <a:lnTo>
                    <a:pt x="43330" y="57844"/>
                  </a:lnTo>
                  <a:lnTo>
                    <a:pt x="40768" y="56074"/>
                  </a:lnTo>
                  <a:lnTo>
                    <a:pt x="42446" y="58556"/>
                  </a:lnTo>
                  <a:lnTo>
                    <a:pt x="38816" y="59472"/>
                  </a:lnTo>
                  <a:cubicBezTo>
                    <a:pt x="38886" y="58030"/>
                    <a:pt x="38990" y="55022"/>
                    <a:pt x="38770" y="53073"/>
                  </a:cubicBezTo>
                  <a:lnTo>
                    <a:pt x="44263" y="48417"/>
                  </a:lnTo>
                  <a:cubicBezTo>
                    <a:pt x="44263" y="48417"/>
                    <a:pt x="44207" y="47768"/>
                    <a:pt x="43981" y="46807"/>
                  </a:cubicBezTo>
                  <a:cubicBezTo>
                    <a:pt x="44212" y="46714"/>
                    <a:pt x="44441" y="46618"/>
                    <a:pt x="44670" y="46519"/>
                  </a:cubicBezTo>
                  <a:cubicBezTo>
                    <a:pt x="45431" y="46191"/>
                    <a:pt x="46393" y="45809"/>
                    <a:pt x="46970" y="45151"/>
                  </a:cubicBezTo>
                  <a:cubicBezTo>
                    <a:pt x="47344" y="45021"/>
                    <a:pt x="47713" y="44876"/>
                    <a:pt x="48074" y="44715"/>
                  </a:cubicBezTo>
                  <a:cubicBezTo>
                    <a:pt x="48415" y="44562"/>
                    <a:pt x="48749" y="44396"/>
                    <a:pt x="49077" y="44216"/>
                  </a:cubicBezTo>
                  <a:cubicBezTo>
                    <a:pt x="49374" y="44055"/>
                    <a:pt x="49711" y="43894"/>
                    <a:pt x="49933" y="43632"/>
                  </a:cubicBezTo>
                  <a:cubicBezTo>
                    <a:pt x="49904" y="43522"/>
                    <a:pt x="49989" y="43423"/>
                    <a:pt x="50092" y="43423"/>
                  </a:cubicBezTo>
                  <a:cubicBezTo>
                    <a:pt x="50112" y="43423"/>
                    <a:pt x="50133" y="43427"/>
                    <a:pt x="50154" y="43436"/>
                  </a:cubicBezTo>
                  <a:cubicBezTo>
                    <a:pt x="50280" y="43485"/>
                    <a:pt x="50296" y="43658"/>
                    <a:pt x="50182" y="43729"/>
                  </a:cubicBezTo>
                  <a:cubicBezTo>
                    <a:pt x="50359" y="44023"/>
                    <a:pt x="50668" y="44235"/>
                    <a:pt x="50936" y="44441"/>
                  </a:cubicBezTo>
                  <a:cubicBezTo>
                    <a:pt x="51231" y="44668"/>
                    <a:pt x="51536" y="44885"/>
                    <a:pt x="51848" y="45088"/>
                  </a:cubicBezTo>
                  <a:cubicBezTo>
                    <a:pt x="52181" y="45305"/>
                    <a:pt x="52521" y="45505"/>
                    <a:pt x="52872" y="45691"/>
                  </a:cubicBezTo>
                  <a:cubicBezTo>
                    <a:pt x="52969" y="45841"/>
                    <a:pt x="53079" y="45983"/>
                    <a:pt x="53201" y="46113"/>
                  </a:cubicBezTo>
                  <a:lnTo>
                    <a:pt x="52036" y="48997"/>
                  </a:lnTo>
                  <a:lnTo>
                    <a:pt x="47810" y="47917"/>
                  </a:lnTo>
                  <a:lnTo>
                    <a:pt x="47810" y="47917"/>
                  </a:lnTo>
                  <a:lnTo>
                    <a:pt x="51584" y="50490"/>
                  </a:lnTo>
                  <a:lnTo>
                    <a:pt x="49753" y="54564"/>
                  </a:lnTo>
                  <a:lnTo>
                    <a:pt x="52482" y="51889"/>
                  </a:lnTo>
                  <a:lnTo>
                    <a:pt x="55044" y="55063"/>
                  </a:lnTo>
                  <a:lnTo>
                    <a:pt x="53945" y="50847"/>
                  </a:lnTo>
                  <a:lnTo>
                    <a:pt x="57022" y="49384"/>
                  </a:lnTo>
                  <a:lnTo>
                    <a:pt x="53473" y="49321"/>
                  </a:lnTo>
                  <a:lnTo>
                    <a:pt x="53486" y="46389"/>
                  </a:lnTo>
                  <a:cubicBezTo>
                    <a:pt x="53935" y="46785"/>
                    <a:pt x="54474" y="47111"/>
                    <a:pt x="54932" y="47400"/>
                  </a:cubicBezTo>
                  <a:cubicBezTo>
                    <a:pt x="55274" y="47617"/>
                    <a:pt x="55618" y="47826"/>
                    <a:pt x="55967" y="48029"/>
                  </a:cubicBezTo>
                  <a:lnTo>
                    <a:pt x="56032" y="48083"/>
                  </a:lnTo>
                  <a:cubicBezTo>
                    <a:pt x="56053" y="48114"/>
                    <a:pt x="56080" y="48137"/>
                    <a:pt x="56114" y="48151"/>
                  </a:cubicBezTo>
                  <a:lnTo>
                    <a:pt x="60512" y="51821"/>
                  </a:lnTo>
                  <a:cubicBezTo>
                    <a:pt x="60450" y="52620"/>
                    <a:pt x="60451" y="53422"/>
                    <a:pt x="60518" y="54220"/>
                  </a:cubicBezTo>
                  <a:cubicBezTo>
                    <a:pt x="60629" y="55556"/>
                    <a:pt x="60882" y="56727"/>
                    <a:pt x="61259" y="57747"/>
                  </a:cubicBezTo>
                  <a:cubicBezTo>
                    <a:pt x="61518" y="58453"/>
                    <a:pt x="61863" y="59123"/>
                    <a:pt x="62284" y="59745"/>
                  </a:cubicBezTo>
                  <a:lnTo>
                    <a:pt x="62825" y="68573"/>
                  </a:lnTo>
                  <a:cubicBezTo>
                    <a:pt x="58091" y="69323"/>
                    <a:pt x="54942" y="70654"/>
                    <a:pt x="54942" y="72171"/>
                  </a:cubicBezTo>
                  <a:cubicBezTo>
                    <a:pt x="54942" y="74514"/>
                    <a:pt x="62438" y="76412"/>
                    <a:pt x="71683" y="76412"/>
                  </a:cubicBezTo>
                  <a:cubicBezTo>
                    <a:pt x="80929" y="76412"/>
                    <a:pt x="88424" y="74514"/>
                    <a:pt x="88424" y="72171"/>
                  </a:cubicBezTo>
                  <a:cubicBezTo>
                    <a:pt x="88424" y="70476"/>
                    <a:pt x="84493" y="69014"/>
                    <a:pt x="78814" y="68335"/>
                  </a:cubicBezTo>
                  <a:lnTo>
                    <a:pt x="79334" y="59828"/>
                  </a:lnTo>
                  <a:cubicBezTo>
                    <a:pt x="79658" y="59409"/>
                    <a:pt x="79953" y="58971"/>
                    <a:pt x="80215" y="58511"/>
                  </a:cubicBezTo>
                  <a:cubicBezTo>
                    <a:pt x="81417" y="59405"/>
                    <a:pt x="82851" y="60281"/>
                    <a:pt x="84252" y="60684"/>
                  </a:cubicBezTo>
                  <a:lnTo>
                    <a:pt x="81924" y="61271"/>
                  </a:lnTo>
                  <a:lnTo>
                    <a:pt x="85899" y="62140"/>
                  </a:lnTo>
                  <a:lnTo>
                    <a:pt x="84389" y="64958"/>
                  </a:lnTo>
                  <a:lnTo>
                    <a:pt x="86795" y="62903"/>
                  </a:lnTo>
                  <a:lnTo>
                    <a:pt x="87711" y="68841"/>
                  </a:lnTo>
                  <a:lnTo>
                    <a:pt x="88628" y="62903"/>
                  </a:lnTo>
                  <a:lnTo>
                    <a:pt x="91034" y="64958"/>
                  </a:lnTo>
                  <a:lnTo>
                    <a:pt x="89521" y="62137"/>
                  </a:lnTo>
                  <a:lnTo>
                    <a:pt x="93496" y="61268"/>
                  </a:lnTo>
                  <a:lnTo>
                    <a:pt x="89597" y="60286"/>
                  </a:lnTo>
                  <a:lnTo>
                    <a:pt x="91275" y="57804"/>
                  </a:lnTo>
                  <a:lnTo>
                    <a:pt x="88715" y="59572"/>
                  </a:lnTo>
                  <a:lnTo>
                    <a:pt x="88670" y="59321"/>
                  </a:lnTo>
                  <a:cubicBezTo>
                    <a:pt x="89596" y="57940"/>
                    <a:pt x="89077" y="56674"/>
                    <a:pt x="88010" y="55612"/>
                  </a:cubicBezTo>
                  <a:lnTo>
                    <a:pt x="87711" y="53926"/>
                  </a:lnTo>
                  <a:lnTo>
                    <a:pt x="87494" y="55144"/>
                  </a:lnTo>
                  <a:cubicBezTo>
                    <a:pt x="85434" y="53443"/>
                    <a:pt x="82181" y="52369"/>
                    <a:pt x="82181" y="52369"/>
                  </a:cubicBezTo>
                  <a:cubicBezTo>
                    <a:pt x="82181" y="52369"/>
                    <a:pt x="85557" y="50603"/>
                    <a:pt x="87933" y="48369"/>
                  </a:cubicBezTo>
                  <a:lnTo>
                    <a:pt x="88333" y="48457"/>
                  </a:lnTo>
                  <a:lnTo>
                    <a:pt x="87448" y="50109"/>
                  </a:lnTo>
                  <a:lnTo>
                    <a:pt x="88857" y="48906"/>
                  </a:lnTo>
                  <a:lnTo>
                    <a:pt x="89394" y="52383"/>
                  </a:lnTo>
                  <a:lnTo>
                    <a:pt x="89930" y="48906"/>
                  </a:lnTo>
                  <a:lnTo>
                    <a:pt x="91339" y="50109"/>
                  </a:lnTo>
                  <a:lnTo>
                    <a:pt x="90453" y="48457"/>
                  </a:lnTo>
                  <a:lnTo>
                    <a:pt x="92781" y="47948"/>
                  </a:lnTo>
                  <a:lnTo>
                    <a:pt x="90498" y="47372"/>
                  </a:lnTo>
                  <a:lnTo>
                    <a:pt x="91480" y="45919"/>
                  </a:lnTo>
                  <a:lnTo>
                    <a:pt x="89981" y="46955"/>
                  </a:lnTo>
                  <a:lnTo>
                    <a:pt x="89940" y="46727"/>
                  </a:lnTo>
                  <a:cubicBezTo>
                    <a:pt x="90186" y="46611"/>
                    <a:pt x="90430" y="46489"/>
                    <a:pt x="90667" y="46358"/>
                  </a:cubicBezTo>
                  <a:cubicBezTo>
                    <a:pt x="90963" y="46197"/>
                    <a:pt x="91300" y="46036"/>
                    <a:pt x="91522" y="45774"/>
                  </a:cubicBezTo>
                  <a:cubicBezTo>
                    <a:pt x="91723" y="45537"/>
                    <a:pt x="91828" y="45162"/>
                    <a:pt x="91639" y="44886"/>
                  </a:cubicBezTo>
                  <a:cubicBezTo>
                    <a:pt x="91576" y="44795"/>
                    <a:pt x="91488" y="44725"/>
                    <a:pt x="91384" y="44683"/>
                  </a:cubicBezTo>
                  <a:cubicBezTo>
                    <a:pt x="91470" y="44595"/>
                    <a:pt x="91549" y="44500"/>
                    <a:pt x="91617" y="44399"/>
                  </a:cubicBezTo>
                  <a:cubicBezTo>
                    <a:pt x="91759" y="44200"/>
                    <a:pt x="91868" y="43979"/>
                    <a:pt x="91870" y="43731"/>
                  </a:cubicBezTo>
                  <a:cubicBezTo>
                    <a:pt x="91873" y="43426"/>
                    <a:pt x="91682" y="43186"/>
                    <a:pt x="91427" y="43087"/>
                  </a:cubicBezTo>
                  <a:cubicBezTo>
                    <a:pt x="91653" y="42750"/>
                    <a:pt x="91662" y="42264"/>
                    <a:pt x="91411" y="41938"/>
                  </a:cubicBezTo>
                  <a:cubicBezTo>
                    <a:pt x="91219" y="41688"/>
                    <a:pt x="90919" y="41557"/>
                    <a:pt x="90616" y="41557"/>
                  </a:cubicBezTo>
                  <a:cubicBezTo>
                    <a:pt x="90501" y="41557"/>
                    <a:pt x="90386" y="41576"/>
                    <a:pt x="90276" y="41615"/>
                  </a:cubicBezTo>
                  <a:cubicBezTo>
                    <a:pt x="90417" y="41374"/>
                    <a:pt x="90424" y="41074"/>
                    <a:pt x="90309" y="40816"/>
                  </a:cubicBezTo>
                  <a:cubicBezTo>
                    <a:pt x="90110" y="40366"/>
                    <a:pt x="89665" y="40182"/>
                    <a:pt x="89210" y="40182"/>
                  </a:cubicBezTo>
                  <a:cubicBezTo>
                    <a:pt x="89017" y="40182"/>
                    <a:pt x="88821" y="40215"/>
                    <a:pt x="88642" y="40275"/>
                  </a:cubicBezTo>
                  <a:cubicBezTo>
                    <a:pt x="88317" y="40383"/>
                    <a:pt x="88022" y="40561"/>
                    <a:pt x="87731" y="40740"/>
                  </a:cubicBezTo>
                  <a:lnTo>
                    <a:pt x="87318" y="40993"/>
                  </a:lnTo>
                  <a:cubicBezTo>
                    <a:pt x="87329" y="40951"/>
                    <a:pt x="87336" y="40909"/>
                    <a:pt x="87343" y="40866"/>
                  </a:cubicBezTo>
                  <a:cubicBezTo>
                    <a:pt x="87368" y="40826"/>
                    <a:pt x="87392" y="40787"/>
                    <a:pt x="87416" y="40747"/>
                  </a:cubicBezTo>
                  <a:cubicBezTo>
                    <a:pt x="87468" y="40660"/>
                    <a:pt x="87426" y="40582"/>
                    <a:pt x="87358" y="40544"/>
                  </a:cubicBezTo>
                  <a:cubicBezTo>
                    <a:pt x="87356" y="40526"/>
                    <a:pt x="87356" y="40506"/>
                    <a:pt x="87353" y="40487"/>
                  </a:cubicBezTo>
                  <a:cubicBezTo>
                    <a:pt x="87330" y="40266"/>
                    <a:pt x="87249" y="40051"/>
                    <a:pt x="87016" y="39981"/>
                  </a:cubicBezTo>
                  <a:cubicBezTo>
                    <a:pt x="86965" y="39966"/>
                    <a:pt x="86913" y="39959"/>
                    <a:pt x="86861" y="39959"/>
                  </a:cubicBezTo>
                  <a:cubicBezTo>
                    <a:pt x="86695" y="39959"/>
                    <a:pt x="86527" y="40029"/>
                    <a:pt x="86381" y="40102"/>
                  </a:cubicBezTo>
                  <a:cubicBezTo>
                    <a:pt x="86422" y="39607"/>
                    <a:pt x="86380" y="39191"/>
                    <a:pt x="86272" y="38844"/>
                  </a:cubicBezTo>
                  <a:cubicBezTo>
                    <a:pt x="86879" y="38586"/>
                    <a:pt x="87398" y="38156"/>
                    <a:pt x="87766" y="37608"/>
                  </a:cubicBezTo>
                  <a:cubicBezTo>
                    <a:pt x="88241" y="36904"/>
                    <a:pt x="88455" y="36030"/>
                    <a:pt x="88331" y="35187"/>
                  </a:cubicBezTo>
                  <a:cubicBezTo>
                    <a:pt x="88230" y="34499"/>
                    <a:pt x="87887" y="33877"/>
                    <a:pt x="87337" y="33484"/>
                  </a:cubicBezTo>
                  <a:lnTo>
                    <a:pt x="87363" y="33454"/>
                  </a:lnTo>
                  <a:cubicBezTo>
                    <a:pt x="87577" y="33628"/>
                    <a:pt x="87760" y="33836"/>
                    <a:pt x="87905" y="34070"/>
                  </a:cubicBezTo>
                  <a:cubicBezTo>
                    <a:pt x="87905" y="34070"/>
                    <a:pt x="87998" y="33538"/>
                    <a:pt x="88067" y="32660"/>
                  </a:cubicBezTo>
                  <a:lnTo>
                    <a:pt x="88398" y="32288"/>
                  </a:lnTo>
                  <a:lnTo>
                    <a:pt x="92159" y="36334"/>
                  </a:lnTo>
                  <a:lnTo>
                    <a:pt x="90274" y="30742"/>
                  </a:lnTo>
                  <a:lnTo>
                    <a:pt x="94294" y="28472"/>
                  </a:lnTo>
                  <a:lnTo>
                    <a:pt x="94294" y="28472"/>
                  </a:lnTo>
                  <a:lnTo>
                    <a:pt x="89492" y="28723"/>
                  </a:lnTo>
                  <a:lnTo>
                    <a:pt x="89145" y="23419"/>
                  </a:lnTo>
                  <a:lnTo>
                    <a:pt x="87866" y="27352"/>
                  </a:lnTo>
                  <a:cubicBezTo>
                    <a:pt x="87509" y="25134"/>
                    <a:pt x="86724" y="22728"/>
                    <a:pt x="85125" y="20731"/>
                  </a:cubicBezTo>
                  <a:cubicBezTo>
                    <a:pt x="84974" y="20543"/>
                    <a:pt x="84809" y="20353"/>
                    <a:pt x="84631" y="20161"/>
                  </a:cubicBezTo>
                  <a:lnTo>
                    <a:pt x="90180" y="14603"/>
                  </a:lnTo>
                  <a:cubicBezTo>
                    <a:pt x="90410" y="14711"/>
                    <a:pt x="90654" y="14763"/>
                    <a:pt x="90895" y="14763"/>
                  </a:cubicBezTo>
                  <a:cubicBezTo>
                    <a:pt x="91421" y="14763"/>
                    <a:pt x="91934" y="14517"/>
                    <a:pt x="92259" y="14069"/>
                  </a:cubicBezTo>
                  <a:cubicBezTo>
                    <a:pt x="92733" y="13415"/>
                    <a:pt x="92676" y="12516"/>
                    <a:pt x="92124" y="11926"/>
                  </a:cubicBezTo>
                  <a:cubicBezTo>
                    <a:pt x="91796" y="11577"/>
                    <a:pt x="91347" y="11395"/>
                    <a:pt x="90894" y="11395"/>
                  </a:cubicBezTo>
                  <a:cubicBezTo>
                    <a:pt x="90584" y="11395"/>
                    <a:pt x="90271" y="11480"/>
                    <a:pt x="89994" y="11656"/>
                  </a:cubicBezTo>
                  <a:cubicBezTo>
                    <a:pt x="89312" y="12089"/>
                    <a:pt x="89033" y="12946"/>
                    <a:pt x="89330" y="13697"/>
                  </a:cubicBezTo>
                  <a:cubicBezTo>
                    <a:pt x="87714" y="15164"/>
                    <a:pt x="86146" y="16681"/>
                    <a:pt x="84623" y="18246"/>
                  </a:cubicBezTo>
                  <a:cubicBezTo>
                    <a:pt x="84307" y="18573"/>
                    <a:pt x="83996" y="18904"/>
                    <a:pt x="83684" y="19235"/>
                  </a:cubicBezTo>
                  <a:cubicBezTo>
                    <a:pt x="80802" y="16663"/>
                    <a:pt x="75885" y="14126"/>
                    <a:pt x="71169" y="13956"/>
                  </a:cubicBezTo>
                  <a:lnTo>
                    <a:pt x="71599" y="7587"/>
                  </a:lnTo>
                  <a:cubicBezTo>
                    <a:pt x="72376" y="7366"/>
                    <a:pt x="72887" y="6623"/>
                    <a:pt x="72815" y="5818"/>
                  </a:cubicBezTo>
                  <a:cubicBezTo>
                    <a:pt x="72744" y="5012"/>
                    <a:pt x="72111" y="4371"/>
                    <a:pt x="71305" y="4291"/>
                  </a:cubicBezTo>
                  <a:cubicBezTo>
                    <a:pt x="71248" y="4285"/>
                    <a:pt x="71191" y="4282"/>
                    <a:pt x="71135" y="4282"/>
                  </a:cubicBezTo>
                  <a:cubicBezTo>
                    <a:pt x="70397" y="4282"/>
                    <a:pt x="69736" y="4767"/>
                    <a:pt x="69522" y="5487"/>
                  </a:cubicBezTo>
                  <a:cubicBezTo>
                    <a:pt x="69291" y="6261"/>
                    <a:pt x="69644" y="7091"/>
                    <a:pt x="70364" y="7463"/>
                  </a:cubicBezTo>
                  <a:cubicBezTo>
                    <a:pt x="70109" y="9627"/>
                    <a:pt x="69923" y="11798"/>
                    <a:pt x="69806" y="13975"/>
                  </a:cubicBezTo>
                  <a:cubicBezTo>
                    <a:pt x="66734" y="14180"/>
                    <a:pt x="63846" y="15515"/>
                    <a:pt x="61783" y="18648"/>
                  </a:cubicBezTo>
                  <a:lnTo>
                    <a:pt x="61761" y="18584"/>
                  </a:lnTo>
                  <a:lnTo>
                    <a:pt x="60739" y="18949"/>
                  </a:lnTo>
                  <a:lnTo>
                    <a:pt x="61084" y="19837"/>
                  </a:lnTo>
                  <a:cubicBezTo>
                    <a:pt x="60884" y="20222"/>
                    <a:pt x="60693" y="20628"/>
                    <a:pt x="60514" y="21056"/>
                  </a:cubicBezTo>
                  <a:lnTo>
                    <a:pt x="60515" y="21056"/>
                  </a:lnTo>
                  <a:cubicBezTo>
                    <a:pt x="60254" y="21363"/>
                    <a:pt x="60007" y="21668"/>
                    <a:pt x="59770" y="21975"/>
                  </a:cubicBezTo>
                  <a:lnTo>
                    <a:pt x="58317" y="20917"/>
                  </a:lnTo>
                  <a:lnTo>
                    <a:pt x="57690" y="21803"/>
                  </a:lnTo>
                  <a:lnTo>
                    <a:pt x="59167" y="22784"/>
                  </a:lnTo>
                  <a:cubicBezTo>
                    <a:pt x="57786" y="24737"/>
                    <a:pt x="56910" y="26660"/>
                    <a:pt x="56433" y="28511"/>
                  </a:cubicBezTo>
                  <a:cubicBezTo>
                    <a:pt x="55923" y="28103"/>
                    <a:pt x="55170" y="27647"/>
                    <a:pt x="54353" y="27647"/>
                  </a:cubicBezTo>
                  <a:cubicBezTo>
                    <a:pt x="53470" y="27647"/>
                    <a:pt x="52513" y="28179"/>
                    <a:pt x="51706" y="29877"/>
                  </a:cubicBezTo>
                  <a:cubicBezTo>
                    <a:pt x="49652" y="34198"/>
                    <a:pt x="52167" y="38578"/>
                    <a:pt x="57350" y="38578"/>
                  </a:cubicBezTo>
                  <a:cubicBezTo>
                    <a:pt x="57430" y="38578"/>
                    <a:pt x="57510" y="38577"/>
                    <a:pt x="57592" y="38575"/>
                  </a:cubicBezTo>
                  <a:cubicBezTo>
                    <a:pt x="59052" y="41419"/>
                    <a:pt x="61287" y="43596"/>
                    <a:pt x="63381" y="44739"/>
                  </a:cubicBezTo>
                  <a:cubicBezTo>
                    <a:pt x="63236" y="44908"/>
                    <a:pt x="63083" y="45097"/>
                    <a:pt x="62922" y="45310"/>
                  </a:cubicBezTo>
                  <a:lnTo>
                    <a:pt x="58878" y="42908"/>
                  </a:lnTo>
                  <a:cubicBezTo>
                    <a:pt x="58849" y="42837"/>
                    <a:pt x="58817" y="42766"/>
                    <a:pt x="58780" y="42698"/>
                  </a:cubicBezTo>
                  <a:cubicBezTo>
                    <a:pt x="58679" y="42498"/>
                    <a:pt x="58575" y="42301"/>
                    <a:pt x="58466" y="42105"/>
                  </a:cubicBezTo>
                  <a:cubicBezTo>
                    <a:pt x="58251" y="41714"/>
                    <a:pt x="58020" y="41330"/>
                    <a:pt x="57776" y="40955"/>
                  </a:cubicBezTo>
                  <a:cubicBezTo>
                    <a:pt x="57532" y="40579"/>
                    <a:pt x="57275" y="40214"/>
                    <a:pt x="57004" y="39857"/>
                  </a:cubicBezTo>
                  <a:cubicBezTo>
                    <a:pt x="56753" y="39525"/>
                    <a:pt x="56496" y="39179"/>
                    <a:pt x="56156" y="38932"/>
                  </a:cubicBezTo>
                  <a:cubicBezTo>
                    <a:pt x="55995" y="38816"/>
                    <a:pt x="55805" y="38700"/>
                    <a:pt x="55601" y="38700"/>
                  </a:cubicBezTo>
                  <a:cubicBezTo>
                    <a:pt x="55578" y="38700"/>
                    <a:pt x="55555" y="38701"/>
                    <a:pt x="55532" y="38704"/>
                  </a:cubicBezTo>
                  <a:cubicBezTo>
                    <a:pt x="55293" y="38738"/>
                    <a:pt x="55178" y="38938"/>
                    <a:pt x="55121" y="39152"/>
                  </a:cubicBezTo>
                  <a:cubicBezTo>
                    <a:pt x="55117" y="39171"/>
                    <a:pt x="55112" y="39188"/>
                    <a:pt x="55109" y="39208"/>
                  </a:cubicBezTo>
                  <a:cubicBezTo>
                    <a:pt x="55035" y="39235"/>
                    <a:pt x="54982" y="39304"/>
                    <a:pt x="55019" y="39399"/>
                  </a:cubicBezTo>
                  <a:cubicBezTo>
                    <a:pt x="55037" y="39442"/>
                    <a:pt x="55056" y="39484"/>
                    <a:pt x="55073" y="39528"/>
                  </a:cubicBezTo>
                  <a:cubicBezTo>
                    <a:pt x="55073" y="39570"/>
                    <a:pt x="55076" y="39614"/>
                    <a:pt x="55079" y="39656"/>
                  </a:cubicBezTo>
                  <a:lnTo>
                    <a:pt x="54710" y="39342"/>
                  </a:lnTo>
                  <a:cubicBezTo>
                    <a:pt x="54451" y="39123"/>
                    <a:pt x="54187" y="38899"/>
                    <a:pt x="53883" y="38742"/>
                  </a:cubicBezTo>
                  <a:cubicBezTo>
                    <a:pt x="53643" y="38618"/>
                    <a:pt x="53362" y="38543"/>
                    <a:pt x="53089" y="38543"/>
                  </a:cubicBezTo>
                  <a:cubicBezTo>
                    <a:pt x="52722" y="38543"/>
                    <a:pt x="52369" y="38679"/>
                    <a:pt x="52151" y="39018"/>
                  </a:cubicBezTo>
                  <a:cubicBezTo>
                    <a:pt x="51998" y="39256"/>
                    <a:pt x="51959" y="39553"/>
                    <a:pt x="52061" y="39813"/>
                  </a:cubicBezTo>
                  <a:cubicBezTo>
                    <a:pt x="51910" y="39732"/>
                    <a:pt x="51741" y="39691"/>
                    <a:pt x="51572" y="39691"/>
                  </a:cubicBezTo>
                  <a:cubicBezTo>
                    <a:pt x="51324" y="39691"/>
                    <a:pt x="51077" y="39778"/>
                    <a:pt x="50891" y="39955"/>
                  </a:cubicBezTo>
                  <a:cubicBezTo>
                    <a:pt x="50591" y="40239"/>
                    <a:pt x="50525" y="40720"/>
                    <a:pt x="50695" y="41089"/>
                  </a:cubicBezTo>
                  <a:cubicBezTo>
                    <a:pt x="50637" y="41273"/>
                    <a:pt x="50467" y="41395"/>
                    <a:pt x="50279" y="41395"/>
                  </a:cubicBezTo>
                  <a:cubicBezTo>
                    <a:pt x="50254" y="41395"/>
                    <a:pt x="50229" y="41393"/>
                    <a:pt x="50203" y="41388"/>
                  </a:cubicBezTo>
                  <a:cubicBezTo>
                    <a:pt x="49988" y="41352"/>
                    <a:pt x="49833" y="41161"/>
                    <a:pt x="49839" y="40944"/>
                  </a:cubicBezTo>
                  <a:cubicBezTo>
                    <a:pt x="50064" y="40606"/>
                    <a:pt x="50074" y="40120"/>
                    <a:pt x="49821" y="39794"/>
                  </a:cubicBezTo>
                  <a:cubicBezTo>
                    <a:pt x="49630" y="39545"/>
                    <a:pt x="49330" y="39413"/>
                    <a:pt x="49028" y="39413"/>
                  </a:cubicBezTo>
                  <a:cubicBezTo>
                    <a:pt x="48913" y="39413"/>
                    <a:pt x="48798" y="39432"/>
                    <a:pt x="48688" y="39471"/>
                  </a:cubicBezTo>
                  <a:cubicBezTo>
                    <a:pt x="48827" y="39230"/>
                    <a:pt x="48836" y="38931"/>
                    <a:pt x="48721" y="38672"/>
                  </a:cubicBezTo>
                  <a:cubicBezTo>
                    <a:pt x="48522" y="38221"/>
                    <a:pt x="48077" y="38038"/>
                    <a:pt x="47621" y="38038"/>
                  </a:cubicBezTo>
                  <a:cubicBezTo>
                    <a:pt x="47428" y="38038"/>
                    <a:pt x="47232" y="38071"/>
                    <a:pt x="47053" y="38130"/>
                  </a:cubicBezTo>
                  <a:cubicBezTo>
                    <a:pt x="46729" y="38238"/>
                    <a:pt x="46432" y="38418"/>
                    <a:pt x="46143" y="38595"/>
                  </a:cubicBezTo>
                  <a:lnTo>
                    <a:pt x="45730" y="38848"/>
                  </a:lnTo>
                  <a:cubicBezTo>
                    <a:pt x="45739" y="38806"/>
                    <a:pt x="45748" y="38765"/>
                    <a:pt x="45755" y="38723"/>
                  </a:cubicBezTo>
                  <a:cubicBezTo>
                    <a:pt x="45780" y="38682"/>
                    <a:pt x="45805" y="38643"/>
                    <a:pt x="45828" y="38602"/>
                  </a:cubicBezTo>
                  <a:cubicBezTo>
                    <a:pt x="45880" y="38515"/>
                    <a:pt x="45838" y="38438"/>
                    <a:pt x="45768" y="38400"/>
                  </a:cubicBezTo>
                  <a:cubicBezTo>
                    <a:pt x="45768" y="38383"/>
                    <a:pt x="45767" y="38363"/>
                    <a:pt x="45765" y="38344"/>
                  </a:cubicBezTo>
                  <a:cubicBezTo>
                    <a:pt x="45742" y="38123"/>
                    <a:pt x="45661" y="37908"/>
                    <a:pt x="45428" y="37838"/>
                  </a:cubicBezTo>
                  <a:cubicBezTo>
                    <a:pt x="45377" y="37822"/>
                    <a:pt x="45324" y="37816"/>
                    <a:pt x="45272" y="37816"/>
                  </a:cubicBezTo>
                  <a:cubicBezTo>
                    <a:pt x="45100" y="37816"/>
                    <a:pt x="44927" y="37889"/>
                    <a:pt x="44777" y="37964"/>
                  </a:cubicBezTo>
                  <a:cubicBezTo>
                    <a:pt x="44402" y="38156"/>
                    <a:pt x="44094" y="38457"/>
                    <a:pt x="43795" y="38746"/>
                  </a:cubicBezTo>
                  <a:cubicBezTo>
                    <a:pt x="43472" y="39057"/>
                    <a:pt x="43161" y="39378"/>
                    <a:pt x="42862" y="39711"/>
                  </a:cubicBezTo>
                  <a:cubicBezTo>
                    <a:pt x="42562" y="40044"/>
                    <a:pt x="42276" y="40387"/>
                    <a:pt x="42003" y="40740"/>
                  </a:cubicBezTo>
                  <a:cubicBezTo>
                    <a:pt x="41865" y="40917"/>
                    <a:pt x="41731" y="41096"/>
                    <a:pt x="41602" y="41278"/>
                  </a:cubicBezTo>
                  <a:cubicBezTo>
                    <a:pt x="41538" y="41365"/>
                    <a:pt x="41477" y="41451"/>
                    <a:pt x="41436" y="41541"/>
                  </a:cubicBezTo>
                  <a:cubicBezTo>
                    <a:pt x="41285" y="41369"/>
                    <a:pt x="41127" y="41201"/>
                    <a:pt x="40961" y="41039"/>
                  </a:cubicBezTo>
                  <a:lnTo>
                    <a:pt x="35439" y="44719"/>
                  </a:lnTo>
                  <a:cubicBezTo>
                    <a:pt x="35311" y="44543"/>
                    <a:pt x="35180" y="44369"/>
                    <a:pt x="35046" y="44197"/>
                  </a:cubicBezTo>
                  <a:cubicBezTo>
                    <a:pt x="35023" y="44171"/>
                    <a:pt x="34990" y="44155"/>
                    <a:pt x="34953" y="44154"/>
                  </a:cubicBezTo>
                  <a:lnTo>
                    <a:pt x="34555" y="43397"/>
                  </a:lnTo>
                  <a:lnTo>
                    <a:pt x="34529" y="42574"/>
                  </a:lnTo>
                  <a:cubicBezTo>
                    <a:pt x="39660" y="40223"/>
                    <a:pt x="46213" y="31246"/>
                    <a:pt x="39992" y="21299"/>
                  </a:cubicBezTo>
                  <a:lnTo>
                    <a:pt x="41914" y="19916"/>
                  </a:lnTo>
                  <a:lnTo>
                    <a:pt x="46027" y="26977"/>
                  </a:lnTo>
                  <a:lnTo>
                    <a:pt x="45126" y="18294"/>
                  </a:lnTo>
                  <a:lnTo>
                    <a:pt x="51664" y="16326"/>
                  </a:lnTo>
                  <a:lnTo>
                    <a:pt x="44652" y="15127"/>
                  </a:lnTo>
                  <a:lnTo>
                    <a:pt x="45876" y="7361"/>
                  </a:lnTo>
                  <a:lnTo>
                    <a:pt x="41903" y="14050"/>
                  </a:lnTo>
                  <a:lnTo>
                    <a:pt x="33861" y="10633"/>
                  </a:lnTo>
                  <a:lnTo>
                    <a:pt x="33861" y="10633"/>
                  </a:lnTo>
                  <a:lnTo>
                    <a:pt x="40558" y="16871"/>
                  </a:lnTo>
                  <a:lnTo>
                    <a:pt x="38800" y="19589"/>
                  </a:lnTo>
                  <a:cubicBezTo>
                    <a:pt x="37723" y="18189"/>
                    <a:pt x="36382" y="16777"/>
                    <a:pt x="34738" y="15367"/>
                  </a:cubicBezTo>
                  <a:cubicBezTo>
                    <a:pt x="34722" y="15180"/>
                    <a:pt x="34683" y="14995"/>
                    <a:pt x="34619" y="14816"/>
                  </a:cubicBezTo>
                  <a:cubicBezTo>
                    <a:pt x="34561" y="14652"/>
                    <a:pt x="34483" y="14497"/>
                    <a:pt x="34385" y="14351"/>
                  </a:cubicBezTo>
                  <a:cubicBezTo>
                    <a:pt x="34294" y="14213"/>
                    <a:pt x="34173" y="14091"/>
                    <a:pt x="34150" y="13921"/>
                  </a:cubicBezTo>
                  <a:cubicBezTo>
                    <a:pt x="34139" y="13849"/>
                    <a:pt x="34061" y="13804"/>
                    <a:pt x="33990" y="13804"/>
                  </a:cubicBezTo>
                  <a:cubicBezTo>
                    <a:pt x="33977" y="13804"/>
                    <a:pt x="33963" y="13806"/>
                    <a:pt x="33951" y="13809"/>
                  </a:cubicBezTo>
                  <a:cubicBezTo>
                    <a:pt x="33913" y="13819"/>
                    <a:pt x="33880" y="13844"/>
                    <a:pt x="33861" y="13879"/>
                  </a:cubicBezTo>
                  <a:cubicBezTo>
                    <a:pt x="33827" y="13852"/>
                    <a:pt x="33784" y="13835"/>
                    <a:pt x="33741" y="13835"/>
                  </a:cubicBezTo>
                  <a:cubicBezTo>
                    <a:pt x="33693" y="13835"/>
                    <a:pt x="33644" y="13856"/>
                    <a:pt x="33609" y="13905"/>
                  </a:cubicBezTo>
                  <a:cubicBezTo>
                    <a:pt x="33609" y="13905"/>
                    <a:pt x="34401" y="11339"/>
                    <a:pt x="32967" y="9791"/>
                  </a:cubicBezTo>
                  <a:cubicBezTo>
                    <a:pt x="32396" y="9173"/>
                    <a:pt x="31229" y="8743"/>
                    <a:pt x="29963" y="8460"/>
                  </a:cubicBezTo>
                  <a:lnTo>
                    <a:pt x="31179" y="6552"/>
                  </a:lnTo>
                  <a:lnTo>
                    <a:pt x="34393" y="9063"/>
                  </a:lnTo>
                  <a:lnTo>
                    <a:pt x="32368" y="5205"/>
                  </a:lnTo>
                  <a:lnTo>
                    <a:pt x="35035" y="3085"/>
                  </a:lnTo>
                  <a:lnTo>
                    <a:pt x="31563" y="3826"/>
                  </a:lnTo>
                  <a:lnTo>
                    <a:pt x="306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6560805" y="336476"/>
              <a:ext cx="498646" cy="549367"/>
            </a:xfrm>
            <a:custGeom>
              <a:avLst/>
              <a:gdLst/>
              <a:ahLst/>
              <a:cxnLst/>
              <a:rect l="l" t="t" r="r" b="b"/>
              <a:pathLst>
                <a:path w="17804" h="19615" extrusionOk="0">
                  <a:moveTo>
                    <a:pt x="12017" y="1"/>
                  </a:moveTo>
                  <a:lnTo>
                    <a:pt x="8044" y="6690"/>
                  </a:lnTo>
                  <a:lnTo>
                    <a:pt x="1" y="3271"/>
                  </a:lnTo>
                  <a:lnTo>
                    <a:pt x="1" y="3271"/>
                  </a:lnTo>
                  <a:lnTo>
                    <a:pt x="6698" y="9509"/>
                  </a:lnTo>
                  <a:lnTo>
                    <a:pt x="1836" y="17027"/>
                  </a:lnTo>
                  <a:lnTo>
                    <a:pt x="8054" y="12555"/>
                  </a:lnTo>
                  <a:lnTo>
                    <a:pt x="12165" y="19615"/>
                  </a:lnTo>
                  <a:lnTo>
                    <a:pt x="11266" y="10932"/>
                  </a:lnTo>
                  <a:lnTo>
                    <a:pt x="17804" y="8964"/>
                  </a:lnTo>
                  <a:lnTo>
                    <a:pt x="10792" y="7765"/>
                  </a:lnTo>
                  <a:lnTo>
                    <a:pt x="120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6333076" y="130285"/>
              <a:ext cx="260638" cy="273801"/>
            </a:xfrm>
            <a:custGeom>
              <a:avLst/>
              <a:gdLst/>
              <a:ahLst/>
              <a:cxnLst/>
              <a:rect l="l" t="t" r="r" b="b"/>
              <a:pathLst>
                <a:path w="9306" h="9776" extrusionOk="0">
                  <a:moveTo>
                    <a:pt x="4965" y="1"/>
                  </a:moveTo>
                  <a:lnTo>
                    <a:pt x="4362" y="3836"/>
                  </a:lnTo>
                  <a:lnTo>
                    <a:pt x="1" y="3738"/>
                  </a:lnTo>
                  <a:lnTo>
                    <a:pt x="1" y="3738"/>
                  </a:lnTo>
                  <a:lnTo>
                    <a:pt x="4260" y="5391"/>
                  </a:lnTo>
                  <a:lnTo>
                    <a:pt x="3396" y="9775"/>
                  </a:lnTo>
                  <a:lnTo>
                    <a:pt x="5450" y="6552"/>
                  </a:lnTo>
                  <a:lnTo>
                    <a:pt x="8664" y="9063"/>
                  </a:lnTo>
                  <a:lnTo>
                    <a:pt x="6639" y="5206"/>
                  </a:lnTo>
                  <a:lnTo>
                    <a:pt x="9306" y="3085"/>
                  </a:lnTo>
                  <a:lnTo>
                    <a:pt x="5834" y="3826"/>
                  </a:lnTo>
                  <a:lnTo>
                    <a:pt x="49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2"/>
            <p:cNvSpPr/>
            <p:nvPr/>
          </p:nvSpPr>
          <p:spPr>
            <a:xfrm>
              <a:off x="6957223" y="194954"/>
              <a:ext cx="202074" cy="226189"/>
            </a:xfrm>
            <a:custGeom>
              <a:avLst/>
              <a:gdLst/>
              <a:ahLst/>
              <a:cxnLst/>
              <a:rect l="l" t="t" r="r" b="b"/>
              <a:pathLst>
                <a:path w="7215" h="8076" extrusionOk="0">
                  <a:moveTo>
                    <a:pt x="5561" y="1"/>
                  </a:moveTo>
                  <a:lnTo>
                    <a:pt x="3387" y="2429"/>
                  </a:lnTo>
                  <a:lnTo>
                    <a:pt x="358" y="374"/>
                  </a:lnTo>
                  <a:lnTo>
                    <a:pt x="2606" y="3480"/>
                  </a:lnTo>
                  <a:lnTo>
                    <a:pt x="1" y="6177"/>
                  </a:lnTo>
                  <a:lnTo>
                    <a:pt x="2917" y="4842"/>
                  </a:lnTo>
                  <a:lnTo>
                    <a:pt x="4036" y="8075"/>
                  </a:lnTo>
                  <a:lnTo>
                    <a:pt x="4368" y="4433"/>
                  </a:lnTo>
                  <a:lnTo>
                    <a:pt x="7215" y="4153"/>
                  </a:lnTo>
                  <a:lnTo>
                    <a:pt x="4430" y="3093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2"/>
            <p:cNvSpPr/>
            <p:nvPr/>
          </p:nvSpPr>
          <p:spPr>
            <a:xfrm>
              <a:off x="6951538" y="1401658"/>
              <a:ext cx="258033" cy="270720"/>
            </a:xfrm>
            <a:custGeom>
              <a:avLst/>
              <a:gdLst/>
              <a:ahLst/>
              <a:cxnLst/>
              <a:rect l="l" t="t" r="r" b="b"/>
              <a:pathLst>
                <a:path w="9213" h="9666" extrusionOk="0">
                  <a:moveTo>
                    <a:pt x="5681" y="1"/>
                  </a:moveTo>
                  <a:lnTo>
                    <a:pt x="4226" y="3600"/>
                  </a:lnTo>
                  <a:lnTo>
                    <a:pt x="0" y="2521"/>
                  </a:lnTo>
                  <a:lnTo>
                    <a:pt x="3774" y="5093"/>
                  </a:lnTo>
                  <a:lnTo>
                    <a:pt x="1943" y="9168"/>
                  </a:lnTo>
                  <a:lnTo>
                    <a:pt x="4673" y="6492"/>
                  </a:lnTo>
                  <a:lnTo>
                    <a:pt x="7235" y="9666"/>
                  </a:lnTo>
                  <a:lnTo>
                    <a:pt x="6134" y="5450"/>
                  </a:lnTo>
                  <a:lnTo>
                    <a:pt x="9212" y="3987"/>
                  </a:lnTo>
                  <a:lnTo>
                    <a:pt x="5664" y="3924"/>
                  </a:lnTo>
                  <a:lnTo>
                    <a:pt x="56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5640843" y="1389530"/>
              <a:ext cx="267360" cy="277078"/>
            </a:xfrm>
            <a:custGeom>
              <a:avLst/>
              <a:gdLst/>
              <a:ahLst/>
              <a:cxnLst/>
              <a:rect l="l" t="t" r="r" b="b"/>
              <a:pathLst>
                <a:path w="9546" h="9893" extrusionOk="0">
                  <a:moveTo>
                    <a:pt x="4126" y="1"/>
                  </a:moveTo>
                  <a:lnTo>
                    <a:pt x="4294" y="3879"/>
                  </a:lnTo>
                  <a:lnTo>
                    <a:pt x="1" y="4648"/>
                  </a:lnTo>
                  <a:lnTo>
                    <a:pt x="4503" y="5424"/>
                  </a:lnTo>
                  <a:lnTo>
                    <a:pt x="4525" y="9893"/>
                  </a:lnTo>
                  <a:lnTo>
                    <a:pt x="5901" y="6326"/>
                  </a:lnTo>
                  <a:lnTo>
                    <a:pt x="9545" y="8152"/>
                  </a:lnTo>
                  <a:lnTo>
                    <a:pt x="6799" y="4772"/>
                  </a:lnTo>
                  <a:lnTo>
                    <a:pt x="8992" y="2163"/>
                  </a:lnTo>
                  <a:lnTo>
                    <a:pt x="5735" y="3578"/>
                  </a:lnTo>
                  <a:lnTo>
                    <a:pt x="4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5612527" y="802745"/>
              <a:ext cx="382414" cy="363173"/>
            </a:xfrm>
            <a:custGeom>
              <a:avLst/>
              <a:gdLst/>
              <a:ahLst/>
              <a:cxnLst/>
              <a:rect l="l" t="t" r="r" b="b"/>
              <a:pathLst>
                <a:path w="13654" h="12967" extrusionOk="0">
                  <a:moveTo>
                    <a:pt x="4090" y="1"/>
                  </a:moveTo>
                  <a:lnTo>
                    <a:pt x="5451" y="5081"/>
                  </a:lnTo>
                  <a:lnTo>
                    <a:pt x="0" y="7361"/>
                  </a:lnTo>
                  <a:lnTo>
                    <a:pt x="6181" y="7063"/>
                  </a:lnTo>
                  <a:lnTo>
                    <a:pt x="7525" y="12966"/>
                  </a:lnTo>
                  <a:lnTo>
                    <a:pt x="8295" y="7845"/>
                  </a:lnTo>
                  <a:lnTo>
                    <a:pt x="13653" y="9188"/>
                  </a:lnTo>
                  <a:lnTo>
                    <a:pt x="13653" y="9188"/>
                  </a:lnTo>
                  <a:lnTo>
                    <a:pt x="9026" y="5524"/>
                  </a:lnTo>
                  <a:lnTo>
                    <a:pt x="11160" y="1432"/>
                  </a:lnTo>
                  <a:lnTo>
                    <a:pt x="7269" y="4259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7900852" y="786221"/>
              <a:ext cx="352614" cy="361745"/>
            </a:xfrm>
            <a:custGeom>
              <a:avLst/>
              <a:gdLst/>
              <a:ahLst/>
              <a:cxnLst/>
              <a:rect l="l" t="t" r="r" b="b"/>
              <a:pathLst>
                <a:path w="12590" h="12916" extrusionOk="0">
                  <a:moveTo>
                    <a:pt x="7440" y="1"/>
                  </a:moveTo>
                  <a:lnTo>
                    <a:pt x="5813" y="5003"/>
                  </a:lnTo>
                  <a:lnTo>
                    <a:pt x="0" y="3943"/>
                  </a:lnTo>
                  <a:lnTo>
                    <a:pt x="5345" y="7062"/>
                  </a:lnTo>
                  <a:lnTo>
                    <a:pt x="3255" y="12742"/>
                  </a:lnTo>
                  <a:lnTo>
                    <a:pt x="6692" y="8870"/>
                  </a:lnTo>
                  <a:lnTo>
                    <a:pt x="10453" y="12915"/>
                  </a:lnTo>
                  <a:lnTo>
                    <a:pt x="8568" y="7322"/>
                  </a:lnTo>
                  <a:lnTo>
                    <a:pt x="12589" y="5052"/>
                  </a:lnTo>
                  <a:lnTo>
                    <a:pt x="7786" y="5303"/>
                  </a:lnTo>
                  <a:lnTo>
                    <a:pt x="7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7058247" y="308049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0" y="5646"/>
                  </a:lnTo>
                  <a:lnTo>
                    <a:pt x="2220" y="3877"/>
                  </a:lnTo>
                  <a:lnTo>
                    <a:pt x="3898" y="6359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2" y="11031"/>
                  </a:lnTo>
                  <a:lnTo>
                    <a:pt x="4869" y="8976"/>
                  </a:lnTo>
                  <a:lnTo>
                    <a:pt x="5785" y="14914"/>
                  </a:lnTo>
                  <a:lnTo>
                    <a:pt x="6700" y="8976"/>
                  </a:lnTo>
                  <a:lnTo>
                    <a:pt x="9107" y="11031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59"/>
                  </a:lnTo>
                  <a:lnTo>
                    <a:pt x="9349" y="3877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5612527" y="334936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2462" y="11030"/>
                  </a:moveTo>
                  <a:lnTo>
                    <a:pt x="2462" y="11030"/>
                  </a:lnTo>
                  <a:lnTo>
                    <a:pt x="2462" y="11030"/>
                  </a:lnTo>
                  <a:close/>
                  <a:moveTo>
                    <a:pt x="9106" y="11030"/>
                  </a:moveTo>
                  <a:lnTo>
                    <a:pt x="9106" y="11030"/>
                  </a:lnTo>
                  <a:lnTo>
                    <a:pt x="9106" y="11030"/>
                  </a:lnTo>
                  <a:close/>
                  <a:moveTo>
                    <a:pt x="5784" y="1"/>
                  </a:moveTo>
                  <a:lnTo>
                    <a:pt x="4781" y="5646"/>
                  </a:lnTo>
                  <a:lnTo>
                    <a:pt x="2219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9" y="8976"/>
                  </a:lnTo>
                  <a:lnTo>
                    <a:pt x="5784" y="14913"/>
                  </a:lnTo>
                  <a:lnTo>
                    <a:pt x="6701" y="8976"/>
                  </a:lnTo>
                  <a:lnTo>
                    <a:pt x="9106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49" y="3876"/>
                  </a:lnTo>
                  <a:lnTo>
                    <a:pt x="6788" y="5646"/>
                  </a:lnTo>
                  <a:lnTo>
                    <a:pt x="5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2"/>
            <p:cNvSpPr/>
            <p:nvPr/>
          </p:nvSpPr>
          <p:spPr>
            <a:xfrm>
              <a:off x="7776303" y="206241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5785" y="1"/>
                  </a:moveTo>
                  <a:lnTo>
                    <a:pt x="4781" y="5646"/>
                  </a:lnTo>
                  <a:lnTo>
                    <a:pt x="2221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8" y="8976"/>
                  </a:lnTo>
                  <a:lnTo>
                    <a:pt x="5785" y="14913"/>
                  </a:lnTo>
                  <a:lnTo>
                    <a:pt x="6701" y="8976"/>
                  </a:lnTo>
                  <a:lnTo>
                    <a:pt x="9107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50" y="3876"/>
                  </a:lnTo>
                  <a:lnTo>
                    <a:pt x="6788" y="5646"/>
                  </a:lnTo>
                  <a:lnTo>
                    <a:pt x="57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8021228" y="1352784"/>
              <a:ext cx="189807" cy="244646"/>
            </a:xfrm>
            <a:custGeom>
              <a:avLst/>
              <a:gdLst/>
              <a:ahLst/>
              <a:cxnLst/>
              <a:rect l="l" t="t" r="r" b="b"/>
              <a:pathLst>
                <a:path w="6777" h="8735" extrusionOk="0">
                  <a:moveTo>
                    <a:pt x="3388" y="0"/>
                  </a:moveTo>
                  <a:lnTo>
                    <a:pt x="2801" y="3306"/>
                  </a:lnTo>
                  <a:lnTo>
                    <a:pt x="1301" y="2270"/>
                  </a:lnTo>
                  <a:lnTo>
                    <a:pt x="2284" y="3723"/>
                  </a:lnTo>
                  <a:lnTo>
                    <a:pt x="1" y="4299"/>
                  </a:lnTo>
                  <a:lnTo>
                    <a:pt x="2329" y="4809"/>
                  </a:lnTo>
                  <a:lnTo>
                    <a:pt x="1442" y="6460"/>
                  </a:lnTo>
                  <a:lnTo>
                    <a:pt x="1442" y="6460"/>
                  </a:lnTo>
                  <a:lnTo>
                    <a:pt x="2852" y="5257"/>
                  </a:lnTo>
                  <a:lnTo>
                    <a:pt x="3388" y="8734"/>
                  </a:lnTo>
                  <a:lnTo>
                    <a:pt x="3926" y="5257"/>
                  </a:lnTo>
                  <a:lnTo>
                    <a:pt x="5334" y="6460"/>
                  </a:lnTo>
                  <a:lnTo>
                    <a:pt x="5334" y="6460"/>
                  </a:lnTo>
                  <a:lnTo>
                    <a:pt x="4449" y="4809"/>
                  </a:lnTo>
                  <a:lnTo>
                    <a:pt x="6777" y="4299"/>
                  </a:lnTo>
                  <a:lnTo>
                    <a:pt x="4494" y="3723"/>
                  </a:lnTo>
                  <a:lnTo>
                    <a:pt x="5476" y="2270"/>
                  </a:lnTo>
                  <a:lnTo>
                    <a:pt x="3977" y="3306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5665238" y="1727133"/>
              <a:ext cx="189779" cy="244702"/>
            </a:xfrm>
            <a:custGeom>
              <a:avLst/>
              <a:gdLst/>
              <a:ahLst/>
              <a:cxnLst/>
              <a:rect l="l" t="t" r="r" b="b"/>
              <a:pathLst>
                <a:path w="6776" h="8737" extrusionOk="0">
                  <a:moveTo>
                    <a:pt x="3388" y="1"/>
                  </a:moveTo>
                  <a:lnTo>
                    <a:pt x="2801" y="3308"/>
                  </a:lnTo>
                  <a:lnTo>
                    <a:pt x="1301" y="2272"/>
                  </a:lnTo>
                  <a:lnTo>
                    <a:pt x="2283" y="3726"/>
                  </a:lnTo>
                  <a:lnTo>
                    <a:pt x="0" y="4301"/>
                  </a:lnTo>
                  <a:lnTo>
                    <a:pt x="2328" y="4810"/>
                  </a:lnTo>
                  <a:lnTo>
                    <a:pt x="1442" y="6462"/>
                  </a:lnTo>
                  <a:lnTo>
                    <a:pt x="2851" y="5259"/>
                  </a:lnTo>
                  <a:lnTo>
                    <a:pt x="3388" y="8736"/>
                  </a:lnTo>
                  <a:lnTo>
                    <a:pt x="3924" y="5259"/>
                  </a:lnTo>
                  <a:lnTo>
                    <a:pt x="5334" y="6462"/>
                  </a:lnTo>
                  <a:lnTo>
                    <a:pt x="4449" y="4810"/>
                  </a:lnTo>
                  <a:lnTo>
                    <a:pt x="6775" y="4301"/>
                  </a:lnTo>
                  <a:lnTo>
                    <a:pt x="4494" y="3726"/>
                  </a:lnTo>
                  <a:lnTo>
                    <a:pt x="5476" y="2272"/>
                  </a:lnTo>
                  <a:lnTo>
                    <a:pt x="3976" y="3308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7907014" y="1640618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1" y="5646"/>
                  </a:lnTo>
                  <a:lnTo>
                    <a:pt x="2220" y="3878"/>
                  </a:lnTo>
                  <a:lnTo>
                    <a:pt x="3898" y="6360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3" y="11032"/>
                  </a:lnTo>
                  <a:lnTo>
                    <a:pt x="2463" y="11032"/>
                  </a:lnTo>
                  <a:lnTo>
                    <a:pt x="4869" y="8977"/>
                  </a:lnTo>
                  <a:lnTo>
                    <a:pt x="5785" y="14915"/>
                  </a:lnTo>
                  <a:lnTo>
                    <a:pt x="6700" y="8977"/>
                  </a:lnTo>
                  <a:lnTo>
                    <a:pt x="9107" y="11032"/>
                  </a:lnTo>
                  <a:lnTo>
                    <a:pt x="9107" y="11032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60"/>
                  </a:lnTo>
                  <a:lnTo>
                    <a:pt x="9349" y="3878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2"/>
            <p:cNvSpPr/>
            <p:nvPr/>
          </p:nvSpPr>
          <p:spPr>
            <a:xfrm>
              <a:off x="6692161" y="1592137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2462" y="11032"/>
                  </a:moveTo>
                  <a:lnTo>
                    <a:pt x="2462" y="11032"/>
                  </a:lnTo>
                  <a:lnTo>
                    <a:pt x="2462" y="11032"/>
                  </a:lnTo>
                  <a:lnTo>
                    <a:pt x="2462" y="11032"/>
                  </a:lnTo>
                  <a:close/>
                  <a:moveTo>
                    <a:pt x="5784" y="1"/>
                  </a:moveTo>
                  <a:lnTo>
                    <a:pt x="4781" y="5646"/>
                  </a:lnTo>
                  <a:lnTo>
                    <a:pt x="2219" y="3878"/>
                  </a:lnTo>
                  <a:lnTo>
                    <a:pt x="3898" y="6360"/>
                  </a:lnTo>
                  <a:lnTo>
                    <a:pt x="0" y="7342"/>
                  </a:lnTo>
                  <a:lnTo>
                    <a:pt x="3975" y="8211"/>
                  </a:lnTo>
                  <a:lnTo>
                    <a:pt x="2462" y="11032"/>
                  </a:lnTo>
                  <a:lnTo>
                    <a:pt x="4868" y="8977"/>
                  </a:lnTo>
                  <a:lnTo>
                    <a:pt x="5784" y="14915"/>
                  </a:lnTo>
                  <a:lnTo>
                    <a:pt x="6701" y="8977"/>
                  </a:lnTo>
                  <a:lnTo>
                    <a:pt x="9106" y="11032"/>
                  </a:lnTo>
                  <a:lnTo>
                    <a:pt x="7595" y="8211"/>
                  </a:lnTo>
                  <a:lnTo>
                    <a:pt x="11569" y="7342"/>
                  </a:lnTo>
                  <a:lnTo>
                    <a:pt x="7670" y="6360"/>
                  </a:lnTo>
                  <a:lnTo>
                    <a:pt x="9349" y="3878"/>
                  </a:lnTo>
                  <a:lnTo>
                    <a:pt x="6788" y="5646"/>
                  </a:lnTo>
                  <a:lnTo>
                    <a:pt x="5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2"/>
            <p:cNvSpPr/>
            <p:nvPr/>
          </p:nvSpPr>
          <p:spPr>
            <a:xfrm>
              <a:off x="5702347" y="2032779"/>
              <a:ext cx="1101311" cy="237588"/>
            </a:xfrm>
            <a:custGeom>
              <a:avLst/>
              <a:gdLst/>
              <a:ahLst/>
              <a:cxnLst/>
              <a:rect l="l" t="t" r="r" b="b"/>
              <a:pathLst>
                <a:path w="39322" h="8483" extrusionOk="0">
                  <a:moveTo>
                    <a:pt x="19661" y="0"/>
                  </a:moveTo>
                  <a:cubicBezTo>
                    <a:pt x="14447" y="0"/>
                    <a:pt x="9446" y="448"/>
                    <a:pt x="5760" y="1243"/>
                  </a:cubicBezTo>
                  <a:cubicBezTo>
                    <a:pt x="2071" y="2038"/>
                    <a:pt x="1" y="3117"/>
                    <a:pt x="1" y="4242"/>
                  </a:cubicBezTo>
                  <a:cubicBezTo>
                    <a:pt x="1" y="5367"/>
                    <a:pt x="2071" y="6445"/>
                    <a:pt x="5760" y="7240"/>
                  </a:cubicBezTo>
                  <a:cubicBezTo>
                    <a:pt x="9446" y="8035"/>
                    <a:pt x="14447" y="8482"/>
                    <a:pt x="19661" y="8482"/>
                  </a:cubicBezTo>
                  <a:cubicBezTo>
                    <a:pt x="24875" y="8482"/>
                    <a:pt x="29876" y="8035"/>
                    <a:pt x="33562" y="7240"/>
                  </a:cubicBezTo>
                  <a:cubicBezTo>
                    <a:pt x="37249" y="6445"/>
                    <a:pt x="39321" y="5367"/>
                    <a:pt x="39321" y="4242"/>
                  </a:cubicBezTo>
                  <a:cubicBezTo>
                    <a:pt x="39321" y="3117"/>
                    <a:pt x="37249" y="2038"/>
                    <a:pt x="33562" y="1243"/>
                  </a:cubicBezTo>
                  <a:cubicBezTo>
                    <a:pt x="29876" y="448"/>
                    <a:pt x="24875" y="0"/>
                    <a:pt x="19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7151287" y="2032779"/>
              <a:ext cx="937775" cy="237588"/>
            </a:xfrm>
            <a:custGeom>
              <a:avLst/>
              <a:gdLst/>
              <a:ahLst/>
              <a:cxnLst/>
              <a:rect l="l" t="t" r="r" b="b"/>
              <a:pathLst>
                <a:path w="33483" h="8483" extrusionOk="0">
                  <a:moveTo>
                    <a:pt x="16742" y="0"/>
                  </a:moveTo>
                  <a:cubicBezTo>
                    <a:pt x="12301" y="0"/>
                    <a:pt x="8043" y="448"/>
                    <a:pt x="4904" y="1243"/>
                  </a:cubicBezTo>
                  <a:cubicBezTo>
                    <a:pt x="1764" y="2038"/>
                    <a:pt x="1" y="3117"/>
                    <a:pt x="1" y="4242"/>
                  </a:cubicBezTo>
                  <a:cubicBezTo>
                    <a:pt x="1" y="5367"/>
                    <a:pt x="1764" y="6445"/>
                    <a:pt x="4904" y="7240"/>
                  </a:cubicBezTo>
                  <a:cubicBezTo>
                    <a:pt x="8043" y="8035"/>
                    <a:pt x="12301" y="8482"/>
                    <a:pt x="16742" y="8482"/>
                  </a:cubicBezTo>
                  <a:cubicBezTo>
                    <a:pt x="21181" y="8482"/>
                    <a:pt x="25439" y="8035"/>
                    <a:pt x="28578" y="7240"/>
                  </a:cubicBezTo>
                  <a:cubicBezTo>
                    <a:pt x="31718" y="6445"/>
                    <a:pt x="33483" y="5367"/>
                    <a:pt x="33483" y="4242"/>
                  </a:cubicBezTo>
                  <a:cubicBezTo>
                    <a:pt x="33483" y="3117"/>
                    <a:pt x="31718" y="2038"/>
                    <a:pt x="28578" y="1243"/>
                  </a:cubicBezTo>
                  <a:cubicBezTo>
                    <a:pt x="25439" y="448"/>
                    <a:pt x="21181" y="0"/>
                    <a:pt x="16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6770413" y="1189361"/>
              <a:ext cx="250387" cy="259602"/>
            </a:xfrm>
            <a:custGeom>
              <a:avLst/>
              <a:gdLst/>
              <a:ahLst/>
              <a:cxnLst/>
              <a:rect l="l" t="t" r="r" b="b"/>
              <a:pathLst>
                <a:path w="8940" h="9269" extrusionOk="0">
                  <a:moveTo>
                    <a:pt x="3926" y="1"/>
                  </a:moveTo>
                  <a:cubicBezTo>
                    <a:pt x="3755" y="1"/>
                    <a:pt x="3583" y="75"/>
                    <a:pt x="3433" y="150"/>
                  </a:cubicBezTo>
                  <a:cubicBezTo>
                    <a:pt x="3058" y="342"/>
                    <a:pt x="2750" y="645"/>
                    <a:pt x="2451" y="934"/>
                  </a:cubicBezTo>
                  <a:cubicBezTo>
                    <a:pt x="2128" y="1243"/>
                    <a:pt x="1817" y="1564"/>
                    <a:pt x="1518" y="1897"/>
                  </a:cubicBezTo>
                  <a:cubicBezTo>
                    <a:pt x="1218" y="2230"/>
                    <a:pt x="932" y="2573"/>
                    <a:pt x="658" y="2926"/>
                  </a:cubicBezTo>
                  <a:cubicBezTo>
                    <a:pt x="521" y="3103"/>
                    <a:pt x="387" y="3282"/>
                    <a:pt x="256" y="3464"/>
                  </a:cubicBezTo>
                  <a:cubicBezTo>
                    <a:pt x="127" y="3645"/>
                    <a:pt x="1" y="3814"/>
                    <a:pt x="62" y="4048"/>
                  </a:cubicBezTo>
                  <a:cubicBezTo>
                    <a:pt x="115" y="4251"/>
                    <a:pt x="232" y="4450"/>
                    <a:pt x="316" y="4645"/>
                  </a:cubicBezTo>
                  <a:cubicBezTo>
                    <a:pt x="405" y="4853"/>
                    <a:pt x="492" y="5062"/>
                    <a:pt x="578" y="5272"/>
                  </a:cubicBezTo>
                  <a:cubicBezTo>
                    <a:pt x="748" y="5693"/>
                    <a:pt x="907" y="6116"/>
                    <a:pt x="1060" y="6543"/>
                  </a:cubicBezTo>
                  <a:cubicBezTo>
                    <a:pt x="1365" y="7405"/>
                    <a:pt x="1634" y="8277"/>
                    <a:pt x="1865" y="9160"/>
                  </a:cubicBezTo>
                  <a:cubicBezTo>
                    <a:pt x="1885" y="9236"/>
                    <a:pt x="1941" y="9269"/>
                    <a:pt x="2000" y="9269"/>
                  </a:cubicBezTo>
                  <a:cubicBezTo>
                    <a:pt x="2061" y="9269"/>
                    <a:pt x="2126" y="9233"/>
                    <a:pt x="2157" y="9176"/>
                  </a:cubicBezTo>
                  <a:cubicBezTo>
                    <a:pt x="2175" y="9175"/>
                    <a:pt x="2191" y="9170"/>
                    <a:pt x="2207" y="9165"/>
                  </a:cubicBezTo>
                  <a:cubicBezTo>
                    <a:pt x="2583" y="9018"/>
                    <a:pt x="2956" y="8864"/>
                    <a:pt x="3327" y="8704"/>
                  </a:cubicBezTo>
                  <a:cubicBezTo>
                    <a:pt x="4087" y="8376"/>
                    <a:pt x="5049" y="7993"/>
                    <a:pt x="5627" y="7335"/>
                  </a:cubicBezTo>
                  <a:cubicBezTo>
                    <a:pt x="6001" y="7206"/>
                    <a:pt x="6369" y="7060"/>
                    <a:pt x="6730" y="6899"/>
                  </a:cubicBezTo>
                  <a:cubicBezTo>
                    <a:pt x="7072" y="6747"/>
                    <a:pt x="7406" y="6579"/>
                    <a:pt x="7733" y="6401"/>
                  </a:cubicBezTo>
                  <a:cubicBezTo>
                    <a:pt x="8030" y="6239"/>
                    <a:pt x="8367" y="6078"/>
                    <a:pt x="8589" y="5816"/>
                  </a:cubicBezTo>
                  <a:cubicBezTo>
                    <a:pt x="8790" y="5578"/>
                    <a:pt x="8894" y="5205"/>
                    <a:pt x="8705" y="4929"/>
                  </a:cubicBezTo>
                  <a:cubicBezTo>
                    <a:pt x="8643" y="4837"/>
                    <a:pt x="8554" y="4766"/>
                    <a:pt x="8451" y="4725"/>
                  </a:cubicBezTo>
                  <a:cubicBezTo>
                    <a:pt x="8537" y="4636"/>
                    <a:pt x="8615" y="4542"/>
                    <a:pt x="8684" y="4442"/>
                  </a:cubicBezTo>
                  <a:cubicBezTo>
                    <a:pt x="8826" y="4243"/>
                    <a:pt x="8935" y="4022"/>
                    <a:pt x="8936" y="3773"/>
                  </a:cubicBezTo>
                  <a:cubicBezTo>
                    <a:pt x="8939" y="3467"/>
                    <a:pt x="8749" y="3228"/>
                    <a:pt x="8493" y="3130"/>
                  </a:cubicBezTo>
                  <a:cubicBezTo>
                    <a:pt x="8718" y="2792"/>
                    <a:pt x="8729" y="2307"/>
                    <a:pt x="8477" y="1980"/>
                  </a:cubicBezTo>
                  <a:cubicBezTo>
                    <a:pt x="8285" y="1731"/>
                    <a:pt x="7985" y="1599"/>
                    <a:pt x="7683" y="1599"/>
                  </a:cubicBezTo>
                  <a:cubicBezTo>
                    <a:pt x="7568" y="1599"/>
                    <a:pt x="7452" y="1618"/>
                    <a:pt x="7342" y="1657"/>
                  </a:cubicBezTo>
                  <a:cubicBezTo>
                    <a:pt x="7483" y="1416"/>
                    <a:pt x="7491" y="1117"/>
                    <a:pt x="7376" y="858"/>
                  </a:cubicBezTo>
                  <a:cubicBezTo>
                    <a:pt x="7177" y="407"/>
                    <a:pt x="6732" y="224"/>
                    <a:pt x="6276" y="224"/>
                  </a:cubicBezTo>
                  <a:cubicBezTo>
                    <a:pt x="6083" y="224"/>
                    <a:pt x="5888" y="257"/>
                    <a:pt x="5709" y="316"/>
                  </a:cubicBezTo>
                  <a:cubicBezTo>
                    <a:pt x="5383" y="424"/>
                    <a:pt x="5088" y="604"/>
                    <a:pt x="4798" y="781"/>
                  </a:cubicBezTo>
                  <a:lnTo>
                    <a:pt x="4385" y="1034"/>
                  </a:lnTo>
                  <a:cubicBezTo>
                    <a:pt x="4426" y="870"/>
                    <a:pt x="4437" y="698"/>
                    <a:pt x="4421" y="530"/>
                  </a:cubicBezTo>
                  <a:cubicBezTo>
                    <a:pt x="4398" y="309"/>
                    <a:pt x="4315" y="94"/>
                    <a:pt x="4084" y="24"/>
                  </a:cubicBezTo>
                  <a:cubicBezTo>
                    <a:pt x="4032" y="8"/>
                    <a:pt x="3979" y="1"/>
                    <a:pt x="3926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6812229" y="1205101"/>
              <a:ext cx="85787" cy="100827"/>
            </a:xfrm>
            <a:custGeom>
              <a:avLst/>
              <a:gdLst/>
              <a:ahLst/>
              <a:cxnLst/>
              <a:rect l="l" t="t" r="r" b="b"/>
              <a:pathLst>
                <a:path w="3063" h="3600" extrusionOk="0">
                  <a:moveTo>
                    <a:pt x="2842" y="0"/>
                  </a:moveTo>
                  <a:cubicBezTo>
                    <a:pt x="2789" y="0"/>
                    <a:pt x="2736" y="24"/>
                    <a:pt x="2702" y="81"/>
                  </a:cubicBezTo>
                  <a:cubicBezTo>
                    <a:pt x="2491" y="434"/>
                    <a:pt x="2264" y="784"/>
                    <a:pt x="2071" y="1148"/>
                  </a:cubicBezTo>
                  <a:cubicBezTo>
                    <a:pt x="1978" y="1322"/>
                    <a:pt x="1897" y="1510"/>
                    <a:pt x="1859" y="1704"/>
                  </a:cubicBezTo>
                  <a:cubicBezTo>
                    <a:pt x="1822" y="1889"/>
                    <a:pt x="1843" y="2078"/>
                    <a:pt x="1812" y="2262"/>
                  </a:cubicBezTo>
                  <a:cubicBezTo>
                    <a:pt x="1689" y="2999"/>
                    <a:pt x="801" y="3173"/>
                    <a:pt x="192" y="3275"/>
                  </a:cubicBezTo>
                  <a:cubicBezTo>
                    <a:pt x="0" y="3307"/>
                    <a:pt x="9" y="3599"/>
                    <a:pt x="185" y="3599"/>
                  </a:cubicBezTo>
                  <a:cubicBezTo>
                    <a:pt x="195" y="3599"/>
                    <a:pt x="205" y="3598"/>
                    <a:pt x="215" y="3596"/>
                  </a:cubicBezTo>
                  <a:cubicBezTo>
                    <a:pt x="921" y="3479"/>
                    <a:pt x="1793" y="3288"/>
                    <a:pt x="2072" y="2527"/>
                  </a:cubicBezTo>
                  <a:cubicBezTo>
                    <a:pt x="2141" y="2341"/>
                    <a:pt x="2144" y="2152"/>
                    <a:pt x="2154" y="1956"/>
                  </a:cubicBezTo>
                  <a:cubicBezTo>
                    <a:pt x="2164" y="1745"/>
                    <a:pt x="2226" y="1552"/>
                    <a:pt x="2321" y="1364"/>
                  </a:cubicBezTo>
                  <a:cubicBezTo>
                    <a:pt x="2519" y="972"/>
                    <a:pt x="2766" y="601"/>
                    <a:pt x="2991" y="226"/>
                  </a:cubicBezTo>
                  <a:cubicBezTo>
                    <a:pt x="3063" y="105"/>
                    <a:pt x="2953" y="0"/>
                    <a:pt x="2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6901349" y="1233809"/>
              <a:ext cx="106541" cy="128610"/>
            </a:xfrm>
            <a:custGeom>
              <a:avLst/>
              <a:gdLst/>
              <a:ahLst/>
              <a:cxnLst/>
              <a:rect l="l" t="t" r="r" b="b"/>
              <a:pathLst>
                <a:path w="3804" h="4592" extrusionOk="0">
                  <a:moveTo>
                    <a:pt x="2466" y="1"/>
                  </a:moveTo>
                  <a:cubicBezTo>
                    <a:pt x="2450" y="1"/>
                    <a:pt x="2434" y="3"/>
                    <a:pt x="2417" y="6"/>
                  </a:cubicBezTo>
                  <a:cubicBezTo>
                    <a:pt x="1760" y="162"/>
                    <a:pt x="1124" y="394"/>
                    <a:pt x="522" y="698"/>
                  </a:cubicBezTo>
                  <a:cubicBezTo>
                    <a:pt x="470" y="623"/>
                    <a:pt x="416" y="550"/>
                    <a:pt x="361" y="479"/>
                  </a:cubicBezTo>
                  <a:cubicBezTo>
                    <a:pt x="325" y="433"/>
                    <a:pt x="279" y="413"/>
                    <a:pt x="232" y="413"/>
                  </a:cubicBezTo>
                  <a:cubicBezTo>
                    <a:pt x="114" y="413"/>
                    <a:pt x="1" y="538"/>
                    <a:pt x="91" y="658"/>
                  </a:cubicBezTo>
                  <a:cubicBezTo>
                    <a:pt x="921" y="1740"/>
                    <a:pt x="1340" y="3080"/>
                    <a:pt x="1277" y="4443"/>
                  </a:cubicBezTo>
                  <a:cubicBezTo>
                    <a:pt x="1274" y="4525"/>
                    <a:pt x="1362" y="4592"/>
                    <a:pt x="1438" y="4592"/>
                  </a:cubicBezTo>
                  <a:cubicBezTo>
                    <a:pt x="1442" y="4592"/>
                    <a:pt x="1446" y="4592"/>
                    <a:pt x="1449" y="4591"/>
                  </a:cubicBezTo>
                  <a:cubicBezTo>
                    <a:pt x="1544" y="4584"/>
                    <a:pt x="1595" y="4507"/>
                    <a:pt x="1599" y="4420"/>
                  </a:cubicBezTo>
                  <a:cubicBezTo>
                    <a:pt x="1608" y="4232"/>
                    <a:pt x="1608" y="4043"/>
                    <a:pt x="1599" y="3856"/>
                  </a:cubicBezTo>
                  <a:lnTo>
                    <a:pt x="1599" y="3856"/>
                  </a:lnTo>
                  <a:cubicBezTo>
                    <a:pt x="1611" y="3859"/>
                    <a:pt x="1623" y="3860"/>
                    <a:pt x="1636" y="3860"/>
                  </a:cubicBezTo>
                  <a:cubicBezTo>
                    <a:pt x="1651" y="3860"/>
                    <a:pt x="1666" y="3858"/>
                    <a:pt x="1681" y="3853"/>
                  </a:cubicBezTo>
                  <a:lnTo>
                    <a:pt x="3622" y="3289"/>
                  </a:lnTo>
                  <a:cubicBezTo>
                    <a:pt x="3804" y="3236"/>
                    <a:pt x="3732" y="2977"/>
                    <a:pt x="3567" y="2977"/>
                  </a:cubicBezTo>
                  <a:cubicBezTo>
                    <a:pt x="3551" y="2977"/>
                    <a:pt x="3535" y="2979"/>
                    <a:pt x="3517" y="2984"/>
                  </a:cubicBezTo>
                  <a:lnTo>
                    <a:pt x="1576" y="3548"/>
                  </a:lnTo>
                  <a:cubicBezTo>
                    <a:pt x="1541" y="3209"/>
                    <a:pt x="1479" y="2875"/>
                    <a:pt x="1388" y="2547"/>
                  </a:cubicBezTo>
                  <a:cubicBezTo>
                    <a:pt x="1393" y="2547"/>
                    <a:pt x="1397" y="2545"/>
                    <a:pt x="1400" y="2544"/>
                  </a:cubicBezTo>
                  <a:lnTo>
                    <a:pt x="3590" y="1701"/>
                  </a:lnTo>
                  <a:cubicBezTo>
                    <a:pt x="3762" y="1635"/>
                    <a:pt x="3699" y="1384"/>
                    <a:pt x="3545" y="1384"/>
                  </a:cubicBezTo>
                  <a:cubicBezTo>
                    <a:pt x="3527" y="1384"/>
                    <a:pt x="3507" y="1388"/>
                    <a:pt x="3485" y="1396"/>
                  </a:cubicBezTo>
                  <a:lnTo>
                    <a:pt x="1295" y="2239"/>
                  </a:lnTo>
                  <a:lnTo>
                    <a:pt x="1294" y="2239"/>
                  </a:lnTo>
                  <a:cubicBezTo>
                    <a:pt x="1146" y="1792"/>
                    <a:pt x="945" y="1367"/>
                    <a:pt x="698" y="967"/>
                  </a:cubicBezTo>
                  <a:cubicBezTo>
                    <a:pt x="1278" y="678"/>
                    <a:pt x="1890" y="458"/>
                    <a:pt x="2522" y="312"/>
                  </a:cubicBezTo>
                  <a:cubicBezTo>
                    <a:pt x="2606" y="291"/>
                    <a:pt x="2648" y="182"/>
                    <a:pt x="2621" y="107"/>
                  </a:cubicBezTo>
                  <a:cubicBezTo>
                    <a:pt x="2596" y="35"/>
                    <a:pt x="2534" y="1"/>
                    <a:pt x="2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5687251" y="1963208"/>
              <a:ext cx="104048" cy="108277"/>
            </a:xfrm>
            <a:custGeom>
              <a:avLst/>
              <a:gdLst/>
              <a:ahLst/>
              <a:cxnLst/>
              <a:rect l="l" t="t" r="r" b="b"/>
              <a:pathLst>
                <a:path w="3715" h="3866" extrusionOk="0">
                  <a:moveTo>
                    <a:pt x="1069" y="1"/>
                  </a:moveTo>
                  <a:cubicBezTo>
                    <a:pt x="918" y="1"/>
                    <a:pt x="768" y="30"/>
                    <a:pt x="625" y="98"/>
                  </a:cubicBezTo>
                  <a:cubicBezTo>
                    <a:pt x="323" y="243"/>
                    <a:pt x="159" y="556"/>
                    <a:pt x="91" y="871"/>
                  </a:cubicBezTo>
                  <a:cubicBezTo>
                    <a:pt x="0" y="1292"/>
                    <a:pt x="8" y="1744"/>
                    <a:pt x="16" y="2173"/>
                  </a:cubicBezTo>
                  <a:cubicBezTo>
                    <a:pt x="28" y="2663"/>
                    <a:pt x="73" y="3151"/>
                    <a:pt x="150" y="3635"/>
                  </a:cubicBezTo>
                  <a:cubicBezTo>
                    <a:pt x="161" y="3707"/>
                    <a:pt x="238" y="3753"/>
                    <a:pt x="309" y="3753"/>
                  </a:cubicBezTo>
                  <a:cubicBezTo>
                    <a:pt x="311" y="3753"/>
                    <a:pt x="314" y="3753"/>
                    <a:pt x="316" y="3753"/>
                  </a:cubicBezTo>
                  <a:cubicBezTo>
                    <a:pt x="348" y="3799"/>
                    <a:pt x="396" y="3834"/>
                    <a:pt x="451" y="3850"/>
                  </a:cubicBezTo>
                  <a:cubicBezTo>
                    <a:pt x="486" y="3861"/>
                    <a:pt x="520" y="3866"/>
                    <a:pt x="554" y="3866"/>
                  </a:cubicBezTo>
                  <a:cubicBezTo>
                    <a:pt x="688" y="3866"/>
                    <a:pt x="816" y="3792"/>
                    <a:pt x="933" y="3730"/>
                  </a:cubicBezTo>
                  <a:cubicBezTo>
                    <a:pt x="1304" y="3533"/>
                    <a:pt x="1672" y="3328"/>
                    <a:pt x="2033" y="3115"/>
                  </a:cubicBezTo>
                  <a:cubicBezTo>
                    <a:pt x="2391" y="2906"/>
                    <a:pt x="2743" y="2689"/>
                    <a:pt x="3090" y="2465"/>
                  </a:cubicBezTo>
                  <a:cubicBezTo>
                    <a:pt x="3261" y="2356"/>
                    <a:pt x="3452" y="2255"/>
                    <a:pt x="3606" y="2122"/>
                  </a:cubicBezTo>
                  <a:cubicBezTo>
                    <a:pt x="3667" y="2071"/>
                    <a:pt x="3715" y="1999"/>
                    <a:pt x="3715" y="1916"/>
                  </a:cubicBezTo>
                  <a:cubicBezTo>
                    <a:pt x="3713" y="1805"/>
                    <a:pt x="3638" y="1727"/>
                    <a:pt x="3564" y="1654"/>
                  </a:cubicBezTo>
                  <a:cubicBezTo>
                    <a:pt x="3272" y="1371"/>
                    <a:pt x="2969" y="1099"/>
                    <a:pt x="2655" y="842"/>
                  </a:cubicBezTo>
                  <a:cubicBezTo>
                    <a:pt x="2355" y="593"/>
                    <a:pt x="2044" y="323"/>
                    <a:pt x="1689" y="153"/>
                  </a:cubicBezTo>
                  <a:cubicBezTo>
                    <a:pt x="1495" y="60"/>
                    <a:pt x="1281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5787658" y="1890444"/>
              <a:ext cx="117688" cy="123569"/>
            </a:xfrm>
            <a:custGeom>
              <a:avLst/>
              <a:gdLst/>
              <a:ahLst/>
              <a:cxnLst/>
              <a:rect l="l" t="t" r="r" b="b"/>
              <a:pathLst>
                <a:path w="4202" h="4412" extrusionOk="0">
                  <a:moveTo>
                    <a:pt x="1537" y="0"/>
                  </a:moveTo>
                  <a:cubicBezTo>
                    <a:pt x="1534" y="0"/>
                    <a:pt x="1531" y="0"/>
                    <a:pt x="1528" y="0"/>
                  </a:cubicBezTo>
                  <a:cubicBezTo>
                    <a:pt x="1154" y="2"/>
                    <a:pt x="779" y="124"/>
                    <a:pt x="509" y="388"/>
                  </a:cubicBezTo>
                  <a:cubicBezTo>
                    <a:pt x="255" y="637"/>
                    <a:pt x="123" y="981"/>
                    <a:pt x="67" y="1327"/>
                  </a:cubicBezTo>
                  <a:cubicBezTo>
                    <a:pt x="1" y="1753"/>
                    <a:pt x="27" y="2183"/>
                    <a:pt x="43" y="2612"/>
                  </a:cubicBezTo>
                  <a:cubicBezTo>
                    <a:pt x="64" y="3160"/>
                    <a:pt x="86" y="3707"/>
                    <a:pt x="108" y="4255"/>
                  </a:cubicBezTo>
                  <a:cubicBezTo>
                    <a:pt x="112" y="4359"/>
                    <a:pt x="194" y="4411"/>
                    <a:pt x="274" y="4411"/>
                  </a:cubicBezTo>
                  <a:cubicBezTo>
                    <a:pt x="288" y="4411"/>
                    <a:pt x="302" y="4410"/>
                    <a:pt x="316" y="4406"/>
                  </a:cubicBezTo>
                  <a:cubicBezTo>
                    <a:pt x="326" y="4409"/>
                    <a:pt x="336" y="4410"/>
                    <a:pt x="347" y="4410"/>
                  </a:cubicBezTo>
                  <a:cubicBezTo>
                    <a:pt x="375" y="4410"/>
                    <a:pt x="403" y="4401"/>
                    <a:pt x="428" y="4386"/>
                  </a:cubicBezTo>
                  <a:cubicBezTo>
                    <a:pt x="1212" y="3905"/>
                    <a:pt x="1980" y="3396"/>
                    <a:pt x="2727" y="2860"/>
                  </a:cubicBezTo>
                  <a:cubicBezTo>
                    <a:pt x="3094" y="2594"/>
                    <a:pt x="3458" y="2322"/>
                    <a:pt x="3815" y="2043"/>
                  </a:cubicBezTo>
                  <a:cubicBezTo>
                    <a:pt x="3971" y="1924"/>
                    <a:pt x="4202" y="1785"/>
                    <a:pt x="4104" y="1552"/>
                  </a:cubicBezTo>
                  <a:cubicBezTo>
                    <a:pt x="4062" y="1453"/>
                    <a:pt x="3972" y="1388"/>
                    <a:pt x="3894" y="1320"/>
                  </a:cubicBezTo>
                  <a:lnTo>
                    <a:pt x="3635" y="1093"/>
                  </a:lnTo>
                  <a:cubicBezTo>
                    <a:pt x="3039" y="572"/>
                    <a:pt x="2377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5883108" y="1574912"/>
              <a:ext cx="237027" cy="357040"/>
            </a:xfrm>
            <a:custGeom>
              <a:avLst/>
              <a:gdLst/>
              <a:ahLst/>
              <a:cxnLst/>
              <a:rect l="l" t="t" r="r" b="b"/>
              <a:pathLst>
                <a:path w="8463" h="12748" extrusionOk="0">
                  <a:moveTo>
                    <a:pt x="5952" y="0"/>
                  </a:moveTo>
                  <a:cubicBezTo>
                    <a:pt x="5671" y="0"/>
                    <a:pt x="5392" y="39"/>
                    <a:pt x="5120" y="132"/>
                  </a:cubicBezTo>
                  <a:cubicBezTo>
                    <a:pt x="4934" y="196"/>
                    <a:pt x="4746" y="286"/>
                    <a:pt x="4611" y="433"/>
                  </a:cubicBezTo>
                  <a:cubicBezTo>
                    <a:pt x="4478" y="581"/>
                    <a:pt x="4409" y="764"/>
                    <a:pt x="4386" y="960"/>
                  </a:cubicBezTo>
                  <a:cubicBezTo>
                    <a:pt x="4340" y="1360"/>
                    <a:pt x="4462" y="1794"/>
                    <a:pt x="4571" y="2175"/>
                  </a:cubicBezTo>
                  <a:cubicBezTo>
                    <a:pt x="4815" y="3018"/>
                    <a:pt x="5223" y="3805"/>
                    <a:pt x="5770" y="4491"/>
                  </a:cubicBezTo>
                  <a:cubicBezTo>
                    <a:pt x="5723" y="4474"/>
                    <a:pt x="5677" y="4458"/>
                    <a:pt x="5629" y="4442"/>
                  </a:cubicBezTo>
                  <a:cubicBezTo>
                    <a:pt x="5415" y="4368"/>
                    <a:pt x="5198" y="4300"/>
                    <a:pt x="4980" y="4237"/>
                  </a:cubicBezTo>
                  <a:cubicBezTo>
                    <a:pt x="4544" y="4109"/>
                    <a:pt x="4078" y="3960"/>
                    <a:pt x="3619" y="3957"/>
                  </a:cubicBezTo>
                  <a:cubicBezTo>
                    <a:pt x="3617" y="3957"/>
                    <a:pt x="3615" y="3957"/>
                    <a:pt x="3613" y="3957"/>
                  </a:cubicBezTo>
                  <a:cubicBezTo>
                    <a:pt x="3237" y="3957"/>
                    <a:pt x="2850" y="4095"/>
                    <a:pt x="2626" y="4409"/>
                  </a:cubicBezTo>
                  <a:cubicBezTo>
                    <a:pt x="2379" y="4757"/>
                    <a:pt x="2430" y="5241"/>
                    <a:pt x="2504" y="5637"/>
                  </a:cubicBezTo>
                  <a:cubicBezTo>
                    <a:pt x="2602" y="6145"/>
                    <a:pt x="2783" y="6641"/>
                    <a:pt x="2956" y="7128"/>
                  </a:cubicBezTo>
                  <a:cubicBezTo>
                    <a:pt x="3131" y="7617"/>
                    <a:pt x="3321" y="8101"/>
                    <a:pt x="3527" y="8581"/>
                  </a:cubicBezTo>
                  <a:cubicBezTo>
                    <a:pt x="3327" y="8485"/>
                    <a:pt x="3093" y="8440"/>
                    <a:pt x="2882" y="8376"/>
                  </a:cubicBezTo>
                  <a:cubicBezTo>
                    <a:pt x="2657" y="8308"/>
                    <a:pt x="2433" y="8238"/>
                    <a:pt x="2209" y="8172"/>
                  </a:cubicBezTo>
                  <a:cubicBezTo>
                    <a:pt x="1918" y="8086"/>
                    <a:pt x="1608" y="8008"/>
                    <a:pt x="1301" y="8008"/>
                  </a:cubicBezTo>
                  <a:cubicBezTo>
                    <a:pt x="1234" y="8008"/>
                    <a:pt x="1168" y="8012"/>
                    <a:pt x="1102" y="8020"/>
                  </a:cubicBezTo>
                  <a:cubicBezTo>
                    <a:pt x="731" y="8063"/>
                    <a:pt x="403" y="8249"/>
                    <a:pt x="217" y="8579"/>
                  </a:cubicBezTo>
                  <a:cubicBezTo>
                    <a:pt x="37" y="8898"/>
                    <a:pt x="0" y="9280"/>
                    <a:pt x="8" y="9639"/>
                  </a:cubicBezTo>
                  <a:cubicBezTo>
                    <a:pt x="29" y="10660"/>
                    <a:pt x="255" y="11685"/>
                    <a:pt x="637" y="12629"/>
                  </a:cubicBezTo>
                  <a:cubicBezTo>
                    <a:pt x="663" y="12696"/>
                    <a:pt x="721" y="12748"/>
                    <a:pt x="791" y="12748"/>
                  </a:cubicBezTo>
                  <a:cubicBezTo>
                    <a:pt x="805" y="12748"/>
                    <a:pt x="820" y="12746"/>
                    <a:pt x="834" y="12741"/>
                  </a:cubicBezTo>
                  <a:cubicBezTo>
                    <a:pt x="911" y="12721"/>
                    <a:pt x="980" y="12625"/>
                    <a:pt x="948" y="12544"/>
                  </a:cubicBezTo>
                  <a:cubicBezTo>
                    <a:pt x="933" y="12509"/>
                    <a:pt x="920" y="12474"/>
                    <a:pt x="906" y="12439"/>
                  </a:cubicBezTo>
                  <a:cubicBezTo>
                    <a:pt x="1497" y="11865"/>
                    <a:pt x="2087" y="11285"/>
                    <a:pt x="2615" y="10652"/>
                  </a:cubicBezTo>
                  <a:cubicBezTo>
                    <a:pt x="2888" y="10326"/>
                    <a:pt x="3141" y="9985"/>
                    <a:pt x="3372" y="9627"/>
                  </a:cubicBezTo>
                  <a:cubicBezTo>
                    <a:pt x="3482" y="9453"/>
                    <a:pt x="3600" y="9272"/>
                    <a:pt x="3684" y="9084"/>
                  </a:cubicBezTo>
                  <a:cubicBezTo>
                    <a:pt x="3754" y="8931"/>
                    <a:pt x="3747" y="8770"/>
                    <a:pt x="3641" y="8659"/>
                  </a:cubicBezTo>
                  <a:lnTo>
                    <a:pt x="3642" y="8659"/>
                  </a:lnTo>
                  <a:cubicBezTo>
                    <a:pt x="3673" y="8681"/>
                    <a:pt x="3709" y="8694"/>
                    <a:pt x="3745" y="8696"/>
                  </a:cubicBezTo>
                  <a:cubicBezTo>
                    <a:pt x="3751" y="8696"/>
                    <a:pt x="3757" y="8696"/>
                    <a:pt x="3762" y="8696"/>
                  </a:cubicBezTo>
                  <a:cubicBezTo>
                    <a:pt x="3855" y="8696"/>
                    <a:pt x="3918" y="8640"/>
                    <a:pt x="3970" y="8566"/>
                  </a:cubicBezTo>
                  <a:cubicBezTo>
                    <a:pt x="4045" y="8463"/>
                    <a:pt x="4111" y="8354"/>
                    <a:pt x="4181" y="8249"/>
                  </a:cubicBezTo>
                  <a:cubicBezTo>
                    <a:pt x="4444" y="7854"/>
                    <a:pt x="4704" y="7459"/>
                    <a:pt x="4964" y="7062"/>
                  </a:cubicBezTo>
                  <a:cubicBezTo>
                    <a:pt x="5223" y="6667"/>
                    <a:pt x="5482" y="6269"/>
                    <a:pt x="5739" y="5872"/>
                  </a:cubicBezTo>
                  <a:cubicBezTo>
                    <a:pt x="5870" y="5670"/>
                    <a:pt x="6001" y="5466"/>
                    <a:pt x="6130" y="5265"/>
                  </a:cubicBezTo>
                  <a:cubicBezTo>
                    <a:pt x="6195" y="5164"/>
                    <a:pt x="6277" y="5045"/>
                    <a:pt x="6296" y="4926"/>
                  </a:cubicBezTo>
                  <a:cubicBezTo>
                    <a:pt x="6787" y="4116"/>
                    <a:pt x="7291" y="3313"/>
                    <a:pt x="7763" y="2492"/>
                  </a:cubicBezTo>
                  <a:cubicBezTo>
                    <a:pt x="7984" y="2110"/>
                    <a:pt x="8186" y="1711"/>
                    <a:pt x="8316" y="1287"/>
                  </a:cubicBezTo>
                  <a:cubicBezTo>
                    <a:pt x="8375" y="1095"/>
                    <a:pt x="8462" y="853"/>
                    <a:pt x="8334" y="672"/>
                  </a:cubicBezTo>
                  <a:cubicBezTo>
                    <a:pt x="8218" y="508"/>
                    <a:pt x="7958" y="460"/>
                    <a:pt x="7779" y="396"/>
                  </a:cubicBezTo>
                  <a:cubicBezTo>
                    <a:pt x="7202" y="190"/>
                    <a:pt x="6574" y="0"/>
                    <a:pt x="5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5603705" y="217472"/>
              <a:ext cx="1248546" cy="2034017"/>
            </a:xfrm>
            <a:custGeom>
              <a:avLst/>
              <a:gdLst/>
              <a:ahLst/>
              <a:cxnLst/>
              <a:rect l="l" t="t" r="r" b="b"/>
              <a:pathLst>
                <a:path w="44579" h="72624" extrusionOk="0">
                  <a:moveTo>
                    <a:pt x="22320" y="1"/>
                  </a:moveTo>
                  <a:cubicBezTo>
                    <a:pt x="20835" y="1"/>
                    <a:pt x="19177" y="1122"/>
                    <a:pt x="20072" y="4452"/>
                  </a:cubicBezTo>
                  <a:cubicBezTo>
                    <a:pt x="20072" y="4452"/>
                    <a:pt x="16206" y="5735"/>
                    <a:pt x="14949" y="7132"/>
                  </a:cubicBezTo>
                  <a:cubicBezTo>
                    <a:pt x="14949" y="7132"/>
                    <a:pt x="13594" y="4505"/>
                    <a:pt x="11552" y="4505"/>
                  </a:cubicBezTo>
                  <a:cubicBezTo>
                    <a:pt x="10992" y="4505"/>
                    <a:pt x="10380" y="4702"/>
                    <a:pt x="9731" y="5206"/>
                  </a:cubicBezTo>
                  <a:cubicBezTo>
                    <a:pt x="6711" y="7544"/>
                    <a:pt x="11605" y="20642"/>
                    <a:pt x="11605" y="20642"/>
                  </a:cubicBezTo>
                  <a:cubicBezTo>
                    <a:pt x="11605" y="20642"/>
                    <a:pt x="10018" y="29309"/>
                    <a:pt x="11756" y="38272"/>
                  </a:cubicBezTo>
                  <a:lnTo>
                    <a:pt x="15612" y="41985"/>
                  </a:lnTo>
                  <a:cubicBezTo>
                    <a:pt x="15612" y="41985"/>
                    <a:pt x="12409" y="47103"/>
                    <a:pt x="12867" y="47676"/>
                  </a:cubicBezTo>
                  <a:cubicBezTo>
                    <a:pt x="13324" y="48247"/>
                    <a:pt x="17270" y="50478"/>
                    <a:pt x="17270" y="50478"/>
                  </a:cubicBezTo>
                  <a:cubicBezTo>
                    <a:pt x="17270" y="50478"/>
                    <a:pt x="11367" y="60142"/>
                    <a:pt x="9601" y="61858"/>
                  </a:cubicBezTo>
                  <a:cubicBezTo>
                    <a:pt x="7834" y="63574"/>
                    <a:pt x="6176" y="63631"/>
                    <a:pt x="4288" y="64774"/>
                  </a:cubicBezTo>
                  <a:cubicBezTo>
                    <a:pt x="2402" y="65918"/>
                    <a:pt x="0" y="65803"/>
                    <a:pt x="2058" y="67748"/>
                  </a:cubicBezTo>
                  <a:cubicBezTo>
                    <a:pt x="3223" y="68848"/>
                    <a:pt x="6345" y="69563"/>
                    <a:pt x="9718" y="69563"/>
                  </a:cubicBezTo>
                  <a:cubicBezTo>
                    <a:pt x="12307" y="69563"/>
                    <a:pt x="15044" y="69141"/>
                    <a:pt x="17155" y="68147"/>
                  </a:cubicBezTo>
                  <a:lnTo>
                    <a:pt x="17155" y="68147"/>
                  </a:lnTo>
                  <a:cubicBezTo>
                    <a:pt x="17155" y="68147"/>
                    <a:pt x="17042" y="69577"/>
                    <a:pt x="20816" y="71407"/>
                  </a:cubicBezTo>
                  <a:cubicBezTo>
                    <a:pt x="22628" y="72286"/>
                    <a:pt x="24441" y="72624"/>
                    <a:pt x="25854" y="72624"/>
                  </a:cubicBezTo>
                  <a:cubicBezTo>
                    <a:pt x="27384" y="72624"/>
                    <a:pt x="28446" y="72228"/>
                    <a:pt x="28535" y="71693"/>
                  </a:cubicBezTo>
                  <a:cubicBezTo>
                    <a:pt x="28707" y="70663"/>
                    <a:pt x="27278" y="68948"/>
                    <a:pt x="27278" y="68948"/>
                  </a:cubicBezTo>
                  <a:lnTo>
                    <a:pt x="28250" y="59799"/>
                  </a:lnTo>
                  <a:lnTo>
                    <a:pt x="30150" y="59825"/>
                  </a:lnTo>
                  <a:lnTo>
                    <a:pt x="31497" y="68935"/>
                  </a:lnTo>
                  <a:cubicBezTo>
                    <a:pt x="31497" y="68935"/>
                    <a:pt x="34627" y="70135"/>
                    <a:pt x="36471" y="70735"/>
                  </a:cubicBezTo>
                  <a:cubicBezTo>
                    <a:pt x="37251" y="70989"/>
                    <a:pt x="38284" y="71166"/>
                    <a:pt x="39177" y="71166"/>
                  </a:cubicBezTo>
                  <a:cubicBezTo>
                    <a:pt x="40398" y="71166"/>
                    <a:pt x="41358" y="70836"/>
                    <a:pt x="41060" y="69920"/>
                  </a:cubicBezTo>
                  <a:cubicBezTo>
                    <a:pt x="40546" y="68333"/>
                    <a:pt x="39087" y="66918"/>
                    <a:pt x="39087" y="66918"/>
                  </a:cubicBezTo>
                  <a:cubicBezTo>
                    <a:pt x="39087" y="66918"/>
                    <a:pt x="39129" y="58427"/>
                    <a:pt x="39087" y="57181"/>
                  </a:cubicBezTo>
                  <a:cubicBezTo>
                    <a:pt x="39087" y="57181"/>
                    <a:pt x="39383" y="52598"/>
                    <a:pt x="39087" y="49958"/>
                  </a:cubicBezTo>
                  <a:lnTo>
                    <a:pt x="44579" y="45301"/>
                  </a:lnTo>
                  <a:cubicBezTo>
                    <a:pt x="44579" y="45301"/>
                    <a:pt x="44192" y="40759"/>
                    <a:pt x="41275" y="37926"/>
                  </a:cubicBezTo>
                  <a:lnTo>
                    <a:pt x="35615" y="41699"/>
                  </a:lnTo>
                  <a:lnTo>
                    <a:pt x="34870" y="40284"/>
                  </a:lnTo>
                  <a:lnTo>
                    <a:pt x="33922" y="10794"/>
                  </a:lnTo>
                  <a:cubicBezTo>
                    <a:pt x="33922" y="10794"/>
                    <a:pt x="34714" y="8226"/>
                    <a:pt x="33280" y="6678"/>
                  </a:cubicBezTo>
                  <a:cubicBezTo>
                    <a:pt x="32051" y="5353"/>
                    <a:pt x="28079" y="4890"/>
                    <a:pt x="26272" y="4890"/>
                  </a:cubicBezTo>
                  <a:cubicBezTo>
                    <a:pt x="25970" y="4890"/>
                    <a:pt x="25729" y="4903"/>
                    <a:pt x="25571" y="4927"/>
                  </a:cubicBezTo>
                  <a:cubicBezTo>
                    <a:pt x="25571" y="4927"/>
                    <a:pt x="24978" y="2074"/>
                    <a:pt x="24110" y="753"/>
                  </a:cubicBezTo>
                  <a:cubicBezTo>
                    <a:pt x="23813" y="302"/>
                    <a:pt x="23090" y="1"/>
                    <a:pt x="22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5787014" y="1270414"/>
              <a:ext cx="252011" cy="266211"/>
            </a:xfrm>
            <a:custGeom>
              <a:avLst/>
              <a:gdLst/>
              <a:ahLst/>
              <a:cxnLst/>
              <a:rect l="l" t="t" r="r" b="b"/>
              <a:pathLst>
                <a:path w="8998" h="9505" extrusionOk="0">
                  <a:moveTo>
                    <a:pt x="3002" y="1"/>
                  </a:moveTo>
                  <a:cubicBezTo>
                    <a:pt x="2615" y="1"/>
                    <a:pt x="2243" y="147"/>
                    <a:pt x="2027" y="510"/>
                  </a:cubicBezTo>
                  <a:cubicBezTo>
                    <a:pt x="1882" y="753"/>
                    <a:pt x="1855" y="1052"/>
                    <a:pt x="1965" y="1308"/>
                  </a:cubicBezTo>
                  <a:cubicBezTo>
                    <a:pt x="1823" y="1238"/>
                    <a:pt x="1666" y="1202"/>
                    <a:pt x="1510" y="1202"/>
                  </a:cubicBezTo>
                  <a:cubicBezTo>
                    <a:pt x="1250" y="1202"/>
                    <a:pt x="991" y="1299"/>
                    <a:pt x="801" y="1493"/>
                  </a:cubicBezTo>
                  <a:cubicBezTo>
                    <a:pt x="512" y="1786"/>
                    <a:pt x="462" y="2270"/>
                    <a:pt x="647" y="2632"/>
                  </a:cubicBezTo>
                  <a:cubicBezTo>
                    <a:pt x="381" y="2700"/>
                    <a:pt x="163" y="2914"/>
                    <a:pt x="130" y="3217"/>
                  </a:cubicBezTo>
                  <a:cubicBezTo>
                    <a:pt x="102" y="3466"/>
                    <a:pt x="183" y="3697"/>
                    <a:pt x="300" y="3911"/>
                  </a:cubicBezTo>
                  <a:cubicBezTo>
                    <a:pt x="358" y="4020"/>
                    <a:pt x="423" y="4123"/>
                    <a:pt x="497" y="4220"/>
                  </a:cubicBezTo>
                  <a:cubicBezTo>
                    <a:pt x="390" y="4249"/>
                    <a:pt x="294" y="4309"/>
                    <a:pt x="220" y="4392"/>
                  </a:cubicBezTo>
                  <a:cubicBezTo>
                    <a:pt x="0" y="4643"/>
                    <a:pt x="58" y="5028"/>
                    <a:pt x="230" y="5287"/>
                  </a:cubicBezTo>
                  <a:cubicBezTo>
                    <a:pt x="419" y="5573"/>
                    <a:pt x="734" y="5774"/>
                    <a:pt x="1009" y="5970"/>
                  </a:cubicBezTo>
                  <a:cubicBezTo>
                    <a:pt x="1313" y="6186"/>
                    <a:pt x="1625" y="6391"/>
                    <a:pt x="1945" y="6585"/>
                  </a:cubicBezTo>
                  <a:cubicBezTo>
                    <a:pt x="2285" y="6788"/>
                    <a:pt x="2632" y="6977"/>
                    <a:pt x="2990" y="7150"/>
                  </a:cubicBezTo>
                  <a:cubicBezTo>
                    <a:pt x="3484" y="7872"/>
                    <a:pt x="4393" y="8366"/>
                    <a:pt x="5110" y="8785"/>
                  </a:cubicBezTo>
                  <a:cubicBezTo>
                    <a:pt x="5459" y="8988"/>
                    <a:pt x="5810" y="9184"/>
                    <a:pt x="6166" y="9375"/>
                  </a:cubicBezTo>
                  <a:cubicBezTo>
                    <a:pt x="6181" y="9383"/>
                    <a:pt x="6197" y="9389"/>
                    <a:pt x="6214" y="9392"/>
                  </a:cubicBezTo>
                  <a:cubicBezTo>
                    <a:pt x="6240" y="9459"/>
                    <a:pt x="6311" y="9504"/>
                    <a:pt x="6378" y="9504"/>
                  </a:cubicBezTo>
                  <a:cubicBezTo>
                    <a:pt x="6430" y="9504"/>
                    <a:pt x="6479" y="9477"/>
                    <a:pt x="6505" y="9413"/>
                  </a:cubicBezTo>
                  <a:cubicBezTo>
                    <a:pt x="6841" y="8562"/>
                    <a:pt x="7211" y="7728"/>
                    <a:pt x="7618" y="6910"/>
                  </a:cubicBezTo>
                  <a:cubicBezTo>
                    <a:pt x="7820" y="6505"/>
                    <a:pt x="8029" y="6104"/>
                    <a:pt x="8249" y="5707"/>
                  </a:cubicBezTo>
                  <a:cubicBezTo>
                    <a:pt x="8358" y="5508"/>
                    <a:pt x="8470" y="5310"/>
                    <a:pt x="8584" y="5115"/>
                  </a:cubicBezTo>
                  <a:cubicBezTo>
                    <a:pt x="8690" y="4932"/>
                    <a:pt x="8829" y="4749"/>
                    <a:pt x="8907" y="4553"/>
                  </a:cubicBezTo>
                  <a:cubicBezTo>
                    <a:pt x="8997" y="4328"/>
                    <a:pt x="8892" y="4146"/>
                    <a:pt x="8785" y="3950"/>
                  </a:cubicBezTo>
                  <a:cubicBezTo>
                    <a:pt x="8676" y="3754"/>
                    <a:pt x="8565" y="3560"/>
                    <a:pt x="8451" y="3369"/>
                  </a:cubicBezTo>
                  <a:cubicBezTo>
                    <a:pt x="8220" y="2985"/>
                    <a:pt x="7977" y="2610"/>
                    <a:pt x="7720" y="2244"/>
                  </a:cubicBezTo>
                  <a:cubicBezTo>
                    <a:pt x="7462" y="1878"/>
                    <a:pt x="7192" y="1522"/>
                    <a:pt x="6909" y="1174"/>
                  </a:cubicBezTo>
                  <a:cubicBezTo>
                    <a:pt x="6646" y="852"/>
                    <a:pt x="6375" y="515"/>
                    <a:pt x="6027" y="281"/>
                  </a:cubicBezTo>
                  <a:cubicBezTo>
                    <a:pt x="5869" y="174"/>
                    <a:pt x="5681" y="68"/>
                    <a:pt x="5485" y="68"/>
                  </a:cubicBezTo>
                  <a:cubicBezTo>
                    <a:pt x="5455" y="68"/>
                    <a:pt x="5426" y="71"/>
                    <a:pt x="5396" y="76"/>
                  </a:cubicBezTo>
                  <a:cubicBezTo>
                    <a:pt x="5158" y="118"/>
                    <a:pt x="5052" y="321"/>
                    <a:pt x="5001" y="538"/>
                  </a:cubicBezTo>
                  <a:cubicBezTo>
                    <a:pt x="4964" y="703"/>
                    <a:pt x="4956" y="875"/>
                    <a:pt x="4976" y="1043"/>
                  </a:cubicBezTo>
                  <a:lnTo>
                    <a:pt x="4597" y="743"/>
                  </a:lnTo>
                  <a:cubicBezTo>
                    <a:pt x="4329" y="532"/>
                    <a:pt x="4058" y="318"/>
                    <a:pt x="3748" y="172"/>
                  </a:cubicBezTo>
                  <a:cubicBezTo>
                    <a:pt x="3520" y="65"/>
                    <a:pt x="3257" y="1"/>
                    <a:pt x="3002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5922963" y="1286631"/>
              <a:ext cx="74192" cy="109061"/>
            </a:xfrm>
            <a:custGeom>
              <a:avLst/>
              <a:gdLst/>
              <a:ahLst/>
              <a:cxnLst/>
              <a:rect l="l" t="t" r="r" b="b"/>
              <a:pathLst>
                <a:path w="2649" h="3894" extrusionOk="0">
                  <a:moveTo>
                    <a:pt x="207" y="1"/>
                  </a:moveTo>
                  <a:cubicBezTo>
                    <a:pt x="103" y="1"/>
                    <a:pt x="0" y="88"/>
                    <a:pt x="54" y="209"/>
                  </a:cubicBezTo>
                  <a:cubicBezTo>
                    <a:pt x="232" y="608"/>
                    <a:pt x="433" y="1007"/>
                    <a:pt x="581" y="1419"/>
                  </a:cubicBezTo>
                  <a:cubicBezTo>
                    <a:pt x="652" y="1617"/>
                    <a:pt x="692" y="1816"/>
                    <a:pt x="677" y="2027"/>
                  </a:cubicBezTo>
                  <a:cubicBezTo>
                    <a:pt x="663" y="2223"/>
                    <a:pt x="644" y="2409"/>
                    <a:pt x="689" y="2604"/>
                  </a:cubicBezTo>
                  <a:cubicBezTo>
                    <a:pt x="875" y="3393"/>
                    <a:pt x="1718" y="3686"/>
                    <a:pt x="2405" y="3887"/>
                  </a:cubicBezTo>
                  <a:cubicBezTo>
                    <a:pt x="2422" y="3892"/>
                    <a:pt x="2438" y="3894"/>
                    <a:pt x="2452" y="3894"/>
                  </a:cubicBezTo>
                  <a:cubicBezTo>
                    <a:pt x="2614" y="3894"/>
                    <a:pt x="2649" y="3623"/>
                    <a:pt x="2468" y="3570"/>
                  </a:cubicBezTo>
                  <a:cubicBezTo>
                    <a:pt x="1876" y="3397"/>
                    <a:pt x="1014" y="3118"/>
                    <a:pt x="979" y="2371"/>
                  </a:cubicBezTo>
                  <a:cubicBezTo>
                    <a:pt x="972" y="2184"/>
                    <a:pt x="1014" y="1999"/>
                    <a:pt x="1001" y="1812"/>
                  </a:cubicBezTo>
                  <a:cubicBezTo>
                    <a:pt x="987" y="1614"/>
                    <a:pt x="929" y="1419"/>
                    <a:pt x="857" y="1235"/>
                  </a:cubicBezTo>
                  <a:cubicBezTo>
                    <a:pt x="708" y="850"/>
                    <a:pt x="525" y="476"/>
                    <a:pt x="357" y="98"/>
                  </a:cubicBezTo>
                  <a:cubicBezTo>
                    <a:pt x="327" y="30"/>
                    <a:pt x="266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2"/>
            <p:cNvSpPr/>
            <p:nvPr/>
          </p:nvSpPr>
          <p:spPr>
            <a:xfrm>
              <a:off x="5800038" y="1305732"/>
              <a:ext cx="114775" cy="131187"/>
            </a:xfrm>
            <a:custGeom>
              <a:avLst/>
              <a:gdLst/>
              <a:ahLst/>
              <a:cxnLst/>
              <a:rect l="l" t="t" r="r" b="b"/>
              <a:pathLst>
                <a:path w="4098" h="4684" extrusionOk="0">
                  <a:moveTo>
                    <a:pt x="1686" y="0"/>
                  </a:moveTo>
                  <a:cubicBezTo>
                    <a:pt x="1627" y="0"/>
                    <a:pt x="1571" y="29"/>
                    <a:pt x="1542" y="89"/>
                  </a:cubicBezTo>
                  <a:cubicBezTo>
                    <a:pt x="1506" y="162"/>
                    <a:pt x="1535" y="274"/>
                    <a:pt x="1616" y="304"/>
                  </a:cubicBezTo>
                  <a:cubicBezTo>
                    <a:pt x="2225" y="525"/>
                    <a:pt x="2806" y="817"/>
                    <a:pt x="3348" y="1173"/>
                  </a:cubicBezTo>
                  <a:cubicBezTo>
                    <a:pt x="3055" y="1539"/>
                    <a:pt x="2805" y="1939"/>
                    <a:pt x="2604" y="2365"/>
                  </a:cubicBezTo>
                  <a:lnTo>
                    <a:pt x="2603" y="2365"/>
                  </a:lnTo>
                  <a:lnTo>
                    <a:pt x="529" y="1265"/>
                  </a:lnTo>
                  <a:cubicBezTo>
                    <a:pt x="504" y="1251"/>
                    <a:pt x="479" y="1245"/>
                    <a:pt x="456" y="1245"/>
                  </a:cubicBezTo>
                  <a:cubicBezTo>
                    <a:pt x="313" y="1245"/>
                    <a:pt x="232" y="1472"/>
                    <a:pt x="390" y="1555"/>
                  </a:cubicBezTo>
                  <a:lnTo>
                    <a:pt x="2462" y="2654"/>
                  </a:lnTo>
                  <a:cubicBezTo>
                    <a:pt x="2466" y="2655"/>
                    <a:pt x="2471" y="2658"/>
                    <a:pt x="2474" y="2660"/>
                  </a:cubicBezTo>
                  <a:cubicBezTo>
                    <a:pt x="2344" y="2974"/>
                    <a:pt x="2243" y="3299"/>
                    <a:pt x="2168" y="3631"/>
                  </a:cubicBezTo>
                  <a:lnTo>
                    <a:pt x="308" y="2839"/>
                  </a:lnTo>
                  <a:cubicBezTo>
                    <a:pt x="285" y="2829"/>
                    <a:pt x="263" y="2824"/>
                    <a:pt x="242" y="2824"/>
                  </a:cubicBezTo>
                  <a:cubicBezTo>
                    <a:pt x="89" y="2824"/>
                    <a:pt x="0" y="3056"/>
                    <a:pt x="169" y="3129"/>
                  </a:cubicBezTo>
                  <a:lnTo>
                    <a:pt x="2028" y="3921"/>
                  </a:lnTo>
                  <a:cubicBezTo>
                    <a:pt x="2048" y="3931"/>
                    <a:pt x="2070" y="3935"/>
                    <a:pt x="2092" y="3935"/>
                  </a:cubicBezTo>
                  <a:cubicBezTo>
                    <a:pt x="2098" y="3935"/>
                    <a:pt x="2103" y="3935"/>
                    <a:pt x="2109" y="3934"/>
                  </a:cubicBezTo>
                  <a:lnTo>
                    <a:pt x="2109" y="3934"/>
                  </a:lnTo>
                  <a:cubicBezTo>
                    <a:pt x="2077" y="4119"/>
                    <a:pt x="2055" y="4305"/>
                    <a:pt x="2041" y="4492"/>
                  </a:cubicBezTo>
                  <a:cubicBezTo>
                    <a:pt x="2035" y="4580"/>
                    <a:pt x="2077" y="4662"/>
                    <a:pt x="2168" y="4681"/>
                  </a:cubicBezTo>
                  <a:cubicBezTo>
                    <a:pt x="2177" y="4683"/>
                    <a:pt x="2186" y="4684"/>
                    <a:pt x="2196" y="4684"/>
                  </a:cubicBezTo>
                  <a:cubicBezTo>
                    <a:pt x="2268" y="4684"/>
                    <a:pt x="2351" y="4631"/>
                    <a:pt x="2357" y="4555"/>
                  </a:cubicBezTo>
                  <a:cubicBezTo>
                    <a:pt x="2456" y="3195"/>
                    <a:pt x="3033" y="1913"/>
                    <a:pt x="3986" y="938"/>
                  </a:cubicBezTo>
                  <a:cubicBezTo>
                    <a:pt x="4098" y="825"/>
                    <a:pt x="3983" y="678"/>
                    <a:pt x="3858" y="678"/>
                  </a:cubicBezTo>
                  <a:cubicBezTo>
                    <a:pt x="3818" y="678"/>
                    <a:pt x="3777" y="693"/>
                    <a:pt x="3742" y="729"/>
                  </a:cubicBezTo>
                  <a:cubicBezTo>
                    <a:pt x="3678" y="792"/>
                    <a:pt x="3616" y="859"/>
                    <a:pt x="3556" y="928"/>
                  </a:cubicBezTo>
                  <a:cubicBezTo>
                    <a:pt x="2994" y="553"/>
                    <a:pt x="2391" y="248"/>
                    <a:pt x="1757" y="14"/>
                  </a:cubicBezTo>
                  <a:cubicBezTo>
                    <a:pt x="1734" y="5"/>
                    <a:pt x="1710" y="0"/>
                    <a:pt x="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2"/>
            <p:cNvSpPr/>
            <p:nvPr/>
          </p:nvSpPr>
          <p:spPr>
            <a:xfrm>
              <a:off x="6272160" y="1389334"/>
              <a:ext cx="379082" cy="448456"/>
            </a:xfrm>
            <a:custGeom>
              <a:avLst/>
              <a:gdLst/>
              <a:ahLst/>
              <a:cxnLst/>
              <a:rect l="l" t="t" r="r" b="b"/>
              <a:pathLst>
                <a:path w="13535" h="16012" extrusionOk="0">
                  <a:moveTo>
                    <a:pt x="7195" y="0"/>
                  </a:moveTo>
                  <a:cubicBezTo>
                    <a:pt x="6225" y="0"/>
                    <a:pt x="5258" y="143"/>
                    <a:pt x="4328" y="423"/>
                  </a:cubicBezTo>
                  <a:cubicBezTo>
                    <a:pt x="3737" y="603"/>
                    <a:pt x="3163" y="852"/>
                    <a:pt x="2642" y="1183"/>
                  </a:cubicBezTo>
                  <a:cubicBezTo>
                    <a:pt x="2343" y="1285"/>
                    <a:pt x="2060" y="1430"/>
                    <a:pt x="1804" y="1616"/>
                  </a:cubicBezTo>
                  <a:cubicBezTo>
                    <a:pt x="1018" y="2198"/>
                    <a:pt x="513" y="3183"/>
                    <a:pt x="856" y="4155"/>
                  </a:cubicBezTo>
                  <a:cubicBezTo>
                    <a:pt x="1012" y="4597"/>
                    <a:pt x="1311" y="4988"/>
                    <a:pt x="1708" y="5236"/>
                  </a:cubicBezTo>
                  <a:cubicBezTo>
                    <a:pt x="1025" y="5745"/>
                    <a:pt x="450" y="6437"/>
                    <a:pt x="232" y="7269"/>
                  </a:cubicBezTo>
                  <a:cubicBezTo>
                    <a:pt x="1" y="8151"/>
                    <a:pt x="255" y="9080"/>
                    <a:pt x="842" y="9766"/>
                  </a:cubicBezTo>
                  <a:cubicBezTo>
                    <a:pt x="1108" y="10077"/>
                    <a:pt x="1439" y="10324"/>
                    <a:pt x="1813" y="10488"/>
                  </a:cubicBezTo>
                  <a:cubicBezTo>
                    <a:pt x="964" y="11383"/>
                    <a:pt x="620" y="12796"/>
                    <a:pt x="1111" y="13948"/>
                  </a:cubicBezTo>
                  <a:cubicBezTo>
                    <a:pt x="1398" y="14621"/>
                    <a:pt x="2029" y="15009"/>
                    <a:pt x="2667" y="15308"/>
                  </a:cubicBezTo>
                  <a:cubicBezTo>
                    <a:pt x="3299" y="15602"/>
                    <a:pt x="3969" y="15804"/>
                    <a:pt x="4658" y="15907"/>
                  </a:cubicBezTo>
                  <a:cubicBezTo>
                    <a:pt x="5122" y="15979"/>
                    <a:pt x="5591" y="16012"/>
                    <a:pt x="6059" y="16012"/>
                  </a:cubicBezTo>
                  <a:cubicBezTo>
                    <a:pt x="7009" y="16012"/>
                    <a:pt x="7961" y="15876"/>
                    <a:pt x="8883" y="15650"/>
                  </a:cubicBezTo>
                  <a:cubicBezTo>
                    <a:pt x="9586" y="15478"/>
                    <a:pt x="10283" y="15260"/>
                    <a:pt x="10948" y="14973"/>
                  </a:cubicBezTo>
                  <a:cubicBezTo>
                    <a:pt x="11601" y="14691"/>
                    <a:pt x="12226" y="14312"/>
                    <a:pt x="12703" y="13777"/>
                  </a:cubicBezTo>
                  <a:cubicBezTo>
                    <a:pt x="13148" y="13277"/>
                    <a:pt x="13467" y="12651"/>
                    <a:pt x="13502" y="11975"/>
                  </a:cubicBezTo>
                  <a:cubicBezTo>
                    <a:pt x="13534" y="11366"/>
                    <a:pt x="13325" y="10728"/>
                    <a:pt x="12898" y="10285"/>
                  </a:cubicBezTo>
                  <a:cubicBezTo>
                    <a:pt x="12835" y="10222"/>
                    <a:pt x="12768" y="10163"/>
                    <a:pt x="12699" y="10109"/>
                  </a:cubicBezTo>
                  <a:cubicBezTo>
                    <a:pt x="13168" y="9501"/>
                    <a:pt x="13430" y="8760"/>
                    <a:pt x="13443" y="7993"/>
                  </a:cubicBezTo>
                  <a:cubicBezTo>
                    <a:pt x="13456" y="7194"/>
                    <a:pt x="13174" y="6419"/>
                    <a:pt x="12681" y="5793"/>
                  </a:cubicBezTo>
                  <a:cubicBezTo>
                    <a:pt x="12440" y="5489"/>
                    <a:pt x="12151" y="5228"/>
                    <a:pt x="11824" y="5020"/>
                  </a:cubicBezTo>
                  <a:cubicBezTo>
                    <a:pt x="12189" y="4244"/>
                    <a:pt x="12167" y="3327"/>
                    <a:pt x="11837" y="2539"/>
                  </a:cubicBezTo>
                  <a:cubicBezTo>
                    <a:pt x="11495" y="1718"/>
                    <a:pt x="10828" y="1070"/>
                    <a:pt x="10052" y="651"/>
                  </a:cubicBezTo>
                  <a:cubicBezTo>
                    <a:pt x="9179" y="179"/>
                    <a:pt x="8182" y="0"/>
                    <a:pt x="7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6319465" y="1528055"/>
              <a:ext cx="276406" cy="19269"/>
            </a:xfrm>
            <a:custGeom>
              <a:avLst/>
              <a:gdLst/>
              <a:ahLst/>
              <a:cxnLst/>
              <a:rect l="l" t="t" r="r" b="b"/>
              <a:pathLst>
                <a:path w="9869" h="688" extrusionOk="0">
                  <a:moveTo>
                    <a:pt x="9685" y="0"/>
                  </a:moveTo>
                  <a:cubicBezTo>
                    <a:pt x="9673" y="0"/>
                    <a:pt x="9661" y="1"/>
                    <a:pt x="9649" y="3"/>
                  </a:cubicBezTo>
                  <a:cubicBezTo>
                    <a:pt x="7926" y="245"/>
                    <a:pt x="6189" y="366"/>
                    <a:pt x="4450" y="366"/>
                  </a:cubicBezTo>
                  <a:cubicBezTo>
                    <a:pt x="3719" y="366"/>
                    <a:pt x="2989" y="345"/>
                    <a:pt x="2258" y="302"/>
                  </a:cubicBezTo>
                  <a:cubicBezTo>
                    <a:pt x="1558" y="260"/>
                    <a:pt x="859" y="200"/>
                    <a:pt x="161" y="121"/>
                  </a:cubicBezTo>
                  <a:cubicBezTo>
                    <a:pt x="157" y="120"/>
                    <a:pt x="152" y="120"/>
                    <a:pt x="148" y="120"/>
                  </a:cubicBezTo>
                  <a:cubicBezTo>
                    <a:pt x="67" y="120"/>
                    <a:pt x="0" y="205"/>
                    <a:pt x="0" y="280"/>
                  </a:cubicBezTo>
                  <a:cubicBezTo>
                    <a:pt x="0" y="376"/>
                    <a:pt x="74" y="433"/>
                    <a:pt x="161" y="443"/>
                  </a:cubicBezTo>
                  <a:cubicBezTo>
                    <a:pt x="1585" y="606"/>
                    <a:pt x="3016" y="688"/>
                    <a:pt x="4447" y="688"/>
                  </a:cubicBezTo>
                  <a:cubicBezTo>
                    <a:pt x="5513" y="688"/>
                    <a:pt x="6579" y="643"/>
                    <a:pt x="7643" y="552"/>
                  </a:cubicBezTo>
                  <a:cubicBezTo>
                    <a:pt x="8342" y="491"/>
                    <a:pt x="9039" y="413"/>
                    <a:pt x="9735" y="314"/>
                  </a:cubicBezTo>
                  <a:cubicBezTo>
                    <a:pt x="9821" y="302"/>
                    <a:pt x="9869" y="192"/>
                    <a:pt x="9847" y="115"/>
                  </a:cubicBezTo>
                  <a:cubicBezTo>
                    <a:pt x="9825" y="36"/>
                    <a:pt x="9759" y="0"/>
                    <a:pt x="9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6319885" y="1670810"/>
              <a:ext cx="306962" cy="30892"/>
            </a:xfrm>
            <a:custGeom>
              <a:avLst/>
              <a:gdLst/>
              <a:ahLst/>
              <a:cxnLst/>
              <a:rect l="l" t="t" r="r" b="b"/>
              <a:pathLst>
                <a:path w="10960" h="1103" extrusionOk="0">
                  <a:moveTo>
                    <a:pt x="10733" y="0"/>
                  </a:moveTo>
                  <a:cubicBezTo>
                    <a:pt x="10719" y="0"/>
                    <a:pt x="10704" y="2"/>
                    <a:pt x="10688" y="7"/>
                  </a:cubicBezTo>
                  <a:cubicBezTo>
                    <a:pt x="9367" y="357"/>
                    <a:pt x="8018" y="589"/>
                    <a:pt x="6657" y="701"/>
                  </a:cubicBezTo>
                  <a:cubicBezTo>
                    <a:pt x="6017" y="754"/>
                    <a:pt x="5376" y="780"/>
                    <a:pt x="4734" y="780"/>
                  </a:cubicBezTo>
                  <a:cubicBezTo>
                    <a:pt x="4010" y="780"/>
                    <a:pt x="3285" y="746"/>
                    <a:pt x="2563" y="679"/>
                  </a:cubicBezTo>
                  <a:cubicBezTo>
                    <a:pt x="1796" y="607"/>
                    <a:pt x="1033" y="496"/>
                    <a:pt x="277" y="348"/>
                  </a:cubicBezTo>
                  <a:cubicBezTo>
                    <a:pt x="265" y="346"/>
                    <a:pt x="253" y="345"/>
                    <a:pt x="242" y="345"/>
                  </a:cubicBezTo>
                  <a:cubicBezTo>
                    <a:pt x="65" y="345"/>
                    <a:pt x="0" y="621"/>
                    <a:pt x="191" y="659"/>
                  </a:cubicBezTo>
                  <a:cubicBezTo>
                    <a:pt x="1692" y="955"/>
                    <a:pt x="3215" y="1103"/>
                    <a:pt x="4738" y="1103"/>
                  </a:cubicBezTo>
                  <a:cubicBezTo>
                    <a:pt x="5986" y="1103"/>
                    <a:pt x="7235" y="1003"/>
                    <a:pt x="8472" y="804"/>
                  </a:cubicBezTo>
                  <a:cubicBezTo>
                    <a:pt x="9246" y="681"/>
                    <a:pt x="10015" y="518"/>
                    <a:pt x="10774" y="316"/>
                  </a:cubicBezTo>
                  <a:cubicBezTo>
                    <a:pt x="10960" y="268"/>
                    <a:pt x="10901" y="0"/>
                    <a:pt x="10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6021017" y="353253"/>
              <a:ext cx="368467" cy="200674"/>
            </a:xfrm>
            <a:custGeom>
              <a:avLst/>
              <a:gdLst/>
              <a:ahLst/>
              <a:cxnLst/>
              <a:rect l="l" t="t" r="r" b="b"/>
              <a:pathLst>
                <a:path w="13156" h="7165" extrusionOk="0">
                  <a:moveTo>
                    <a:pt x="12100" y="0"/>
                  </a:moveTo>
                  <a:cubicBezTo>
                    <a:pt x="10389" y="0"/>
                    <a:pt x="8680" y="340"/>
                    <a:pt x="7087" y="967"/>
                  </a:cubicBezTo>
                  <a:cubicBezTo>
                    <a:pt x="5227" y="1701"/>
                    <a:pt x="3518" y="2814"/>
                    <a:pt x="2116" y="4241"/>
                  </a:cubicBezTo>
                  <a:cubicBezTo>
                    <a:pt x="1324" y="5045"/>
                    <a:pt x="636" y="5946"/>
                    <a:pt x="72" y="6924"/>
                  </a:cubicBezTo>
                  <a:cubicBezTo>
                    <a:pt x="1" y="7048"/>
                    <a:pt x="112" y="7164"/>
                    <a:pt x="222" y="7164"/>
                  </a:cubicBezTo>
                  <a:cubicBezTo>
                    <a:pt x="271" y="7164"/>
                    <a:pt x="319" y="7141"/>
                    <a:pt x="351" y="7086"/>
                  </a:cubicBezTo>
                  <a:cubicBezTo>
                    <a:pt x="1327" y="5392"/>
                    <a:pt x="2694" y="3936"/>
                    <a:pt x="4298" y="2821"/>
                  </a:cubicBezTo>
                  <a:cubicBezTo>
                    <a:pt x="5906" y="1704"/>
                    <a:pt x="7742" y="922"/>
                    <a:pt x="9668" y="554"/>
                  </a:cubicBezTo>
                  <a:cubicBezTo>
                    <a:pt x="10469" y="400"/>
                    <a:pt x="11283" y="323"/>
                    <a:pt x="12098" y="323"/>
                  </a:cubicBezTo>
                  <a:cubicBezTo>
                    <a:pt x="12381" y="323"/>
                    <a:pt x="12665" y="332"/>
                    <a:pt x="12948" y="351"/>
                  </a:cubicBezTo>
                  <a:cubicBezTo>
                    <a:pt x="12952" y="351"/>
                    <a:pt x="12956" y="351"/>
                    <a:pt x="12960" y="351"/>
                  </a:cubicBezTo>
                  <a:cubicBezTo>
                    <a:pt x="13156" y="351"/>
                    <a:pt x="13150" y="41"/>
                    <a:pt x="12948" y="28"/>
                  </a:cubicBezTo>
                  <a:cubicBezTo>
                    <a:pt x="12666" y="9"/>
                    <a:pt x="12383" y="0"/>
                    <a:pt x="1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5895935" y="391819"/>
              <a:ext cx="63745" cy="63941"/>
            </a:xfrm>
            <a:custGeom>
              <a:avLst/>
              <a:gdLst/>
              <a:ahLst/>
              <a:cxnLst/>
              <a:rect l="l" t="t" r="r" b="b"/>
              <a:pathLst>
                <a:path w="2276" h="2283" extrusionOk="0">
                  <a:moveTo>
                    <a:pt x="1140" y="0"/>
                  </a:moveTo>
                  <a:cubicBezTo>
                    <a:pt x="1081" y="0"/>
                    <a:pt x="1022" y="6"/>
                    <a:pt x="964" y="17"/>
                  </a:cubicBezTo>
                  <a:cubicBezTo>
                    <a:pt x="680" y="72"/>
                    <a:pt x="440" y="263"/>
                    <a:pt x="291" y="508"/>
                  </a:cubicBezTo>
                  <a:cubicBezTo>
                    <a:pt x="47" y="819"/>
                    <a:pt x="0" y="1271"/>
                    <a:pt x="158" y="1635"/>
                  </a:cubicBezTo>
                  <a:cubicBezTo>
                    <a:pt x="337" y="2042"/>
                    <a:pt x="775" y="2282"/>
                    <a:pt x="1210" y="2282"/>
                  </a:cubicBezTo>
                  <a:cubicBezTo>
                    <a:pt x="1247" y="2282"/>
                    <a:pt x="1284" y="2280"/>
                    <a:pt x="1321" y="2277"/>
                  </a:cubicBezTo>
                  <a:cubicBezTo>
                    <a:pt x="1825" y="2227"/>
                    <a:pt x="2276" y="1855"/>
                    <a:pt x="2276" y="1325"/>
                  </a:cubicBezTo>
                  <a:cubicBezTo>
                    <a:pt x="2276" y="1158"/>
                    <a:pt x="2238" y="992"/>
                    <a:pt x="2165" y="843"/>
                  </a:cubicBezTo>
                  <a:cubicBezTo>
                    <a:pt x="2155" y="802"/>
                    <a:pt x="2145" y="763"/>
                    <a:pt x="2132" y="723"/>
                  </a:cubicBezTo>
                  <a:cubicBezTo>
                    <a:pt x="1987" y="305"/>
                    <a:pt x="1578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6206258" y="255675"/>
              <a:ext cx="63801" cy="63941"/>
            </a:xfrm>
            <a:custGeom>
              <a:avLst/>
              <a:gdLst/>
              <a:ahLst/>
              <a:cxnLst/>
              <a:rect l="l" t="t" r="r" b="b"/>
              <a:pathLst>
                <a:path w="2278" h="2283" extrusionOk="0">
                  <a:moveTo>
                    <a:pt x="1140" y="1"/>
                  </a:moveTo>
                  <a:cubicBezTo>
                    <a:pt x="1083" y="1"/>
                    <a:pt x="1024" y="6"/>
                    <a:pt x="966" y="17"/>
                  </a:cubicBezTo>
                  <a:cubicBezTo>
                    <a:pt x="682" y="72"/>
                    <a:pt x="443" y="263"/>
                    <a:pt x="291" y="508"/>
                  </a:cubicBezTo>
                  <a:cubicBezTo>
                    <a:pt x="49" y="821"/>
                    <a:pt x="1" y="1271"/>
                    <a:pt x="161" y="1635"/>
                  </a:cubicBezTo>
                  <a:cubicBezTo>
                    <a:pt x="339" y="2042"/>
                    <a:pt x="777" y="2282"/>
                    <a:pt x="1212" y="2282"/>
                  </a:cubicBezTo>
                  <a:cubicBezTo>
                    <a:pt x="1249" y="2282"/>
                    <a:pt x="1286" y="2280"/>
                    <a:pt x="1323" y="2277"/>
                  </a:cubicBezTo>
                  <a:cubicBezTo>
                    <a:pt x="1827" y="2227"/>
                    <a:pt x="2278" y="1855"/>
                    <a:pt x="2278" y="1325"/>
                  </a:cubicBezTo>
                  <a:cubicBezTo>
                    <a:pt x="2278" y="1158"/>
                    <a:pt x="2239" y="992"/>
                    <a:pt x="2166" y="843"/>
                  </a:cubicBezTo>
                  <a:cubicBezTo>
                    <a:pt x="2157" y="802"/>
                    <a:pt x="2146" y="763"/>
                    <a:pt x="2133" y="723"/>
                  </a:cubicBezTo>
                  <a:cubicBezTo>
                    <a:pt x="1989" y="305"/>
                    <a:pt x="1580" y="1"/>
                    <a:pt x="1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6585732" y="1366844"/>
              <a:ext cx="112954" cy="254336"/>
            </a:xfrm>
            <a:custGeom>
              <a:avLst/>
              <a:gdLst/>
              <a:ahLst/>
              <a:cxnLst/>
              <a:rect l="l" t="t" r="r" b="b"/>
              <a:pathLst>
                <a:path w="4033" h="9081" extrusionOk="0">
                  <a:moveTo>
                    <a:pt x="190" y="0"/>
                  </a:moveTo>
                  <a:cubicBezTo>
                    <a:pt x="144" y="0"/>
                    <a:pt x="98" y="18"/>
                    <a:pt x="68" y="48"/>
                  </a:cubicBezTo>
                  <a:cubicBezTo>
                    <a:pt x="0" y="115"/>
                    <a:pt x="15" y="208"/>
                    <a:pt x="68" y="274"/>
                  </a:cubicBezTo>
                  <a:cubicBezTo>
                    <a:pt x="1591" y="2228"/>
                    <a:pt x="2694" y="4474"/>
                    <a:pt x="3305" y="6873"/>
                  </a:cubicBezTo>
                  <a:cubicBezTo>
                    <a:pt x="3476" y="7548"/>
                    <a:pt x="3608" y="8231"/>
                    <a:pt x="3700" y="8920"/>
                  </a:cubicBezTo>
                  <a:cubicBezTo>
                    <a:pt x="3710" y="9007"/>
                    <a:pt x="3765" y="9081"/>
                    <a:pt x="3861" y="9081"/>
                  </a:cubicBezTo>
                  <a:cubicBezTo>
                    <a:pt x="3940" y="9081"/>
                    <a:pt x="4033" y="9007"/>
                    <a:pt x="4022" y="8920"/>
                  </a:cubicBezTo>
                  <a:cubicBezTo>
                    <a:pt x="3603" y="5680"/>
                    <a:pt x="2315" y="2614"/>
                    <a:pt x="296" y="48"/>
                  </a:cubicBezTo>
                  <a:cubicBezTo>
                    <a:pt x="270" y="15"/>
                    <a:pt x="230" y="0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2"/>
            <p:cNvSpPr/>
            <p:nvPr/>
          </p:nvSpPr>
          <p:spPr>
            <a:xfrm>
              <a:off x="6339042" y="1855715"/>
              <a:ext cx="218711" cy="40695"/>
            </a:xfrm>
            <a:custGeom>
              <a:avLst/>
              <a:gdLst/>
              <a:ahLst/>
              <a:cxnLst/>
              <a:rect l="l" t="t" r="r" b="b"/>
              <a:pathLst>
                <a:path w="7809" h="1453" extrusionOk="0">
                  <a:moveTo>
                    <a:pt x="7636" y="1"/>
                  </a:moveTo>
                  <a:cubicBezTo>
                    <a:pt x="7607" y="1"/>
                    <a:pt x="7578" y="7"/>
                    <a:pt x="7550" y="18"/>
                  </a:cubicBezTo>
                  <a:cubicBezTo>
                    <a:pt x="5811" y="752"/>
                    <a:pt x="3924" y="1130"/>
                    <a:pt x="2038" y="1130"/>
                  </a:cubicBezTo>
                  <a:cubicBezTo>
                    <a:pt x="1965" y="1130"/>
                    <a:pt x="1891" y="1129"/>
                    <a:pt x="1818" y="1128"/>
                  </a:cubicBezTo>
                  <a:cubicBezTo>
                    <a:pt x="1263" y="1120"/>
                    <a:pt x="711" y="1077"/>
                    <a:pt x="161" y="1005"/>
                  </a:cubicBezTo>
                  <a:cubicBezTo>
                    <a:pt x="156" y="1004"/>
                    <a:pt x="152" y="1004"/>
                    <a:pt x="147" y="1004"/>
                  </a:cubicBezTo>
                  <a:cubicBezTo>
                    <a:pt x="66" y="1004"/>
                    <a:pt x="0" y="1092"/>
                    <a:pt x="0" y="1166"/>
                  </a:cubicBezTo>
                  <a:cubicBezTo>
                    <a:pt x="0" y="1263"/>
                    <a:pt x="74" y="1316"/>
                    <a:pt x="161" y="1327"/>
                  </a:cubicBezTo>
                  <a:cubicBezTo>
                    <a:pt x="792" y="1411"/>
                    <a:pt x="1425" y="1453"/>
                    <a:pt x="2056" y="1453"/>
                  </a:cubicBezTo>
                  <a:cubicBezTo>
                    <a:pt x="3993" y="1453"/>
                    <a:pt x="5917" y="1062"/>
                    <a:pt x="7712" y="297"/>
                  </a:cubicBezTo>
                  <a:cubicBezTo>
                    <a:pt x="7792" y="264"/>
                    <a:pt x="7808" y="146"/>
                    <a:pt x="7769" y="76"/>
                  </a:cubicBezTo>
                  <a:cubicBezTo>
                    <a:pt x="7739" y="22"/>
                    <a:pt x="7689" y="1"/>
                    <a:pt x="7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2"/>
            <p:cNvSpPr/>
            <p:nvPr/>
          </p:nvSpPr>
          <p:spPr>
            <a:xfrm>
              <a:off x="6080309" y="1628070"/>
              <a:ext cx="120768" cy="497273"/>
            </a:xfrm>
            <a:custGeom>
              <a:avLst/>
              <a:gdLst/>
              <a:ahLst/>
              <a:cxnLst/>
              <a:rect l="l" t="t" r="r" b="b"/>
              <a:pathLst>
                <a:path w="4312" h="17755" extrusionOk="0">
                  <a:moveTo>
                    <a:pt x="332" y="1"/>
                  </a:moveTo>
                  <a:cubicBezTo>
                    <a:pt x="278" y="1"/>
                    <a:pt x="228" y="25"/>
                    <a:pt x="196" y="78"/>
                  </a:cubicBezTo>
                  <a:cubicBezTo>
                    <a:pt x="156" y="146"/>
                    <a:pt x="174" y="262"/>
                    <a:pt x="254" y="297"/>
                  </a:cubicBezTo>
                  <a:lnTo>
                    <a:pt x="1593" y="898"/>
                  </a:lnTo>
                  <a:cubicBezTo>
                    <a:pt x="1591" y="906"/>
                    <a:pt x="1590" y="916"/>
                    <a:pt x="1588" y="927"/>
                  </a:cubicBezTo>
                  <a:cubicBezTo>
                    <a:pt x="1418" y="3103"/>
                    <a:pt x="1235" y="5280"/>
                    <a:pt x="1036" y="7454"/>
                  </a:cubicBezTo>
                  <a:cubicBezTo>
                    <a:pt x="840" y="9615"/>
                    <a:pt x="629" y="11775"/>
                    <a:pt x="404" y="13933"/>
                  </a:cubicBezTo>
                  <a:cubicBezTo>
                    <a:pt x="276" y="15153"/>
                    <a:pt x="145" y="16374"/>
                    <a:pt x="9" y="17593"/>
                  </a:cubicBezTo>
                  <a:cubicBezTo>
                    <a:pt x="0" y="17681"/>
                    <a:pt x="90" y="17755"/>
                    <a:pt x="170" y="17755"/>
                  </a:cubicBezTo>
                  <a:cubicBezTo>
                    <a:pt x="266" y="17755"/>
                    <a:pt x="321" y="17681"/>
                    <a:pt x="331" y="17593"/>
                  </a:cubicBezTo>
                  <a:cubicBezTo>
                    <a:pt x="574" y="15424"/>
                    <a:pt x="802" y="13251"/>
                    <a:pt x="1016" y="11079"/>
                  </a:cubicBezTo>
                  <a:cubicBezTo>
                    <a:pt x="1228" y="8919"/>
                    <a:pt x="1427" y="6758"/>
                    <a:pt x="1612" y="4597"/>
                  </a:cubicBezTo>
                  <a:cubicBezTo>
                    <a:pt x="1712" y="3410"/>
                    <a:pt x="1809" y="2223"/>
                    <a:pt x="1902" y="1036"/>
                  </a:cubicBezTo>
                  <a:lnTo>
                    <a:pt x="4052" y="1996"/>
                  </a:lnTo>
                  <a:cubicBezTo>
                    <a:pt x="4079" y="2009"/>
                    <a:pt x="4108" y="2015"/>
                    <a:pt x="4137" y="2015"/>
                  </a:cubicBezTo>
                  <a:cubicBezTo>
                    <a:pt x="4190" y="2015"/>
                    <a:pt x="4240" y="1992"/>
                    <a:pt x="4271" y="1939"/>
                  </a:cubicBezTo>
                  <a:cubicBezTo>
                    <a:pt x="4312" y="1870"/>
                    <a:pt x="4293" y="1753"/>
                    <a:pt x="4213" y="1719"/>
                  </a:cubicBezTo>
                  <a:lnTo>
                    <a:pt x="417" y="20"/>
                  </a:lnTo>
                  <a:cubicBezTo>
                    <a:pt x="390" y="7"/>
                    <a:pt x="360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6040678" y="1391127"/>
              <a:ext cx="202578" cy="96486"/>
            </a:xfrm>
            <a:custGeom>
              <a:avLst/>
              <a:gdLst/>
              <a:ahLst/>
              <a:cxnLst/>
              <a:rect l="l" t="t" r="r" b="b"/>
              <a:pathLst>
                <a:path w="7233" h="3445" extrusionOk="0">
                  <a:moveTo>
                    <a:pt x="249" y="1"/>
                  </a:moveTo>
                  <a:cubicBezTo>
                    <a:pt x="99" y="1"/>
                    <a:pt x="0" y="218"/>
                    <a:pt x="160" y="298"/>
                  </a:cubicBezTo>
                  <a:cubicBezTo>
                    <a:pt x="1905" y="1164"/>
                    <a:pt x="3669" y="1988"/>
                    <a:pt x="5452" y="2772"/>
                  </a:cubicBezTo>
                  <a:cubicBezTo>
                    <a:pt x="5956" y="2994"/>
                    <a:pt x="6464" y="3212"/>
                    <a:pt x="6971" y="3426"/>
                  </a:cubicBezTo>
                  <a:cubicBezTo>
                    <a:pt x="6999" y="3438"/>
                    <a:pt x="7029" y="3444"/>
                    <a:pt x="7058" y="3444"/>
                  </a:cubicBezTo>
                  <a:cubicBezTo>
                    <a:pt x="7111" y="3444"/>
                    <a:pt x="7160" y="3422"/>
                    <a:pt x="7192" y="3369"/>
                  </a:cubicBezTo>
                  <a:cubicBezTo>
                    <a:pt x="7232" y="3302"/>
                    <a:pt x="7215" y="3183"/>
                    <a:pt x="7135" y="3149"/>
                  </a:cubicBezTo>
                  <a:cubicBezTo>
                    <a:pt x="5342" y="2389"/>
                    <a:pt x="3566" y="1589"/>
                    <a:pt x="1810" y="746"/>
                  </a:cubicBezTo>
                  <a:cubicBezTo>
                    <a:pt x="1313" y="507"/>
                    <a:pt x="818" y="265"/>
                    <a:pt x="324" y="19"/>
                  </a:cubicBezTo>
                  <a:cubicBezTo>
                    <a:pt x="298" y="7"/>
                    <a:pt x="273" y="1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6061656" y="533145"/>
              <a:ext cx="78701" cy="81978"/>
            </a:xfrm>
            <a:custGeom>
              <a:avLst/>
              <a:gdLst/>
              <a:ahLst/>
              <a:cxnLst/>
              <a:rect l="l" t="t" r="r" b="b"/>
              <a:pathLst>
                <a:path w="2810" h="2927" extrusionOk="0">
                  <a:moveTo>
                    <a:pt x="1630" y="0"/>
                  </a:moveTo>
                  <a:cubicBezTo>
                    <a:pt x="1287" y="0"/>
                    <a:pt x="945" y="115"/>
                    <a:pt x="676" y="351"/>
                  </a:cubicBezTo>
                  <a:cubicBezTo>
                    <a:pt x="118" y="842"/>
                    <a:pt x="1" y="1714"/>
                    <a:pt x="448" y="2314"/>
                  </a:cubicBezTo>
                  <a:cubicBezTo>
                    <a:pt x="697" y="2653"/>
                    <a:pt x="1074" y="2874"/>
                    <a:pt x="1492" y="2926"/>
                  </a:cubicBezTo>
                  <a:cubicBezTo>
                    <a:pt x="1496" y="2927"/>
                    <a:pt x="1500" y="2927"/>
                    <a:pt x="1504" y="2927"/>
                  </a:cubicBezTo>
                  <a:cubicBezTo>
                    <a:pt x="1585" y="2927"/>
                    <a:pt x="1653" y="2839"/>
                    <a:pt x="1653" y="2765"/>
                  </a:cubicBezTo>
                  <a:cubicBezTo>
                    <a:pt x="1653" y="2669"/>
                    <a:pt x="1579" y="2614"/>
                    <a:pt x="1492" y="2603"/>
                  </a:cubicBezTo>
                  <a:cubicBezTo>
                    <a:pt x="922" y="2532"/>
                    <a:pt x="467" y="1996"/>
                    <a:pt x="490" y="1425"/>
                  </a:cubicBezTo>
                  <a:cubicBezTo>
                    <a:pt x="515" y="844"/>
                    <a:pt x="989" y="341"/>
                    <a:pt x="1576" y="320"/>
                  </a:cubicBezTo>
                  <a:cubicBezTo>
                    <a:pt x="1593" y="320"/>
                    <a:pt x="1611" y="319"/>
                    <a:pt x="1628" y="319"/>
                  </a:cubicBezTo>
                  <a:cubicBezTo>
                    <a:pt x="1942" y="319"/>
                    <a:pt x="2245" y="443"/>
                    <a:pt x="2470" y="666"/>
                  </a:cubicBezTo>
                  <a:cubicBezTo>
                    <a:pt x="2503" y="700"/>
                    <a:pt x="2540" y="714"/>
                    <a:pt x="2577" y="714"/>
                  </a:cubicBezTo>
                  <a:cubicBezTo>
                    <a:pt x="2700" y="714"/>
                    <a:pt x="2809" y="552"/>
                    <a:pt x="2696" y="438"/>
                  </a:cubicBezTo>
                  <a:cubicBezTo>
                    <a:pt x="2411" y="149"/>
                    <a:pt x="2020" y="0"/>
                    <a:pt x="1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6096497" y="561741"/>
              <a:ext cx="30584" cy="29436"/>
            </a:xfrm>
            <a:custGeom>
              <a:avLst/>
              <a:gdLst/>
              <a:ahLst/>
              <a:cxnLst/>
              <a:rect l="l" t="t" r="r" b="b"/>
              <a:pathLst>
                <a:path w="1092" h="1051" extrusionOk="0">
                  <a:moveTo>
                    <a:pt x="571" y="1"/>
                  </a:moveTo>
                  <a:cubicBezTo>
                    <a:pt x="337" y="1"/>
                    <a:pt x="101" y="162"/>
                    <a:pt x="56" y="398"/>
                  </a:cubicBezTo>
                  <a:cubicBezTo>
                    <a:pt x="0" y="689"/>
                    <a:pt x="210" y="997"/>
                    <a:pt x="503" y="1048"/>
                  </a:cubicBezTo>
                  <a:cubicBezTo>
                    <a:pt x="513" y="1049"/>
                    <a:pt x="523" y="1050"/>
                    <a:pt x="532" y="1050"/>
                  </a:cubicBezTo>
                  <a:cubicBezTo>
                    <a:pt x="565" y="1050"/>
                    <a:pt x="597" y="1041"/>
                    <a:pt x="625" y="1021"/>
                  </a:cubicBezTo>
                  <a:cubicBezTo>
                    <a:pt x="832" y="1008"/>
                    <a:pt x="993" y="841"/>
                    <a:pt x="1003" y="636"/>
                  </a:cubicBezTo>
                  <a:cubicBezTo>
                    <a:pt x="1016" y="609"/>
                    <a:pt x="1026" y="580"/>
                    <a:pt x="1034" y="551"/>
                  </a:cubicBezTo>
                  <a:cubicBezTo>
                    <a:pt x="1092" y="270"/>
                    <a:pt x="872" y="14"/>
                    <a:pt x="595" y="1"/>
                  </a:cubicBezTo>
                  <a:cubicBezTo>
                    <a:pt x="587" y="1"/>
                    <a:pt x="579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2"/>
            <p:cNvSpPr/>
            <p:nvPr/>
          </p:nvSpPr>
          <p:spPr>
            <a:xfrm>
              <a:off x="6430290" y="404030"/>
              <a:ext cx="78477" cy="66826"/>
            </a:xfrm>
            <a:custGeom>
              <a:avLst/>
              <a:gdLst/>
              <a:ahLst/>
              <a:cxnLst/>
              <a:rect l="l" t="t" r="r" b="b"/>
              <a:pathLst>
                <a:path w="2802" h="2386" extrusionOk="0">
                  <a:moveTo>
                    <a:pt x="1246" y="1"/>
                  </a:moveTo>
                  <a:cubicBezTo>
                    <a:pt x="967" y="1"/>
                    <a:pt x="689" y="90"/>
                    <a:pt x="454" y="282"/>
                  </a:cubicBezTo>
                  <a:cubicBezTo>
                    <a:pt x="176" y="508"/>
                    <a:pt x="0" y="850"/>
                    <a:pt x="0" y="1210"/>
                  </a:cubicBezTo>
                  <a:cubicBezTo>
                    <a:pt x="0" y="1314"/>
                    <a:pt x="81" y="1366"/>
                    <a:pt x="161" y="1366"/>
                  </a:cubicBezTo>
                  <a:cubicBezTo>
                    <a:pt x="241" y="1366"/>
                    <a:pt x="321" y="1314"/>
                    <a:pt x="321" y="1210"/>
                  </a:cubicBezTo>
                  <a:cubicBezTo>
                    <a:pt x="321" y="895"/>
                    <a:pt x="507" y="609"/>
                    <a:pt x="773" y="447"/>
                  </a:cubicBezTo>
                  <a:cubicBezTo>
                    <a:pt x="919" y="358"/>
                    <a:pt x="1082" y="317"/>
                    <a:pt x="1245" y="317"/>
                  </a:cubicBezTo>
                  <a:cubicBezTo>
                    <a:pt x="1381" y="317"/>
                    <a:pt x="1518" y="345"/>
                    <a:pt x="1647" y="399"/>
                  </a:cubicBezTo>
                  <a:cubicBezTo>
                    <a:pt x="2325" y="683"/>
                    <a:pt x="2524" y="1510"/>
                    <a:pt x="2232" y="2145"/>
                  </a:cubicBezTo>
                  <a:cubicBezTo>
                    <a:pt x="2196" y="2225"/>
                    <a:pt x="2211" y="2318"/>
                    <a:pt x="2290" y="2365"/>
                  </a:cubicBezTo>
                  <a:cubicBezTo>
                    <a:pt x="2313" y="2379"/>
                    <a:pt x="2342" y="2386"/>
                    <a:pt x="2370" y="2386"/>
                  </a:cubicBezTo>
                  <a:cubicBezTo>
                    <a:pt x="2427" y="2386"/>
                    <a:pt x="2486" y="2359"/>
                    <a:pt x="2510" y="2307"/>
                  </a:cubicBezTo>
                  <a:cubicBezTo>
                    <a:pt x="2802" y="1677"/>
                    <a:pt x="2742" y="873"/>
                    <a:pt x="2208" y="385"/>
                  </a:cubicBezTo>
                  <a:cubicBezTo>
                    <a:pt x="1938" y="137"/>
                    <a:pt x="1591" y="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2"/>
            <p:cNvSpPr/>
            <p:nvPr/>
          </p:nvSpPr>
          <p:spPr>
            <a:xfrm>
              <a:off x="6450316" y="429069"/>
              <a:ext cx="33161" cy="26859"/>
            </a:xfrm>
            <a:custGeom>
              <a:avLst/>
              <a:gdLst/>
              <a:ahLst/>
              <a:cxnLst/>
              <a:rect l="l" t="t" r="r" b="b"/>
              <a:pathLst>
                <a:path w="1184" h="959" extrusionOk="0">
                  <a:moveTo>
                    <a:pt x="630" y="0"/>
                  </a:moveTo>
                  <a:cubicBezTo>
                    <a:pt x="422" y="0"/>
                    <a:pt x="201" y="126"/>
                    <a:pt x="66" y="293"/>
                  </a:cubicBezTo>
                  <a:cubicBezTo>
                    <a:pt x="12" y="361"/>
                    <a:pt x="0" y="454"/>
                    <a:pt x="66" y="521"/>
                  </a:cubicBezTo>
                  <a:cubicBezTo>
                    <a:pt x="87" y="543"/>
                    <a:pt x="116" y="557"/>
                    <a:pt x="146" y="563"/>
                  </a:cubicBezTo>
                  <a:cubicBezTo>
                    <a:pt x="188" y="800"/>
                    <a:pt x="393" y="958"/>
                    <a:pt x="616" y="958"/>
                  </a:cubicBezTo>
                  <a:cubicBezTo>
                    <a:pt x="676" y="958"/>
                    <a:pt x="738" y="947"/>
                    <a:pt x="798" y="922"/>
                  </a:cubicBezTo>
                  <a:cubicBezTo>
                    <a:pt x="1080" y="804"/>
                    <a:pt x="1183" y="459"/>
                    <a:pt x="1009" y="207"/>
                  </a:cubicBezTo>
                  <a:cubicBezTo>
                    <a:pt x="910" y="60"/>
                    <a:pt x="773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2"/>
            <p:cNvSpPr/>
            <p:nvPr/>
          </p:nvSpPr>
          <p:spPr>
            <a:xfrm>
              <a:off x="5917949" y="1948504"/>
              <a:ext cx="88840" cy="47445"/>
            </a:xfrm>
            <a:custGeom>
              <a:avLst/>
              <a:gdLst/>
              <a:ahLst/>
              <a:cxnLst/>
              <a:rect l="l" t="t" r="r" b="b"/>
              <a:pathLst>
                <a:path w="3172" h="1694" extrusionOk="0">
                  <a:moveTo>
                    <a:pt x="1730" y="1"/>
                  </a:moveTo>
                  <a:cubicBezTo>
                    <a:pt x="1666" y="1"/>
                    <a:pt x="1600" y="34"/>
                    <a:pt x="1573" y="110"/>
                  </a:cubicBezTo>
                  <a:cubicBezTo>
                    <a:pt x="1458" y="419"/>
                    <a:pt x="1509" y="786"/>
                    <a:pt x="1695" y="1057"/>
                  </a:cubicBezTo>
                  <a:cubicBezTo>
                    <a:pt x="1693" y="1060"/>
                    <a:pt x="1692" y="1062"/>
                    <a:pt x="1690" y="1063"/>
                  </a:cubicBezTo>
                  <a:cubicBezTo>
                    <a:pt x="1564" y="1259"/>
                    <a:pt x="1328" y="1372"/>
                    <a:pt x="1096" y="1372"/>
                  </a:cubicBezTo>
                  <a:cubicBezTo>
                    <a:pt x="985" y="1372"/>
                    <a:pt x="874" y="1346"/>
                    <a:pt x="776" y="1290"/>
                  </a:cubicBezTo>
                  <a:cubicBezTo>
                    <a:pt x="475" y="1117"/>
                    <a:pt x="358" y="693"/>
                    <a:pt x="515" y="385"/>
                  </a:cubicBezTo>
                  <a:cubicBezTo>
                    <a:pt x="580" y="258"/>
                    <a:pt x="468" y="141"/>
                    <a:pt x="361" y="141"/>
                  </a:cubicBezTo>
                  <a:cubicBezTo>
                    <a:pt x="313" y="141"/>
                    <a:pt x="265" y="165"/>
                    <a:pt x="236" y="222"/>
                  </a:cubicBezTo>
                  <a:cubicBezTo>
                    <a:pt x="0" y="683"/>
                    <a:pt x="156" y="1303"/>
                    <a:pt x="613" y="1568"/>
                  </a:cubicBezTo>
                  <a:cubicBezTo>
                    <a:pt x="762" y="1654"/>
                    <a:pt x="927" y="1694"/>
                    <a:pt x="1092" y="1694"/>
                  </a:cubicBezTo>
                  <a:cubicBezTo>
                    <a:pt x="1409" y="1694"/>
                    <a:pt x="1725" y="1546"/>
                    <a:pt x="1921" y="1291"/>
                  </a:cubicBezTo>
                  <a:cubicBezTo>
                    <a:pt x="2102" y="1423"/>
                    <a:pt x="2318" y="1489"/>
                    <a:pt x="2537" y="1489"/>
                  </a:cubicBezTo>
                  <a:cubicBezTo>
                    <a:pt x="2698" y="1489"/>
                    <a:pt x="2860" y="1453"/>
                    <a:pt x="3010" y="1382"/>
                  </a:cubicBezTo>
                  <a:cubicBezTo>
                    <a:pt x="3172" y="1305"/>
                    <a:pt x="3072" y="1086"/>
                    <a:pt x="2921" y="1086"/>
                  </a:cubicBezTo>
                  <a:cubicBezTo>
                    <a:pt x="2898" y="1086"/>
                    <a:pt x="2873" y="1092"/>
                    <a:pt x="2847" y="1104"/>
                  </a:cubicBezTo>
                  <a:cubicBezTo>
                    <a:pt x="2753" y="1149"/>
                    <a:pt x="2648" y="1171"/>
                    <a:pt x="2543" y="1171"/>
                  </a:cubicBezTo>
                  <a:cubicBezTo>
                    <a:pt x="2360" y="1171"/>
                    <a:pt x="2176" y="1104"/>
                    <a:pt x="2045" y="976"/>
                  </a:cubicBezTo>
                  <a:cubicBezTo>
                    <a:pt x="1839" y="773"/>
                    <a:pt x="1785" y="463"/>
                    <a:pt x="1884" y="196"/>
                  </a:cubicBezTo>
                  <a:cubicBezTo>
                    <a:pt x="1927" y="78"/>
                    <a:pt x="1829" y="1"/>
                    <a:pt x="1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2"/>
            <p:cNvSpPr/>
            <p:nvPr/>
          </p:nvSpPr>
          <p:spPr>
            <a:xfrm>
              <a:off x="6010010" y="1849469"/>
              <a:ext cx="41311" cy="32489"/>
            </a:xfrm>
            <a:custGeom>
              <a:avLst/>
              <a:gdLst/>
              <a:ahLst/>
              <a:cxnLst/>
              <a:rect l="l" t="t" r="r" b="b"/>
              <a:pathLst>
                <a:path w="1475" h="1160" extrusionOk="0">
                  <a:moveTo>
                    <a:pt x="189" y="1"/>
                  </a:moveTo>
                  <a:cubicBezTo>
                    <a:pt x="127" y="1"/>
                    <a:pt x="70" y="36"/>
                    <a:pt x="56" y="118"/>
                  </a:cubicBezTo>
                  <a:cubicBezTo>
                    <a:pt x="0" y="439"/>
                    <a:pt x="108" y="772"/>
                    <a:pt x="368" y="976"/>
                  </a:cubicBezTo>
                  <a:cubicBezTo>
                    <a:pt x="525" y="1100"/>
                    <a:pt x="713" y="1159"/>
                    <a:pt x="903" y="1159"/>
                  </a:cubicBezTo>
                  <a:cubicBezTo>
                    <a:pt x="1043" y="1159"/>
                    <a:pt x="1184" y="1127"/>
                    <a:pt x="1314" y="1064"/>
                  </a:cubicBezTo>
                  <a:cubicBezTo>
                    <a:pt x="1474" y="986"/>
                    <a:pt x="1376" y="768"/>
                    <a:pt x="1226" y="768"/>
                  </a:cubicBezTo>
                  <a:cubicBezTo>
                    <a:pt x="1202" y="768"/>
                    <a:pt x="1177" y="773"/>
                    <a:pt x="1151" y="786"/>
                  </a:cubicBezTo>
                  <a:cubicBezTo>
                    <a:pt x="1075" y="823"/>
                    <a:pt x="995" y="840"/>
                    <a:pt x="917" y="840"/>
                  </a:cubicBezTo>
                  <a:cubicBezTo>
                    <a:pt x="597" y="840"/>
                    <a:pt x="307" y="553"/>
                    <a:pt x="367" y="203"/>
                  </a:cubicBezTo>
                  <a:cubicBezTo>
                    <a:pt x="387" y="81"/>
                    <a:pt x="283" y="1"/>
                    <a:pt x="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2"/>
            <p:cNvSpPr/>
            <p:nvPr/>
          </p:nvSpPr>
          <p:spPr>
            <a:xfrm>
              <a:off x="6187997" y="1934024"/>
              <a:ext cx="81642" cy="84191"/>
            </a:xfrm>
            <a:custGeom>
              <a:avLst/>
              <a:gdLst/>
              <a:ahLst/>
              <a:cxnLst/>
              <a:rect l="l" t="t" r="r" b="b"/>
              <a:pathLst>
                <a:path w="2915" h="3006" extrusionOk="0">
                  <a:moveTo>
                    <a:pt x="764" y="1"/>
                  </a:moveTo>
                  <a:cubicBezTo>
                    <a:pt x="656" y="1"/>
                    <a:pt x="544" y="117"/>
                    <a:pt x="612" y="243"/>
                  </a:cubicBezTo>
                  <a:cubicBezTo>
                    <a:pt x="785" y="563"/>
                    <a:pt x="1057" y="880"/>
                    <a:pt x="1411" y="993"/>
                  </a:cubicBezTo>
                  <a:cubicBezTo>
                    <a:pt x="1350" y="1015"/>
                    <a:pt x="1307" y="1072"/>
                    <a:pt x="1302" y="1137"/>
                  </a:cubicBezTo>
                  <a:cubicBezTo>
                    <a:pt x="1269" y="1535"/>
                    <a:pt x="1363" y="2016"/>
                    <a:pt x="1658" y="2307"/>
                  </a:cubicBezTo>
                  <a:cubicBezTo>
                    <a:pt x="1632" y="2330"/>
                    <a:pt x="1610" y="2359"/>
                    <a:pt x="1597" y="2393"/>
                  </a:cubicBezTo>
                  <a:cubicBezTo>
                    <a:pt x="1516" y="2588"/>
                    <a:pt x="1294" y="2682"/>
                    <a:pt x="1083" y="2682"/>
                  </a:cubicBezTo>
                  <a:cubicBezTo>
                    <a:pt x="998" y="2682"/>
                    <a:pt x="914" y="2667"/>
                    <a:pt x="842" y="2637"/>
                  </a:cubicBezTo>
                  <a:cubicBezTo>
                    <a:pt x="505" y="2494"/>
                    <a:pt x="342" y="2101"/>
                    <a:pt x="327" y="1758"/>
                  </a:cubicBezTo>
                  <a:cubicBezTo>
                    <a:pt x="323" y="1654"/>
                    <a:pt x="240" y="1602"/>
                    <a:pt x="159" y="1602"/>
                  </a:cubicBezTo>
                  <a:cubicBezTo>
                    <a:pt x="78" y="1602"/>
                    <a:pt x="0" y="1654"/>
                    <a:pt x="5" y="1758"/>
                  </a:cubicBezTo>
                  <a:cubicBezTo>
                    <a:pt x="26" y="2253"/>
                    <a:pt x="279" y="2782"/>
                    <a:pt x="775" y="2954"/>
                  </a:cubicBezTo>
                  <a:cubicBezTo>
                    <a:pt x="875" y="2988"/>
                    <a:pt x="978" y="3005"/>
                    <a:pt x="1081" y="3005"/>
                  </a:cubicBezTo>
                  <a:cubicBezTo>
                    <a:pt x="1429" y="3005"/>
                    <a:pt x="1767" y="2813"/>
                    <a:pt x="1907" y="2480"/>
                  </a:cubicBezTo>
                  <a:cubicBezTo>
                    <a:pt x="2002" y="2523"/>
                    <a:pt x="2109" y="2544"/>
                    <a:pt x="2216" y="2544"/>
                  </a:cubicBezTo>
                  <a:cubicBezTo>
                    <a:pt x="2525" y="2544"/>
                    <a:pt x="2839" y="2368"/>
                    <a:pt x="2894" y="2039"/>
                  </a:cubicBezTo>
                  <a:cubicBezTo>
                    <a:pt x="2915" y="1917"/>
                    <a:pt x="2811" y="1837"/>
                    <a:pt x="2717" y="1837"/>
                  </a:cubicBezTo>
                  <a:cubicBezTo>
                    <a:pt x="2656" y="1837"/>
                    <a:pt x="2598" y="1872"/>
                    <a:pt x="2584" y="1954"/>
                  </a:cubicBezTo>
                  <a:cubicBezTo>
                    <a:pt x="2554" y="2137"/>
                    <a:pt x="2395" y="2222"/>
                    <a:pt x="2231" y="2222"/>
                  </a:cubicBezTo>
                  <a:cubicBezTo>
                    <a:pt x="2137" y="2222"/>
                    <a:pt x="2041" y="2195"/>
                    <a:pt x="1965" y="2141"/>
                  </a:cubicBezTo>
                  <a:cubicBezTo>
                    <a:pt x="1658" y="1925"/>
                    <a:pt x="1599" y="1480"/>
                    <a:pt x="1628" y="1136"/>
                  </a:cubicBezTo>
                  <a:cubicBezTo>
                    <a:pt x="1632" y="1099"/>
                    <a:pt x="1622" y="1061"/>
                    <a:pt x="1599" y="1032"/>
                  </a:cubicBezTo>
                  <a:lnTo>
                    <a:pt x="1599" y="1032"/>
                  </a:lnTo>
                  <a:cubicBezTo>
                    <a:pt x="1636" y="1037"/>
                    <a:pt x="1673" y="1039"/>
                    <a:pt x="1710" y="1039"/>
                  </a:cubicBezTo>
                  <a:cubicBezTo>
                    <a:pt x="2029" y="1039"/>
                    <a:pt x="2353" y="888"/>
                    <a:pt x="2491" y="588"/>
                  </a:cubicBezTo>
                  <a:cubicBezTo>
                    <a:pt x="2527" y="508"/>
                    <a:pt x="2513" y="415"/>
                    <a:pt x="2433" y="367"/>
                  </a:cubicBezTo>
                  <a:cubicBezTo>
                    <a:pt x="2410" y="353"/>
                    <a:pt x="2382" y="346"/>
                    <a:pt x="2353" y="346"/>
                  </a:cubicBezTo>
                  <a:cubicBezTo>
                    <a:pt x="2296" y="346"/>
                    <a:pt x="2236" y="373"/>
                    <a:pt x="2212" y="425"/>
                  </a:cubicBezTo>
                  <a:cubicBezTo>
                    <a:pt x="2123" y="618"/>
                    <a:pt x="1922" y="720"/>
                    <a:pt x="1717" y="720"/>
                  </a:cubicBezTo>
                  <a:cubicBezTo>
                    <a:pt x="1670" y="720"/>
                    <a:pt x="1623" y="715"/>
                    <a:pt x="1577" y="704"/>
                  </a:cubicBezTo>
                  <a:cubicBezTo>
                    <a:pt x="1259" y="630"/>
                    <a:pt x="1039" y="354"/>
                    <a:pt x="891" y="81"/>
                  </a:cubicBezTo>
                  <a:cubicBezTo>
                    <a:pt x="860" y="24"/>
                    <a:pt x="813" y="1"/>
                    <a:pt x="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2"/>
            <p:cNvSpPr/>
            <p:nvPr/>
          </p:nvSpPr>
          <p:spPr>
            <a:xfrm>
              <a:off x="6267343" y="2105486"/>
              <a:ext cx="51646" cy="28624"/>
            </a:xfrm>
            <a:custGeom>
              <a:avLst/>
              <a:gdLst/>
              <a:ahLst/>
              <a:cxnLst/>
              <a:rect l="l" t="t" r="r" b="b"/>
              <a:pathLst>
                <a:path w="1844" h="1022" extrusionOk="0">
                  <a:moveTo>
                    <a:pt x="1671" y="1"/>
                  </a:moveTo>
                  <a:cubicBezTo>
                    <a:pt x="1575" y="1"/>
                    <a:pt x="1521" y="75"/>
                    <a:pt x="1509" y="162"/>
                  </a:cubicBezTo>
                  <a:cubicBezTo>
                    <a:pt x="1479" y="420"/>
                    <a:pt x="1258" y="648"/>
                    <a:pt x="1004" y="693"/>
                  </a:cubicBezTo>
                  <a:cubicBezTo>
                    <a:pt x="971" y="699"/>
                    <a:pt x="938" y="701"/>
                    <a:pt x="905" y="701"/>
                  </a:cubicBezTo>
                  <a:cubicBezTo>
                    <a:pt x="678" y="701"/>
                    <a:pt x="460" y="567"/>
                    <a:pt x="348" y="369"/>
                  </a:cubicBezTo>
                  <a:cubicBezTo>
                    <a:pt x="318" y="313"/>
                    <a:pt x="270" y="290"/>
                    <a:pt x="221" y="290"/>
                  </a:cubicBezTo>
                  <a:cubicBezTo>
                    <a:pt x="112" y="290"/>
                    <a:pt x="0" y="407"/>
                    <a:pt x="71" y="533"/>
                  </a:cubicBezTo>
                  <a:cubicBezTo>
                    <a:pt x="246" y="838"/>
                    <a:pt x="569" y="1022"/>
                    <a:pt x="912" y="1022"/>
                  </a:cubicBezTo>
                  <a:cubicBezTo>
                    <a:pt x="971" y="1022"/>
                    <a:pt x="1030" y="1016"/>
                    <a:pt x="1089" y="1005"/>
                  </a:cubicBezTo>
                  <a:cubicBezTo>
                    <a:pt x="1496" y="924"/>
                    <a:pt x="1783" y="562"/>
                    <a:pt x="1832" y="164"/>
                  </a:cubicBezTo>
                  <a:cubicBezTo>
                    <a:pt x="1844" y="77"/>
                    <a:pt x="1751" y="1"/>
                    <a:pt x="1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6591165" y="1892741"/>
              <a:ext cx="77329" cy="46689"/>
            </a:xfrm>
            <a:custGeom>
              <a:avLst/>
              <a:gdLst/>
              <a:ahLst/>
              <a:cxnLst/>
              <a:rect l="l" t="t" r="r" b="b"/>
              <a:pathLst>
                <a:path w="2761" h="1667" extrusionOk="0">
                  <a:moveTo>
                    <a:pt x="1753" y="1"/>
                  </a:moveTo>
                  <a:cubicBezTo>
                    <a:pt x="1672" y="1"/>
                    <a:pt x="1591" y="53"/>
                    <a:pt x="1589" y="157"/>
                  </a:cubicBezTo>
                  <a:cubicBezTo>
                    <a:pt x="1583" y="534"/>
                    <a:pt x="1445" y="956"/>
                    <a:pt x="1017" y="1018"/>
                  </a:cubicBezTo>
                  <a:cubicBezTo>
                    <a:pt x="988" y="1023"/>
                    <a:pt x="959" y="1025"/>
                    <a:pt x="931" y="1025"/>
                  </a:cubicBezTo>
                  <a:cubicBezTo>
                    <a:pt x="594" y="1025"/>
                    <a:pt x="327" y="727"/>
                    <a:pt x="339" y="386"/>
                  </a:cubicBezTo>
                  <a:cubicBezTo>
                    <a:pt x="343" y="282"/>
                    <a:pt x="264" y="230"/>
                    <a:pt x="183" y="230"/>
                  </a:cubicBezTo>
                  <a:cubicBezTo>
                    <a:pt x="103" y="230"/>
                    <a:pt x="20" y="282"/>
                    <a:pt x="17" y="386"/>
                  </a:cubicBezTo>
                  <a:cubicBezTo>
                    <a:pt x="0" y="900"/>
                    <a:pt x="420" y="1345"/>
                    <a:pt x="929" y="1345"/>
                  </a:cubicBezTo>
                  <a:cubicBezTo>
                    <a:pt x="962" y="1345"/>
                    <a:pt x="996" y="1343"/>
                    <a:pt x="1030" y="1339"/>
                  </a:cubicBezTo>
                  <a:cubicBezTo>
                    <a:pt x="1123" y="1329"/>
                    <a:pt x="1213" y="1305"/>
                    <a:pt x="1300" y="1268"/>
                  </a:cubicBezTo>
                  <a:cubicBezTo>
                    <a:pt x="1303" y="1287"/>
                    <a:pt x="1310" y="1306"/>
                    <a:pt x="1320" y="1321"/>
                  </a:cubicBezTo>
                  <a:cubicBezTo>
                    <a:pt x="1478" y="1536"/>
                    <a:pt x="1717" y="1667"/>
                    <a:pt x="1977" y="1667"/>
                  </a:cubicBezTo>
                  <a:cubicBezTo>
                    <a:pt x="2022" y="1667"/>
                    <a:pt x="2067" y="1663"/>
                    <a:pt x="2112" y="1655"/>
                  </a:cubicBezTo>
                  <a:cubicBezTo>
                    <a:pt x="2403" y="1607"/>
                    <a:pt x="2634" y="1377"/>
                    <a:pt x="2723" y="1104"/>
                  </a:cubicBezTo>
                  <a:cubicBezTo>
                    <a:pt x="2760" y="984"/>
                    <a:pt x="2662" y="906"/>
                    <a:pt x="2565" y="906"/>
                  </a:cubicBezTo>
                  <a:cubicBezTo>
                    <a:pt x="2500" y="906"/>
                    <a:pt x="2436" y="940"/>
                    <a:pt x="2412" y="1018"/>
                  </a:cubicBezTo>
                  <a:cubicBezTo>
                    <a:pt x="2346" y="1224"/>
                    <a:pt x="2154" y="1342"/>
                    <a:pt x="1962" y="1342"/>
                  </a:cubicBezTo>
                  <a:cubicBezTo>
                    <a:pt x="1827" y="1342"/>
                    <a:pt x="1692" y="1284"/>
                    <a:pt x="1599" y="1158"/>
                  </a:cubicBezTo>
                  <a:cubicBezTo>
                    <a:pt x="1586" y="1139"/>
                    <a:pt x="1570" y="1123"/>
                    <a:pt x="1551" y="1110"/>
                  </a:cubicBezTo>
                  <a:cubicBezTo>
                    <a:pt x="1604" y="1065"/>
                    <a:pt x="1650" y="1013"/>
                    <a:pt x="1691" y="956"/>
                  </a:cubicBezTo>
                  <a:cubicBezTo>
                    <a:pt x="1856" y="725"/>
                    <a:pt x="1907" y="434"/>
                    <a:pt x="1912" y="157"/>
                  </a:cubicBezTo>
                  <a:cubicBezTo>
                    <a:pt x="1913" y="53"/>
                    <a:pt x="1833" y="1"/>
                    <a:pt x="1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5975925" y="1210030"/>
              <a:ext cx="77609" cy="68058"/>
            </a:xfrm>
            <a:custGeom>
              <a:avLst/>
              <a:gdLst/>
              <a:ahLst/>
              <a:cxnLst/>
              <a:rect l="l" t="t" r="r" b="b"/>
              <a:pathLst>
                <a:path w="2771" h="2430" extrusionOk="0">
                  <a:moveTo>
                    <a:pt x="197" y="1"/>
                  </a:moveTo>
                  <a:cubicBezTo>
                    <a:pt x="102" y="1"/>
                    <a:pt x="0" y="80"/>
                    <a:pt x="27" y="202"/>
                  </a:cubicBezTo>
                  <a:cubicBezTo>
                    <a:pt x="91" y="492"/>
                    <a:pt x="186" y="774"/>
                    <a:pt x="311" y="1044"/>
                  </a:cubicBezTo>
                  <a:cubicBezTo>
                    <a:pt x="420" y="1280"/>
                    <a:pt x="561" y="1507"/>
                    <a:pt x="773" y="1662"/>
                  </a:cubicBezTo>
                  <a:cubicBezTo>
                    <a:pt x="897" y="1756"/>
                    <a:pt x="1048" y="1805"/>
                    <a:pt x="1200" y="1805"/>
                  </a:cubicBezTo>
                  <a:cubicBezTo>
                    <a:pt x="1270" y="1805"/>
                    <a:pt x="1339" y="1795"/>
                    <a:pt x="1408" y="1774"/>
                  </a:cubicBezTo>
                  <a:cubicBezTo>
                    <a:pt x="1434" y="2043"/>
                    <a:pt x="1613" y="2288"/>
                    <a:pt x="1868" y="2386"/>
                  </a:cubicBezTo>
                  <a:cubicBezTo>
                    <a:pt x="1946" y="2415"/>
                    <a:pt x="2029" y="2429"/>
                    <a:pt x="2111" y="2429"/>
                  </a:cubicBezTo>
                  <a:cubicBezTo>
                    <a:pt x="2322" y="2429"/>
                    <a:pt x="2533" y="2337"/>
                    <a:pt x="2669" y="2174"/>
                  </a:cubicBezTo>
                  <a:cubicBezTo>
                    <a:pt x="2771" y="2055"/>
                    <a:pt x="2664" y="1894"/>
                    <a:pt x="2548" y="1894"/>
                  </a:cubicBezTo>
                  <a:cubicBezTo>
                    <a:pt x="2512" y="1894"/>
                    <a:pt x="2474" y="1910"/>
                    <a:pt x="2442" y="1948"/>
                  </a:cubicBezTo>
                  <a:cubicBezTo>
                    <a:pt x="2359" y="2047"/>
                    <a:pt x="2238" y="2109"/>
                    <a:pt x="2113" y="2109"/>
                  </a:cubicBezTo>
                  <a:cubicBezTo>
                    <a:pt x="2070" y="2109"/>
                    <a:pt x="2026" y="2102"/>
                    <a:pt x="1983" y="2086"/>
                  </a:cubicBezTo>
                  <a:cubicBezTo>
                    <a:pt x="1809" y="2022"/>
                    <a:pt x="1717" y="1839"/>
                    <a:pt x="1729" y="1662"/>
                  </a:cubicBezTo>
                  <a:cubicBezTo>
                    <a:pt x="1730" y="1637"/>
                    <a:pt x="1727" y="1614"/>
                    <a:pt x="1719" y="1592"/>
                  </a:cubicBezTo>
                  <a:cubicBezTo>
                    <a:pt x="1832" y="1486"/>
                    <a:pt x="1924" y="1360"/>
                    <a:pt x="1991" y="1220"/>
                  </a:cubicBezTo>
                  <a:cubicBezTo>
                    <a:pt x="2055" y="1093"/>
                    <a:pt x="1943" y="976"/>
                    <a:pt x="1837" y="976"/>
                  </a:cubicBezTo>
                  <a:cubicBezTo>
                    <a:pt x="1789" y="976"/>
                    <a:pt x="1742" y="1000"/>
                    <a:pt x="1713" y="1057"/>
                  </a:cubicBezTo>
                  <a:cubicBezTo>
                    <a:pt x="1633" y="1219"/>
                    <a:pt x="1518" y="1386"/>
                    <a:pt x="1345" y="1457"/>
                  </a:cubicBezTo>
                  <a:cubicBezTo>
                    <a:pt x="1299" y="1476"/>
                    <a:pt x="1253" y="1485"/>
                    <a:pt x="1208" y="1485"/>
                  </a:cubicBezTo>
                  <a:cubicBezTo>
                    <a:pt x="1084" y="1485"/>
                    <a:pt x="967" y="1420"/>
                    <a:pt x="874" y="1328"/>
                  </a:cubicBezTo>
                  <a:cubicBezTo>
                    <a:pt x="731" y="1184"/>
                    <a:pt x="636" y="996"/>
                    <a:pt x="558" y="812"/>
                  </a:cubicBezTo>
                  <a:cubicBezTo>
                    <a:pt x="462" y="587"/>
                    <a:pt x="389" y="354"/>
                    <a:pt x="338" y="116"/>
                  </a:cubicBezTo>
                  <a:cubicBezTo>
                    <a:pt x="320" y="35"/>
                    <a:pt x="260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6" name="Google Shape;1076;p52"/>
            <p:cNvSpPr/>
            <p:nvPr/>
          </p:nvSpPr>
          <p:spPr>
            <a:xfrm>
              <a:off x="5925483" y="534657"/>
              <a:ext cx="1081202" cy="823785"/>
            </a:xfrm>
            <a:custGeom>
              <a:avLst/>
              <a:gdLst/>
              <a:ahLst/>
              <a:cxnLst/>
              <a:rect l="l" t="t" r="r" b="b"/>
              <a:pathLst>
                <a:path w="38604" h="29413" extrusionOk="0">
                  <a:moveTo>
                    <a:pt x="22439" y="0"/>
                  </a:moveTo>
                  <a:cubicBezTo>
                    <a:pt x="22439" y="0"/>
                    <a:pt x="17825" y="5951"/>
                    <a:pt x="4981" y="5951"/>
                  </a:cubicBezTo>
                  <a:cubicBezTo>
                    <a:pt x="4682" y="5951"/>
                    <a:pt x="4378" y="5948"/>
                    <a:pt x="4069" y="5941"/>
                  </a:cubicBezTo>
                  <a:cubicBezTo>
                    <a:pt x="4069" y="5941"/>
                    <a:pt x="0" y="14347"/>
                    <a:pt x="3460" y="21865"/>
                  </a:cubicBezTo>
                  <a:cubicBezTo>
                    <a:pt x="5922" y="27213"/>
                    <a:pt x="11432" y="29412"/>
                    <a:pt x="16686" y="29412"/>
                  </a:cubicBezTo>
                  <a:cubicBezTo>
                    <a:pt x="18820" y="29412"/>
                    <a:pt x="20913" y="29049"/>
                    <a:pt x="22741" y="28387"/>
                  </a:cubicBezTo>
                  <a:cubicBezTo>
                    <a:pt x="29070" y="26096"/>
                    <a:pt x="38603" y="12797"/>
                    <a:pt x="22439" y="0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2"/>
            <p:cNvSpPr/>
            <p:nvPr/>
          </p:nvSpPr>
          <p:spPr>
            <a:xfrm>
              <a:off x="6086190" y="516873"/>
              <a:ext cx="503211" cy="250499"/>
            </a:xfrm>
            <a:custGeom>
              <a:avLst/>
              <a:gdLst/>
              <a:ahLst/>
              <a:cxnLst/>
              <a:rect l="l" t="t" r="r" b="b"/>
              <a:pathLst>
                <a:path w="17967" h="8944" extrusionOk="0">
                  <a:moveTo>
                    <a:pt x="17077" y="1"/>
                  </a:moveTo>
                  <a:cubicBezTo>
                    <a:pt x="17064" y="1"/>
                    <a:pt x="17050" y="3"/>
                    <a:pt x="17038" y="6"/>
                  </a:cubicBezTo>
                  <a:cubicBezTo>
                    <a:pt x="16945" y="32"/>
                    <a:pt x="16912" y="118"/>
                    <a:pt x="16925" y="205"/>
                  </a:cubicBezTo>
                  <a:cubicBezTo>
                    <a:pt x="16928" y="223"/>
                    <a:pt x="16931" y="242"/>
                    <a:pt x="16935" y="258"/>
                  </a:cubicBezTo>
                  <a:cubicBezTo>
                    <a:pt x="16018" y="1294"/>
                    <a:pt x="14988" y="2225"/>
                    <a:pt x="13863" y="3033"/>
                  </a:cubicBezTo>
                  <a:cubicBezTo>
                    <a:pt x="13545" y="3261"/>
                    <a:pt x="13219" y="3481"/>
                    <a:pt x="12886" y="3689"/>
                  </a:cubicBezTo>
                  <a:cubicBezTo>
                    <a:pt x="12866" y="3700"/>
                    <a:pt x="12850" y="3716"/>
                    <a:pt x="12837" y="3735"/>
                  </a:cubicBezTo>
                  <a:cubicBezTo>
                    <a:pt x="12318" y="3994"/>
                    <a:pt x="11796" y="4244"/>
                    <a:pt x="11270" y="4484"/>
                  </a:cubicBezTo>
                  <a:cubicBezTo>
                    <a:pt x="11248" y="4436"/>
                    <a:pt x="11200" y="4408"/>
                    <a:pt x="11150" y="4408"/>
                  </a:cubicBezTo>
                  <a:cubicBezTo>
                    <a:pt x="11132" y="4408"/>
                    <a:pt x="11114" y="4412"/>
                    <a:pt x="11096" y="4420"/>
                  </a:cubicBezTo>
                  <a:lnTo>
                    <a:pt x="8445" y="5428"/>
                  </a:lnTo>
                  <a:cubicBezTo>
                    <a:pt x="8429" y="5422"/>
                    <a:pt x="8413" y="5419"/>
                    <a:pt x="8397" y="5419"/>
                  </a:cubicBezTo>
                  <a:cubicBezTo>
                    <a:pt x="8381" y="5419"/>
                    <a:pt x="8365" y="5422"/>
                    <a:pt x="8349" y="5428"/>
                  </a:cubicBezTo>
                  <a:cubicBezTo>
                    <a:pt x="7921" y="5563"/>
                    <a:pt x="7489" y="5688"/>
                    <a:pt x="7055" y="5802"/>
                  </a:cubicBezTo>
                  <a:lnTo>
                    <a:pt x="7044" y="5805"/>
                  </a:lnTo>
                  <a:cubicBezTo>
                    <a:pt x="6250" y="6014"/>
                    <a:pt x="5446" y="6188"/>
                    <a:pt x="4634" y="6326"/>
                  </a:cubicBezTo>
                  <a:cubicBezTo>
                    <a:pt x="4625" y="6315"/>
                    <a:pt x="4618" y="6304"/>
                    <a:pt x="4609" y="6293"/>
                  </a:cubicBezTo>
                  <a:cubicBezTo>
                    <a:pt x="4571" y="6243"/>
                    <a:pt x="4516" y="6219"/>
                    <a:pt x="4463" y="6219"/>
                  </a:cubicBezTo>
                  <a:cubicBezTo>
                    <a:pt x="4384" y="6219"/>
                    <a:pt x="4311" y="6272"/>
                    <a:pt x="4308" y="6374"/>
                  </a:cubicBezTo>
                  <a:cubicBezTo>
                    <a:pt x="4308" y="6376"/>
                    <a:pt x="4308" y="6377"/>
                    <a:pt x="4308" y="6379"/>
                  </a:cubicBezTo>
                  <a:cubicBezTo>
                    <a:pt x="3862" y="6448"/>
                    <a:pt x="3413" y="6508"/>
                    <a:pt x="2964" y="6556"/>
                  </a:cubicBezTo>
                  <a:cubicBezTo>
                    <a:pt x="2657" y="6588"/>
                    <a:pt x="2351" y="6615"/>
                    <a:pt x="2043" y="6637"/>
                  </a:cubicBezTo>
                  <a:cubicBezTo>
                    <a:pt x="2036" y="6567"/>
                    <a:pt x="1990" y="6506"/>
                    <a:pt x="1903" y="6506"/>
                  </a:cubicBezTo>
                  <a:cubicBezTo>
                    <a:pt x="1898" y="6506"/>
                    <a:pt x="1894" y="6506"/>
                    <a:pt x="1889" y="6506"/>
                  </a:cubicBezTo>
                  <a:lnTo>
                    <a:pt x="307" y="6642"/>
                  </a:lnTo>
                  <a:cubicBezTo>
                    <a:pt x="280" y="6592"/>
                    <a:pt x="227" y="6562"/>
                    <a:pt x="171" y="6562"/>
                  </a:cubicBezTo>
                  <a:cubicBezTo>
                    <a:pt x="91" y="6562"/>
                    <a:pt x="1" y="6636"/>
                    <a:pt x="10" y="6723"/>
                  </a:cubicBezTo>
                  <a:cubicBezTo>
                    <a:pt x="55" y="7198"/>
                    <a:pt x="140" y="7668"/>
                    <a:pt x="264" y="8130"/>
                  </a:cubicBezTo>
                  <a:cubicBezTo>
                    <a:pt x="357" y="8468"/>
                    <a:pt x="528" y="8944"/>
                    <a:pt x="938" y="8944"/>
                  </a:cubicBezTo>
                  <a:cubicBezTo>
                    <a:pt x="968" y="8944"/>
                    <a:pt x="999" y="8941"/>
                    <a:pt x="1031" y="8936"/>
                  </a:cubicBezTo>
                  <a:cubicBezTo>
                    <a:pt x="1425" y="8874"/>
                    <a:pt x="1605" y="8400"/>
                    <a:pt x="1718" y="8073"/>
                  </a:cubicBezTo>
                  <a:cubicBezTo>
                    <a:pt x="1790" y="7862"/>
                    <a:pt x="1839" y="7643"/>
                    <a:pt x="1865" y="7422"/>
                  </a:cubicBezTo>
                  <a:cubicBezTo>
                    <a:pt x="1881" y="7294"/>
                    <a:pt x="1913" y="7115"/>
                    <a:pt x="1881" y="6970"/>
                  </a:cubicBezTo>
                  <a:lnTo>
                    <a:pt x="1900" y="6969"/>
                  </a:lnTo>
                  <a:cubicBezTo>
                    <a:pt x="2028" y="7255"/>
                    <a:pt x="2186" y="7525"/>
                    <a:pt x="2372" y="7777"/>
                  </a:cubicBezTo>
                  <a:cubicBezTo>
                    <a:pt x="2564" y="8035"/>
                    <a:pt x="2785" y="8330"/>
                    <a:pt x="3069" y="8494"/>
                  </a:cubicBezTo>
                  <a:cubicBezTo>
                    <a:pt x="3191" y="8566"/>
                    <a:pt x="3325" y="8599"/>
                    <a:pt x="3460" y="8599"/>
                  </a:cubicBezTo>
                  <a:cubicBezTo>
                    <a:pt x="3633" y="8599"/>
                    <a:pt x="3806" y="8544"/>
                    <a:pt x="3955" y="8442"/>
                  </a:cubicBezTo>
                  <a:cubicBezTo>
                    <a:pt x="4230" y="8253"/>
                    <a:pt x="4387" y="7955"/>
                    <a:pt x="4472" y="7638"/>
                  </a:cubicBezTo>
                  <a:cubicBezTo>
                    <a:pt x="4544" y="7365"/>
                    <a:pt x="4590" y="7086"/>
                    <a:pt x="4610" y="6806"/>
                  </a:cubicBezTo>
                  <a:cubicBezTo>
                    <a:pt x="4747" y="6969"/>
                    <a:pt x="4891" y="7128"/>
                    <a:pt x="5042" y="7281"/>
                  </a:cubicBezTo>
                  <a:cubicBezTo>
                    <a:pt x="5168" y="7410"/>
                    <a:pt x="5301" y="7535"/>
                    <a:pt x="5436" y="7654"/>
                  </a:cubicBezTo>
                  <a:cubicBezTo>
                    <a:pt x="5564" y="7768"/>
                    <a:pt x="5694" y="7884"/>
                    <a:pt x="5849" y="7960"/>
                  </a:cubicBezTo>
                  <a:cubicBezTo>
                    <a:pt x="5971" y="8019"/>
                    <a:pt x="6095" y="8046"/>
                    <a:pt x="6215" y="8046"/>
                  </a:cubicBezTo>
                  <a:cubicBezTo>
                    <a:pt x="6695" y="8046"/>
                    <a:pt x="7122" y="7617"/>
                    <a:pt x="7245" y="7146"/>
                  </a:cubicBezTo>
                  <a:cubicBezTo>
                    <a:pt x="7296" y="6947"/>
                    <a:pt x="7309" y="6742"/>
                    <a:pt x="7300" y="6537"/>
                  </a:cubicBezTo>
                  <a:lnTo>
                    <a:pt x="7300" y="6537"/>
                  </a:lnTo>
                  <a:cubicBezTo>
                    <a:pt x="7585" y="6877"/>
                    <a:pt x="7929" y="7175"/>
                    <a:pt x="8315" y="7373"/>
                  </a:cubicBezTo>
                  <a:cubicBezTo>
                    <a:pt x="8462" y="7448"/>
                    <a:pt x="8621" y="7496"/>
                    <a:pt x="8776" y="7496"/>
                  </a:cubicBezTo>
                  <a:cubicBezTo>
                    <a:pt x="8927" y="7496"/>
                    <a:pt x="9075" y="7450"/>
                    <a:pt x="9205" y="7339"/>
                  </a:cubicBezTo>
                  <a:cubicBezTo>
                    <a:pt x="9409" y="7165"/>
                    <a:pt x="9499" y="6880"/>
                    <a:pt x="9537" y="6623"/>
                  </a:cubicBezTo>
                  <a:cubicBezTo>
                    <a:pt x="9572" y="6395"/>
                    <a:pt x="9586" y="6165"/>
                    <a:pt x="9580" y="5934"/>
                  </a:cubicBezTo>
                  <a:lnTo>
                    <a:pt x="9580" y="5934"/>
                  </a:lnTo>
                  <a:cubicBezTo>
                    <a:pt x="9653" y="6017"/>
                    <a:pt x="9729" y="6095"/>
                    <a:pt x="9808" y="6169"/>
                  </a:cubicBezTo>
                  <a:cubicBezTo>
                    <a:pt x="10031" y="6379"/>
                    <a:pt x="10292" y="6594"/>
                    <a:pt x="10576" y="6711"/>
                  </a:cubicBezTo>
                  <a:cubicBezTo>
                    <a:pt x="10669" y="6750"/>
                    <a:pt x="10756" y="6768"/>
                    <a:pt x="10838" y="6768"/>
                  </a:cubicBezTo>
                  <a:cubicBezTo>
                    <a:pt x="11329" y="6768"/>
                    <a:pt x="11611" y="6132"/>
                    <a:pt x="11658" y="5681"/>
                  </a:cubicBezTo>
                  <a:cubicBezTo>
                    <a:pt x="11685" y="5443"/>
                    <a:pt x="11667" y="5201"/>
                    <a:pt x="11637" y="4963"/>
                  </a:cubicBezTo>
                  <a:lnTo>
                    <a:pt x="11637" y="4963"/>
                  </a:lnTo>
                  <a:cubicBezTo>
                    <a:pt x="11936" y="5156"/>
                    <a:pt x="12235" y="5353"/>
                    <a:pt x="12543" y="5530"/>
                  </a:cubicBezTo>
                  <a:cubicBezTo>
                    <a:pt x="12724" y="5635"/>
                    <a:pt x="12924" y="5709"/>
                    <a:pt x="13121" y="5709"/>
                  </a:cubicBezTo>
                  <a:cubicBezTo>
                    <a:pt x="13268" y="5709"/>
                    <a:pt x="13414" y="5668"/>
                    <a:pt x="13549" y="5566"/>
                  </a:cubicBezTo>
                  <a:cubicBezTo>
                    <a:pt x="13851" y="5342"/>
                    <a:pt x="13954" y="4975"/>
                    <a:pt x="13981" y="4616"/>
                  </a:cubicBezTo>
                  <a:cubicBezTo>
                    <a:pt x="14004" y="4251"/>
                    <a:pt x="13976" y="3885"/>
                    <a:pt x="13896" y="3529"/>
                  </a:cubicBezTo>
                  <a:lnTo>
                    <a:pt x="13896" y="3529"/>
                  </a:lnTo>
                  <a:cubicBezTo>
                    <a:pt x="14210" y="3703"/>
                    <a:pt x="14524" y="3889"/>
                    <a:pt x="14854" y="4035"/>
                  </a:cubicBezTo>
                  <a:cubicBezTo>
                    <a:pt x="15053" y="4121"/>
                    <a:pt x="15316" y="4216"/>
                    <a:pt x="15560" y="4216"/>
                  </a:cubicBezTo>
                  <a:cubicBezTo>
                    <a:pt x="15688" y="4216"/>
                    <a:pt x="15810" y="4190"/>
                    <a:pt x="15916" y="4125"/>
                  </a:cubicBezTo>
                  <a:cubicBezTo>
                    <a:pt x="16246" y="3921"/>
                    <a:pt x="16160" y="3427"/>
                    <a:pt x="16091" y="3112"/>
                  </a:cubicBezTo>
                  <a:cubicBezTo>
                    <a:pt x="16020" y="2792"/>
                    <a:pt x="15890" y="2488"/>
                    <a:pt x="15754" y="2192"/>
                  </a:cubicBezTo>
                  <a:lnTo>
                    <a:pt x="15754" y="2192"/>
                  </a:lnTo>
                  <a:cubicBezTo>
                    <a:pt x="15957" y="2294"/>
                    <a:pt x="16171" y="2369"/>
                    <a:pt x="16393" y="2419"/>
                  </a:cubicBezTo>
                  <a:cubicBezTo>
                    <a:pt x="16606" y="2467"/>
                    <a:pt x="16835" y="2515"/>
                    <a:pt x="17059" y="2515"/>
                  </a:cubicBezTo>
                  <a:cubicBezTo>
                    <a:pt x="17133" y="2515"/>
                    <a:pt x="17207" y="2509"/>
                    <a:pt x="17279" y="2497"/>
                  </a:cubicBezTo>
                  <a:cubicBezTo>
                    <a:pt x="17967" y="2382"/>
                    <a:pt x="17884" y="1506"/>
                    <a:pt x="17705" y="1015"/>
                  </a:cubicBezTo>
                  <a:cubicBezTo>
                    <a:pt x="17647" y="851"/>
                    <a:pt x="17569" y="694"/>
                    <a:pt x="17473" y="548"/>
                  </a:cubicBezTo>
                  <a:cubicBezTo>
                    <a:pt x="17380" y="412"/>
                    <a:pt x="17259" y="288"/>
                    <a:pt x="17236" y="120"/>
                  </a:cubicBezTo>
                  <a:cubicBezTo>
                    <a:pt x="17225" y="47"/>
                    <a:pt x="17147" y="1"/>
                    <a:pt x="17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6034909" y="517769"/>
              <a:ext cx="529034" cy="186810"/>
            </a:xfrm>
            <a:custGeom>
              <a:avLst/>
              <a:gdLst/>
              <a:ahLst/>
              <a:cxnLst/>
              <a:rect l="l" t="t" r="r" b="b"/>
              <a:pathLst>
                <a:path w="18889" h="6670" extrusionOk="0">
                  <a:moveTo>
                    <a:pt x="18661" y="0"/>
                  </a:moveTo>
                  <a:cubicBezTo>
                    <a:pt x="18612" y="0"/>
                    <a:pt x="18562" y="21"/>
                    <a:pt x="18526" y="72"/>
                  </a:cubicBezTo>
                  <a:cubicBezTo>
                    <a:pt x="17848" y="1035"/>
                    <a:pt x="16993" y="1871"/>
                    <a:pt x="16046" y="2568"/>
                  </a:cubicBezTo>
                  <a:cubicBezTo>
                    <a:pt x="15053" y="3296"/>
                    <a:pt x="13959" y="3883"/>
                    <a:pt x="12818" y="4347"/>
                  </a:cubicBezTo>
                  <a:cubicBezTo>
                    <a:pt x="11577" y="4851"/>
                    <a:pt x="10285" y="5220"/>
                    <a:pt x="8980" y="5517"/>
                  </a:cubicBezTo>
                  <a:cubicBezTo>
                    <a:pt x="7626" y="5823"/>
                    <a:pt x="6255" y="6070"/>
                    <a:pt x="4873" y="6214"/>
                  </a:cubicBezTo>
                  <a:cubicBezTo>
                    <a:pt x="4051" y="6300"/>
                    <a:pt x="3224" y="6348"/>
                    <a:pt x="2397" y="6348"/>
                  </a:cubicBezTo>
                  <a:cubicBezTo>
                    <a:pt x="1824" y="6348"/>
                    <a:pt x="1252" y="6325"/>
                    <a:pt x="681" y="6275"/>
                  </a:cubicBezTo>
                  <a:cubicBezTo>
                    <a:pt x="508" y="6259"/>
                    <a:pt x="335" y="6242"/>
                    <a:pt x="162" y="6222"/>
                  </a:cubicBezTo>
                  <a:cubicBezTo>
                    <a:pt x="158" y="6221"/>
                    <a:pt x="153" y="6221"/>
                    <a:pt x="149" y="6221"/>
                  </a:cubicBezTo>
                  <a:cubicBezTo>
                    <a:pt x="67" y="6221"/>
                    <a:pt x="1" y="6307"/>
                    <a:pt x="1" y="6383"/>
                  </a:cubicBezTo>
                  <a:cubicBezTo>
                    <a:pt x="1" y="6479"/>
                    <a:pt x="75" y="6534"/>
                    <a:pt x="162" y="6544"/>
                  </a:cubicBezTo>
                  <a:cubicBezTo>
                    <a:pt x="905" y="6631"/>
                    <a:pt x="1653" y="6670"/>
                    <a:pt x="2401" y="6670"/>
                  </a:cubicBezTo>
                  <a:cubicBezTo>
                    <a:pt x="3073" y="6670"/>
                    <a:pt x="3745" y="6638"/>
                    <a:pt x="4414" y="6581"/>
                  </a:cubicBezTo>
                  <a:cubicBezTo>
                    <a:pt x="5830" y="6458"/>
                    <a:pt x="7230" y="6224"/>
                    <a:pt x="8615" y="5927"/>
                  </a:cubicBezTo>
                  <a:cubicBezTo>
                    <a:pt x="9945" y="5642"/>
                    <a:pt x="11263" y="5292"/>
                    <a:pt x="12533" y="4805"/>
                  </a:cubicBezTo>
                  <a:cubicBezTo>
                    <a:pt x="13718" y="4351"/>
                    <a:pt x="14861" y="3785"/>
                    <a:pt x="15905" y="3062"/>
                  </a:cubicBezTo>
                  <a:cubicBezTo>
                    <a:pt x="16896" y="2376"/>
                    <a:pt x="17795" y="1560"/>
                    <a:pt x="18532" y="603"/>
                  </a:cubicBezTo>
                  <a:cubicBezTo>
                    <a:pt x="18627" y="483"/>
                    <a:pt x="18717" y="359"/>
                    <a:pt x="18805" y="234"/>
                  </a:cubicBezTo>
                  <a:cubicBezTo>
                    <a:pt x="18889" y="115"/>
                    <a:pt x="18777" y="0"/>
                    <a:pt x="18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6206230" y="801849"/>
              <a:ext cx="182609" cy="192299"/>
            </a:xfrm>
            <a:custGeom>
              <a:avLst/>
              <a:gdLst/>
              <a:ahLst/>
              <a:cxnLst/>
              <a:rect l="l" t="t" r="r" b="b"/>
              <a:pathLst>
                <a:path w="6520" h="6866" extrusionOk="0">
                  <a:moveTo>
                    <a:pt x="1403" y="0"/>
                  </a:moveTo>
                  <a:cubicBezTo>
                    <a:pt x="948" y="0"/>
                    <a:pt x="491" y="75"/>
                    <a:pt x="50" y="211"/>
                  </a:cubicBezTo>
                  <a:cubicBezTo>
                    <a:pt x="0" y="2051"/>
                    <a:pt x="768" y="3817"/>
                    <a:pt x="2147" y="5036"/>
                  </a:cubicBezTo>
                  <a:cubicBezTo>
                    <a:pt x="3293" y="6088"/>
                    <a:pt x="4726" y="6681"/>
                    <a:pt x="6220" y="6866"/>
                  </a:cubicBezTo>
                  <a:cubicBezTo>
                    <a:pt x="6233" y="6810"/>
                    <a:pt x="6248" y="6758"/>
                    <a:pt x="6259" y="6704"/>
                  </a:cubicBezTo>
                  <a:cubicBezTo>
                    <a:pt x="6519" y="5587"/>
                    <a:pt x="6426" y="4384"/>
                    <a:pt x="6015" y="3314"/>
                  </a:cubicBezTo>
                  <a:cubicBezTo>
                    <a:pt x="5729" y="2566"/>
                    <a:pt x="5280" y="1910"/>
                    <a:pt x="4684" y="1403"/>
                  </a:cubicBezTo>
                  <a:cubicBezTo>
                    <a:pt x="4603" y="1317"/>
                    <a:pt x="4517" y="1236"/>
                    <a:pt x="4427" y="1160"/>
                  </a:cubicBezTo>
                  <a:cubicBezTo>
                    <a:pt x="3978" y="783"/>
                    <a:pt x="3431" y="482"/>
                    <a:pt x="2870" y="289"/>
                  </a:cubicBezTo>
                  <a:cubicBezTo>
                    <a:pt x="2401" y="91"/>
                    <a:pt x="1904" y="0"/>
                    <a:pt x="1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6096581" y="807787"/>
              <a:ext cx="283828" cy="285929"/>
            </a:xfrm>
            <a:custGeom>
              <a:avLst/>
              <a:gdLst/>
              <a:ahLst/>
              <a:cxnLst/>
              <a:rect l="l" t="t" r="r" b="b"/>
              <a:pathLst>
                <a:path w="10134" h="10209" extrusionOk="0">
                  <a:moveTo>
                    <a:pt x="3965" y="1"/>
                  </a:moveTo>
                  <a:lnTo>
                    <a:pt x="3956" y="4"/>
                  </a:lnTo>
                  <a:cubicBezTo>
                    <a:pt x="3474" y="154"/>
                    <a:pt x="3013" y="369"/>
                    <a:pt x="2575" y="621"/>
                  </a:cubicBezTo>
                  <a:cubicBezTo>
                    <a:pt x="2150" y="867"/>
                    <a:pt x="1725" y="1139"/>
                    <a:pt x="1374" y="1486"/>
                  </a:cubicBezTo>
                  <a:cubicBezTo>
                    <a:pt x="1105" y="1755"/>
                    <a:pt x="877" y="2062"/>
                    <a:pt x="694" y="2396"/>
                  </a:cubicBezTo>
                  <a:cubicBezTo>
                    <a:pt x="451" y="2777"/>
                    <a:pt x="284" y="3201"/>
                    <a:pt x="202" y="3646"/>
                  </a:cubicBezTo>
                  <a:cubicBezTo>
                    <a:pt x="192" y="3702"/>
                    <a:pt x="182" y="3757"/>
                    <a:pt x="173" y="3814"/>
                  </a:cubicBezTo>
                  <a:cubicBezTo>
                    <a:pt x="127" y="4034"/>
                    <a:pt x="93" y="4256"/>
                    <a:pt x="73" y="4481"/>
                  </a:cubicBezTo>
                  <a:cubicBezTo>
                    <a:pt x="0" y="5362"/>
                    <a:pt x="131" y="6247"/>
                    <a:pt x="457" y="7069"/>
                  </a:cubicBezTo>
                  <a:cubicBezTo>
                    <a:pt x="856" y="8015"/>
                    <a:pt x="1558" y="8823"/>
                    <a:pt x="2429" y="9368"/>
                  </a:cubicBezTo>
                  <a:cubicBezTo>
                    <a:pt x="3325" y="9928"/>
                    <a:pt x="4388" y="10208"/>
                    <a:pt x="5443" y="10208"/>
                  </a:cubicBezTo>
                  <a:cubicBezTo>
                    <a:pt x="5490" y="10208"/>
                    <a:pt x="5537" y="10208"/>
                    <a:pt x="5584" y="10207"/>
                  </a:cubicBezTo>
                  <a:cubicBezTo>
                    <a:pt x="6695" y="10179"/>
                    <a:pt x="7756" y="9836"/>
                    <a:pt x="8606" y="9108"/>
                  </a:cubicBezTo>
                  <a:cubicBezTo>
                    <a:pt x="9352" y="8470"/>
                    <a:pt x="9881" y="7600"/>
                    <a:pt x="10134" y="6654"/>
                  </a:cubicBezTo>
                  <a:cubicBezTo>
                    <a:pt x="8640" y="6469"/>
                    <a:pt x="7207" y="5876"/>
                    <a:pt x="6060" y="4824"/>
                  </a:cubicBezTo>
                  <a:cubicBezTo>
                    <a:pt x="4683" y="3606"/>
                    <a:pt x="3915" y="1839"/>
                    <a:pt x="3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2"/>
            <p:cNvSpPr/>
            <p:nvPr/>
          </p:nvSpPr>
          <p:spPr>
            <a:xfrm>
              <a:off x="6547334" y="674527"/>
              <a:ext cx="182665" cy="192271"/>
            </a:xfrm>
            <a:custGeom>
              <a:avLst/>
              <a:gdLst/>
              <a:ahLst/>
              <a:cxnLst/>
              <a:rect l="l" t="t" r="r" b="b"/>
              <a:pathLst>
                <a:path w="6522" h="6865" extrusionOk="0">
                  <a:moveTo>
                    <a:pt x="1405" y="0"/>
                  </a:moveTo>
                  <a:cubicBezTo>
                    <a:pt x="950" y="0"/>
                    <a:pt x="492" y="75"/>
                    <a:pt x="52" y="212"/>
                  </a:cubicBezTo>
                  <a:cubicBezTo>
                    <a:pt x="1" y="2050"/>
                    <a:pt x="769" y="3817"/>
                    <a:pt x="2148" y="5035"/>
                  </a:cubicBezTo>
                  <a:cubicBezTo>
                    <a:pt x="3295" y="6087"/>
                    <a:pt x="4728" y="6680"/>
                    <a:pt x="6222" y="6865"/>
                  </a:cubicBezTo>
                  <a:cubicBezTo>
                    <a:pt x="6236" y="6811"/>
                    <a:pt x="6249" y="6757"/>
                    <a:pt x="6261" y="6703"/>
                  </a:cubicBezTo>
                  <a:cubicBezTo>
                    <a:pt x="6521" y="5587"/>
                    <a:pt x="6427" y="4384"/>
                    <a:pt x="6017" y="3313"/>
                  </a:cubicBezTo>
                  <a:cubicBezTo>
                    <a:pt x="5731" y="2566"/>
                    <a:pt x="5282" y="1911"/>
                    <a:pt x="4686" y="1403"/>
                  </a:cubicBezTo>
                  <a:cubicBezTo>
                    <a:pt x="4604" y="1316"/>
                    <a:pt x="4519" y="1235"/>
                    <a:pt x="4429" y="1159"/>
                  </a:cubicBezTo>
                  <a:cubicBezTo>
                    <a:pt x="3966" y="777"/>
                    <a:pt x="3439" y="482"/>
                    <a:pt x="2872" y="287"/>
                  </a:cubicBezTo>
                  <a:cubicBezTo>
                    <a:pt x="2403" y="90"/>
                    <a:pt x="1905" y="0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2"/>
            <p:cNvSpPr/>
            <p:nvPr/>
          </p:nvSpPr>
          <p:spPr>
            <a:xfrm>
              <a:off x="6438132" y="680436"/>
              <a:ext cx="283464" cy="285929"/>
            </a:xfrm>
            <a:custGeom>
              <a:avLst/>
              <a:gdLst/>
              <a:ahLst/>
              <a:cxnLst/>
              <a:rect l="l" t="t" r="r" b="b"/>
              <a:pathLst>
                <a:path w="10121" h="10209" extrusionOk="0">
                  <a:moveTo>
                    <a:pt x="3951" y="1"/>
                  </a:moveTo>
                  <a:lnTo>
                    <a:pt x="3942" y="4"/>
                  </a:lnTo>
                  <a:cubicBezTo>
                    <a:pt x="3459" y="153"/>
                    <a:pt x="2999" y="370"/>
                    <a:pt x="2563" y="621"/>
                  </a:cubicBezTo>
                  <a:cubicBezTo>
                    <a:pt x="2137" y="867"/>
                    <a:pt x="1713" y="1140"/>
                    <a:pt x="1361" y="1486"/>
                  </a:cubicBezTo>
                  <a:cubicBezTo>
                    <a:pt x="1092" y="1756"/>
                    <a:pt x="862" y="2061"/>
                    <a:pt x="681" y="2396"/>
                  </a:cubicBezTo>
                  <a:cubicBezTo>
                    <a:pt x="437" y="2776"/>
                    <a:pt x="270" y="3202"/>
                    <a:pt x="188" y="3647"/>
                  </a:cubicBezTo>
                  <a:cubicBezTo>
                    <a:pt x="178" y="3702"/>
                    <a:pt x="169" y="3759"/>
                    <a:pt x="161" y="3816"/>
                  </a:cubicBezTo>
                  <a:cubicBezTo>
                    <a:pt x="113" y="4035"/>
                    <a:pt x="79" y="4257"/>
                    <a:pt x="59" y="4481"/>
                  </a:cubicBezTo>
                  <a:cubicBezTo>
                    <a:pt x="1" y="4994"/>
                    <a:pt x="28" y="5511"/>
                    <a:pt x="139" y="6016"/>
                  </a:cubicBezTo>
                  <a:cubicBezTo>
                    <a:pt x="198" y="6378"/>
                    <a:pt x="300" y="6732"/>
                    <a:pt x="444" y="7071"/>
                  </a:cubicBezTo>
                  <a:cubicBezTo>
                    <a:pt x="844" y="8017"/>
                    <a:pt x="1544" y="8825"/>
                    <a:pt x="2414" y="9368"/>
                  </a:cubicBezTo>
                  <a:cubicBezTo>
                    <a:pt x="3310" y="9927"/>
                    <a:pt x="4375" y="10208"/>
                    <a:pt x="5430" y="10208"/>
                  </a:cubicBezTo>
                  <a:cubicBezTo>
                    <a:pt x="5477" y="10208"/>
                    <a:pt x="5524" y="10208"/>
                    <a:pt x="5571" y="10207"/>
                  </a:cubicBezTo>
                  <a:cubicBezTo>
                    <a:pt x="6683" y="10181"/>
                    <a:pt x="7743" y="9838"/>
                    <a:pt x="8593" y="9110"/>
                  </a:cubicBezTo>
                  <a:cubicBezTo>
                    <a:pt x="9338" y="8470"/>
                    <a:pt x="9868" y="7600"/>
                    <a:pt x="10121" y="6655"/>
                  </a:cubicBezTo>
                  <a:cubicBezTo>
                    <a:pt x="8627" y="6469"/>
                    <a:pt x="7194" y="5876"/>
                    <a:pt x="6047" y="4824"/>
                  </a:cubicBezTo>
                  <a:cubicBezTo>
                    <a:pt x="4668" y="3606"/>
                    <a:pt x="3901" y="1841"/>
                    <a:pt x="3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6410013" y="1008628"/>
              <a:ext cx="101163" cy="83434"/>
            </a:xfrm>
            <a:custGeom>
              <a:avLst/>
              <a:gdLst/>
              <a:ahLst/>
              <a:cxnLst/>
              <a:rect l="l" t="t" r="r" b="b"/>
              <a:pathLst>
                <a:path w="3612" h="2979" extrusionOk="0">
                  <a:moveTo>
                    <a:pt x="3442" y="0"/>
                  </a:moveTo>
                  <a:cubicBezTo>
                    <a:pt x="3347" y="0"/>
                    <a:pt x="3289" y="73"/>
                    <a:pt x="3280" y="160"/>
                  </a:cubicBezTo>
                  <a:cubicBezTo>
                    <a:pt x="3240" y="544"/>
                    <a:pt x="3173" y="924"/>
                    <a:pt x="3077" y="1298"/>
                  </a:cubicBezTo>
                  <a:cubicBezTo>
                    <a:pt x="2988" y="1642"/>
                    <a:pt x="2887" y="1991"/>
                    <a:pt x="2705" y="2298"/>
                  </a:cubicBezTo>
                  <a:cubicBezTo>
                    <a:pt x="2624" y="2434"/>
                    <a:pt x="2528" y="2580"/>
                    <a:pt x="2371" y="2633"/>
                  </a:cubicBezTo>
                  <a:cubicBezTo>
                    <a:pt x="2315" y="2652"/>
                    <a:pt x="2257" y="2660"/>
                    <a:pt x="2199" y="2660"/>
                  </a:cubicBezTo>
                  <a:cubicBezTo>
                    <a:pt x="2105" y="2660"/>
                    <a:pt x="2010" y="2638"/>
                    <a:pt x="1922" y="2604"/>
                  </a:cubicBezTo>
                  <a:cubicBezTo>
                    <a:pt x="1616" y="2485"/>
                    <a:pt x="1351" y="2229"/>
                    <a:pt x="1118" y="2007"/>
                  </a:cubicBezTo>
                  <a:cubicBezTo>
                    <a:pt x="833" y="1734"/>
                    <a:pt x="579" y="1430"/>
                    <a:pt x="359" y="1103"/>
                  </a:cubicBezTo>
                  <a:cubicBezTo>
                    <a:pt x="325" y="1051"/>
                    <a:pt x="275" y="1030"/>
                    <a:pt x="226" y="1030"/>
                  </a:cubicBezTo>
                  <a:cubicBezTo>
                    <a:pt x="112" y="1030"/>
                    <a:pt x="0" y="1145"/>
                    <a:pt x="80" y="1266"/>
                  </a:cubicBezTo>
                  <a:cubicBezTo>
                    <a:pt x="301" y="1597"/>
                    <a:pt x="554" y="1904"/>
                    <a:pt x="838" y="2183"/>
                  </a:cubicBezTo>
                  <a:cubicBezTo>
                    <a:pt x="1106" y="2449"/>
                    <a:pt x="1413" y="2735"/>
                    <a:pt x="1765" y="2886"/>
                  </a:cubicBezTo>
                  <a:cubicBezTo>
                    <a:pt x="1903" y="2946"/>
                    <a:pt x="2051" y="2979"/>
                    <a:pt x="2196" y="2979"/>
                  </a:cubicBezTo>
                  <a:cubicBezTo>
                    <a:pt x="2425" y="2979"/>
                    <a:pt x="2648" y="2896"/>
                    <a:pt x="2811" y="2707"/>
                  </a:cubicBezTo>
                  <a:cubicBezTo>
                    <a:pt x="3073" y="2404"/>
                    <a:pt x="3212" y="2003"/>
                    <a:pt x="3323" y="1625"/>
                  </a:cubicBezTo>
                  <a:cubicBezTo>
                    <a:pt x="3459" y="1145"/>
                    <a:pt x="3554" y="657"/>
                    <a:pt x="3603" y="161"/>
                  </a:cubicBezTo>
                  <a:cubicBezTo>
                    <a:pt x="3612" y="74"/>
                    <a:pt x="3522" y="0"/>
                    <a:pt x="34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6247906" y="1093687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596" y="0"/>
                  </a:moveTo>
                  <a:cubicBezTo>
                    <a:pt x="2205" y="0"/>
                    <a:pt x="1818" y="112"/>
                    <a:pt x="1480" y="323"/>
                  </a:cubicBezTo>
                  <a:cubicBezTo>
                    <a:pt x="1369" y="393"/>
                    <a:pt x="1266" y="470"/>
                    <a:pt x="1169" y="555"/>
                  </a:cubicBezTo>
                  <a:cubicBezTo>
                    <a:pt x="784" y="696"/>
                    <a:pt x="455" y="996"/>
                    <a:pt x="271" y="1366"/>
                  </a:cubicBezTo>
                  <a:cubicBezTo>
                    <a:pt x="6" y="1898"/>
                    <a:pt x="0" y="2532"/>
                    <a:pt x="239" y="3072"/>
                  </a:cubicBezTo>
                  <a:cubicBezTo>
                    <a:pt x="628" y="3952"/>
                    <a:pt x="1609" y="4513"/>
                    <a:pt x="2568" y="4513"/>
                  </a:cubicBezTo>
                  <a:cubicBezTo>
                    <a:pt x="2820" y="4513"/>
                    <a:pt x="3071" y="4474"/>
                    <a:pt x="3309" y="4392"/>
                  </a:cubicBezTo>
                  <a:cubicBezTo>
                    <a:pt x="3937" y="4175"/>
                    <a:pt x="4348" y="3670"/>
                    <a:pt x="4536" y="3043"/>
                  </a:cubicBezTo>
                  <a:cubicBezTo>
                    <a:pt x="4725" y="2411"/>
                    <a:pt x="4770" y="1661"/>
                    <a:pt x="4437" y="1070"/>
                  </a:cubicBezTo>
                  <a:cubicBezTo>
                    <a:pt x="4161" y="579"/>
                    <a:pt x="3668" y="220"/>
                    <a:pt x="3129" y="71"/>
                  </a:cubicBezTo>
                  <a:cubicBezTo>
                    <a:pt x="2953" y="24"/>
                    <a:pt x="2774" y="0"/>
                    <a:pt x="2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6590437" y="966365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596" y="1"/>
                  </a:moveTo>
                  <a:cubicBezTo>
                    <a:pt x="2205" y="1"/>
                    <a:pt x="1818" y="113"/>
                    <a:pt x="1480" y="323"/>
                  </a:cubicBezTo>
                  <a:cubicBezTo>
                    <a:pt x="1370" y="392"/>
                    <a:pt x="1265" y="470"/>
                    <a:pt x="1168" y="556"/>
                  </a:cubicBezTo>
                  <a:cubicBezTo>
                    <a:pt x="782" y="695"/>
                    <a:pt x="454" y="996"/>
                    <a:pt x="271" y="1365"/>
                  </a:cubicBezTo>
                  <a:cubicBezTo>
                    <a:pt x="6" y="1897"/>
                    <a:pt x="1" y="2531"/>
                    <a:pt x="239" y="3073"/>
                  </a:cubicBezTo>
                  <a:cubicBezTo>
                    <a:pt x="628" y="3953"/>
                    <a:pt x="1610" y="4513"/>
                    <a:pt x="2569" y="4513"/>
                  </a:cubicBezTo>
                  <a:cubicBezTo>
                    <a:pt x="2821" y="4513"/>
                    <a:pt x="3072" y="4474"/>
                    <a:pt x="3310" y="4392"/>
                  </a:cubicBezTo>
                  <a:cubicBezTo>
                    <a:pt x="3937" y="4176"/>
                    <a:pt x="4349" y="3670"/>
                    <a:pt x="4536" y="3044"/>
                  </a:cubicBezTo>
                  <a:cubicBezTo>
                    <a:pt x="4725" y="2410"/>
                    <a:pt x="4770" y="1662"/>
                    <a:pt x="4437" y="1069"/>
                  </a:cubicBezTo>
                  <a:cubicBezTo>
                    <a:pt x="4161" y="579"/>
                    <a:pt x="3668" y="220"/>
                    <a:pt x="3129" y="72"/>
                  </a:cubicBezTo>
                  <a:cubicBezTo>
                    <a:pt x="2954" y="24"/>
                    <a:pt x="2775" y="1"/>
                    <a:pt x="2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2"/>
            <p:cNvSpPr/>
            <p:nvPr/>
          </p:nvSpPr>
          <p:spPr>
            <a:xfrm>
              <a:off x="7776331" y="1293633"/>
              <a:ext cx="458007" cy="542589"/>
            </a:xfrm>
            <a:custGeom>
              <a:avLst/>
              <a:gdLst/>
              <a:ahLst/>
              <a:cxnLst/>
              <a:rect l="l" t="t" r="r" b="b"/>
              <a:pathLst>
                <a:path w="16353" h="19373" extrusionOk="0">
                  <a:moveTo>
                    <a:pt x="9331" y="1"/>
                  </a:moveTo>
                  <a:cubicBezTo>
                    <a:pt x="5078" y="1"/>
                    <a:pt x="1" y="5924"/>
                    <a:pt x="1" y="5924"/>
                  </a:cubicBezTo>
                  <a:lnTo>
                    <a:pt x="1" y="14392"/>
                  </a:lnTo>
                  <a:cubicBezTo>
                    <a:pt x="1" y="14392"/>
                    <a:pt x="4741" y="19373"/>
                    <a:pt x="8484" y="19373"/>
                  </a:cubicBezTo>
                  <a:cubicBezTo>
                    <a:pt x="9460" y="19373"/>
                    <a:pt x="10368" y="19034"/>
                    <a:pt x="11106" y="18180"/>
                  </a:cubicBezTo>
                  <a:cubicBezTo>
                    <a:pt x="14677" y="14052"/>
                    <a:pt x="4921" y="10832"/>
                    <a:pt x="4921" y="10832"/>
                  </a:cubicBezTo>
                  <a:cubicBezTo>
                    <a:pt x="4921" y="10832"/>
                    <a:pt x="16352" y="4857"/>
                    <a:pt x="11953" y="985"/>
                  </a:cubicBezTo>
                  <a:cubicBezTo>
                    <a:pt x="11161" y="287"/>
                    <a:pt x="10266" y="1"/>
                    <a:pt x="9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2"/>
            <p:cNvSpPr/>
            <p:nvPr/>
          </p:nvSpPr>
          <p:spPr>
            <a:xfrm>
              <a:off x="7729334" y="1170092"/>
              <a:ext cx="325307" cy="246606"/>
            </a:xfrm>
            <a:custGeom>
              <a:avLst/>
              <a:gdLst/>
              <a:ahLst/>
              <a:cxnLst/>
              <a:rect l="l" t="t" r="r" b="b"/>
              <a:pathLst>
                <a:path w="11615" h="8805" extrusionOk="0">
                  <a:moveTo>
                    <a:pt x="7675" y="0"/>
                  </a:moveTo>
                  <a:cubicBezTo>
                    <a:pt x="7271" y="0"/>
                    <a:pt x="6995" y="42"/>
                    <a:pt x="6995" y="42"/>
                  </a:cubicBezTo>
                  <a:lnTo>
                    <a:pt x="0" y="6417"/>
                  </a:lnTo>
                  <a:cubicBezTo>
                    <a:pt x="1586" y="8060"/>
                    <a:pt x="3362" y="8805"/>
                    <a:pt x="5012" y="8805"/>
                  </a:cubicBezTo>
                  <a:cubicBezTo>
                    <a:pt x="7532" y="8805"/>
                    <a:pt x="9760" y="7069"/>
                    <a:pt x="10580" y="4140"/>
                  </a:cubicBezTo>
                  <a:cubicBezTo>
                    <a:pt x="11615" y="438"/>
                    <a:pt x="8980" y="0"/>
                    <a:pt x="7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7287516" y="1791046"/>
              <a:ext cx="294107" cy="450529"/>
            </a:xfrm>
            <a:custGeom>
              <a:avLst/>
              <a:gdLst/>
              <a:ahLst/>
              <a:cxnLst/>
              <a:rect l="l" t="t" r="r" b="b"/>
              <a:pathLst>
                <a:path w="10501" h="16086" extrusionOk="0">
                  <a:moveTo>
                    <a:pt x="2451" y="1"/>
                  </a:moveTo>
                  <a:lnTo>
                    <a:pt x="3205" y="12306"/>
                  </a:lnTo>
                  <a:cubicBezTo>
                    <a:pt x="3205" y="12306"/>
                    <a:pt x="1" y="15053"/>
                    <a:pt x="1454" y="15859"/>
                  </a:cubicBezTo>
                  <a:cubicBezTo>
                    <a:pt x="1739" y="16017"/>
                    <a:pt x="2236" y="16085"/>
                    <a:pt x="2852" y="16085"/>
                  </a:cubicBezTo>
                  <a:cubicBezTo>
                    <a:pt x="5375" y="16085"/>
                    <a:pt x="9906" y="14949"/>
                    <a:pt x="10170" y="14213"/>
                  </a:cubicBezTo>
                  <a:cubicBezTo>
                    <a:pt x="10500" y="13297"/>
                    <a:pt x="9766" y="3304"/>
                    <a:pt x="9766" y="3304"/>
                  </a:cubicBezTo>
                  <a:lnTo>
                    <a:pt x="24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7609378" y="1801017"/>
              <a:ext cx="294107" cy="450501"/>
            </a:xfrm>
            <a:custGeom>
              <a:avLst/>
              <a:gdLst/>
              <a:ahLst/>
              <a:cxnLst/>
              <a:rect l="l" t="t" r="r" b="b"/>
              <a:pathLst>
                <a:path w="10501" h="16085" extrusionOk="0">
                  <a:moveTo>
                    <a:pt x="8049" y="1"/>
                  </a:moveTo>
                  <a:lnTo>
                    <a:pt x="735" y="3517"/>
                  </a:lnTo>
                  <a:cubicBezTo>
                    <a:pt x="735" y="3517"/>
                    <a:pt x="1" y="13297"/>
                    <a:pt x="329" y="14213"/>
                  </a:cubicBezTo>
                  <a:cubicBezTo>
                    <a:pt x="593" y="14948"/>
                    <a:pt x="5121" y="16085"/>
                    <a:pt x="7645" y="16085"/>
                  </a:cubicBezTo>
                  <a:cubicBezTo>
                    <a:pt x="8262" y="16085"/>
                    <a:pt x="8760" y="16017"/>
                    <a:pt x="9045" y="15858"/>
                  </a:cubicBezTo>
                  <a:cubicBezTo>
                    <a:pt x="10500" y="15053"/>
                    <a:pt x="7296" y="12305"/>
                    <a:pt x="7296" y="12305"/>
                  </a:cubicBezTo>
                  <a:lnTo>
                    <a:pt x="8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7012174" y="1209750"/>
              <a:ext cx="401151" cy="378997"/>
            </a:xfrm>
            <a:custGeom>
              <a:avLst/>
              <a:gdLst/>
              <a:ahLst/>
              <a:cxnLst/>
              <a:rect l="l" t="t" r="r" b="b"/>
              <a:pathLst>
                <a:path w="14323" h="13532" extrusionOk="0">
                  <a:moveTo>
                    <a:pt x="3112" y="1"/>
                  </a:moveTo>
                  <a:cubicBezTo>
                    <a:pt x="2745" y="1"/>
                    <a:pt x="2392" y="137"/>
                    <a:pt x="2175" y="476"/>
                  </a:cubicBezTo>
                  <a:cubicBezTo>
                    <a:pt x="2022" y="713"/>
                    <a:pt x="1983" y="1011"/>
                    <a:pt x="2083" y="1271"/>
                  </a:cubicBezTo>
                  <a:cubicBezTo>
                    <a:pt x="1933" y="1189"/>
                    <a:pt x="1763" y="1148"/>
                    <a:pt x="1594" y="1148"/>
                  </a:cubicBezTo>
                  <a:cubicBezTo>
                    <a:pt x="1347" y="1148"/>
                    <a:pt x="1101" y="1236"/>
                    <a:pt x="913" y="1413"/>
                  </a:cubicBezTo>
                  <a:cubicBezTo>
                    <a:pt x="614" y="1697"/>
                    <a:pt x="549" y="2178"/>
                    <a:pt x="719" y="2547"/>
                  </a:cubicBezTo>
                  <a:cubicBezTo>
                    <a:pt x="451" y="2605"/>
                    <a:pt x="226" y="2811"/>
                    <a:pt x="181" y="3114"/>
                  </a:cubicBezTo>
                  <a:cubicBezTo>
                    <a:pt x="145" y="3359"/>
                    <a:pt x="217" y="3595"/>
                    <a:pt x="326" y="3813"/>
                  </a:cubicBezTo>
                  <a:cubicBezTo>
                    <a:pt x="380" y="3923"/>
                    <a:pt x="441" y="4029"/>
                    <a:pt x="512" y="4129"/>
                  </a:cubicBezTo>
                  <a:cubicBezTo>
                    <a:pt x="403" y="4154"/>
                    <a:pt x="306" y="4209"/>
                    <a:pt x="229" y="4291"/>
                  </a:cubicBezTo>
                  <a:cubicBezTo>
                    <a:pt x="1" y="4533"/>
                    <a:pt x="46" y="4920"/>
                    <a:pt x="207" y="5184"/>
                  </a:cubicBezTo>
                  <a:cubicBezTo>
                    <a:pt x="386" y="5478"/>
                    <a:pt x="694" y="5689"/>
                    <a:pt x="961" y="5895"/>
                  </a:cubicBezTo>
                  <a:cubicBezTo>
                    <a:pt x="1258" y="6123"/>
                    <a:pt x="1561" y="6340"/>
                    <a:pt x="1875" y="6543"/>
                  </a:cubicBezTo>
                  <a:cubicBezTo>
                    <a:pt x="2207" y="6758"/>
                    <a:pt x="2548" y="6959"/>
                    <a:pt x="2897" y="7145"/>
                  </a:cubicBezTo>
                  <a:cubicBezTo>
                    <a:pt x="3365" y="7886"/>
                    <a:pt x="4257" y="8412"/>
                    <a:pt x="4958" y="8855"/>
                  </a:cubicBezTo>
                  <a:cubicBezTo>
                    <a:pt x="5299" y="9070"/>
                    <a:pt x="5645" y="9280"/>
                    <a:pt x="5992" y="9483"/>
                  </a:cubicBezTo>
                  <a:lnTo>
                    <a:pt x="6058" y="9538"/>
                  </a:lnTo>
                  <a:cubicBezTo>
                    <a:pt x="6078" y="9569"/>
                    <a:pt x="6106" y="9592"/>
                    <a:pt x="6139" y="9607"/>
                  </a:cubicBezTo>
                  <a:lnTo>
                    <a:pt x="10843" y="13532"/>
                  </a:lnTo>
                  <a:cubicBezTo>
                    <a:pt x="14322" y="11560"/>
                    <a:pt x="14178" y="7499"/>
                    <a:pt x="14178" y="7499"/>
                  </a:cubicBezTo>
                  <a:lnTo>
                    <a:pt x="8902" y="4366"/>
                  </a:lnTo>
                  <a:cubicBezTo>
                    <a:pt x="8873" y="4294"/>
                    <a:pt x="8841" y="4224"/>
                    <a:pt x="8804" y="4156"/>
                  </a:cubicBezTo>
                  <a:cubicBezTo>
                    <a:pt x="8703" y="3955"/>
                    <a:pt x="8599" y="3757"/>
                    <a:pt x="8490" y="3563"/>
                  </a:cubicBezTo>
                  <a:cubicBezTo>
                    <a:pt x="8275" y="3170"/>
                    <a:pt x="8044" y="2787"/>
                    <a:pt x="7800" y="2412"/>
                  </a:cubicBezTo>
                  <a:cubicBezTo>
                    <a:pt x="7557" y="2037"/>
                    <a:pt x="7300" y="1671"/>
                    <a:pt x="7030" y="1315"/>
                  </a:cubicBezTo>
                  <a:cubicBezTo>
                    <a:pt x="6777" y="983"/>
                    <a:pt x="6520" y="636"/>
                    <a:pt x="6180" y="390"/>
                  </a:cubicBezTo>
                  <a:cubicBezTo>
                    <a:pt x="6020" y="274"/>
                    <a:pt x="5830" y="157"/>
                    <a:pt x="5627" y="157"/>
                  </a:cubicBezTo>
                  <a:cubicBezTo>
                    <a:pt x="5604" y="157"/>
                    <a:pt x="5580" y="159"/>
                    <a:pt x="5556" y="162"/>
                  </a:cubicBezTo>
                  <a:cubicBezTo>
                    <a:pt x="5317" y="196"/>
                    <a:pt x="5203" y="395"/>
                    <a:pt x="5145" y="610"/>
                  </a:cubicBezTo>
                  <a:cubicBezTo>
                    <a:pt x="5101" y="774"/>
                    <a:pt x="5087" y="944"/>
                    <a:pt x="5103" y="1114"/>
                  </a:cubicBezTo>
                  <a:lnTo>
                    <a:pt x="4734" y="800"/>
                  </a:lnTo>
                  <a:cubicBezTo>
                    <a:pt x="4474" y="581"/>
                    <a:pt x="4211" y="355"/>
                    <a:pt x="3905" y="200"/>
                  </a:cubicBezTo>
                  <a:cubicBezTo>
                    <a:pt x="3665" y="76"/>
                    <a:pt x="3384" y="1"/>
                    <a:pt x="3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7152072" y="1228067"/>
              <a:ext cx="70495" cy="111274"/>
            </a:xfrm>
            <a:custGeom>
              <a:avLst/>
              <a:gdLst/>
              <a:ahLst/>
              <a:cxnLst/>
              <a:rect l="l" t="t" r="r" b="b"/>
              <a:pathLst>
                <a:path w="2517" h="3973" extrusionOk="0">
                  <a:moveTo>
                    <a:pt x="202" y="1"/>
                  </a:moveTo>
                  <a:cubicBezTo>
                    <a:pt x="101" y="1"/>
                    <a:pt x="1" y="84"/>
                    <a:pt x="48" y="203"/>
                  </a:cubicBezTo>
                  <a:cubicBezTo>
                    <a:pt x="213" y="610"/>
                    <a:pt x="399" y="1014"/>
                    <a:pt x="532" y="1432"/>
                  </a:cubicBezTo>
                  <a:cubicBezTo>
                    <a:pt x="596" y="1631"/>
                    <a:pt x="630" y="1832"/>
                    <a:pt x="606" y="2043"/>
                  </a:cubicBezTo>
                  <a:cubicBezTo>
                    <a:pt x="586" y="2239"/>
                    <a:pt x="560" y="2425"/>
                    <a:pt x="598" y="2619"/>
                  </a:cubicBezTo>
                  <a:cubicBezTo>
                    <a:pt x="756" y="3414"/>
                    <a:pt x="1587" y="3737"/>
                    <a:pt x="2267" y="3964"/>
                  </a:cubicBezTo>
                  <a:cubicBezTo>
                    <a:pt x="2286" y="3970"/>
                    <a:pt x="2303" y="3973"/>
                    <a:pt x="2319" y="3973"/>
                  </a:cubicBezTo>
                  <a:cubicBezTo>
                    <a:pt x="2475" y="3973"/>
                    <a:pt x="2517" y="3708"/>
                    <a:pt x="2340" y="3648"/>
                  </a:cubicBezTo>
                  <a:cubicBezTo>
                    <a:pt x="1754" y="3454"/>
                    <a:pt x="904" y="3144"/>
                    <a:pt x="897" y="2397"/>
                  </a:cubicBezTo>
                  <a:cubicBezTo>
                    <a:pt x="894" y="2210"/>
                    <a:pt x="944" y="2027"/>
                    <a:pt x="938" y="1838"/>
                  </a:cubicBezTo>
                  <a:cubicBezTo>
                    <a:pt x="930" y="1640"/>
                    <a:pt x="880" y="1442"/>
                    <a:pt x="814" y="1256"/>
                  </a:cubicBezTo>
                  <a:cubicBezTo>
                    <a:pt x="679" y="867"/>
                    <a:pt x="509" y="488"/>
                    <a:pt x="355" y="104"/>
                  </a:cubicBezTo>
                  <a:cubicBezTo>
                    <a:pt x="326" y="32"/>
                    <a:pt x="264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2"/>
            <p:cNvSpPr/>
            <p:nvPr/>
          </p:nvSpPr>
          <p:spPr>
            <a:xfrm>
              <a:off x="7025562" y="1244227"/>
              <a:ext cx="116931" cy="131635"/>
            </a:xfrm>
            <a:custGeom>
              <a:avLst/>
              <a:gdLst/>
              <a:ahLst/>
              <a:cxnLst/>
              <a:rect l="l" t="t" r="r" b="b"/>
              <a:pathLst>
                <a:path w="4175" h="4700" extrusionOk="0">
                  <a:moveTo>
                    <a:pt x="1787" y="1"/>
                  </a:moveTo>
                  <a:cubicBezTo>
                    <a:pt x="1730" y="1"/>
                    <a:pt x="1677" y="27"/>
                    <a:pt x="1646" y="84"/>
                  </a:cubicBezTo>
                  <a:cubicBezTo>
                    <a:pt x="1608" y="155"/>
                    <a:pt x="1633" y="268"/>
                    <a:pt x="1713" y="301"/>
                  </a:cubicBezTo>
                  <a:cubicBezTo>
                    <a:pt x="2313" y="544"/>
                    <a:pt x="2884" y="857"/>
                    <a:pt x="3412" y="1232"/>
                  </a:cubicBezTo>
                  <a:cubicBezTo>
                    <a:pt x="3106" y="1588"/>
                    <a:pt x="2842" y="1978"/>
                    <a:pt x="2627" y="2396"/>
                  </a:cubicBezTo>
                  <a:lnTo>
                    <a:pt x="2625" y="2396"/>
                  </a:lnTo>
                  <a:lnTo>
                    <a:pt x="592" y="1223"/>
                  </a:lnTo>
                  <a:cubicBezTo>
                    <a:pt x="565" y="1207"/>
                    <a:pt x="539" y="1201"/>
                    <a:pt x="515" y="1201"/>
                  </a:cubicBezTo>
                  <a:cubicBezTo>
                    <a:pt x="375" y="1201"/>
                    <a:pt x="289" y="1420"/>
                    <a:pt x="441" y="1509"/>
                  </a:cubicBezTo>
                  <a:lnTo>
                    <a:pt x="2474" y="2680"/>
                  </a:lnTo>
                  <a:cubicBezTo>
                    <a:pt x="2479" y="2683"/>
                    <a:pt x="2481" y="2685"/>
                    <a:pt x="2486" y="2686"/>
                  </a:cubicBezTo>
                  <a:cubicBezTo>
                    <a:pt x="2345" y="2996"/>
                    <a:pt x="2232" y="3317"/>
                    <a:pt x="2144" y="3647"/>
                  </a:cubicBezTo>
                  <a:lnTo>
                    <a:pt x="315" y="2788"/>
                  </a:lnTo>
                  <a:cubicBezTo>
                    <a:pt x="290" y="2776"/>
                    <a:pt x="266" y="2771"/>
                    <a:pt x="243" y="2771"/>
                  </a:cubicBezTo>
                  <a:cubicBezTo>
                    <a:pt x="93" y="2771"/>
                    <a:pt x="1" y="2996"/>
                    <a:pt x="164" y="3073"/>
                  </a:cubicBezTo>
                  <a:lnTo>
                    <a:pt x="1995" y="3932"/>
                  </a:lnTo>
                  <a:cubicBezTo>
                    <a:pt x="2017" y="3942"/>
                    <a:pt x="2041" y="3948"/>
                    <a:pt x="2066" y="3948"/>
                  </a:cubicBezTo>
                  <a:cubicBezTo>
                    <a:pt x="2069" y="3948"/>
                    <a:pt x="2072" y="3948"/>
                    <a:pt x="2075" y="3948"/>
                  </a:cubicBezTo>
                  <a:lnTo>
                    <a:pt x="2075" y="3948"/>
                  </a:lnTo>
                  <a:cubicBezTo>
                    <a:pt x="2037" y="4131"/>
                    <a:pt x="2006" y="4317"/>
                    <a:pt x="1986" y="4503"/>
                  </a:cubicBezTo>
                  <a:cubicBezTo>
                    <a:pt x="1977" y="4590"/>
                    <a:pt x="2015" y="4674"/>
                    <a:pt x="2108" y="4696"/>
                  </a:cubicBezTo>
                  <a:cubicBezTo>
                    <a:pt x="2119" y="4699"/>
                    <a:pt x="2130" y="4700"/>
                    <a:pt x="2141" y="4700"/>
                  </a:cubicBezTo>
                  <a:cubicBezTo>
                    <a:pt x="2212" y="4700"/>
                    <a:pt x="2292" y="4651"/>
                    <a:pt x="2301" y="4575"/>
                  </a:cubicBezTo>
                  <a:cubicBezTo>
                    <a:pt x="2448" y="3220"/>
                    <a:pt x="3071" y="1961"/>
                    <a:pt x="4060" y="1021"/>
                  </a:cubicBezTo>
                  <a:cubicBezTo>
                    <a:pt x="4175" y="909"/>
                    <a:pt x="4060" y="755"/>
                    <a:pt x="3933" y="755"/>
                  </a:cubicBezTo>
                  <a:cubicBezTo>
                    <a:pt x="3895" y="755"/>
                    <a:pt x="3856" y="769"/>
                    <a:pt x="3821" y="801"/>
                  </a:cubicBezTo>
                  <a:cubicBezTo>
                    <a:pt x="3756" y="864"/>
                    <a:pt x="3692" y="928"/>
                    <a:pt x="3628" y="993"/>
                  </a:cubicBezTo>
                  <a:cubicBezTo>
                    <a:pt x="3080" y="599"/>
                    <a:pt x="2489" y="272"/>
                    <a:pt x="1864" y="17"/>
                  </a:cubicBezTo>
                  <a:cubicBezTo>
                    <a:pt x="1839" y="6"/>
                    <a:pt x="1812" y="1"/>
                    <a:pt x="1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2"/>
            <p:cNvSpPr/>
            <p:nvPr/>
          </p:nvSpPr>
          <p:spPr>
            <a:xfrm>
              <a:off x="7328211" y="1747550"/>
              <a:ext cx="532311" cy="169025"/>
            </a:xfrm>
            <a:custGeom>
              <a:avLst/>
              <a:gdLst/>
              <a:ahLst/>
              <a:cxnLst/>
              <a:rect l="l" t="t" r="r" b="b"/>
              <a:pathLst>
                <a:path w="19006" h="6035" extrusionOk="0">
                  <a:moveTo>
                    <a:pt x="1" y="0"/>
                  </a:moveTo>
                  <a:lnTo>
                    <a:pt x="1" y="0"/>
                  </a:lnTo>
                  <a:cubicBezTo>
                    <a:pt x="1605" y="4331"/>
                    <a:pt x="5487" y="5964"/>
                    <a:pt x="10484" y="6034"/>
                  </a:cubicBezTo>
                  <a:cubicBezTo>
                    <a:pt x="10522" y="6034"/>
                    <a:pt x="10559" y="6035"/>
                    <a:pt x="10596" y="6035"/>
                  </a:cubicBezTo>
                  <a:cubicBezTo>
                    <a:pt x="14107" y="6035"/>
                    <a:pt x="17298" y="3733"/>
                    <a:pt x="19006" y="682"/>
                  </a:cubicBezTo>
                  <a:lnTo>
                    <a:pt x="19006" y="682"/>
                  </a:lnTo>
                  <a:cubicBezTo>
                    <a:pt x="18749" y="750"/>
                    <a:pt x="18486" y="801"/>
                    <a:pt x="18223" y="871"/>
                  </a:cubicBezTo>
                  <a:cubicBezTo>
                    <a:pt x="16567" y="1257"/>
                    <a:pt x="15020" y="1558"/>
                    <a:pt x="13365" y="1665"/>
                  </a:cubicBezTo>
                  <a:cubicBezTo>
                    <a:pt x="12683" y="1703"/>
                    <a:pt x="12006" y="1721"/>
                    <a:pt x="11331" y="1721"/>
                  </a:cubicBezTo>
                  <a:cubicBezTo>
                    <a:pt x="8961" y="1721"/>
                    <a:pt x="6617" y="1500"/>
                    <a:pt x="4206" y="1150"/>
                  </a:cubicBezTo>
                  <a:cubicBezTo>
                    <a:pt x="2752" y="920"/>
                    <a:pt x="1355" y="5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7307289" y="1445909"/>
              <a:ext cx="585273" cy="175411"/>
            </a:xfrm>
            <a:custGeom>
              <a:avLst/>
              <a:gdLst/>
              <a:ahLst/>
              <a:cxnLst/>
              <a:rect l="l" t="t" r="r" b="b"/>
              <a:pathLst>
                <a:path w="20897" h="6263" extrusionOk="0">
                  <a:moveTo>
                    <a:pt x="1365" y="0"/>
                  </a:moveTo>
                  <a:cubicBezTo>
                    <a:pt x="723" y="1243"/>
                    <a:pt x="164" y="2850"/>
                    <a:pt x="1" y="4826"/>
                  </a:cubicBezTo>
                  <a:cubicBezTo>
                    <a:pt x="103" y="4851"/>
                    <a:pt x="204" y="4887"/>
                    <a:pt x="312" y="4912"/>
                  </a:cubicBezTo>
                  <a:lnTo>
                    <a:pt x="312" y="4976"/>
                  </a:lnTo>
                  <a:cubicBezTo>
                    <a:pt x="698" y="5040"/>
                    <a:pt x="1041" y="5191"/>
                    <a:pt x="1408" y="5299"/>
                  </a:cubicBezTo>
                  <a:cubicBezTo>
                    <a:pt x="4345" y="6063"/>
                    <a:pt x="7251" y="6263"/>
                    <a:pt x="10169" y="6263"/>
                  </a:cubicBezTo>
                  <a:cubicBezTo>
                    <a:pt x="11437" y="6263"/>
                    <a:pt x="12707" y="6225"/>
                    <a:pt x="13982" y="6179"/>
                  </a:cubicBezTo>
                  <a:cubicBezTo>
                    <a:pt x="16068" y="6115"/>
                    <a:pt x="18067" y="5729"/>
                    <a:pt x="20173" y="5213"/>
                  </a:cubicBezTo>
                  <a:cubicBezTo>
                    <a:pt x="20414" y="5156"/>
                    <a:pt x="20657" y="5100"/>
                    <a:pt x="20897" y="5037"/>
                  </a:cubicBezTo>
                  <a:cubicBezTo>
                    <a:pt x="20827" y="4693"/>
                    <a:pt x="20734" y="4354"/>
                    <a:pt x="20619" y="4023"/>
                  </a:cubicBezTo>
                  <a:cubicBezTo>
                    <a:pt x="20083" y="2478"/>
                    <a:pt x="19558" y="1192"/>
                    <a:pt x="19076" y="134"/>
                  </a:cubicBezTo>
                  <a:lnTo>
                    <a:pt x="18970" y="162"/>
                  </a:lnTo>
                  <a:cubicBezTo>
                    <a:pt x="18952" y="166"/>
                    <a:pt x="18934" y="168"/>
                    <a:pt x="18918" y="168"/>
                  </a:cubicBezTo>
                  <a:cubicBezTo>
                    <a:pt x="18872" y="168"/>
                    <a:pt x="18830" y="155"/>
                    <a:pt x="18785" y="155"/>
                  </a:cubicBezTo>
                  <a:cubicBezTo>
                    <a:pt x="18768" y="155"/>
                    <a:pt x="18751" y="157"/>
                    <a:pt x="18733" y="162"/>
                  </a:cubicBezTo>
                  <a:cubicBezTo>
                    <a:pt x="17723" y="484"/>
                    <a:pt x="16691" y="678"/>
                    <a:pt x="15637" y="785"/>
                  </a:cubicBezTo>
                  <a:cubicBezTo>
                    <a:pt x="15574" y="805"/>
                    <a:pt x="15530" y="827"/>
                    <a:pt x="15466" y="849"/>
                  </a:cubicBezTo>
                  <a:cubicBezTo>
                    <a:pt x="15409" y="849"/>
                    <a:pt x="15342" y="839"/>
                    <a:pt x="15278" y="839"/>
                  </a:cubicBezTo>
                  <a:cubicBezTo>
                    <a:pt x="15247" y="839"/>
                    <a:pt x="15216" y="842"/>
                    <a:pt x="15187" y="849"/>
                  </a:cubicBezTo>
                  <a:cubicBezTo>
                    <a:pt x="14799" y="978"/>
                    <a:pt x="14434" y="935"/>
                    <a:pt x="14048" y="957"/>
                  </a:cubicBezTo>
                  <a:cubicBezTo>
                    <a:pt x="13982" y="957"/>
                    <a:pt x="13940" y="1020"/>
                    <a:pt x="13875" y="1020"/>
                  </a:cubicBezTo>
                  <a:cubicBezTo>
                    <a:pt x="13257" y="1031"/>
                    <a:pt x="12645" y="1042"/>
                    <a:pt x="12033" y="1042"/>
                  </a:cubicBezTo>
                  <a:cubicBezTo>
                    <a:pt x="11431" y="1042"/>
                    <a:pt x="10829" y="1032"/>
                    <a:pt x="10221" y="1000"/>
                  </a:cubicBezTo>
                  <a:cubicBezTo>
                    <a:pt x="8781" y="913"/>
                    <a:pt x="7361" y="1020"/>
                    <a:pt x="5921" y="827"/>
                  </a:cubicBezTo>
                  <a:cubicBezTo>
                    <a:pt x="5674" y="790"/>
                    <a:pt x="5433" y="780"/>
                    <a:pt x="5195" y="780"/>
                  </a:cubicBezTo>
                  <a:cubicBezTo>
                    <a:pt x="4897" y="780"/>
                    <a:pt x="4603" y="796"/>
                    <a:pt x="4304" y="796"/>
                  </a:cubicBezTo>
                  <a:cubicBezTo>
                    <a:pt x="4013" y="796"/>
                    <a:pt x="3717" y="780"/>
                    <a:pt x="3407" y="720"/>
                  </a:cubicBezTo>
                  <a:cubicBezTo>
                    <a:pt x="2662" y="567"/>
                    <a:pt x="2002" y="313"/>
                    <a:pt x="1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2"/>
            <p:cNvSpPr/>
            <p:nvPr/>
          </p:nvSpPr>
          <p:spPr>
            <a:xfrm>
              <a:off x="7345519" y="1334944"/>
              <a:ext cx="496041" cy="140178"/>
            </a:xfrm>
            <a:custGeom>
              <a:avLst/>
              <a:gdLst/>
              <a:ahLst/>
              <a:cxnLst/>
              <a:rect l="l" t="t" r="r" b="b"/>
              <a:pathLst>
                <a:path w="17711" h="5005" extrusionOk="0">
                  <a:moveTo>
                    <a:pt x="15381" y="1"/>
                  </a:moveTo>
                  <a:lnTo>
                    <a:pt x="2454" y="775"/>
                  </a:lnTo>
                  <a:cubicBezTo>
                    <a:pt x="2454" y="775"/>
                    <a:pt x="1105" y="1830"/>
                    <a:pt x="0" y="3962"/>
                  </a:cubicBezTo>
                  <a:cubicBezTo>
                    <a:pt x="637" y="4275"/>
                    <a:pt x="1297" y="4529"/>
                    <a:pt x="2042" y="4682"/>
                  </a:cubicBezTo>
                  <a:cubicBezTo>
                    <a:pt x="2352" y="4742"/>
                    <a:pt x="2648" y="4757"/>
                    <a:pt x="2940" y="4757"/>
                  </a:cubicBezTo>
                  <a:cubicBezTo>
                    <a:pt x="3237" y="4757"/>
                    <a:pt x="3529" y="4741"/>
                    <a:pt x="3825" y="4741"/>
                  </a:cubicBezTo>
                  <a:cubicBezTo>
                    <a:pt x="4065" y="4741"/>
                    <a:pt x="4307" y="4752"/>
                    <a:pt x="4556" y="4789"/>
                  </a:cubicBezTo>
                  <a:cubicBezTo>
                    <a:pt x="5996" y="4982"/>
                    <a:pt x="7416" y="4875"/>
                    <a:pt x="8856" y="4961"/>
                  </a:cubicBezTo>
                  <a:cubicBezTo>
                    <a:pt x="9469" y="4993"/>
                    <a:pt x="10076" y="5004"/>
                    <a:pt x="10683" y="5004"/>
                  </a:cubicBezTo>
                  <a:cubicBezTo>
                    <a:pt x="11290" y="5004"/>
                    <a:pt x="11897" y="4993"/>
                    <a:pt x="12510" y="4982"/>
                  </a:cubicBezTo>
                  <a:cubicBezTo>
                    <a:pt x="12575" y="4982"/>
                    <a:pt x="12617" y="4919"/>
                    <a:pt x="12683" y="4919"/>
                  </a:cubicBezTo>
                  <a:cubicBezTo>
                    <a:pt x="13069" y="4897"/>
                    <a:pt x="13434" y="4940"/>
                    <a:pt x="13822" y="4811"/>
                  </a:cubicBezTo>
                  <a:cubicBezTo>
                    <a:pt x="13851" y="4804"/>
                    <a:pt x="13882" y="4801"/>
                    <a:pt x="13913" y="4801"/>
                  </a:cubicBezTo>
                  <a:cubicBezTo>
                    <a:pt x="13977" y="4801"/>
                    <a:pt x="14044" y="4811"/>
                    <a:pt x="14101" y="4811"/>
                  </a:cubicBezTo>
                  <a:cubicBezTo>
                    <a:pt x="14165" y="4789"/>
                    <a:pt x="14209" y="4767"/>
                    <a:pt x="14272" y="4746"/>
                  </a:cubicBezTo>
                  <a:cubicBezTo>
                    <a:pt x="15326" y="4640"/>
                    <a:pt x="16358" y="4445"/>
                    <a:pt x="17368" y="4122"/>
                  </a:cubicBezTo>
                  <a:cubicBezTo>
                    <a:pt x="17385" y="4118"/>
                    <a:pt x="17402" y="4116"/>
                    <a:pt x="17418" y="4116"/>
                  </a:cubicBezTo>
                  <a:cubicBezTo>
                    <a:pt x="17464" y="4116"/>
                    <a:pt x="17506" y="4129"/>
                    <a:pt x="17551" y="4129"/>
                  </a:cubicBezTo>
                  <a:cubicBezTo>
                    <a:pt x="17568" y="4129"/>
                    <a:pt x="17586" y="4127"/>
                    <a:pt x="17605" y="4122"/>
                  </a:cubicBezTo>
                  <a:lnTo>
                    <a:pt x="17711" y="4096"/>
                  </a:lnTo>
                  <a:cubicBezTo>
                    <a:pt x="16381" y="1175"/>
                    <a:pt x="15381" y="1"/>
                    <a:pt x="15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2"/>
            <p:cNvSpPr/>
            <p:nvPr/>
          </p:nvSpPr>
          <p:spPr>
            <a:xfrm>
              <a:off x="7305497" y="1581074"/>
              <a:ext cx="599445" cy="214705"/>
            </a:xfrm>
            <a:custGeom>
              <a:avLst/>
              <a:gdLst/>
              <a:ahLst/>
              <a:cxnLst/>
              <a:rect l="l" t="t" r="r" b="b"/>
              <a:pathLst>
                <a:path w="21403" h="7666" extrusionOk="0">
                  <a:moveTo>
                    <a:pt x="65" y="0"/>
                  </a:moveTo>
                  <a:lnTo>
                    <a:pt x="65" y="0"/>
                  </a:lnTo>
                  <a:cubicBezTo>
                    <a:pt x="1" y="804"/>
                    <a:pt x="2" y="1613"/>
                    <a:pt x="71" y="2419"/>
                  </a:cubicBezTo>
                  <a:cubicBezTo>
                    <a:pt x="181" y="3753"/>
                    <a:pt x="434" y="4925"/>
                    <a:pt x="812" y="5944"/>
                  </a:cubicBezTo>
                  <a:cubicBezTo>
                    <a:pt x="2166" y="6495"/>
                    <a:pt x="3563" y="6864"/>
                    <a:pt x="5019" y="7094"/>
                  </a:cubicBezTo>
                  <a:cubicBezTo>
                    <a:pt x="7428" y="7444"/>
                    <a:pt x="9772" y="7665"/>
                    <a:pt x="12142" y="7665"/>
                  </a:cubicBezTo>
                  <a:cubicBezTo>
                    <a:pt x="12817" y="7665"/>
                    <a:pt x="13494" y="7647"/>
                    <a:pt x="14176" y="7609"/>
                  </a:cubicBezTo>
                  <a:cubicBezTo>
                    <a:pt x="15831" y="7502"/>
                    <a:pt x="17378" y="7201"/>
                    <a:pt x="19034" y="6815"/>
                  </a:cubicBezTo>
                  <a:cubicBezTo>
                    <a:pt x="19297" y="6745"/>
                    <a:pt x="19560" y="6694"/>
                    <a:pt x="19817" y="6626"/>
                  </a:cubicBezTo>
                  <a:cubicBezTo>
                    <a:pt x="20917" y="4659"/>
                    <a:pt x="21402" y="2384"/>
                    <a:pt x="20961" y="211"/>
                  </a:cubicBezTo>
                  <a:lnTo>
                    <a:pt x="20961" y="211"/>
                  </a:lnTo>
                  <a:cubicBezTo>
                    <a:pt x="20721" y="274"/>
                    <a:pt x="20478" y="330"/>
                    <a:pt x="20237" y="387"/>
                  </a:cubicBezTo>
                  <a:cubicBezTo>
                    <a:pt x="18130" y="903"/>
                    <a:pt x="16132" y="1289"/>
                    <a:pt x="14046" y="1353"/>
                  </a:cubicBezTo>
                  <a:cubicBezTo>
                    <a:pt x="12771" y="1399"/>
                    <a:pt x="11501" y="1437"/>
                    <a:pt x="10233" y="1437"/>
                  </a:cubicBezTo>
                  <a:cubicBezTo>
                    <a:pt x="7315" y="1437"/>
                    <a:pt x="4409" y="1237"/>
                    <a:pt x="1472" y="473"/>
                  </a:cubicBezTo>
                  <a:cubicBezTo>
                    <a:pt x="1105" y="365"/>
                    <a:pt x="762" y="214"/>
                    <a:pt x="376" y="150"/>
                  </a:cubicBezTo>
                  <a:lnTo>
                    <a:pt x="376" y="86"/>
                  </a:lnTo>
                  <a:cubicBezTo>
                    <a:pt x="268" y="61"/>
                    <a:pt x="167" y="25"/>
                    <a:pt x="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2"/>
            <p:cNvSpPr/>
            <p:nvPr/>
          </p:nvSpPr>
          <p:spPr>
            <a:xfrm>
              <a:off x="7757538" y="1249437"/>
              <a:ext cx="428067" cy="347573"/>
            </a:xfrm>
            <a:custGeom>
              <a:avLst/>
              <a:gdLst/>
              <a:ahLst/>
              <a:cxnLst/>
              <a:rect l="l" t="t" r="r" b="b"/>
              <a:pathLst>
                <a:path w="15284" h="12410" extrusionOk="0">
                  <a:moveTo>
                    <a:pt x="10273" y="1"/>
                  </a:moveTo>
                  <a:cubicBezTo>
                    <a:pt x="10101" y="1"/>
                    <a:pt x="9929" y="75"/>
                    <a:pt x="9777" y="152"/>
                  </a:cubicBezTo>
                  <a:cubicBezTo>
                    <a:pt x="9403" y="342"/>
                    <a:pt x="9094" y="644"/>
                    <a:pt x="8794" y="932"/>
                  </a:cubicBezTo>
                  <a:cubicBezTo>
                    <a:pt x="8471" y="1243"/>
                    <a:pt x="8162" y="1564"/>
                    <a:pt x="7862" y="1897"/>
                  </a:cubicBezTo>
                  <a:cubicBezTo>
                    <a:pt x="7563" y="2230"/>
                    <a:pt x="7277" y="2573"/>
                    <a:pt x="7002" y="2926"/>
                  </a:cubicBezTo>
                  <a:cubicBezTo>
                    <a:pt x="6865" y="3103"/>
                    <a:pt x="6732" y="3282"/>
                    <a:pt x="6601" y="3464"/>
                  </a:cubicBezTo>
                  <a:cubicBezTo>
                    <a:pt x="6554" y="3526"/>
                    <a:pt x="6511" y="3590"/>
                    <a:pt x="6471" y="3657"/>
                  </a:cubicBezTo>
                  <a:lnTo>
                    <a:pt x="773" y="5933"/>
                  </a:lnTo>
                  <a:cubicBezTo>
                    <a:pt x="773" y="5933"/>
                    <a:pt x="0" y="9922"/>
                    <a:pt x="3132" y="12410"/>
                  </a:cubicBezTo>
                  <a:lnTo>
                    <a:pt x="8387" y="9262"/>
                  </a:lnTo>
                  <a:cubicBezTo>
                    <a:pt x="8422" y="9253"/>
                    <a:pt x="8454" y="9234"/>
                    <a:pt x="8478" y="9207"/>
                  </a:cubicBezTo>
                  <a:lnTo>
                    <a:pt x="8551" y="9165"/>
                  </a:lnTo>
                  <a:cubicBezTo>
                    <a:pt x="8927" y="9018"/>
                    <a:pt x="9301" y="8864"/>
                    <a:pt x="9671" y="8704"/>
                  </a:cubicBezTo>
                  <a:cubicBezTo>
                    <a:pt x="10433" y="8376"/>
                    <a:pt x="11395" y="7993"/>
                    <a:pt x="11972" y="7335"/>
                  </a:cubicBezTo>
                  <a:cubicBezTo>
                    <a:pt x="12347" y="7204"/>
                    <a:pt x="12714" y="7059"/>
                    <a:pt x="13076" y="6899"/>
                  </a:cubicBezTo>
                  <a:cubicBezTo>
                    <a:pt x="13416" y="6746"/>
                    <a:pt x="13751" y="6579"/>
                    <a:pt x="14079" y="6401"/>
                  </a:cubicBezTo>
                  <a:cubicBezTo>
                    <a:pt x="14375" y="6238"/>
                    <a:pt x="14713" y="6078"/>
                    <a:pt x="14935" y="5815"/>
                  </a:cubicBezTo>
                  <a:cubicBezTo>
                    <a:pt x="15135" y="5580"/>
                    <a:pt x="15239" y="5205"/>
                    <a:pt x="15051" y="4929"/>
                  </a:cubicBezTo>
                  <a:cubicBezTo>
                    <a:pt x="14989" y="4837"/>
                    <a:pt x="14899" y="4766"/>
                    <a:pt x="14795" y="4725"/>
                  </a:cubicBezTo>
                  <a:cubicBezTo>
                    <a:pt x="14881" y="4636"/>
                    <a:pt x="14958" y="4542"/>
                    <a:pt x="15028" y="4440"/>
                  </a:cubicBezTo>
                  <a:cubicBezTo>
                    <a:pt x="15170" y="4241"/>
                    <a:pt x="15278" y="4022"/>
                    <a:pt x="15281" y="3773"/>
                  </a:cubicBezTo>
                  <a:cubicBezTo>
                    <a:pt x="15284" y="3467"/>
                    <a:pt x="15093" y="3228"/>
                    <a:pt x="14838" y="3129"/>
                  </a:cubicBezTo>
                  <a:cubicBezTo>
                    <a:pt x="15063" y="2792"/>
                    <a:pt x="15072" y="2305"/>
                    <a:pt x="14820" y="1979"/>
                  </a:cubicBezTo>
                  <a:cubicBezTo>
                    <a:pt x="14629" y="1730"/>
                    <a:pt x="14329" y="1599"/>
                    <a:pt x="14027" y="1599"/>
                  </a:cubicBezTo>
                  <a:cubicBezTo>
                    <a:pt x="13912" y="1599"/>
                    <a:pt x="13797" y="1618"/>
                    <a:pt x="13687" y="1657"/>
                  </a:cubicBezTo>
                  <a:cubicBezTo>
                    <a:pt x="13826" y="1416"/>
                    <a:pt x="13835" y="1117"/>
                    <a:pt x="13720" y="858"/>
                  </a:cubicBezTo>
                  <a:cubicBezTo>
                    <a:pt x="13521" y="407"/>
                    <a:pt x="13075" y="224"/>
                    <a:pt x="12619" y="224"/>
                  </a:cubicBezTo>
                  <a:cubicBezTo>
                    <a:pt x="12426" y="224"/>
                    <a:pt x="12231" y="257"/>
                    <a:pt x="12052" y="316"/>
                  </a:cubicBezTo>
                  <a:cubicBezTo>
                    <a:pt x="11728" y="424"/>
                    <a:pt x="11431" y="604"/>
                    <a:pt x="11142" y="781"/>
                  </a:cubicBezTo>
                  <a:lnTo>
                    <a:pt x="10728" y="1034"/>
                  </a:lnTo>
                  <a:cubicBezTo>
                    <a:pt x="10770" y="870"/>
                    <a:pt x="10782" y="698"/>
                    <a:pt x="10764" y="530"/>
                  </a:cubicBezTo>
                  <a:cubicBezTo>
                    <a:pt x="10741" y="309"/>
                    <a:pt x="10660" y="94"/>
                    <a:pt x="10427" y="22"/>
                  </a:cubicBezTo>
                  <a:cubicBezTo>
                    <a:pt x="10376" y="7"/>
                    <a:pt x="10325" y="1"/>
                    <a:pt x="10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7976977" y="1265177"/>
              <a:ext cx="85815" cy="100855"/>
            </a:xfrm>
            <a:custGeom>
              <a:avLst/>
              <a:gdLst/>
              <a:ahLst/>
              <a:cxnLst/>
              <a:rect l="l" t="t" r="r" b="b"/>
              <a:pathLst>
                <a:path w="3064" h="3601" extrusionOk="0">
                  <a:moveTo>
                    <a:pt x="2843" y="1"/>
                  </a:moveTo>
                  <a:cubicBezTo>
                    <a:pt x="2791" y="1"/>
                    <a:pt x="2738" y="24"/>
                    <a:pt x="2704" y="81"/>
                  </a:cubicBezTo>
                  <a:cubicBezTo>
                    <a:pt x="2492" y="436"/>
                    <a:pt x="2267" y="786"/>
                    <a:pt x="2072" y="1149"/>
                  </a:cubicBezTo>
                  <a:cubicBezTo>
                    <a:pt x="1979" y="1323"/>
                    <a:pt x="1897" y="1510"/>
                    <a:pt x="1860" y="1706"/>
                  </a:cubicBezTo>
                  <a:cubicBezTo>
                    <a:pt x="1825" y="1889"/>
                    <a:pt x="1845" y="2079"/>
                    <a:pt x="1813" y="2264"/>
                  </a:cubicBezTo>
                  <a:cubicBezTo>
                    <a:pt x="1691" y="3000"/>
                    <a:pt x="802" y="3175"/>
                    <a:pt x="194" y="3277"/>
                  </a:cubicBezTo>
                  <a:cubicBezTo>
                    <a:pt x="1" y="3308"/>
                    <a:pt x="11" y="3600"/>
                    <a:pt x="189" y="3600"/>
                  </a:cubicBezTo>
                  <a:cubicBezTo>
                    <a:pt x="198" y="3600"/>
                    <a:pt x="207" y="3599"/>
                    <a:pt x="218" y="3598"/>
                  </a:cubicBezTo>
                  <a:cubicBezTo>
                    <a:pt x="924" y="3480"/>
                    <a:pt x="1794" y="3290"/>
                    <a:pt x="2075" y="2528"/>
                  </a:cubicBezTo>
                  <a:cubicBezTo>
                    <a:pt x="2143" y="2341"/>
                    <a:pt x="2144" y="2153"/>
                    <a:pt x="2155" y="1957"/>
                  </a:cubicBezTo>
                  <a:cubicBezTo>
                    <a:pt x="2165" y="1745"/>
                    <a:pt x="2229" y="1553"/>
                    <a:pt x="2323" y="1366"/>
                  </a:cubicBezTo>
                  <a:cubicBezTo>
                    <a:pt x="2519" y="973"/>
                    <a:pt x="2766" y="603"/>
                    <a:pt x="2992" y="226"/>
                  </a:cubicBezTo>
                  <a:cubicBezTo>
                    <a:pt x="3064" y="105"/>
                    <a:pt x="2954" y="1"/>
                    <a:pt x="28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2"/>
            <p:cNvSpPr/>
            <p:nvPr/>
          </p:nvSpPr>
          <p:spPr>
            <a:xfrm>
              <a:off x="8066152" y="1293885"/>
              <a:ext cx="106569" cy="128666"/>
            </a:xfrm>
            <a:custGeom>
              <a:avLst/>
              <a:gdLst/>
              <a:ahLst/>
              <a:cxnLst/>
              <a:rect l="l" t="t" r="r" b="b"/>
              <a:pathLst>
                <a:path w="3805" h="4594" extrusionOk="0">
                  <a:moveTo>
                    <a:pt x="2465" y="1"/>
                  </a:moveTo>
                  <a:cubicBezTo>
                    <a:pt x="2449" y="1"/>
                    <a:pt x="2432" y="3"/>
                    <a:pt x="2416" y="6"/>
                  </a:cubicBezTo>
                  <a:cubicBezTo>
                    <a:pt x="1759" y="162"/>
                    <a:pt x="1123" y="394"/>
                    <a:pt x="521" y="698"/>
                  </a:cubicBezTo>
                  <a:cubicBezTo>
                    <a:pt x="469" y="624"/>
                    <a:pt x="415" y="550"/>
                    <a:pt x="360" y="479"/>
                  </a:cubicBezTo>
                  <a:cubicBezTo>
                    <a:pt x="325" y="432"/>
                    <a:pt x="278" y="413"/>
                    <a:pt x="232" y="413"/>
                  </a:cubicBezTo>
                  <a:cubicBezTo>
                    <a:pt x="114" y="413"/>
                    <a:pt x="0" y="538"/>
                    <a:pt x="91" y="657"/>
                  </a:cubicBezTo>
                  <a:cubicBezTo>
                    <a:pt x="921" y="1740"/>
                    <a:pt x="1341" y="3081"/>
                    <a:pt x="1277" y="4443"/>
                  </a:cubicBezTo>
                  <a:cubicBezTo>
                    <a:pt x="1273" y="4527"/>
                    <a:pt x="1362" y="4593"/>
                    <a:pt x="1439" y="4593"/>
                  </a:cubicBezTo>
                  <a:cubicBezTo>
                    <a:pt x="1442" y="4593"/>
                    <a:pt x="1445" y="4593"/>
                    <a:pt x="1448" y="4593"/>
                  </a:cubicBezTo>
                  <a:cubicBezTo>
                    <a:pt x="1543" y="4585"/>
                    <a:pt x="1594" y="4508"/>
                    <a:pt x="1598" y="4420"/>
                  </a:cubicBezTo>
                  <a:cubicBezTo>
                    <a:pt x="1608" y="4232"/>
                    <a:pt x="1608" y="4045"/>
                    <a:pt x="1598" y="3857"/>
                  </a:cubicBezTo>
                  <a:lnTo>
                    <a:pt x="1598" y="3857"/>
                  </a:lnTo>
                  <a:cubicBezTo>
                    <a:pt x="1609" y="3860"/>
                    <a:pt x="1620" y="3861"/>
                    <a:pt x="1631" y="3861"/>
                  </a:cubicBezTo>
                  <a:cubicBezTo>
                    <a:pt x="1648" y="3861"/>
                    <a:pt x="1664" y="3858"/>
                    <a:pt x="1681" y="3853"/>
                  </a:cubicBezTo>
                  <a:lnTo>
                    <a:pt x="3621" y="3289"/>
                  </a:lnTo>
                  <a:cubicBezTo>
                    <a:pt x="3804" y="3236"/>
                    <a:pt x="3731" y="2977"/>
                    <a:pt x="3565" y="2977"/>
                  </a:cubicBezTo>
                  <a:cubicBezTo>
                    <a:pt x="3549" y="2977"/>
                    <a:pt x="3533" y="2979"/>
                    <a:pt x="3516" y="2984"/>
                  </a:cubicBezTo>
                  <a:lnTo>
                    <a:pt x="1576" y="3548"/>
                  </a:lnTo>
                  <a:cubicBezTo>
                    <a:pt x="1541" y="3211"/>
                    <a:pt x="1479" y="2875"/>
                    <a:pt x="1387" y="2548"/>
                  </a:cubicBezTo>
                  <a:cubicBezTo>
                    <a:pt x="1392" y="2547"/>
                    <a:pt x="1396" y="2545"/>
                    <a:pt x="1400" y="2544"/>
                  </a:cubicBezTo>
                  <a:lnTo>
                    <a:pt x="3590" y="1701"/>
                  </a:lnTo>
                  <a:cubicBezTo>
                    <a:pt x="3763" y="1635"/>
                    <a:pt x="3698" y="1384"/>
                    <a:pt x="3544" y="1384"/>
                  </a:cubicBezTo>
                  <a:cubicBezTo>
                    <a:pt x="3526" y="1384"/>
                    <a:pt x="3506" y="1388"/>
                    <a:pt x="3486" y="1396"/>
                  </a:cubicBezTo>
                  <a:lnTo>
                    <a:pt x="1296" y="2239"/>
                  </a:lnTo>
                  <a:lnTo>
                    <a:pt x="1294" y="2239"/>
                  </a:lnTo>
                  <a:cubicBezTo>
                    <a:pt x="1145" y="1794"/>
                    <a:pt x="946" y="1367"/>
                    <a:pt x="699" y="967"/>
                  </a:cubicBezTo>
                  <a:cubicBezTo>
                    <a:pt x="1278" y="679"/>
                    <a:pt x="1890" y="458"/>
                    <a:pt x="2521" y="312"/>
                  </a:cubicBezTo>
                  <a:cubicBezTo>
                    <a:pt x="2605" y="291"/>
                    <a:pt x="2647" y="182"/>
                    <a:pt x="2621" y="107"/>
                  </a:cubicBezTo>
                  <a:cubicBezTo>
                    <a:pt x="2595" y="36"/>
                    <a:pt x="2533" y="1"/>
                    <a:pt x="2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2"/>
            <p:cNvSpPr/>
            <p:nvPr/>
          </p:nvSpPr>
          <p:spPr>
            <a:xfrm>
              <a:off x="7564846" y="296538"/>
              <a:ext cx="55623" cy="294499"/>
            </a:xfrm>
            <a:custGeom>
              <a:avLst/>
              <a:gdLst/>
              <a:ahLst/>
              <a:cxnLst/>
              <a:rect l="l" t="t" r="r" b="b"/>
              <a:pathLst>
                <a:path w="1986" h="10515" extrusionOk="0">
                  <a:moveTo>
                    <a:pt x="1351" y="1"/>
                  </a:moveTo>
                  <a:cubicBezTo>
                    <a:pt x="1239" y="1"/>
                    <a:pt x="1127" y="11"/>
                    <a:pt x="1017" y="32"/>
                  </a:cubicBezTo>
                  <a:cubicBezTo>
                    <a:pt x="945" y="45"/>
                    <a:pt x="903" y="99"/>
                    <a:pt x="889" y="164"/>
                  </a:cubicBezTo>
                  <a:cubicBezTo>
                    <a:pt x="841" y="187"/>
                    <a:pt x="807" y="234"/>
                    <a:pt x="803" y="287"/>
                  </a:cubicBezTo>
                  <a:cubicBezTo>
                    <a:pt x="469" y="2865"/>
                    <a:pt x="233" y="5452"/>
                    <a:pt x="95" y="8049"/>
                  </a:cubicBezTo>
                  <a:cubicBezTo>
                    <a:pt x="58" y="8773"/>
                    <a:pt x="27" y="9496"/>
                    <a:pt x="4" y="10222"/>
                  </a:cubicBezTo>
                  <a:cubicBezTo>
                    <a:pt x="0" y="10330"/>
                    <a:pt x="88" y="10388"/>
                    <a:pt x="172" y="10388"/>
                  </a:cubicBezTo>
                  <a:cubicBezTo>
                    <a:pt x="197" y="10388"/>
                    <a:pt x="222" y="10383"/>
                    <a:pt x="244" y="10373"/>
                  </a:cubicBezTo>
                  <a:cubicBezTo>
                    <a:pt x="423" y="10467"/>
                    <a:pt x="621" y="10515"/>
                    <a:pt x="820" y="10515"/>
                  </a:cubicBezTo>
                  <a:cubicBezTo>
                    <a:pt x="941" y="10515"/>
                    <a:pt x="1062" y="10497"/>
                    <a:pt x="1179" y="10461"/>
                  </a:cubicBezTo>
                  <a:cubicBezTo>
                    <a:pt x="1217" y="10451"/>
                    <a:pt x="1251" y="10429"/>
                    <a:pt x="1275" y="10399"/>
                  </a:cubicBezTo>
                  <a:cubicBezTo>
                    <a:pt x="1306" y="10371"/>
                    <a:pt x="1323" y="10332"/>
                    <a:pt x="1322" y="10291"/>
                  </a:cubicBezTo>
                  <a:cubicBezTo>
                    <a:pt x="1328" y="10142"/>
                    <a:pt x="1332" y="9991"/>
                    <a:pt x="1336" y="9841"/>
                  </a:cubicBezTo>
                  <a:cubicBezTo>
                    <a:pt x="1527" y="7025"/>
                    <a:pt x="1717" y="4210"/>
                    <a:pt x="1907" y="1395"/>
                  </a:cubicBezTo>
                  <a:lnTo>
                    <a:pt x="1948" y="795"/>
                  </a:lnTo>
                  <a:lnTo>
                    <a:pt x="1968" y="495"/>
                  </a:lnTo>
                  <a:cubicBezTo>
                    <a:pt x="1974" y="407"/>
                    <a:pt x="1986" y="312"/>
                    <a:pt x="1954" y="228"/>
                  </a:cubicBezTo>
                  <a:cubicBezTo>
                    <a:pt x="1883" y="54"/>
                    <a:pt x="1684" y="26"/>
                    <a:pt x="1518" y="8"/>
                  </a:cubicBezTo>
                  <a:cubicBezTo>
                    <a:pt x="1462" y="3"/>
                    <a:pt x="1407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7554119" y="250437"/>
              <a:ext cx="101415" cy="94217"/>
            </a:xfrm>
            <a:custGeom>
              <a:avLst/>
              <a:gdLst/>
              <a:ahLst/>
              <a:cxnLst/>
              <a:rect l="l" t="t" r="r" b="b"/>
              <a:pathLst>
                <a:path w="3621" h="3364" extrusionOk="0">
                  <a:moveTo>
                    <a:pt x="1812" y="1"/>
                  </a:moveTo>
                  <a:cubicBezTo>
                    <a:pt x="1419" y="1"/>
                    <a:pt x="1025" y="137"/>
                    <a:pt x="706" y="415"/>
                  </a:cubicBezTo>
                  <a:cubicBezTo>
                    <a:pt x="193" y="861"/>
                    <a:pt x="0" y="1573"/>
                    <a:pt x="217" y="2218"/>
                  </a:cubicBezTo>
                  <a:cubicBezTo>
                    <a:pt x="433" y="2862"/>
                    <a:pt x="1017" y="3313"/>
                    <a:pt x="1696" y="3359"/>
                  </a:cubicBezTo>
                  <a:cubicBezTo>
                    <a:pt x="1735" y="3362"/>
                    <a:pt x="1773" y="3363"/>
                    <a:pt x="1812" y="3363"/>
                  </a:cubicBezTo>
                  <a:cubicBezTo>
                    <a:pt x="2447" y="3363"/>
                    <a:pt x="3031" y="3005"/>
                    <a:pt x="3318" y="2430"/>
                  </a:cubicBezTo>
                  <a:cubicBezTo>
                    <a:pt x="3620" y="1822"/>
                    <a:pt x="3526" y="1089"/>
                    <a:pt x="3080" y="576"/>
                  </a:cubicBezTo>
                  <a:cubicBezTo>
                    <a:pt x="2747" y="196"/>
                    <a:pt x="2281" y="1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7003072" y="904580"/>
              <a:ext cx="239184" cy="306234"/>
            </a:xfrm>
            <a:custGeom>
              <a:avLst/>
              <a:gdLst/>
              <a:ahLst/>
              <a:cxnLst/>
              <a:rect l="l" t="t" r="r" b="b"/>
              <a:pathLst>
                <a:path w="8540" h="10934" extrusionOk="0">
                  <a:moveTo>
                    <a:pt x="4702" y="0"/>
                  </a:moveTo>
                  <a:cubicBezTo>
                    <a:pt x="3819" y="0"/>
                    <a:pt x="2862" y="532"/>
                    <a:pt x="2055" y="2231"/>
                  </a:cubicBezTo>
                  <a:cubicBezTo>
                    <a:pt x="1" y="6551"/>
                    <a:pt x="2515" y="10934"/>
                    <a:pt x="7699" y="10934"/>
                  </a:cubicBezTo>
                  <a:cubicBezTo>
                    <a:pt x="7972" y="10934"/>
                    <a:pt x="8252" y="10922"/>
                    <a:pt x="8539" y="10897"/>
                  </a:cubicBezTo>
                  <a:lnTo>
                    <a:pt x="7449" y="1496"/>
                  </a:lnTo>
                  <a:cubicBezTo>
                    <a:pt x="7449" y="1496"/>
                    <a:pt x="6181" y="0"/>
                    <a:pt x="4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6977221" y="550846"/>
              <a:ext cx="1112654" cy="876635"/>
            </a:xfrm>
            <a:custGeom>
              <a:avLst/>
              <a:gdLst/>
              <a:ahLst/>
              <a:cxnLst/>
              <a:rect l="l" t="t" r="r" b="b"/>
              <a:pathLst>
                <a:path w="39727" h="31300" extrusionOk="0">
                  <a:moveTo>
                    <a:pt x="23686" y="0"/>
                  </a:moveTo>
                  <a:cubicBezTo>
                    <a:pt x="19368" y="0"/>
                    <a:pt x="16164" y="1889"/>
                    <a:pt x="16164" y="1889"/>
                  </a:cubicBezTo>
                  <a:cubicBezTo>
                    <a:pt x="0" y="14685"/>
                    <a:pt x="9533" y="27984"/>
                    <a:pt x="15862" y="30276"/>
                  </a:cubicBezTo>
                  <a:cubicBezTo>
                    <a:pt x="17691" y="30937"/>
                    <a:pt x="19783" y="31300"/>
                    <a:pt x="21917" y="31300"/>
                  </a:cubicBezTo>
                  <a:cubicBezTo>
                    <a:pt x="27121" y="31300"/>
                    <a:pt x="32576" y="29144"/>
                    <a:pt x="35071" y="23908"/>
                  </a:cubicBezTo>
                  <a:cubicBezTo>
                    <a:pt x="35439" y="24031"/>
                    <a:pt x="35825" y="24093"/>
                    <a:pt x="36211" y="24093"/>
                  </a:cubicBezTo>
                  <a:cubicBezTo>
                    <a:pt x="36462" y="24093"/>
                    <a:pt x="36715" y="24066"/>
                    <a:pt x="36963" y="24014"/>
                  </a:cubicBezTo>
                  <a:cubicBezTo>
                    <a:pt x="37814" y="23832"/>
                    <a:pt x="38553" y="23315"/>
                    <a:pt x="39038" y="22594"/>
                  </a:cubicBezTo>
                  <a:cubicBezTo>
                    <a:pt x="39513" y="21888"/>
                    <a:pt x="39727" y="21014"/>
                    <a:pt x="39603" y="20171"/>
                  </a:cubicBezTo>
                  <a:cubicBezTo>
                    <a:pt x="39474" y="19297"/>
                    <a:pt x="38957" y="18529"/>
                    <a:pt x="38120" y="18205"/>
                  </a:cubicBezTo>
                  <a:cubicBezTo>
                    <a:pt x="37812" y="18086"/>
                    <a:pt x="37483" y="18031"/>
                    <a:pt x="37152" y="18031"/>
                  </a:cubicBezTo>
                  <a:cubicBezTo>
                    <a:pt x="36936" y="18031"/>
                    <a:pt x="36720" y="18054"/>
                    <a:pt x="36508" y="18098"/>
                  </a:cubicBezTo>
                  <a:cubicBezTo>
                    <a:pt x="36825" y="12559"/>
                    <a:pt x="35175" y="5623"/>
                    <a:pt x="35175" y="5623"/>
                  </a:cubicBezTo>
                  <a:cubicBezTo>
                    <a:pt x="31349" y="1221"/>
                    <a:pt x="27158" y="0"/>
                    <a:pt x="23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7824812" y="869207"/>
              <a:ext cx="119928" cy="86067"/>
            </a:xfrm>
            <a:custGeom>
              <a:avLst/>
              <a:gdLst/>
              <a:ahLst/>
              <a:cxnLst/>
              <a:rect l="l" t="t" r="r" b="b"/>
              <a:pathLst>
                <a:path w="4282" h="3073" extrusionOk="0">
                  <a:moveTo>
                    <a:pt x="3700" y="1"/>
                  </a:moveTo>
                  <a:lnTo>
                    <a:pt x="0" y="2426"/>
                  </a:lnTo>
                  <a:lnTo>
                    <a:pt x="660" y="3073"/>
                  </a:lnTo>
                  <a:lnTo>
                    <a:pt x="4282" y="916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2F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7787086" y="793923"/>
              <a:ext cx="99007" cy="109537"/>
            </a:xfrm>
            <a:custGeom>
              <a:avLst/>
              <a:gdLst/>
              <a:ahLst/>
              <a:cxnLst/>
              <a:rect l="l" t="t" r="r" b="b"/>
              <a:pathLst>
                <a:path w="3535" h="3911" extrusionOk="0">
                  <a:moveTo>
                    <a:pt x="2682" y="0"/>
                  </a:moveTo>
                  <a:lnTo>
                    <a:pt x="0" y="3519"/>
                  </a:lnTo>
                  <a:lnTo>
                    <a:pt x="839" y="3911"/>
                  </a:lnTo>
                  <a:lnTo>
                    <a:pt x="3535" y="670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7836575" y="860385"/>
              <a:ext cx="119928" cy="86123"/>
            </a:xfrm>
            <a:custGeom>
              <a:avLst/>
              <a:gdLst/>
              <a:ahLst/>
              <a:cxnLst/>
              <a:rect l="l" t="t" r="r" b="b"/>
              <a:pathLst>
                <a:path w="4282" h="3075" extrusionOk="0">
                  <a:moveTo>
                    <a:pt x="3700" y="0"/>
                  </a:moveTo>
                  <a:lnTo>
                    <a:pt x="0" y="2426"/>
                  </a:lnTo>
                  <a:lnTo>
                    <a:pt x="660" y="3074"/>
                  </a:lnTo>
                  <a:lnTo>
                    <a:pt x="4282" y="917"/>
                  </a:lnTo>
                  <a:lnTo>
                    <a:pt x="37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2"/>
            <p:cNvSpPr/>
            <p:nvPr/>
          </p:nvSpPr>
          <p:spPr>
            <a:xfrm>
              <a:off x="7852231" y="967065"/>
              <a:ext cx="123849" cy="34533"/>
            </a:xfrm>
            <a:custGeom>
              <a:avLst/>
              <a:gdLst/>
              <a:ahLst/>
              <a:cxnLst/>
              <a:rect l="l" t="t" r="r" b="b"/>
              <a:pathLst>
                <a:path w="4422" h="1233" extrusionOk="0">
                  <a:moveTo>
                    <a:pt x="1" y="0"/>
                  </a:moveTo>
                  <a:lnTo>
                    <a:pt x="167" y="910"/>
                  </a:lnTo>
                  <a:lnTo>
                    <a:pt x="4369" y="1233"/>
                  </a:lnTo>
                  <a:lnTo>
                    <a:pt x="4422" y="1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2"/>
            <p:cNvSpPr/>
            <p:nvPr/>
          </p:nvSpPr>
          <p:spPr>
            <a:xfrm>
              <a:off x="7595066" y="870915"/>
              <a:ext cx="182609" cy="192356"/>
            </a:xfrm>
            <a:custGeom>
              <a:avLst/>
              <a:gdLst/>
              <a:ahLst/>
              <a:cxnLst/>
              <a:rect l="l" t="t" r="r" b="b"/>
              <a:pathLst>
                <a:path w="6520" h="6868" extrusionOk="0">
                  <a:moveTo>
                    <a:pt x="5116" y="0"/>
                  </a:moveTo>
                  <a:cubicBezTo>
                    <a:pt x="4616" y="0"/>
                    <a:pt x="4119" y="91"/>
                    <a:pt x="3649" y="289"/>
                  </a:cubicBezTo>
                  <a:cubicBezTo>
                    <a:pt x="3081" y="482"/>
                    <a:pt x="2553" y="777"/>
                    <a:pt x="2091" y="1161"/>
                  </a:cubicBezTo>
                  <a:cubicBezTo>
                    <a:pt x="2001" y="1236"/>
                    <a:pt x="1915" y="1317"/>
                    <a:pt x="1836" y="1403"/>
                  </a:cubicBezTo>
                  <a:cubicBezTo>
                    <a:pt x="1238" y="1910"/>
                    <a:pt x="791" y="2566"/>
                    <a:pt x="504" y="3314"/>
                  </a:cubicBezTo>
                  <a:cubicBezTo>
                    <a:pt x="95" y="4384"/>
                    <a:pt x="0" y="5587"/>
                    <a:pt x="259" y="6706"/>
                  </a:cubicBezTo>
                  <a:cubicBezTo>
                    <a:pt x="272" y="6760"/>
                    <a:pt x="285" y="6812"/>
                    <a:pt x="299" y="6867"/>
                  </a:cubicBezTo>
                  <a:cubicBezTo>
                    <a:pt x="1793" y="6683"/>
                    <a:pt x="3226" y="6090"/>
                    <a:pt x="4373" y="5038"/>
                  </a:cubicBezTo>
                  <a:cubicBezTo>
                    <a:pt x="5752" y="3818"/>
                    <a:pt x="6519" y="2051"/>
                    <a:pt x="6470" y="212"/>
                  </a:cubicBezTo>
                  <a:cubicBezTo>
                    <a:pt x="6029" y="75"/>
                    <a:pt x="5571" y="0"/>
                    <a:pt x="5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7603469" y="876881"/>
              <a:ext cx="283856" cy="285901"/>
            </a:xfrm>
            <a:custGeom>
              <a:avLst/>
              <a:gdLst/>
              <a:ahLst/>
              <a:cxnLst/>
              <a:rect l="l" t="t" r="r" b="b"/>
              <a:pathLst>
                <a:path w="10135" h="10208" extrusionOk="0">
                  <a:moveTo>
                    <a:pt x="6170" y="0"/>
                  </a:moveTo>
                  <a:lnTo>
                    <a:pt x="6170" y="0"/>
                  </a:lnTo>
                  <a:cubicBezTo>
                    <a:pt x="6219" y="1838"/>
                    <a:pt x="5452" y="3604"/>
                    <a:pt x="4074" y="4823"/>
                  </a:cubicBezTo>
                  <a:cubicBezTo>
                    <a:pt x="2928" y="5875"/>
                    <a:pt x="1495" y="6468"/>
                    <a:pt x="1" y="6653"/>
                  </a:cubicBezTo>
                  <a:cubicBezTo>
                    <a:pt x="254" y="7599"/>
                    <a:pt x="783" y="8469"/>
                    <a:pt x="1528" y="9107"/>
                  </a:cubicBezTo>
                  <a:cubicBezTo>
                    <a:pt x="2378" y="9835"/>
                    <a:pt x="3438" y="10178"/>
                    <a:pt x="4551" y="10206"/>
                  </a:cubicBezTo>
                  <a:cubicBezTo>
                    <a:pt x="4598" y="10207"/>
                    <a:pt x="4645" y="10208"/>
                    <a:pt x="4692" y="10208"/>
                  </a:cubicBezTo>
                  <a:cubicBezTo>
                    <a:pt x="5746" y="10208"/>
                    <a:pt x="6810" y="9927"/>
                    <a:pt x="7706" y="9366"/>
                  </a:cubicBezTo>
                  <a:cubicBezTo>
                    <a:pt x="8576" y="8822"/>
                    <a:pt x="9278" y="8014"/>
                    <a:pt x="9678" y="7068"/>
                  </a:cubicBezTo>
                  <a:cubicBezTo>
                    <a:pt x="10002" y="6246"/>
                    <a:pt x="10134" y="5361"/>
                    <a:pt x="10061" y="4479"/>
                  </a:cubicBezTo>
                  <a:cubicBezTo>
                    <a:pt x="10041" y="4255"/>
                    <a:pt x="10008" y="4033"/>
                    <a:pt x="9961" y="3813"/>
                  </a:cubicBezTo>
                  <a:cubicBezTo>
                    <a:pt x="9952" y="3757"/>
                    <a:pt x="9942" y="3700"/>
                    <a:pt x="9932" y="3645"/>
                  </a:cubicBezTo>
                  <a:cubicBezTo>
                    <a:pt x="9851" y="3200"/>
                    <a:pt x="9684" y="2776"/>
                    <a:pt x="9441" y="2395"/>
                  </a:cubicBezTo>
                  <a:cubicBezTo>
                    <a:pt x="9258" y="2061"/>
                    <a:pt x="9030" y="1754"/>
                    <a:pt x="8759" y="1485"/>
                  </a:cubicBezTo>
                  <a:cubicBezTo>
                    <a:pt x="8409" y="1138"/>
                    <a:pt x="7985" y="865"/>
                    <a:pt x="7559" y="619"/>
                  </a:cubicBezTo>
                  <a:cubicBezTo>
                    <a:pt x="7122" y="368"/>
                    <a:pt x="6660" y="153"/>
                    <a:pt x="6179" y="1"/>
                  </a:cubicBezTo>
                  <a:lnTo>
                    <a:pt x="6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7414222" y="646407"/>
              <a:ext cx="30444" cy="123905"/>
            </a:xfrm>
            <a:custGeom>
              <a:avLst/>
              <a:gdLst/>
              <a:ahLst/>
              <a:cxnLst/>
              <a:rect l="l" t="t" r="r" b="b"/>
              <a:pathLst>
                <a:path w="1087" h="4424" extrusionOk="0">
                  <a:moveTo>
                    <a:pt x="1086" y="1"/>
                  </a:moveTo>
                  <a:lnTo>
                    <a:pt x="1" y="4"/>
                  </a:lnTo>
                  <a:lnTo>
                    <a:pt x="134" y="4217"/>
                  </a:lnTo>
                  <a:lnTo>
                    <a:pt x="1035" y="4423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7313619" y="650776"/>
              <a:ext cx="68506" cy="120264"/>
            </a:xfrm>
            <a:custGeom>
              <a:avLst/>
              <a:gdLst/>
              <a:ahLst/>
              <a:cxnLst/>
              <a:rect l="l" t="t" r="r" b="b"/>
              <a:pathLst>
                <a:path w="2446" h="4294" extrusionOk="0">
                  <a:moveTo>
                    <a:pt x="1022" y="0"/>
                  </a:moveTo>
                  <a:lnTo>
                    <a:pt x="0" y="365"/>
                  </a:lnTo>
                  <a:lnTo>
                    <a:pt x="1527" y="4293"/>
                  </a:lnTo>
                  <a:lnTo>
                    <a:pt x="2446" y="4189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7228252" y="716062"/>
              <a:ext cx="117716" cy="90184"/>
            </a:xfrm>
            <a:custGeom>
              <a:avLst/>
              <a:gdLst/>
              <a:ahLst/>
              <a:cxnLst/>
              <a:rect l="l" t="t" r="r" b="b"/>
              <a:pathLst>
                <a:path w="4203" h="3220" extrusionOk="0">
                  <a:moveTo>
                    <a:pt x="626" y="0"/>
                  </a:moveTo>
                  <a:lnTo>
                    <a:pt x="1" y="888"/>
                  </a:lnTo>
                  <a:lnTo>
                    <a:pt x="3512" y="3219"/>
                  </a:lnTo>
                  <a:lnTo>
                    <a:pt x="4202" y="2605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7253907" y="743565"/>
              <a:ext cx="182609" cy="192299"/>
            </a:xfrm>
            <a:custGeom>
              <a:avLst/>
              <a:gdLst/>
              <a:ahLst/>
              <a:cxnLst/>
              <a:rect l="l" t="t" r="r" b="b"/>
              <a:pathLst>
                <a:path w="6520" h="6866" extrusionOk="0">
                  <a:moveTo>
                    <a:pt x="5116" y="0"/>
                  </a:moveTo>
                  <a:cubicBezTo>
                    <a:pt x="4616" y="0"/>
                    <a:pt x="4119" y="91"/>
                    <a:pt x="3649" y="289"/>
                  </a:cubicBezTo>
                  <a:cubicBezTo>
                    <a:pt x="3088" y="482"/>
                    <a:pt x="2542" y="784"/>
                    <a:pt x="2093" y="1160"/>
                  </a:cubicBezTo>
                  <a:cubicBezTo>
                    <a:pt x="2003" y="1236"/>
                    <a:pt x="1917" y="1317"/>
                    <a:pt x="1836" y="1403"/>
                  </a:cubicBezTo>
                  <a:cubicBezTo>
                    <a:pt x="1240" y="1910"/>
                    <a:pt x="791" y="2567"/>
                    <a:pt x="505" y="3314"/>
                  </a:cubicBezTo>
                  <a:cubicBezTo>
                    <a:pt x="95" y="4384"/>
                    <a:pt x="0" y="5588"/>
                    <a:pt x="260" y="6704"/>
                  </a:cubicBezTo>
                  <a:cubicBezTo>
                    <a:pt x="272" y="6758"/>
                    <a:pt x="287" y="6811"/>
                    <a:pt x="300" y="6866"/>
                  </a:cubicBezTo>
                  <a:cubicBezTo>
                    <a:pt x="1794" y="6681"/>
                    <a:pt x="3226" y="6088"/>
                    <a:pt x="4373" y="5036"/>
                  </a:cubicBezTo>
                  <a:cubicBezTo>
                    <a:pt x="5752" y="3818"/>
                    <a:pt x="6519" y="2051"/>
                    <a:pt x="6470" y="211"/>
                  </a:cubicBezTo>
                  <a:cubicBezTo>
                    <a:pt x="6029" y="75"/>
                    <a:pt x="5572" y="0"/>
                    <a:pt x="5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7262281" y="749503"/>
              <a:ext cx="283828" cy="285929"/>
            </a:xfrm>
            <a:custGeom>
              <a:avLst/>
              <a:gdLst/>
              <a:ahLst/>
              <a:cxnLst/>
              <a:rect l="l" t="t" r="r" b="b"/>
              <a:pathLst>
                <a:path w="10134" h="10209" extrusionOk="0">
                  <a:moveTo>
                    <a:pt x="6171" y="1"/>
                  </a:moveTo>
                  <a:lnTo>
                    <a:pt x="6171" y="1"/>
                  </a:lnTo>
                  <a:cubicBezTo>
                    <a:pt x="6220" y="1841"/>
                    <a:pt x="5453" y="3606"/>
                    <a:pt x="4074" y="4824"/>
                  </a:cubicBezTo>
                  <a:cubicBezTo>
                    <a:pt x="2927" y="5876"/>
                    <a:pt x="1495" y="6469"/>
                    <a:pt x="1" y="6654"/>
                  </a:cubicBezTo>
                  <a:cubicBezTo>
                    <a:pt x="254" y="7600"/>
                    <a:pt x="784" y="8470"/>
                    <a:pt x="1528" y="9110"/>
                  </a:cubicBezTo>
                  <a:cubicBezTo>
                    <a:pt x="2378" y="9838"/>
                    <a:pt x="3439" y="10181"/>
                    <a:pt x="4551" y="10207"/>
                  </a:cubicBezTo>
                  <a:cubicBezTo>
                    <a:pt x="4598" y="10208"/>
                    <a:pt x="4645" y="10208"/>
                    <a:pt x="4692" y="10208"/>
                  </a:cubicBezTo>
                  <a:cubicBezTo>
                    <a:pt x="5746" y="10208"/>
                    <a:pt x="6811" y="9928"/>
                    <a:pt x="7707" y="9368"/>
                  </a:cubicBezTo>
                  <a:cubicBezTo>
                    <a:pt x="8578" y="8825"/>
                    <a:pt x="9278" y="8017"/>
                    <a:pt x="9678" y="7071"/>
                  </a:cubicBezTo>
                  <a:cubicBezTo>
                    <a:pt x="10003" y="6248"/>
                    <a:pt x="10134" y="5362"/>
                    <a:pt x="10063" y="4481"/>
                  </a:cubicBezTo>
                  <a:cubicBezTo>
                    <a:pt x="10042" y="4257"/>
                    <a:pt x="10009" y="4035"/>
                    <a:pt x="9961" y="3816"/>
                  </a:cubicBezTo>
                  <a:cubicBezTo>
                    <a:pt x="9952" y="3759"/>
                    <a:pt x="9944" y="3702"/>
                    <a:pt x="9933" y="3647"/>
                  </a:cubicBezTo>
                  <a:cubicBezTo>
                    <a:pt x="9852" y="3202"/>
                    <a:pt x="9685" y="2777"/>
                    <a:pt x="9441" y="2396"/>
                  </a:cubicBezTo>
                  <a:cubicBezTo>
                    <a:pt x="9259" y="2062"/>
                    <a:pt x="9029" y="1755"/>
                    <a:pt x="8761" y="1486"/>
                  </a:cubicBezTo>
                  <a:cubicBezTo>
                    <a:pt x="8410" y="1140"/>
                    <a:pt x="7985" y="867"/>
                    <a:pt x="7559" y="621"/>
                  </a:cubicBezTo>
                  <a:cubicBezTo>
                    <a:pt x="7123" y="370"/>
                    <a:pt x="6662" y="154"/>
                    <a:pt x="6180" y="4"/>
                  </a:cubicBezTo>
                  <a:lnTo>
                    <a:pt x="61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7472702" y="1077639"/>
              <a:ext cx="101163" cy="83490"/>
            </a:xfrm>
            <a:custGeom>
              <a:avLst/>
              <a:gdLst/>
              <a:ahLst/>
              <a:cxnLst/>
              <a:rect l="l" t="t" r="r" b="b"/>
              <a:pathLst>
                <a:path w="3612" h="2981" extrusionOk="0">
                  <a:moveTo>
                    <a:pt x="171" y="1"/>
                  </a:moveTo>
                  <a:cubicBezTo>
                    <a:pt x="91" y="1"/>
                    <a:pt x="1" y="76"/>
                    <a:pt x="9" y="163"/>
                  </a:cubicBezTo>
                  <a:cubicBezTo>
                    <a:pt x="59" y="658"/>
                    <a:pt x="153" y="1147"/>
                    <a:pt x="290" y="1625"/>
                  </a:cubicBezTo>
                  <a:cubicBezTo>
                    <a:pt x="399" y="2005"/>
                    <a:pt x="540" y="2406"/>
                    <a:pt x="801" y="2708"/>
                  </a:cubicBezTo>
                  <a:cubicBezTo>
                    <a:pt x="965" y="2898"/>
                    <a:pt x="1187" y="2981"/>
                    <a:pt x="1417" y="2981"/>
                  </a:cubicBezTo>
                  <a:cubicBezTo>
                    <a:pt x="1562" y="2981"/>
                    <a:pt x="1710" y="2948"/>
                    <a:pt x="1848" y="2888"/>
                  </a:cubicBezTo>
                  <a:cubicBezTo>
                    <a:pt x="2199" y="2737"/>
                    <a:pt x="2506" y="2451"/>
                    <a:pt x="2775" y="2185"/>
                  </a:cubicBezTo>
                  <a:cubicBezTo>
                    <a:pt x="3058" y="1906"/>
                    <a:pt x="3311" y="1599"/>
                    <a:pt x="3531" y="1268"/>
                  </a:cubicBezTo>
                  <a:cubicBezTo>
                    <a:pt x="3612" y="1147"/>
                    <a:pt x="3500" y="1032"/>
                    <a:pt x="3386" y="1032"/>
                  </a:cubicBezTo>
                  <a:cubicBezTo>
                    <a:pt x="3337" y="1032"/>
                    <a:pt x="3288" y="1053"/>
                    <a:pt x="3253" y="1105"/>
                  </a:cubicBezTo>
                  <a:cubicBezTo>
                    <a:pt x="3034" y="1432"/>
                    <a:pt x="2779" y="1736"/>
                    <a:pt x="2494" y="2008"/>
                  </a:cubicBezTo>
                  <a:cubicBezTo>
                    <a:pt x="2262" y="2231"/>
                    <a:pt x="1996" y="2487"/>
                    <a:pt x="1691" y="2606"/>
                  </a:cubicBezTo>
                  <a:cubicBezTo>
                    <a:pt x="1603" y="2640"/>
                    <a:pt x="1510" y="2661"/>
                    <a:pt x="1416" y="2661"/>
                  </a:cubicBezTo>
                  <a:cubicBezTo>
                    <a:pt x="1357" y="2661"/>
                    <a:pt x="1299" y="2653"/>
                    <a:pt x="1242" y="2634"/>
                  </a:cubicBezTo>
                  <a:cubicBezTo>
                    <a:pt x="1085" y="2582"/>
                    <a:pt x="989" y="2436"/>
                    <a:pt x="908" y="2300"/>
                  </a:cubicBezTo>
                  <a:cubicBezTo>
                    <a:pt x="726" y="1993"/>
                    <a:pt x="624" y="1644"/>
                    <a:pt x="536" y="1300"/>
                  </a:cubicBezTo>
                  <a:cubicBezTo>
                    <a:pt x="440" y="926"/>
                    <a:pt x="373" y="546"/>
                    <a:pt x="332" y="162"/>
                  </a:cubicBezTo>
                  <a:cubicBezTo>
                    <a:pt x="323" y="75"/>
                    <a:pt x="265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7602376" y="1162754"/>
              <a:ext cx="133624" cy="126398"/>
            </a:xfrm>
            <a:custGeom>
              <a:avLst/>
              <a:gdLst/>
              <a:ahLst/>
              <a:cxnLst/>
              <a:rect l="l" t="t" r="r" b="b"/>
              <a:pathLst>
                <a:path w="4771" h="4513" extrusionOk="0">
                  <a:moveTo>
                    <a:pt x="2174" y="0"/>
                  </a:moveTo>
                  <a:cubicBezTo>
                    <a:pt x="1996" y="0"/>
                    <a:pt x="1817" y="24"/>
                    <a:pt x="1641" y="72"/>
                  </a:cubicBezTo>
                  <a:cubicBezTo>
                    <a:pt x="1102" y="220"/>
                    <a:pt x="610" y="579"/>
                    <a:pt x="333" y="1068"/>
                  </a:cubicBezTo>
                  <a:cubicBezTo>
                    <a:pt x="1" y="1661"/>
                    <a:pt x="46" y="2411"/>
                    <a:pt x="235" y="3043"/>
                  </a:cubicBezTo>
                  <a:cubicBezTo>
                    <a:pt x="422" y="3670"/>
                    <a:pt x="833" y="4175"/>
                    <a:pt x="1461" y="4392"/>
                  </a:cubicBezTo>
                  <a:cubicBezTo>
                    <a:pt x="1699" y="4474"/>
                    <a:pt x="1949" y="4512"/>
                    <a:pt x="2202" y="4512"/>
                  </a:cubicBezTo>
                  <a:cubicBezTo>
                    <a:pt x="3161" y="4512"/>
                    <a:pt x="4143" y="3953"/>
                    <a:pt x="4530" y="3072"/>
                  </a:cubicBezTo>
                  <a:cubicBezTo>
                    <a:pt x="4770" y="2530"/>
                    <a:pt x="4764" y="1898"/>
                    <a:pt x="4500" y="1366"/>
                  </a:cubicBezTo>
                  <a:cubicBezTo>
                    <a:pt x="4315" y="996"/>
                    <a:pt x="3987" y="696"/>
                    <a:pt x="3602" y="555"/>
                  </a:cubicBezTo>
                  <a:cubicBezTo>
                    <a:pt x="3504" y="470"/>
                    <a:pt x="3401" y="391"/>
                    <a:pt x="3291" y="323"/>
                  </a:cubicBezTo>
                  <a:cubicBezTo>
                    <a:pt x="2952" y="112"/>
                    <a:pt x="2565" y="0"/>
                    <a:pt x="2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7259845" y="1035403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176" y="1"/>
                  </a:moveTo>
                  <a:cubicBezTo>
                    <a:pt x="1997" y="1"/>
                    <a:pt x="1817" y="25"/>
                    <a:pt x="1641" y="73"/>
                  </a:cubicBezTo>
                  <a:cubicBezTo>
                    <a:pt x="1102" y="220"/>
                    <a:pt x="609" y="580"/>
                    <a:pt x="333" y="1070"/>
                  </a:cubicBezTo>
                  <a:cubicBezTo>
                    <a:pt x="0" y="1663"/>
                    <a:pt x="46" y="2411"/>
                    <a:pt x="234" y="3045"/>
                  </a:cubicBezTo>
                  <a:cubicBezTo>
                    <a:pt x="422" y="3671"/>
                    <a:pt x="833" y="4177"/>
                    <a:pt x="1461" y="4392"/>
                  </a:cubicBezTo>
                  <a:cubicBezTo>
                    <a:pt x="1699" y="4474"/>
                    <a:pt x="1950" y="4513"/>
                    <a:pt x="2202" y="4513"/>
                  </a:cubicBezTo>
                  <a:cubicBezTo>
                    <a:pt x="3161" y="4513"/>
                    <a:pt x="4143" y="3953"/>
                    <a:pt x="4532" y="3074"/>
                  </a:cubicBezTo>
                  <a:cubicBezTo>
                    <a:pt x="4770" y="2532"/>
                    <a:pt x="4764" y="1898"/>
                    <a:pt x="4500" y="1366"/>
                  </a:cubicBezTo>
                  <a:cubicBezTo>
                    <a:pt x="4317" y="997"/>
                    <a:pt x="3988" y="696"/>
                    <a:pt x="3602" y="555"/>
                  </a:cubicBezTo>
                  <a:cubicBezTo>
                    <a:pt x="3504" y="470"/>
                    <a:pt x="3401" y="393"/>
                    <a:pt x="3291" y="324"/>
                  </a:cubicBezTo>
                  <a:cubicBezTo>
                    <a:pt x="2953" y="113"/>
                    <a:pt x="2566" y="1"/>
                    <a:pt x="2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7961628" y="1092315"/>
              <a:ext cx="114747" cy="101835"/>
            </a:xfrm>
            <a:custGeom>
              <a:avLst/>
              <a:gdLst/>
              <a:ahLst/>
              <a:cxnLst/>
              <a:rect l="l" t="t" r="r" b="b"/>
              <a:pathLst>
                <a:path w="4097" h="3636" extrusionOk="0">
                  <a:moveTo>
                    <a:pt x="2938" y="0"/>
                  </a:moveTo>
                  <a:cubicBezTo>
                    <a:pt x="2060" y="0"/>
                    <a:pt x="1184" y="351"/>
                    <a:pt x="568" y="984"/>
                  </a:cubicBezTo>
                  <a:cubicBezTo>
                    <a:pt x="456" y="1099"/>
                    <a:pt x="566" y="1261"/>
                    <a:pt x="688" y="1261"/>
                  </a:cubicBezTo>
                  <a:cubicBezTo>
                    <a:pt x="725" y="1261"/>
                    <a:pt x="763" y="1246"/>
                    <a:pt x="796" y="1212"/>
                  </a:cubicBezTo>
                  <a:cubicBezTo>
                    <a:pt x="1238" y="758"/>
                    <a:pt x="1822" y="468"/>
                    <a:pt x="2437" y="365"/>
                  </a:cubicBezTo>
                  <a:lnTo>
                    <a:pt x="2437" y="365"/>
                  </a:lnTo>
                  <a:cubicBezTo>
                    <a:pt x="2434" y="391"/>
                    <a:pt x="2437" y="417"/>
                    <a:pt x="2445" y="442"/>
                  </a:cubicBezTo>
                  <a:cubicBezTo>
                    <a:pt x="2655" y="1024"/>
                    <a:pt x="2611" y="1670"/>
                    <a:pt x="2328" y="2220"/>
                  </a:cubicBezTo>
                  <a:cubicBezTo>
                    <a:pt x="2258" y="2356"/>
                    <a:pt x="2174" y="2483"/>
                    <a:pt x="2076" y="2601"/>
                  </a:cubicBezTo>
                  <a:cubicBezTo>
                    <a:pt x="2043" y="2640"/>
                    <a:pt x="1972" y="2748"/>
                    <a:pt x="1921" y="2759"/>
                  </a:cubicBezTo>
                  <a:cubicBezTo>
                    <a:pt x="1917" y="2760"/>
                    <a:pt x="1912" y="2761"/>
                    <a:pt x="1908" y="2761"/>
                  </a:cubicBezTo>
                  <a:cubicBezTo>
                    <a:pt x="1849" y="2761"/>
                    <a:pt x="1767" y="2689"/>
                    <a:pt x="1716" y="2665"/>
                  </a:cubicBezTo>
                  <a:cubicBezTo>
                    <a:pt x="1551" y="2587"/>
                    <a:pt x="1371" y="2548"/>
                    <a:pt x="1192" y="2548"/>
                  </a:cubicBezTo>
                  <a:cubicBezTo>
                    <a:pt x="1031" y="2548"/>
                    <a:pt x="870" y="2579"/>
                    <a:pt x="719" y="2643"/>
                  </a:cubicBezTo>
                  <a:cubicBezTo>
                    <a:pt x="383" y="2787"/>
                    <a:pt x="132" y="3086"/>
                    <a:pt x="35" y="3437"/>
                  </a:cubicBezTo>
                  <a:cubicBezTo>
                    <a:pt x="0" y="3557"/>
                    <a:pt x="100" y="3636"/>
                    <a:pt x="197" y="3636"/>
                  </a:cubicBezTo>
                  <a:cubicBezTo>
                    <a:pt x="261" y="3636"/>
                    <a:pt x="323" y="3601"/>
                    <a:pt x="346" y="3522"/>
                  </a:cubicBezTo>
                  <a:cubicBezTo>
                    <a:pt x="430" y="3220"/>
                    <a:pt x="667" y="2973"/>
                    <a:pt x="973" y="2895"/>
                  </a:cubicBezTo>
                  <a:cubicBezTo>
                    <a:pt x="1045" y="2877"/>
                    <a:pt x="1118" y="2868"/>
                    <a:pt x="1191" y="2868"/>
                  </a:cubicBezTo>
                  <a:cubicBezTo>
                    <a:pt x="1283" y="2868"/>
                    <a:pt x="1375" y="2882"/>
                    <a:pt x="1463" y="2911"/>
                  </a:cubicBezTo>
                  <a:cubicBezTo>
                    <a:pt x="1619" y="2957"/>
                    <a:pt x="1747" y="3088"/>
                    <a:pt x="1912" y="3088"/>
                  </a:cubicBezTo>
                  <a:cubicBezTo>
                    <a:pt x="1921" y="3088"/>
                    <a:pt x="1930" y="3087"/>
                    <a:pt x="1940" y="3086"/>
                  </a:cubicBezTo>
                  <a:cubicBezTo>
                    <a:pt x="2116" y="3070"/>
                    <a:pt x="2242" y="2908"/>
                    <a:pt x="2345" y="2780"/>
                  </a:cubicBezTo>
                  <a:cubicBezTo>
                    <a:pt x="2447" y="2652"/>
                    <a:pt x="2537" y="2514"/>
                    <a:pt x="2613" y="2369"/>
                  </a:cubicBezTo>
                  <a:cubicBezTo>
                    <a:pt x="2759" y="2081"/>
                    <a:pt x="2852" y="1767"/>
                    <a:pt x="2886" y="1444"/>
                  </a:cubicBezTo>
                  <a:cubicBezTo>
                    <a:pt x="2926" y="1077"/>
                    <a:pt x="2881" y="705"/>
                    <a:pt x="2756" y="357"/>
                  </a:cubicBezTo>
                  <a:cubicBezTo>
                    <a:pt x="2754" y="347"/>
                    <a:pt x="2749" y="338"/>
                    <a:pt x="2745" y="331"/>
                  </a:cubicBezTo>
                  <a:cubicBezTo>
                    <a:pt x="2810" y="327"/>
                    <a:pt x="2875" y="325"/>
                    <a:pt x="2941" y="325"/>
                  </a:cubicBezTo>
                  <a:cubicBezTo>
                    <a:pt x="3243" y="325"/>
                    <a:pt x="3544" y="372"/>
                    <a:pt x="3832" y="465"/>
                  </a:cubicBezTo>
                  <a:cubicBezTo>
                    <a:pt x="3850" y="471"/>
                    <a:pt x="3867" y="473"/>
                    <a:pt x="3884" y="473"/>
                  </a:cubicBezTo>
                  <a:cubicBezTo>
                    <a:pt x="4043" y="473"/>
                    <a:pt x="4097" y="212"/>
                    <a:pt x="3918" y="154"/>
                  </a:cubicBezTo>
                  <a:cubicBezTo>
                    <a:pt x="3600" y="50"/>
                    <a:pt x="3269" y="0"/>
                    <a:pt x="29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7307289" y="520850"/>
              <a:ext cx="807064" cy="563651"/>
            </a:xfrm>
            <a:custGeom>
              <a:avLst/>
              <a:gdLst/>
              <a:ahLst/>
              <a:cxnLst/>
              <a:rect l="l" t="t" r="r" b="b"/>
              <a:pathLst>
                <a:path w="28816" h="20125" extrusionOk="0">
                  <a:moveTo>
                    <a:pt x="10155" y="0"/>
                  </a:moveTo>
                  <a:cubicBezTo>
                    <a:pt x="6064" y="0"/>
                    <a:pt x="2187" y="1858"/>
                    <a:pt x="1" y="7113"/>
                  </a:cubicBezTo>
                  <a:cubicBezTo>
                    <a:pt x="1" y="7113"/>
                    <a:pt x="7733" y="4455"/>
                    <a:pt x="8485" y="3236"/>
                  </a:cubicBezTo>
                  <a:lnTo>
                    <a:pt x="11031" y="1293"/>
                  </a:lnTo>
                  <a:lnTo>
                    <a:pt x="11031" y="1293"/>
                  </a:lnTo>
                  <a:cubicBezTo>
                    <a:pt x="11031" y="1293"/>
                    <a:pt x="9172" y="6815"/>
                    <a:pt x="13976" y="9750"/>
                  </a:cubicBezTo>
                  <a:lnTo>
                    <a:pt x="13976" y="6120"/>
                  </a:lnTo>
                  <a:cubicBezTo>
                    <a:pt x="13976" y="6120"/>
                    <a:pt x="17123" y="9739"/>
                    <a:pt x="19753" y="11387"/>
                  </a:cubicBezTo>
                  <a:cubicBezTo>
                    <a:pt x="22382" y="13033"/>
                    <a:pt x="23755" y="15714"/>
                    <a:pt x="24723" y="19169"/>
                  </a:cubicBezTo>
                  <a:cubicBezTo>
                    <a:pt x="24723" y="19169"/>
                    <a:pt x="25046" y="19050"/>
                    <a:pt x="25493" y="19050"/>
                  </a:cubicBezTo>
                  <a:cubicBezTo>
                    <a:pt x="26064" y="19050"/>
                    <a:pt x="26835" y="19243"/>
                    <a:pt x="27392" y="20125"/>
                  </a:cubicBezTo>
                  <a:cubicBezTo>
                    <a:pt x="27392" y="20125"/>
                    <a:pt x="28815" y="12033"/>
                    <a:pt x="24612" y="6786"/>
                  </a:cubicBezTo>
                  <a:cubicBezTo>
                    <a:pt x="22150" y="3713"/>
                    <a:pt x="15939" y="0"/>
                    <a:pt x="10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2"/>
            <p:cNvSpPr/>
            <p:nvPr/>
          </p:nvSpPr>
          <p:spPr>
            <a:xfrm>
              <a:off x="7937906" y="488389"/>
              <a:ext cx="229577" cy="224340"/>
            </a:xfrm>
            <a:custGeom>
              <a:avLst/>
              <a:gdLst/>
              <a:ahLst/>
              <a:cxnLst/>
              <a:rect l="l" t="t" r="r" b="b"/>
              <a:pathLst>
                <a:path w="8197" h="8010" extrusionOk="0">
                  <a:moveTo>
                    <a:pt x="7480" y="1"/>
                  </a:moveTo>
                  <a:cubicBezTo>
                    <a:pt x="7443" y="1"/>
                    <a:pt x="7406" y="15"/>
                    <a:pt x="7375" y="38"/>
                  </a:cubicBezTo>
                  <a:cubicBezTo>
                    <a:pt x="7361" y="34"/>
                    <a:pt x="7347" y="32"/>
                    <a:pt x="7334" y="32"/>
                  </a:cubicBezTo>
                  <a:cubicBezTo>
                    <a:pt x="7295" y="32"/>
                    <a:pt x="7257" y="47"/>
                    <a:pt x="7228" y="74"/>
                  </a:cubicBezTo>
                  <a:cubicBezTo>
                    <a:pt x="5283" y="1798"/>
                    <a:pt x="3406" y="3592"/>
                    <a:pt x="1595" y="5460"/>
                  </a:cubicBezTo>
                  <a:cubicBezTo>
                    <a:pt x="1089" y="5980"/>
                    <a:pt x="591" y="6506"/>
                    <a:pt x="97" y="7037"/>
                  </a:cubicBezTo>
                  <a:cubicBezTo>
                    <a:pt x="1" y="7140"/>
                    <a:pt x="77" y="7279"/>
                    <a:pt x="178" y="7310"/>
                  </a:cubicBezTo>
                  <a:cubicBezTo>
                    <a:pt x="297" y="7612"/>
                    <a:pt x="530" y="7856"/>
                    <a:pt x="825" y="7991"/>
                  </a:cubicBezTo>
                  <a:cubicBezTo>
                    <a:pt x="852" y="8003"/>
                    <a:pt x="881" y="8010"/>
                    <a:pt x="910" y="8010"/>
                  </a:cubicBezTo>
                  <a:cubicBezTo>
                    <a:pt x="920" y="8010"/>
                    <a:pt x="930" y="8009"/>
                    <a:pt x="940" y="8007"/>
                  </a:cubicBezTo>
                  <a:cubicBezTo>
                    <a:pt x="980" y="8006"/>
                    <a:pt x="1018" y="7987"/>
                    <a:pt x="1046" y="7956"/>
                  </a:cubicBezTo>
                  <a:cubicBezTo>
                    <a:pt x="1148" y="7847"/>
                    <a:pt x="1251" y="7737"/>
                    <a:pt x="1352" y="7627"/>
                  </a:cubicBezTo>
                  <a:lnTo>
                    <a:pt x="7332" y="1635"/>
                  </a:lnTo>
                  <a:lnTo>
                    <a:pt x="7757" y="1209"/>
                  </a:lnTo>
                  <a:lnTo>
                    <a:pt x="7969" y="997"/>
                  </a:lnTo>
                  <a:cubicBezTo>
                    <a:pt x="8031" y="935"/>
                    <a:pt x="8104" y="872"/>
                    <a:pt x="8135" y="786"/>
                  </a:cubicBezTo>
                  <a:cubicBezTo>
                    <a:pt x="8197" y="609"/>
                    <a:pt x="8063" y="456"/>
                    <a:pt x="7950" y="334"/>
                  </a:cubicBezTo>
                  <a:cubicBezTo>
                    <a:pt x="7834" y="212"/>
                    <a:pt x="7701" y="108"/>
                    <a:pt x="7558" y="22"/>
                  </a:cubicBezTo>
                  <a:cubicBezTo>
                    <a:pt x="7532" y="7"/>
                    <a:pt x="7506" y="1"/>
                    <a:pt x="7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2"/>
            <p:cNvSpPr/>
            <p:nvPr/>
          </p:nvSpPr>
          <p:spPr>
            <a:xfrm>
              <a:off x="8106455" y="449543"/>
              <a:ext cx="103460" cy="94245"/>
            </a:xfrm>
            <a:custGeom>
              <a:avLst/>
              <a:gdLst/>
              <a:ahLst/>
              <a:cxnLst/>
              <a:rect l="l" t="t" r="r" b="b"/>
              <a:pathLst>
                <a:path w="3694" h="3365" extrusionOk="0">
                  <a:moveTo>
                    <a:pt x="1847" y="1"/>
                  </a:moveTo>
                  <a:cubicBezTo>
                    <a:pt x="1416" y="1"/>
                    <a:pt x="986" y="165"/>
                    <a:pt x="658" y="493"/>
                  </a:cubicBezTo>
                  <a:cubicBezTo>
                    <a:pt x="1" y="1150"/>
                    <a:pt x="1" y="2215"/>
                    <a:pt x="658" y="2872"/>
                  </a:cubicBezTo>
                  <a:cubicBezTo>
                    <a:pt x="986" y="3201"/>
                    <a:pt x="1416" y="3365"/>
                    <a:pt x="1847" y="3365"/>
                  </a:cubicBezTo>
                  <a:cubicBezTo>
                    <a:pt x="2277" y="3365"/>
                    <a:pt x="2708" y="3201"/>
                    <a:pt x="3036" y="2872"/>
                  </a:cubicBezTo>
                  <a:cubicBezTo>
                    <a:pt x="3693" y="2215"/>
                    <a:pt x="3693" y="1150"/>
                    <a:pt x="3036" y="493"/>
                  </a:cubicBezTo>
                  <a:cubicBezTo>
                    <a:pt x="2708" y="165"/>
                    <a:pt x="2277" y="1"/>
                    <a:pt x="18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52"/>
          <p:cNvGrpSpPr/>
          <p:nvPr/>
        </p:nvGrpSpPr>
        <p:grpSpPr>
          <a:xfrm>
            <a:off x="1110279" y="96859"/>
            <a:ext cx="268397" cy="278475"/>
            <a:chOff x="2272254" y="680234"/>
            <a:chExt cx="268397" cy="278475"/>
          </a:xfrm>
        </p:grpSpPr>
        <p:sp>
          <p:nvSpPr>
            <p:cNvPr id="1123" name="Google Shape;1123;p52"/>
            <p:cNvSpPr/>
            <p:nvPr/>
          </p:nvSpPr>
          <p:spPr>
            <a:xfrm>
              <a:off x="2272254" y="680234"/>
              <a:ext cx="268397" cy="278475"/>
            </a:xfrm>
            <a:custGeom>
              <a:avLst/>
              <a:gdLst/>
              <a:ahLst/>
              <a:cxnLst/>
              <a:rect l="l" t="t" r="r" b="b"/>
              <a:pathLst>
                <a:path w="78250" h="81188" extrusionOk="0">
                  <a:moveTo>
                    <a:pt x="39125" y="1"/>
                  </a:moveTo>
                  <a:cubicBezTo>
                    <a:pt x="38132" y="1"/>
                    <a:pt x="37140" y="568"/>
                    <a:pt x="36745" y="1702"/>
                  </a:cubicBezTo>
                  <a:lnTo>
                    <a:pt x="29655" y="21878"/>
                  </a:lnTo>
                  <a:lnTo>
                    <a:pt x="11972" y="15375"/>
                  </a:lnTo>
                  <a:cubicBezTo>
                    <a:pt x="11651" y="15257"/>
                    <a:pt x="11340" y="15203"/>
                    <a:pt x="11044" y="15203"/>
                  </a:cubicBezTo>
                  <a:cubicBezTo>
                    <a:pt x="8907" y="15203"/>
                    <a:pt x="7569" y="18012"/>
                    <a:pt x="9419" y="19649"/>
                  </a:cubicBezTo>
                  <a:lnTo>
                    <a:pt x="21695" y="30426"/>
                  </a:lnTo>
                  <a:lnTo>
                    <a:pt x="2532" y="35368"/>
                  </a:lnTo>
                  <a:cubicBezTo>
                    <a:pt x="0" y="36037"/>
                    <a:pt x="0" y="39622"/>
                    <a:pt x="2532" y="40290"/>
                  </a:cubicBezTo>
                  <a:lnTo>
                    <a:pt x="21857" y="45233"/>
                  </a:lnTo>
                  <a:lnTo>
                    <a:pt x="10533" y="62896"/>
                  </a:lnTo>
                  <a:cubicBezTo>
                    <a:pt x="9341" y="64749"/>
                    <a:pt x="10840" y="66833"/>
                    <a:pt x="12656" y="66833"/>
                  </a:cubicBezTo>
                  <a:cubicBezTo>
                    <a:pt x="13122" y="66833"/>
                    <a:pt x="13610" y="66695"/>
                    <a:pt x="14078" y="66380"/>
                  </a:cubicBezTo>
                  <a:lnTo>
                    <a:pt x="30182" y="55645"/>
                  </a:lnTo>
                  <a:lnTo>
                    <a:pt x="36664" y="79324"/>
                  </a:lnTo>
                  <a:cubicBezTo>
                    <a:pt x="36968" y="80418"/>
                    <a:pt x="37960" y="81188"/>
                    <a:pt x="39115" y="81188"/>
                  </a:cubicBezTo>
                  <a:cubicBezTo>
                    <a:pt x="40249" y="81188"/>
                    <a:pt x="41242" y="80418"/>
                    <a:pt x="41546" y="79324"/>
                  </a:cubicBezTo>
                  <a:lnTo>
                    <a:pt x="48048" y="55645"/>
                  </a:lnTo>
                  <a:lnTo>
                    <a:pt x="64151" y="66380"/>
                  </a:lnTo>
                  <a:cubicBezTo>
                    <a:pt x="64620" y="66695"/>
                    <a:pt x="65108" y="66833"/>
                    <a:pt x="65576" y="66833"/>
                  </a:cubicBezTo>
                  <a:cubicBezTo>
                    <a:pt x="67396" y="66833"/>
                    <a:pt x="68905" y="64749"/>
                    <a:pt x="67696" y="62896"/>
                  </a:cubicBezTo>
                  <a:lnTo>
                    <a:pt x="56373" y="45233"/>
                  </a:lnTo>
                  <a:lnTo>
                    <a:pt x="75718" y="40290"/>
                  </a:lnTo>
                  <a:cubicBezTo>
                    <a:pt x="78250" y="39642"/>
                    <a:pt x="78250" y="36037"/>
                    <a:pt x="75718" y="35388"/>
                  </a:cubicBezTo>
                  <a:lnTo>
                    <a:pt x="56555" y="30446"/>
                  </a:lnTo>
                  <a:lnTo>
                    <a:pt x="68831" y="19649"/>
                  </a:lnTo>
                  <a:cubicBezTo>
                    <a:pt x="70664" y="18029"/>
                    <a:pt x="69337" y="15204"/>
                    <a:pt x="67201" y="15204"/>
                  </a:cubicBezTo>
                  <a:cubicBezTo>
                    <a:pt x="66907" y="15204"/>
                    <a:pt x="66597" y="15258"/>
                    <a:pt x="66278" y="15375"/>
                  </a:cubicBezTo>
                  <a:lnTo>
                    <a:pt x="48595" y="21878"/>
                  </a:lnTo>
                  <a:lnTo>
                    <a:pt x="41505" y="1702"/>
                  </a:lnTo>
                  <a:cubicBezTo>
                    <a:pt x="41110" y="568"/>
                    <a:pt x="40118" y="1"/>
                    <a:pt x="39125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2283093" y="688919"/>
              <a:ext cx="246583" cy="261105"/>
            </a:xfrm>
            <a:custGeom>
              <a:avLst/>
              <a:gdLst/>
              <a:ahLst/>
              <a:cxnLst/>
              <a:rect l="l" t="t" r="r" b="b"/>
              <a:pathLst>
                <a:path w="71890" h="76124" extrusionOk="0">
                  <a:moveTo>
                    <a:pt x="35955" y="1"/>
                  </a:moveTo>
                  <a:lnTo>
                    <a:pt x="28014" y="22627"/>
                  </a:lnTo>
                  <a:lnTo>
                    <a:pt x="7920" y="15213"/>
                  </a:lnTo>
                  <a:lnTo>
                    <a:pt x="7920" y="15213"/>
                  </a:lnTo>
                  <a:lnTo>
                    <a:pt x="23781" y="29170"/>
                  </a:lnTo>
                  <a:lnTo>
                    <a:pt x="0" y="35307"/>
                  </a:lnTo>
                  <a:lnTo>
                    <a:pt x="22728" y="41121"/>
                  </a:lnTo>
                  <a:lnTo>
                    <a:pt x="9521" y="61742"/>
                  </a:lnTo>
                  <a:lnTo>
                    <a:pt x="28541" y="49041"/>
                  </a:lnTo>
                  <a:lnTo>
                    <a:pt x="35955" y="76124"/>
                  </a:lnTo>
                  <a:lnTo>
                    <a:pt x="43348" y="49041"/>
                  </a:lnTo>
                  <a:lnTo>
                    <a:pt x="62389" y="61742"/>
                  </a:lnTo>
                  <a:lnTo>
                    <a:pt x="49162" y="41121"/>
                  </a:lnTo>
                  <a:lnTo>
                    <a:pt x="71889" y="35307"/>
                  </a:lnTo>
                  <a:lnTo>
                    <a:pt x="48109" y="29170"/>
                  </a:lnTo>
                  <a:lnTo>
                    <a:pt x="63969" y="15213"/>
                  </a:lnTo>
                  <a:lnTo>
                    <a:pt x="43875" y="22627"/>
                  </a:lnTo>
                  <a:lnTo>
                    <a:pt x="359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52"/>
          <p:cNvGrpSpPr/>
          <p:nvPr/>
        </p:nvGrpSpPr>
        <p:grpSpPr>
          <a:xfrm>
            <a:off x="483734" y="215955"/>
            <a:ext cx="302234" cy="301476"/>
            <a:chOff x="1987184" y="272880"/>
            <a:chExt cx="302234" cy="301476"/>
          </a:xfrm>
        </p:grpSpPr>
        <p:sp>
          <p:nvSpPr>
            <p:cNvPr id="1126" name="Google Shape;1126;p52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52"/>
          <p:cNvGrpSpPr/>
          <p:nvPr/>
        </p:nvGrpSpPr>
        <p:grpSpPr>
          <a:xfrm>
            <a:off x="808758" y="597143"/>
            <a:ext cx="394759" cy="409497"/>
            <a:chOff x="2272254" y="680234"/>
            <a:chExt cx="268397" cy="278475"/>
          </a:xfrm>
        </p:grpSpPr>
        <p:sp>
          <p:nvSpPr>
            <p:cNvPr id="1129" name="Google Shape;1129;p52"/>
            <p:cNvSpPr/>
            <p:nvPr/>
          </p:nvSpPr>
          <p:spPr>
            <a:xfrm>
              <a:off x="2272254" y="680234"/>
              <a:ext cx="268397" cy="278475"/>
            </a:xfrm>
            <a:custGeom>
              <a:avLst/>
              <a:gdLst/>
              <a:ahLst/>
              <a:cxnLst/>
              <a:rect l="l" t="t" r="r" b="b"/>
              <a:pathLst>
                <a:path w="78250" h="81188" extrusionOk="0">
                  <a:moveTo>
                    <a:pt x="39125" y="1"/>
                  </a:moveTo>
                  <a:cubicBezTo>
                    <a:pt x="38132" y="1"/>
                    <a:pt x="37140" y="568"/>
                    <a:pt x="36745" y="1702"/>
                  </a:cubicBezTo>
                  <a:lnTo>
                    <a:pt x="29655" y="21878"/>
                  </a:lnTo>
                  <a:lnTo>
                    <a:pt x="11972" y="15375"/>
                  </a:lnTo>
                  <a:cubicBezTo>
                    <a:pt x="11651" y="15257"/>
                    <a:pt x="11340" y="15203"/>
                    <a:pt x="11044" y="15203"/>
                  </a:cubicBezTo>
                  <a:cubicBezTo>
                    <a:pt x="8907" y="15203"/>
                    <a:pt x="7569" y="18012"/>
                    <a:pt x="9419" y="19649"/>
                  </a:cubicBezTo>
                  <a:lnTo>
                    <a:pt x="21695" y="30426"/>
                  </a:lnTo>
                  <a:lnTo>
                    <a:pt x="2532" y="35368"/>
                  </a:lnTo>
                  <a:cubicBezTo>
                    <a:pt x="0" y="36037"/>
                    <a:pt x="0" y="39622"/>
                    <a:pt x="2532" y="40290"/>
                  </a:cubicBezTo>
                  <a:lnTo>
                    <a:pt x="21857" y="45233"/>
                  </a:lnTo>
                  <a:lnTo>
                    <a:pt x="10533" y="62896"/>
                  </a:lnTo>
                  <a:cubicBezTo>
                    <a:pt x="9341" y="64749"/>
                    <a:pt x="10840" y="66833"/>
                    <a:pt x="12656" y="66833"/>
                  </a:cubicBezTo>
                  <a:cubicBezTo>
                    <a:pt x="13122" y="66833"/>
                    <a:pt x="13610" y="66695"/>
                    <a:pt x="14078" y="66380"/>
                  </a:cubicBezTo>
                  <a:lnTo>
                    <a:pt x="30182" y="55645"/>
                  </a:lnTo>
                  <a:lnTo>
                    <a:pt x="36664" y="79324"/>
                  </a:lnTo>
                  <a:cubicBezTo>
                    <a:pt x="36968" y="80418"/>
                    <a:pt x="37960" y="81188"/>
                    <a:pt x="39115" y="81188"/>
                  </a:cubicBezTo>
                  <a:cubicBezTo>
                    <a:pt x="40249" y="81188"/>
                    <a:pt x="41242" y="80418"/>
                    <a:pt x="41546" y="79324"/>
                  </a:cubicBezTo>
                  <a:lnTo>
                    <a:pt x="48048" y="55645"/>
                  </a:lnTo>
                  <a:lnTo>
                    <a:pt x="64151" y="66380"/>
                  </a:lnTo>
                  <a:cubicBezTo>
                    <a:pt x="64620" y="66695"/>
                    <a:pt x="65108" y="66833"/>
                    <a:pt x="65576" y="66833"/>
                  </a:cubicBezTo>
                  <a:cubicBezTo>
                    <a:pt x="67396" y="66833"/>
                    <a:pt x="68905" y="64749"/>
                    <a:pt x="67696" y="62896"/>
                  </a:cubicBezTo>
                  <a:lnTo>
                    <a:pt x="56373" y="45233"/>
                  </a:lnTo>
                  <a:lnTo>
                    <a:pt x="75718" y="40290"/>
                  </a:lnTo>
                  <a:cubicBezTo>
                    <a:pt x="78250" y="39642"/>
                    <a:pt x="78250" y="36037"/>
                    <a:pt x="75718" y="35388"/>
                  </a:cubicBezTo>
                  <a:lnTo>
                    <a:pt x="56555" y="30446"/>
                  </a:lnTo>
                  <a:lnTo>
                    <a:pt x="68831" y="19649"/>
                  </a:lnTo>
                  <a:cubicBezTo>
                    <a:pt x="70664" y="18029"/>
                    <a:pt x="69337" y="15204"/>
                    <a:pt x="67201" y="15204"/>
                  </a:cubicBezTo>
                  <a:cubicBezTo>
                    <a:pt x="66907" y="15204"/>
                    <a:pt x="66597" y="15258"/>
                    <a:pt x="66278" y="15375"/>
                  </a:cubicBezTo>
                  <a:lnTo>
                    <a:pt x="48595" y="21878"/>
                  </a:lnTo>
                  <a:lnTo>
                    <a:pt x="41505" y="1702"/>
                  </a:lnTo>
                  <a:cubicBezTo>
                    <a:pt x="41110" y="568"/>
                    <a:pt x="40118" y="1"/>
                    <a:pt x="39125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2"/>
            <p:cNvSpPr/>
            <p:nvPr/>
          </p:nvSpPr>
          <p:spPr>
            <a:xfrm>
              <a:off x="2283093" y="688919"/>
              <a:ext cx="246583" cy="261105"/>
            </a:xfrm>
            <a:custGeom>
              <a:avLst/>
              <a:gdLst/>
              <a:ahLst/>
              <a:cxnLst/>
              <a:rect l="l" t="t" r="r" b="b"/>
              <a:pathLst>
                <a:path w="71890" h="76124" extrusionOk="0">
                  <a:moveTo>
                    <a:pt x="35955" y="1"/>
                  </a:moveTo>
                  <a:lnTo>
                    <a:pt x="28014" y="22627"/>
                  </a:lnTo>
                  <a:lnTo>
                    <a:pt x="7920" y="15213"/>
                  </a:lnTo>
                  <a:lnTo>
                    <a:pt x="7920" y="15213"/>
                  </a:lnTo>
                  <a:lnTo>
                    <a:pt x="23781" y="29170"/>
                  </a:lnTo>
                  <a:lnTo>
                    <a:pt x="0" y="35307"/>
                  </a:lnTo>
                  <a:lnTo>
                    <a:pt x="22728" y="41121"/>
                  </a:lnTo>
                  <a:lnTo>
                    <a:pt x="9521" y="61742"/>
                  </a:lnTo>
                  <a:lnTo>
                    <a:pt x="28541" y="49041"/>
                  </a:lnTo>
                  <a:lnTo>
                    <a:pt x="35955" y="76124"/>
                  </a:lnTo>
                  <a:lnTo>
                    <a:pt x="43348" y="49041"/>
                  </a:lnTo>
                  <a:lnTo>
                    <a:pt x="62389" y="61742"/>
                  </a:lnTo>
                  <a:lnTo>
                    <a:pt x="49162" y="41121"/>
                  </a:lnTo>
                  <a:lnTo>
                    <a:pt x="71889" y="35307"/>
                  </a:lnTo>
                  <a:lnTo>
                    <a:pt x="48109" y="29170"/>
                  </a:lnTo>
                  <a:lnTo>
                    <a:pt x="63969" y="15213"/>
                  </a:lnTo>
                  <a:lnTo>
                    <a:pt x="43875" y="22627"/>
                  </a:lnTo>
                  <a:lnTo>
                    <a:pt x="35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52"/>
          <p:cNvGrpSpPr/>
          <p:nvPr/>
        </p:nvGrpSpPr>
        <p:grpSpPr>
          <a:xfrm>
            <a:off x="8178304" y="1108434"/>
            <a:ext cx="268398" cy="278475"/>
            <a:chOff x="2272254" y="680234"/>
            <a:chExt cx="268397" cy="278475"/>
          </a:xfrm>
        </p:grpSpPr>
        <p:sp>
          <p:nvSpPr>
            <p:cNvPr id="1132" name="Google Shape;1132;p52"/>
            <p:cNvSpPr/>
            <p:nvPr/>
          </p:nvSpPr>
          <p:spPr>
            <a:xfrm>
              <a:off x="2272254" y="680234"/>
              <a:ext cx="268397" cy="278475"/>
            </a:xfrm>
            <a:custGeom>
              <a:avLst/>
              <a:gdLst/>
              <a:ahLst/>
              <a:cxnLst/>
              <a:rect l="l" t="t" r="r" b="b"/>
              <a:pathLst>
                <a:path w="78250" h="81188" extrusionOk="0">
                  <a:moveTo>
                    <a:pt x="39125" y="1"/>
                  </a:moveTo>
                  <a:cubicBezTo>
                    <a:pt x="38132" y="1"/>
                    <a:pt x="37140" y="568"/>
                    <a:pt x="36745" y="1702"/>
                  </a:cubicBezTo>
                  <a:lnTo>
                    <a:pt x="29655" y="21878"/>
                  </a:lnTo>
                  <a:lnTo>
                    <a:pt x="11972" y="15375"/>
                  </a:lnTo>
                  <a:cubicBezTo>
                    <a:pt x="11651" y="15257"/>
                    <a:pt x="11340" y="15203"/>
                    <a:pt x="11044" y="15203"/>
                  </a:cubicBezTo>
                  <a:cubicBezTo>
                    <a:pt x="8907" y="15203"/>
                    <a:pt x="7569" y="18012"/>
                    <a:pt x="9419" y="19649"/>
                  </a:cubicBezTo>
                  <a:lnTo>
                    <a:pt x="21695" y="30426"/>
                  </a:lnTo>
                  <a:lnTo>
                    <a:pt x="2532" y="35368"/>
                  </a:lnTo>
                  <a:cubicBezTo>
                    <a:pt x="0" y="36037"/>
                    <a:pt x="0" y="39622"/>
                    <a:pt x="2532" y="40290"/>
                  </a:cubicBezTo>
                  <a:lnTo>
                    <a:pt x="21857" y="45233"/>
                  </a:lnTo>
                  <a:lnTo>
                    <a:pt x="10533" y="62896"/>
                  </a:lnTo>
                  <a:cubicBezTo>
                    <a:pt x="9341" y="64749"/>
                    <a:pt x="10840" y="66833"/>
                    <a:pt x="12656" y="66833"/>
                  </a:cubicBezTo>
                  <a:cubicBezTo>
                    <a:pt x="13122" y="66833"/>
                    <a:pt x="13610" y="66695"/>
                    <a:pt x="14078" y="66380"/>
                  </a:cubicBezTo>
                  <a:lnTo>
                    <a:pt x="30182" y="55645"/>
                  </a:lnTo>
                  <a:lnTo>
                    <a:pt x="36664" y="79324"/>
                  </a:lnTo>
                  <a:cubicBezTo>
                    <a:pt x="36968" y="80418"/>
                    <a:pt x="37960" y="81188"/>
                    <a:pt x="39115" y="81188"/>
                  </a:cubicBezTo>
                  <a:cubicBezTo>
                    <a:pt x="40249" y="81188"/>
                    <a:pt x="41242" y="80418"/>
                    <a:pt x="41546" y="79324"/>
                  </a:cubicBezTo>
                  <a:lnTo>
                    <a:pt x="48048" y="55645"/>
                  </a:lnTo>
                  <a:lnTo>
                    <a:pt x="64151" y="66380"/>
                  </a:lnTo>
                  <a:cubicBezTo>
                    <a:pt x="64620" y="66695"/>
                    <a:pt x="65108" y="66833"/>
                    <a:pt x="65576" y="66833"/>
                  </a:cubicBezTo>
                  <a:cubicBezTo>
                    <a:pt x="67396" y="66833"/>
                    <a:pt x="68905" y="64749"/>
                    <a:pt x="67696" y="62896"/>
                  </a:cubicBezTo>
                  <a:lnTo>
                    <a:pt x="56373" y="45233"/>
                  </a:lnTo>
                  <a:lnTo>
                    <a:pt x="75718" y="40290"/>
                  </a:lnTo>
                  <a:cubicBezTo>
                    <a:pt x="78250" y="39642"/>
                    <a:pt x="78250" y="36037"/>
                    <a:pt x="75718" y="35388"/>
                  </a:cubicBezTo>
                  <a:lnTo>
                    <a:pt x="56555" y="30446"/>
                  </a:lnTo>
                  <a:lnTo>
                    <a:pt x="68831" y="19649"/>
                  </a:lnTo>
                  <a:cubicBezTo>
                    <a:pt x="70664" y="18029"/>
                    <a:pt x="69337" y="15204"/>
                    <a:pt x="67201" y="15204"/>
                  </a:cubicBezTo>
                  <a:cubicBezTo>
                    <a:pt x="66907" y="15204"/>
                    <a:pt x="66597" y="15258"/>
                    <a:pt x="66278" y="15375"/>
                  </a:cubicBezTo>
                  <a:lnTo>
                    <a:pt x="48595" y="21878"/>
                  </a:lnTo>
                  <a:lnTo>
                    <a:pt x="41505" y="1702"/>
                  </a:lnTo>
                  <a:cubicBezTo>
                    <a:pt x="41110" y="568"/>
                    <a:pt x="40118" y="1"/>
                    <a:pt x="39125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2283093" y="688919"/>
              <a:ext cx="246583" cy="261105"/>
            </a:xfrm>
            <a:custGeom>
              <a:avLst/>
              <a:gdLst/>
              <a:ahLst/>
              <a:cxnLst/>
              <a:rect l="l" t="t" r="r" b="b"/>
              <a:pathLst>
                <a:path w="71890" h="76124" extrusionOk="0">
                  <a:moveTo>
                    <a:pt x="35955" y="1"/>
                  </a:moveTo>
                  <a:lnTo>
                    <a:pt x="28014" y="22627"/>
                  </a:lnTo>
                  <a:lnTo>
                    <a:pt x="7920" y="15213"/>
                  </a:lnTo>
                  <a:lnTo>
                    <a:pt x="7920" y="15213"/>
                  </a:lnTo>
                  <a:lnTo>
                    <a:pt x="23781" y="29170"/>
                  </a:lnTo>
                  <a:lnTo>
                    <a:pt x="0" y="35307"/>
                  </a:lnTo>
                  <a:lnTo>
                    <a:pt x="22728" y="41121"/>
                  </a:lnTo>
                  <a:lnTo>
                    <a:pt x="9521" y="61742"/>
                  </a:lnTo>
                  <a:lnTo>
                    <a:pt x="28541" y="49041"/>
                  </a:lnTo>
                  <a:lnTo>
                    <a:pt x="35955" y="76124"/>
                  </a:lnTo>
                  <a:lnTo>
                    <a:pt x="43348" y="49041"/>
                  </a:lnTo>
                  <a:lnTo>
                    <a:pt x="62389" y="61742"/>
                  </a:lnTo>
                  <a:lnTo>
                    <a:pt x="49162" y="41121"/>
                  </a:lnTo>
                  <a:lnTo>
                    <a:pt x="71889" y="35307"/>
                  </a:lnTo>
                  <a:lnTo>
                    <a:pt x="48109" y="29170"/>
                  </a:lnTo>
                  <a:lnTo>
                    <a:pt x="63969" y="15213"/>
                  </a:lnTo>
                  <a:lnTo>
                    <a:pt x="43875" y="22627"/>
                  </a:lnTo>
                  <a:lnTo>
                    <a:pt x="359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52"/>
          <p:cNvGrpSpPr/>
          <p:nvPr/>
        </p:nvGrpSpPr>
        <p:grpSpPr>
          <a:xfrm>
            <a:off x="163217" y="632789"/>
            <a:ext cx="293272" cy="273752"/>
            <a:chOff x="1761517" y="609089"/>
            <a:chExt cx="293272" cy="273752"/>
          </a:xfrm>
        </p:grpSpPr>
        <p:sp>
          <p:nvSpPr>
            <p:cNvPr id="1135" name="Google Shape;1135;p52"/>
            <p:cNvSpPr/>
            <p:nvPr/>
          </p:nvSpPr>
          <p:spPr>
            <a:xfrm>
              <a:off x="1761517" y="609089"/>
              <a:ext cx="293272" cy="273752"/>
            </a:xfrm>
            <a:custGeom>
              <a:avLst/>
              <a:gdLst/>
              <a:ahLst/>
              <a:cxnLst/>
              <a:rect l="l" t="t" r="r" b="b"/>
              <a:pathLst>
                <a:path w="85502" h="79811" extrusionOk="0">
                  <a:moveTo>
                    <a:pt x="33443" y="20986"/>
                  </a:moveTo>
                  <a:lnTo>
                    <a:pt x="33443" y="20986"/>
                  </a:lnTo>
                  <a:cubicBezTo>
                    <a:pt x="35064" y="22688"/>
                    <a:pt x="36705" y="24369"/>
                    <a:pt x="38366" y="26030"/>
                  </a:cubicBezTo>
                  <a:cubicBezTo>
                    <a:pt x="37029" y="26658"/>
                    <a:pt x="35692" y="27265"/>
                    <a:pt x="34375" y="27873"/>
                  </a:cubicBezTo>
                  <a:cubicBezTo>
                    <a:pt x="34051" y="25564"/>
                    <a:pt x="33747" y="23275"/>
                    <a:pt x="33443" y="20986"/>
                  </a:cubicBezTo>
                  <a:close/>
                  <a:moveTo>
                    <a:pt x="46448" y="34051"/>
                  </a:moveTo>
                  <a:cubicBezTo>
                    <a:pt x="47825" y="35408"/>
                    <a:pt x="49223" y="36766"/>
                    <a:pt x="50641" y="38103"/>
                  </a:cubicBezTo>
                  <a:lnTo>
                    <a:pt x="46326" y="44848"/>
                  </a:lnTo>
                  <a:cubicBezTo>
                    <a:pt x="42802" y="44220"/>
                    <a:pt x="39561" y="43673"/>
                    <a:pt x="36522" y="43167"/>
                  </a:cubicBezTo>
                  <a:cubicBezTo>
                    <a:pt x="36320" y="41749"/>
                    <a:pt x="36117" y="40331"/>
                    <a:pt x="35915" y="38933"/>
                  </a:cubicBezTo>
                  <a:cubicBezTo>
                    <a:pt x="39277" y="37454"/>
                    <a:pt x="42761" y="35854"/>
                    <a:pt x="46448" y="34051"/>
                  </a:cubicBezTo>
                  <a:close/>
                  <a:moveTo>
                    <a:pt x="58581" y="45557"/>
                  </a:moveTo>
                  <a:cubicBezTo>
                    <a:pt x="59310" y="46225"/>
                    <a:pt x="60040" y="46894"/>
                    <a:pt x="60789" y="47562"/>
                  </a:cubicBezTo>
                  <a:lnTo>
                    <a:pt x="57690" y="46954"/>
                  </a:lnTo>
                  <a:lnTo>
                    <a:pt x="58581" y="45557"/>
                  </a:lnTo>
                  <a:close/>
                  <a:moveTo>
                    <a:pt x="38204" y="54348"/>
                  </a:moveTo>
                  <a:cubicBezTo>
                    <a:pt x="38831" y="54449"/>
                    <a:pt x="39439" y="54571"/>
                    <a:pt x="40067" y="54672"/>
                  </a:cubicBezTo>
                  <a:lnTo>
                    <a:pt x="38588" y="56981"/>
                  </a:lnTo>
                  <a:cubicBezTo>
                    <a:pt x="38467" y="56110"/>
                    <a:pt x="38325" y="55239"/>
                    <a:pt x="38204" y="54348"/>
                  </a:cubicBezTo>
                  <a:close/>
                  <a:moveTo>
                    <a:pt x="25838" y="0"/>
                  </a:moveTo>
                  <a:cubicBezTo>
                    <a:pt x="24324" y="0"/>
                    <a:pt x="22874" y="646"/>
                    <a:pt x="21857" y="1763"/>
                  </a:cubicBezTo>
                  <a:cubicBezTo>
                    <a:pt x="20885" y="2877"/>
                    <a:pt x="20459" y="4376"/>
                    <a:pt x="20662" y="5855"/>
                  </a:cubicBezTo>
                  <a:cubicBezTo>
                    <a:pt x="21735" y="14484"/>
                    <a:pt x="22890" y="23336"/>
                    <a:pt x="24126" y="32228"/>
                  </a:cubicBezTo>
                  <a:cubicBezTo>
                    <a:pt x="17502" y="34902"/>
                    <a:pt x="10736" y="37171"/>
                    <a:pt x="3849" y="39014"/>
                  </a:cubicBezTo>
                  <a:cubicBezTo>
                    <a:pt x="1479" y="39642"/>
                    <a:pt x="0" y="41789"/>
                    <a:pt x="163" y="44341"/>
                  </a:cubicBezTo>
                  <a:cubicBezTo>
                    <a:pt x="365" y="47035"/>
                    <a:pt x="2229" y="49122"/>
                    <a:pt x="4720" y="49426"/>
                  </a:cubicBezTo>
                  <a:cubicBezTo>
                    <a:pt x="11911" y="50317"/>
                    <a:pt x="19406" y="51370"/>
                    <a:pt x="27042" y="52545"/>
                  </a:cubicBezTo>
                  <a:cubicBezTo>
                    <a:pt x="28197" y="60222"/>
                    <a:pt x="29412" y="67859"/>
                    <a:pt x="30608" y="75252"/>
                  </a:cubicBezTo>
                  <a:cubicBezTo>
                    <a:pt x="31029" y="77879"/>
                    <a:pt x="33295" y="79811"/>
                    <a:pt x="35954" y="79811"/>
                  </a:cubicBezTo>
                  <a:cubicBezTo>
                    <a:pt x="35981" y="79811"/>
                    <a:pt x="36009" y="79810"/>
                    <a:pt x="36036" y="79810"/>
                  </a:cubicBezTo>
                  <a:cubicBezTo>
                    <a:pt x="36060" y="79810"/>
                    <a:pt x="36083" y="79810"/>
                    <a:pt x="36107" y="79810"/>
                  </a:cubicBezTo>
                  <a:cubicBezTo>
                    <a:pt x="37681" y="79810"/>
                    <a:pt x="39171" y="79144"/>
                    <a:pt x="40189" y="77967"/>
                  </a:cubicBezTo>
                  <a:cubicBezTo>
                    <a:pt x="41141" y="76812"/>
                    <a:pt x="41546" y="75313"/>
                    <a:pt x="41262" y="73834"/>
                  </a:cubicBezTo>
                  <a:cubicBezTo>
                    <a:pt x="41222" y="73531"/>
                    <a:pt x="41161" y="73227"/>
                    <a:pt x="41120" y="72923"/>
                  </a:cubicBezTo>
                  <a:lnTo>
                    <a:pt x="51471" y="56718"/>
                  </a:lnTo>
                  <a:cubicBezTo>
                    <a:pt x="60647" y="58440"/>
                    <a:pt x="69803" y="60344"/>
                    <a:pt x="78696" y="62369"/>
                  </a:cubicBezTo>
                  <a:cubicBezTo>
                    <a:pt x="79080" y="62450"/>
                    <a:pt x="79486" y="62491"/>
                    <a:pt x="79870" y="62491"/>
                  </a:cubicBezTo>
                  <a:cubicBezTo>
                    <a:pt x="82018" y="62491"/>
                    <a:pt x="83901" y="61134"/>
                    <a:pt x="84691" y="59007"/>
                  </a:cubicBezTo>
                  <a:cubicBezTo>
                    <a:pt x="85502" y="56799"/>
                    <a:pt x="84914" y="54429"/>
                    <a:pt x="83192" y="52971"/>
                  </a:cubicBezTo>
                  <a:cubicBezTo>
                    <a:pt x="76852" y="47603"/>
                    <a:pt x="70573" y="42032"/>
                    <a:pt x="64455" y="36381"/>
                  </a:cubicBezTo>
                  <a:lnTo>
                    <a:pt x="76245" y="17887"/>
                  </a:lnTo>
                  <a:cubicBezTo>
                    <a:pt x="77419" y="16064"/>
                    <a:pt x="77521" y="13937"/>
                    <a:pt x="76548" y="12154"/>
                  </a:cubicBezTo>
                  <a:cubicBezTo>
                    <a:pt x="75637" y="10453"/>
                    <a:pt x="73854" y="9400"/>
                    <a:pt x="71910" y="9400"/>
                  </a:cubicBezTo>
                  <a:cubicBezTo>
                    <a:pt x="70917" y="9400"/>
                    <a:pt x="69945" y="9663"/>
                    <a:pt x="69074" y="10149"/>
                  </a:cubicBezTo>
                  <a:cubicBezTo>
                    <a:pt x="62187" y="13896"/>
                    <a:pt x="55442" y="17543"/>
                    <a:pt x="48514" y="21047"/>
                  </a:cubicBezTo>
                  <a:cubicBezTo>
                    <a:pt x="42235" y="14747"/>
                    <a:pt x="36077" y="8306"/>
                    <a:pt x="30202" y="1884"/>
                  </a:cubicBezTo>
                  <a:cubicBezTo>
                    <a:pt x="29088" y="669"/>
                    <a:pt x="27529" y="1"/>
                    <a:pt x="25908" y="1"/>
                  </a:cubicBezTo>
                  <a:cubicBezTo>
                    <a:pt x="25885" y="0"/>
                    <a:pt x="25861" y="0"/>
                    <a:pt x="25838" y="0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2"/>
            <p:cNvSpPr/>
            <p:nvPr/>
          </p:nvSpPr>
          <p:spPr>
            <a:xfrm>
              <a:off x="1767424" y="617849"/>
              <a:ext cx="280320" cy="256293"/>
            </a:xfrm>
            <a:custGeom>
              <a:avLst/>
              <a:gdLst/>
              <a:ahLst/>
              <a:cxnLst/>
              <a:rect l="l" t="t" r="r" b="b"/>
              <a:pathLst>
                <a:path w="81726" h="74721" extrusionOk="0">
                  <a:moveTo>
                    <a:pt x="28217" y="11079"/>
                  </a:moveTo>
                  <a:cubicBezTo>
                    <a:pt x="32390" y="15535"/>
                    <a:pt x="36644" y="19911"/>
                    <a:pt x="40938" y="24225"/>
                  </a:cubicBezTo>
                  <a:cubicBezTo>
                    <a:pt x="37535" y="25886"/>
                    <a:pt x="34071" y="27466"/>
                    <a:pt x="30587" y="28986"/>
                  </a:cubicBezTo>
                  <a:cubicBezTo>
                    <a:pt x="29777" y="23030"/>
                    <a:pt x="28967" y="17055"/>
                    <a:pt x="28217" y="11079"/>
                  </a:cubicBezTo>
                  <a:close/>
                  <a:moveTo>
                    <a:pt x="61984" y="19789"/>
                  </a:moveTo>
                  <a:lnTo>
                    <a:pt x="55299" y="30282"/>
                  </a:lnTo>
                  <a:cubicBezTo>
                    <a:pt x="53720" y="28783"/>
                    <a:pt x="52140" y="27284"/>
                    <a:pt x="50580" y="25765"/>
                  </a:cubicBezTo>
                  <a:cubicBezTo>
                    <a:pt x="54388" y="23820"/>
                    <a:pt x="58196" y="21835"/>
                    <a:pt x="61984" y="19789"/>
                  </a:cubicBezTo>
                  <a:close/>
                  <a:moveTo>
                    <a:pt x="25989" y="37088"/>
                  </a:moveTo>
                  <a:cubicBezTo>
                    <a:pt x="26232" y="38688"/>
                    <a:pt x="26455" y="40288"/>
                    <a:pt x="26698" y="41909"/>
                  </a:cubicBezTo>
                  <a:cubicBezTo>
                    <a:pt x="23457" y="41403"/>
                    <a:pt x="20236" y="40916"/>
                    <a:pt x="16995" y="40471"/>
                  </a:cubicBezTo>
                  <a:cubicBezTo>
                    <a:pt x="20034" y="39417"/>
                    <a:pt x="23031" y="38283"/>
                    <a:pt x="25989" y="37088"/>
                  </a:cubicBezTo>
                  <a:close/>
                  <a:moveTo>
                    <a:pt x="45212" y="28439"/>
                  </a:moveTo>
                  <a:cubicBezTo>
                    <a:pt x="47521" y="30707"/>
                    <a:pt x="49830" y="32935"/>
                    <a:pt x="52180" y="35164"/>
                  </a:cubicBezTo>
                  <a:lnTo>
                    <a:pt x="45840" y="45089"/>
                  </a:lnTo>
                  <a:cubicBezTo>
                    <a:pt x="41424" y="44299"/>
                    <a:pt x="37008" y="43529"/>
                    <a:pt x="32572" y="42820"/>
                  </a:cubicBezTo>
                  <a:cubicBezTo>
                    <a:pt x="32187" y="40147"/>
                    <a:pt x="31802" y="37493"/>
                    <a:pt x="31418" y="34840"/>
                  </a:cubicBezTo>
                  <a:cubicBezTo>
                    <a:pt x="36076" y="32834"/>
                    <a:pt x="40654" y="30687"/>
                    <a:pt x="45212" y="28439"/>
                  </a:cubicBezTo>
                  <a:close/>
                  <a:moveTo>
                    <a:pt x="56353" y="39093"/>
                  </a:moveTo>
                  <a:cubicBezTo>
                    <a:pt x="60100" y="42577"/>
                    <a:pt x="63888" y="46001"/>
                    <a:pt x="67717" y="49383"/>
                  </a:cubicBezTo>
                  <a:cubicBezTo>
                    <a:pt x="62430" y="48249"/>
                    <a:pt x="57123" y="47196"/>
                    <a:pt x="51836" y="46203"/>
                  </a:cubicBezTo>
                  <a:cubicBezTo>
                    <a:pt x="53335" y="43833"/>
                    <a:pt x="54854" y="41463"/>
                    <a:pt x="56353" y="39093"/>
                  </a:cubicBezTo>
                  <a:close/>
                  <a:moveTo>
                    <a:pt x="33443" y="48735"/>
                  </a:moveTo>
                  <a:lnTo>
                    <a:pt x="33443" y="48735"/>
                  </a:lnTo>
                  <a:cubicBezTo>
                    <a:pt x="36482" y="49242"/>
                    <a:pt x="39520" y="49748"/>
                    <a:pt x="42538" y="50275"/>
                  </a:cubicBezTo>
                  <a:lnTo>
                    <a:pt x="35408" y="61436"/>
                  </a:lnTo>
                  <a:cubicBezTo>
                    <a:pt x="34719" y="57202"/>
                    <a:pt x="34071" y="52969"/>
                    <a:pt x="33443" y="48735"/>
                  </a:cubicBezTo>
                  <a:close/>
                  <a:moveTo>
                    <a:pt x="24173" y="0"/>
                  </a:moveTo>
                  <a:cubicBezTo>
                    <a:pt x="22651" y="0"/>
                    <a:pt x="21227" y="1041"/>
                    <a:pt x="21472" y="2997"/>
                  </a:cubicBezTo>
                  <a:cubicBezTo>
                    <a:pt x="22626" y="12436"/>
                    <a:pt x="23862" y="21876"/>
                    <a:pt x="25179" y="31295"/>
                  </a:cubicBezTo>
                  <a:cubicBezTo>
                    <a:pt x="17886" y="34313"/>
                    <a:pt x="10392" y="36845"/>
                    <a:pt x="2775" y="38911"/>
                  </a:cubicBezTo>
                  <a:cubicBezTo>
                    <a:pt x="0" y="39640"/>
                    <a:pt x="628" y="44056"/>
                    <a:pt x="3322" y="44380"/>
                  </a:cubicBezTo>
                  <a:cubicBezTo>
                    <a:pt x="11425" y="45373"/>
                    <a:pt x="19507" y="46507"/>
                    <a:pt x="27549" y="47783"/>
                  </a:cubicBezTo>
                  <a:cubicBezTo>
                    <a:pt x="28784" y="55967"/>
                    <a:pt x="30060" y="64130"/>
                    <a:pt x="31397" y="72293"/>
                  </a:cubicBezTo>
                  <a:cubicBezTo>
                    <a:pt x="31668" y="73946"/>
                    <a:pt x="33014" y="74720"/>
                    <a:pt x="34330" y="74720"/>
                  </a:cubicBezTo>
                  <a:cubicBezTo>
                    <a:pt x="35869" y="74720"/>
                    <a:pt x="37365" y="73660"/>
                    <a:pt x="37049" y="71706"/>
                  </a:cubicBezTo>
                  <a:cubicBezTo>
                    <a:pt x="36947" y="71078"/>
                    <a:pt x="36846" y="70450"/>
                    <a:pt x="36745" y="69822"/>
                  </a:cubicBezTo>
                  <a:cubicBezTo>
                    <a:pt x="40675" y="63684"/>
                    <a:pt x="44604" y="57526"/>
                    <a:pt x="48534" y="51369"/>
                  </a:cubicBezTo>
                  <a:cubicBezTo>
                    <a:pt x="58237" y="53171"/>
                    <a:pt x="67899" y="55156"/>
                    <a:pt x="77541" y="57344"/>
                  </a:cubicBezTo>
                  <a:cubicBezTo>
                    <a:pt x="77749" y="57390"/>
                    <a:pt x="77950" y="57412"/>
                    <a:pt x="78143" y="57412"/>
                  </a:cubicBezTo>
                  <a:cubicBezTo>
                    <a:pt x="80578" y="57412"/>
                    <a:pt x="81725" y="53955"/>
                    <a:pt x="79830" y="52341"/>
                  </a:cubicBezTo>
                  <a:cubicBezTo>
                    <a:pt x="72902" y="46467"/>
                    <a:pt x="66116" y="40430"/>
                    <a:pt x="59452" y="34232"/>
                  </a:cubicBezTo>
                  <a:cubicBezTo>
                    <a:pt x="63767" y="27487"/>
                    <a:pt x="68081" y="20741"/>
                    <a:pt x="72396" y="13976"/>
                  </a:cubicBezTo>
                  <a:cubicBezTo>
                    <a:pt x="73815" y="11740"/>
                    <a:pt x="72343" y="9400"/>
                    <a:pt x="70192" y="9400"/>
                  </a:cubicBezTo>
                  <a:cubicBezTo>
                    <a:pt x="69673" y="9400"/>
                    <a:pt x="69114" y="9536"/>
                    <a:pt x="68547" y="9843"/>
                  </a:cubicBezTo>
                  <a:cubicBezTo>
                    <a:pt x="61194" y="13834"/>
                    <a:pt x="53801" y="17824"/>
                    <a:pt x="46306" y="21592"/>
                  </a:cubicBezTo>
                  <a:cubicBezTo>
                    <a:pt x="39560" y="14907"/>
                    <a:pt x="32997" y="8061"/>
                    <a:pt x="26597" y="1052"/>
                  </a:cubicBezTo>
                  <a:cubicBezTo>
                    <a:pt x="25954" y="343"/>
                    <a:pt x="25047" y="0"/>
                    <a:pt x="24173" y="0"/>
                  </a:cubicBezTo>
                  <a:close/>
                </a:path>
              </a:pathLst>
            </a:custGeom>
            <a:solidFill>
              <a:srgbClr val="EE7E99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52"/>
          <p:cNvGrpSpPr/>
          <p:nvPr/>
        </p:nvGrpSpPr>
        <p:grpSpPr>
          <a:xfrm flipH="1">
            <a:off x="8709992" y="732889"/>
            <a:ext cx="293272" cy="273752"/>
            <a:chOff x="1761517" y="609089"/>
            <a:chExt cx="293272" cy="273752"/>
          </a:xfrm>
        </p:grpSpPr>
        <p:sp>
          <p:nvSpPr>
            <p:cNvPr id="1138" name="Google Shape;1138;p52"/>
            <p:cNvSpPr/>
            <p:nvPr/>
          </p:nvSpPr>
          <p:spPr>
            <a:xfrm>
              <a:off x="1761517" y="609089"/>
              <a:ext cx="293272" cy="273752"/>
            </a:xfrm>
            <a:custGeom>
              <a:avLst/>
              <a:gdLst/>
              <a:ahLst/>
              <a:cxnLst/>
              <a:rect l="l" t="t" r="r" b="b"/>
              <a:pathLst>
                <a:path w="85502" h="79811" extrusionOk="0">
                  <a:moveTo>
                    <a:pt x="33443" y="20986"/>
                  </a:moveTo>
                  <a:lnTo>
                    <a:pt x="33443" y="20986"/>
                  </a:lnTo>
                  <a:cubicBezTo>
                    <a:pt x="35064" y="22688"/>
                    <a:pt x="36705" y="24369"/>
                    <a:pt x="38366" y="26030"/>
                  </a:cubicBezTo>
                  <a:cubicBezTo>
                    <a:pt x="37029" y="26658"/>
                    <a:pt x="35692" y="27265"/>
                    <a:pt x="34375" y="27873"/>
                  </a:cubicBezTo>
                  <a:cubicBezTo>
                    <a:pt x="34051" y="25564"/>
                    <a:pt x="33747" y="23275"/>
                    <a:pt x="33443" y="20986"/>
                  </a:cubicBezTo>
                  <a:close/>
                  <a:moveTo>
                    <a:pt x="46448" y="34051"/>
                  </a:moveTo>
                  <a:cubicBezTo>
                    <a:pt x="47825" y="35408"/>
                    <a:pt x="49223" y="36766"/>
                    <a:pt x="50641" y="38103"/>
                  </a:cubicBezTo>
                  <a:lnTo>
                    <a:pt x="46326" y="44848"/>
                  </a:lnTo>
                  <a:cubicBezTo>
                    <a:pt x="42802" y="44220"/>
                    <a:pt x="39561" y="43673"/>
                    <a:pt x="36522" y="43167"/>
                  </a:cubicBezTo>
                  <a:cubicBezTo>
                    <a:pt x="36320" y="41749"/>
                    <a:pt x="36117" y="40331"/>
                    <a:pt x="35915" y="38933"/>
                  </a:cubicBezTo>
                  <a:cubicBezTo>
                    <a:pt x="39277" y="37454"/>
                    <a:pt x="42761" y="35854"/>
                    <a:pt x="46448" y="34051"/>
                  </a:cubicBezTo>
                  <a:close/>
                  <a:moveTo>
                    <a:pt x="58581" y="45557"/>
                  </a:moveTo>
                  <a:cubicBezTo>
                    <a:pt x="59310" y="46225"/>
                    <a:pt x="60040" y="46894"/>
                    <a:pt x="60789" y="47562"/>
                  </a:cubicBezTo>
                  <a:lnTo>
                    <a:pt x="57690" y="46954"/>
                  </a:lnTo>
                  <a:lnTo>
                    <a:pt x="58581" y="45557"/>
                  </a:lnTo>
                  <a:close/>
                  <a:moveTo>
                    <a:pt x="38204" y="54348"/>
                  </a:moveTo>
                  <a:cubicBezTo>
                    <a:pt x="38831" y="54449"/>
                    <a:pt x="39439" y="54571"/>
                    <a:pt x="40067" y="54672"/>
                  </a:cubicBezTo>
                  <a:lnTo>
                    <a:pt x="38588" y="56981"/>
                  </a:lnTo>
                  <a:cubicBezTo>
                    <a:pt x="38467" y="56110"/>
                    <a:pt x="38325" y="55239"/>
                    <a:pt x="38204" y="54348"/>
                  </a:cubicBezTo>
                  <a:close/>
                  <a:moveTo>
                    <a:pt x="25838" y="0"/>
                  </a:moveTo>
                  <a:cubicBezTo>
                    <a:pt x="24324" y="0"/>
                    <a:pt x="22874" y="646"/>
                    <a:pt x="21857" y="1763"/>
                  </a:cubicBezTo>
                  <a:cubicBezTo>
                    <a:pt x="20885" y="2877"/>
                    <a:pt x="20459" y="4376"/>
                    <a:pt x="20662" y="5855"/>
                  </a:cubicBezTo>
                  <a:cubicBezTo>
                    <a:pt x="21735" y="14484"/>
                    <a:pt x="22890" y="23336"/>
                    <a:pt x="24126" y="32228"/>
                  </a:cubicBezTo>
                  <a:cubicBezTo>
                    <a:pt x="17502" y="34902"/>
                    <a:pt x="10736" y="37171"/>
                    <a:pt x="3849" y="39014"/>
                  </a:cubicBezTo>
                  <a:cubicBezTo>
                    <a:pt x="1479" y="39642"/>
                    <a:pt x="0" y="41789"/>
                    <a:pt x="163" y="44341"/>
                  </a:cubicBezTo>
                  <a:cubicBezTo>
                    <a:pt x="365" y="47035"/>
                    <a:pt x="2229" y="49122"/>
                    <a:pt x="4720" y="49426"/>
                  </a:cubicBezTo>
                  <a:cubicBezTo>
                    <a:pt x="11911" y="50317"/>
                    <a:pt x="19406" y="51370"/>
                    <a:pt x="27042" y="52545"/>
                  </a:cubicBezTo>
                  <a:cubicBezTo>
                    <a:pt x="28197" y="60222"/>
                    <a:pt x="29412" y="67859"/>
                    <a:pt x="30608" y="75252"/>
                  </a:cubicBezTo>
                  <a:cubicBezTo>
                    <a:pt x="31029" y="77879"/>
                    <a:pt x="33295" y="79811"/>
                    <a:pt x="35954" y="79811"/>
                  </a:cubicBezTo>
                  <a:cubicBezTo>
                    <a:pt x="35981" y="79811"/>
                    <a:pt x="36009" y="79810"/>
                    <a:pt x="36036" y="79810"/>
                  </a:cubicBezTo>
                  <a:cubicBezTo>
                    <a:pt x="36060" y="79810"/>
                    <a:pt x="36083" y="79810"/>
                    <a:pt x="36107" y="79810"/>
                  </a:cubicBezTo>
                  <a:cubicBezTo>
                    <a:pt x="37681" y="79810"/>
                    <a:pt x="39171" y="79144"/>
                    <a:pt x="40189" y="77967"/>
                  </a:cubicBezTo>
                  <a:cubicBezTo>
                    <a:pt x="41141" y="76812"/>
                    <a:pt x="41546" y="75313"/>
                    <a:pt x="41262" y="73834"/>
                  </a:cubicBezTo>
                  <a:cubicBezTo>
                    <a:pt x="41222" y="73531"/>
                    <a:pt x="41161" y="73227"/>
                    <a:pt x="41120" y="72923"/>
                  </a:cubicBezTo>
                  <a:lnTo>
                    <a:pt x="51471" y="56718"/>
                  </a:lnTo>
                  <a:cubicBezTo>
                    <a:pt x="60647" y="58440"/>
                    <a:pt x="69803" y="60344"/>
                    <a:pt x="78696" y="62369"/>
                  </a:cubicBezTo>
                  <a:cubicBezTo>
                    <a:pt x="79080" y="62450"/>
                    <a:pt x="79486" y="62491"/>
                    <a:pt x="79870" y="62491"/>
                  </a:cubicBezTo>
                  <a:cubicBezTo>
                    <a:pt x="82018" y="62491"/>
                    <a:pt x="83901" y="61134"/>
                    <a:pt x="84691" y="59007"/>
                  </a:cubicBezTo>
                  <a:cubicBezTo>
                    <a:pt x="85502" y="56799"/>
                    <a:pt x="84914" y="54429"/>
                    <a:pt x="83192" y="52971"/>
                  </a:cubicBezTo>
                  <a:cubicBezTo>
                    <a:pt x="76852" y="47603"/>
                    <a:pt x="70573" y="42032"/>
                    <a:pt x="64455" y="36381"/>
                  </a:cubicBezTo>
                  <a:lnTo>
                    <a:pt x="76245" y="17887"/>
                  </a:lnTo>
                  <a:cubicBezTo>
                    <a:pt x="77419" y="16064"/>
                    <a:pt x="77521" y="13937"/>
                    <a:pt x="76548" y="12154"/>
                  </a:cubicBezTo>
                  <a:cubicBezTo>
                    <a:pt x="75637" y="10453"/>
                    <a:pt x="73854" y="9400"/>
                    <a:pt x="71910" y="9400"/>
                  </a:cubicBezTo>
                  <a:cubicBezTo>
                    <a:pt x="70917" y="9400"/>
                    <a:pt x="69945" y="9663"/>
                    <a:pt x="69074" y="10149"/>
                  </a:cubicBezTo>
                  <a:cubicBezTo>
                    <a:pt x="62187" y="13896"/>
                    <a:pt x="55442" y="17543"/>
                    <a:pt x="48514" y="21047"/>
                  </a:cubicBezTo>
                  <a:cubicBezTo>
                    <a:pt x="42235" y="14747"/>
                    <a:pt x="36077" y="8306"/>
                    <a:pt x="30202" y="1884"/>
                  </a:cubicBezTo>
                  <a:cubicBezTo>
                    <a:pt x="29088" y="669"/>
                    <a:pt x="27529" y="1"/>
                    <a:pt x="25908" y="1"/>
                  </a:cubicBezTo>
                  <a:cubicBezTo>
                    <a:pt x="25885" y="0"/>
                    <a:pt x="25861" y="0"/>
                    <a:pt x="25838" y="0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1767424" y="617849"/>
              <a:ext cx="280320" cy="256293"/>
            </a:xfrm>
            <a:custGeom>
              <a:avLst/>
              <a:gdLst/>
              <a:ahLst/>
              <a:cxnLst/>
              <a:rect l="l" t="t" r="r" b="b"/>
              <a:pathLst>
                <a:path w="81726" h="74721" extrusionOk="0">
                  <a:moveTo>
                    <a:pt x="28217" y="11079"/>
                  </a:moveTo>
                  <a:cubicBezTo>
                    <a:pt x="32390" y="15535"/>
                    <a:pt x="36644" y="19911"/>
                    <a:pt x="40938" y="24225"/>
                  </a:cubicBezTo>
                  <a:cubicBezTo>
                    <a:pt x="37535" y="25886"/>
                    <a:pt x="34071" y="27466"/>
                    <a:pt x="30587" y="28986"/>
                  </a:cubicBezTo>
                  <a:cubicBezTo>
                    <a:pt x="29777" y="23030"/>
                    <a:pt x="28967" y="17055"/>
                    <a:pt x="28217" y="11079"/>
                  </a:cubicBezTo>
                  <a:close/>
                  <a:moveTo>
                    <a:pt x="61984" y="19789"/>
                  </a:moveTo>
                  <a:lnTo>
                    <a:pt x="55299" y="30282"/>
                  </a:lnTo>
                  <a:cubicBezTo>
                    <a:pt x="53720" y="28783"/>
                    <a:pt x="52140" y="27284"/>
                    <a:pt x="50580" y="25765"/>
                  </a:cubicBezTo>
                  <a:cubicBezTo>
                    <a:pt x="54388" y="23820"/>
                    <a:pt x="58196" y="21835"/>
                    <a:pt x="61984" y="19789"/>
                  </a:cubicBezTo>
                  <a:close/>
                  <a:moveTo>
                    <a:pt x="25989" y="37088"/>
                  </a:moveTo>
                  <a:cubicBezTo>
                    <a:pt x="26232" y="38688"/>
                    <a:pt x="26455" y="40288"/>
                    <a:pt x="26698" y="41909"/>
                  </a:cubicBezTo>
                  <a:cubicBezTo>
                    <a:pt x="23457" y="41403"/>
                    <a:pt x="20236" y="40916"/>
                    <a:pt x="16995" y="40471"/>
                  </a:cubicBezTo>
                  <a:cubicBezTo>
                    <a:pt x="20034" y="39417"/>
                    <a:pt x="23031" y="38283"/>
                    <a:pt x="25989" y="37088"/>
                  </a:cubicBezTo>
                  <a:close/>
                  <a:moveTo>
                    <a:pt x="45212" y="28439"/>
                  </a:moveTo>
                  <a:cubicBezTo>
                    <a:pt x="47521" y="30707"/>
                    <a:pt x="49830" y="32935"/>
                    <a:pt x="52180" y="35164"/>
                  </a:cubicBezTo>
                  <a:lnTo>
                    <a:pt x="45840" y="45089"/>
                  </a:lnTo>
                  <a:cubicBezTo>
                    <a:pt x="41424" y="44299"/>
                    <a:pt x="37008" y="43529"/>
                    <a:pt x="32572" y="42820"/>
                  </a:cubicBezTo>
                  <a:cubicBezTo>
                    <a:pt x="32187" y="40147"/>
                    <a:pt x="31802" y="37493"/>
                    <a:pt x="31418" y="34840"/>
                  </a:cubicBezTo>
                  <a:cubicBezTo>
                    <a:pt x="36076" y="32834"/>
                    <a:pt x="40654" y="30687"/>
                    <a:pt x="45212" y="28439"/>
                  </a:cubicBezTo>
                  <a:close/>
                  <a:moveTo>
                    <a:pt x="56353" y="39093"/>
                  </a:moveTo>
                  <a:cubicBezTo>
                    <a:pt x="60100" y="42577"/>
                    <a:pt x="63888" y="46001"/>
                    <a:pt x="67717" y="49383"/>
                  </a:cubicBezTo>
                  <a:cubicBezTo>
                    <a:pt x="62430" y="48249"/>
                    <a:pt x="57123" y="47196"/>
                    <a:pt x="51836" y="46203"/>
                  </a:cubicBezTo>
                  <a:cubicBezTo>
                    <a:pt x="53335" y="43833"/>
                    <a:pt x="54854" y="41463"/>
                    <a:pt x="56353" y="39093"/>
                  </a:cubicBezTo>
                  <a:close/>
                  <a:moveTo>
                    <a:pt x="33443" y="48735"/>
                  </a:moveTo>
                  <a:lnTo>
                    <a:pt x="33443" y="48735"/>
                  </a:lnTo>
                  <a:cubicBezTo>
                    <a:pt x="36482" y="49242"/>
                    <a:pt x="39520" y="49748"/>
                    <a:pt x="42538" y="50275"/>
                  </a:cubicBezTo>
                  <a:lnTo>
                    <a:pt x="35408" y="61436"/>
                  </a:lnTo>
                  <a:cubicBezTo>
                    <a:pt x="34719" y="57202"/>
                    <a:pt x="34071" y="52969"/>
                    <a:pt x="33443" y="48735"/>
                  </a:cubicBezTo>
                  <a:close/>
                  <a:moveTo>
                    <a:pt x="24173" y="0"/>
                  </a:moveTo>
                  <a:cubicBezTo>
                    <a:pt x="22651" y="0"/>
                    <a:pt x="21227" y="1041"/>
                    <a:pt x="21472" y="2997"/>
                  </a:cubicBezTo>
                  <a:cubicBezTo>
                    <a:pt x="22626" y="12436"/>
                    <a:pt x="23862" y="21876"/>
                    <a:pt x="25179" y="31295"/>
                  </a:cubicBezTo>
                  <a:cubicBezTo>
                    <a:pt x="17886" y="34313"/>
                    <a:pt x="10392" y="36845"/>
                    <a:pt x="2775" y="38911"/>
                  </a:cubicBezTo>
                  <a:cubicBezTo>
                    <a:pt x="0" y="39640"/>
                    <a:pt x="628" y="44056"/>
                    <a:pt x="3322" y="44380"/>
                  </a:cubicBezTo>
                  <a:cubicBezTo>
                    <a:pt x="11425" y="45373"/>
                    <a:pt x="19507" y="46507"/>
                    <a:pt x="27549" y="47783"/>
                  </a:cubicBezTo>
                  <a:cubicBezTo>
                    <a:pt x="28784" y="55967"/>
                    <a:pt x="30060" y="64130"/>
                    <a:pt x="31397" y="72293"/>
                  </a:cubicBezTo>
                  <a:cubicBezTo>
                    <a:pt x="31668" y="73946"/>
                    <a:pt x="33014" y="74720"/>
                    <a:pt x="34330" y="74720"/>
                  </a:cubicBezTo>
                  <a:cubicBezTo>
                    <a:pt x="35869" y="74720"/>
                    <a:pt x="37365" y="73660"/>
                    <a:pt x="37049" y="71706"/>
                  </a:cubicBezTo>
                  <a:cubicBezTo>
                    <a:pt x="36947" y="71078"/>
                    <a:pt x="36846" y="70450"/>
                    <a:pt x="36745" y="69822"/>
                  </a:cubicBezTo>
                  <a:cubicBezTo>
                    <a:pt x="40675" y="63684"/>
                    <a:pt x="44604" y="57526"/>
                    <a:pt x="48534" y="51369"/>
                  </a:cubicBezTo>
                  <a:cubicBezTo>
                    <a:pt x="58237" y="53171"/>
                    <a:pt x="67899" y="55156"/>
                    <a:pt x="77541" y="57344"/>
                  </a:cubicBezTo>
                  <a:cubicBezTo>
                    <a:pt x="77749" y="57390"/>
                    <a:pt x="77950" y="57412"/>
                    <a:pt x="78143" y="57412"/>
                  </a:cubicBezTo>
                  <a:cubicBezTo>
                    <a:pt x="80578" y="57412"/>
                    <a:pt x="81725" y="53955"/>
                    <a:pt x="79830" y="52341"/>
                  </a:cubicBezTo>
                  <a:cubicBezTo>
                    <a:pt x="72902" y="46467"/>
                    <a:pt x="66116" y="40430"/>
                    <a:pt x="59452" y="34232"/>
                  </a:cubicBezTo>
                  <a:cubicBezTo>
                    <a:pt x="63767" y="27487"/>
                    <a:pt x="68081" y="20741"/>
                    <a:pt x="72396" y="13976"/>
                  </a:cubicBezTo>
                  <a:cubicBezTo>
                    <a:pt x="73815" y="11740"/>
                    <a:pt x="72343" y="9400"/>
                    <a:pt x="70192" y="9400"/>
                  </a:cubicBezTo>
                  <a:cubicBezTo>
                    <a:pt x="69673" y="9400"/>
                    <a:pt x="69114" y="9536"/>
                    <a:pt x="68547" y="9843"/>
                  </a:cubicBezTo>
                  <a:cubicBezTo>
                    <a:pt x="61194" y="13834"/>
                    <a:pt x="53801" y="17824"/>
                    <a:pt x="46306" y="21592"/>
                  </a:cubicBezTo>
                  <a:cubicBezTo>
                    <a:pt x="39560" y="14907"/>
                    <a:pt x="32997" y="8061"/>
                    <a:pt x="26597" y="1052"/>
                  </a:cubicBezTo>
                  <a:cubicBezTo>
                    <a:pt x="25954" y="343"/>
                    <a:pt x="25047" y="0"/>
                    <a:pt x="24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" name="Google Shape;1140;p52"/>
          <p:cNvGrpSpPr/>
          <p:nvPr/>
        </p:nvGrpSpPr>
        <p:grpSpPr>
          <a:xfrm>
            <a:off x="233234" y="4697455"/>
            <a:ext cx="302234" cy="301476"/>
            <a:chOff x="1987184" y="272880"/>
            <a:chExt cx="302234" cy="301476"/>
          </a:xfrm>
        </p:grpSpPr>
        <p:sp>
          <p:nvSpPr>
            <p:cNvPr id="1141" name="Google Shape;1141;p52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52"/>
          <p:cNvGrpSpPr/>
          <p:nvPr/>
        </p:nvGrpSpPr>
        <p:grpSpPr>
          <a:xfrm>
            <a:off x="351309" y="4091180"/>
            <a:ext cx="302234" cy="301476"/>
            <a:chOff x="1987184" y="272880"/>
            <a:chExt cx="302234" cy="301476"/>
          </a:xfrm>
        </p:grpSpPr>
        <p:sp>
          <p:nvSpPr>
            <p:cNvPr id="1144" name="Google Shape;1144;p52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2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52"/>
          <p:cNvGrpSpPr/>
          <p:nvPr/>
        </p:nvGrpSpPr>
        <p:grpSpPr>
          <a:xfrm>
            <a:off x="715104" y="4392659"/>
            <a:ext cx="268397" cy="278475"/>
            <a:chOff x="2272254" y="680234"/>
            <a:chExt cx="268397" cy="278475"/>
          </a:xfrm>
        </p:grpSpPr>
        <p:sp>
          <p:nvSpPr>
            <p:cNvPr id="1147" name="Google Shape;1147;p52"/>
            <p:cNvSpPr/>
            <p:nvPr/>
          </p:nvSpPr>
          <p:spPr>
            <a:xfrm>
              <a:off x="2272254" y="680234"/>
              <a:ext cx="268397" cy="278475"/>
            </a:xfrm>
            <a:custGeom>
              <a:avLst/>
              <a:gdLst/>
              <a:ahLst/>
              <a:cxnLst/>
              <a:rect l="l" t="t" r="r" b="b"/>
              <a:pathLst>
                <a:path w="78250" h="81188" extrusionOk="0">
                  <a:moveTo>
                    <a:pt x="39125" y="1"/>
                  </a:moveTo>
                  <a:cubicBezTo>
                    <a:pt x="38132" y="1"/>
                    <a:pt x="37140" y="568"/>
                    <a:pt x="36745" y="1702"/>
                  </a:cubicBezTo>
                  <a:lnTo>
                    <a:pt x="29655" y="21878"/>
                  </a:lnTo>
                  <a:lnTo>
                    <a:pt x="11972" y="15375"/>
                  </a:lnTo>
                  <a:cubicBezTo>
                    <a:pt x="11651" y="15257"/>
                    <a:pt x="11340" y="15203"/>
                    <a:pt x="11044" y="15203"/>
                  </a:cubicBezTo>
                  <a:cubicBezTo>
                    <a:pt x="8907" y="15203"/>
                    <a:pt x="7569" y="18012"/>
                    <a:pt x="9419" y="19649"/>
                  </a:cubicBezTo>
                  <a:lnTo>
                    <a:pt x="21695" y="30426"/>
                  </a:lnTo>
                  <a:lnTo>
                    <a:pt x="2532" y="35368"/>
                  </a:lnTo>
                  <a:cubicBezTo>
                    <a:pt x="0" y="36037"/>
                    <a:pt x="0" y="39622"/>
                    <a:pt x="2532" y="40290"/>
                  </a:cubicBezTo>
                  <a:lnTo>
                    <a:pt x="21857" y="45233"/>
                  </a:lnTo>
                  <a:lnTo>
                    <a:pt x="10533" y="62896"/>
                  </a:lnTo>
                  <a:cubicBezTo>
                    <a:pt x="9341" y="64749"/>
                    <a:pt x="10840" y="66833"/>
                    <a:pt x="12656" y="66833"/>
                  </a:cubicBezTo>
                  <a:cubicBezTo>
                    <a:pt x="13122" y="66833"/>
                    <a:pt x="13610" y="66695"/>
                    <a:pt x="14078" y="66380"/>
                  </a:cubicBezTo>
                  <a:lnTo>
                    <a:pt x="30182" y="55645"/>
                  </a:lnTo>
                  <a:lnTo>
                    <a:pt x="36664" y="79324"/>
                  </a:lnTo>
                  <a:cubicBezTo>
                    <a:pt x="36968" y="80418"/>
                    <a:pt x="37960" y="81188"/>
                    <a:pt x="39115" y="81188"/>
                  </a:cubicBezTo>
                  <a:cubicBezTo>
                    <a:pt x="40249" y="81188"/>
                    <a:pt x="41242" y="80418"/>
                    <a:pt x="41546" y="79324"/>
                  </a:cubicBezTo>
                  <a:lnTo>
                    <a:pt x="48048" y="55645"/>
                  </a:lnTo>
                  <a:lnTo>
                    <a:pt x="64151" y="66380"/>
                  </a:lnTo>
                  <a:cubicBezTo>
                    <a:pt x="64620" y="66695"/>
                    <a:pt x="65108" y="66833"/>
                    <a:pt x="65576" y="66833"/>
                  </a:cubicBezTo>
                  <a:cubicBezTo>
                    <a:pt x="67396" y="66833"/>
                    <a:pt x="68905" y="64749"/>
                    <a:pt x="67696" y="62896"/>
                  </a:cubicBezTo>
                  <a:lnTo>
                    <a:pt x="56373" y="45233"/>
                  </a:lnTo>
                  <a:lnTo>
                    <a:pt x="75718" y="40290"/>
                  </a:lnTo>
                  <a:cubicBezTo>
                    <a:pt x="78250" y="39642"/>
                    <a:pt x="78250" y="36037"/>
                    <a:pt x="75718" y="35388"/>
                  </a:cubicBezTo>
                  <a:lnTo>
                    <a:pt x="56555" y="30446"/>
                  </a:lnTo>
                  <a:lnTo>
                    <a:pt x="68831" y="19649"/>
                  </a:lnTo>
                  <a:cubicBezTo>
                    <a:pt x="70664" y="18029"/>
                    <a:pt x="69337" y="15204"/>
                    <a:pt x="67201" y="15204"/>
                  </a:cubicBezTo>
                  <a:cubicBezTo>
                    <a:pt x="66907" y="15204"/>
                    <a:pt x="66597" y="15258"/>
                    <a:pt x="66278" y="15375"/>
                  </a:cubicBezTo>
                  <a:lnTo>
                    <a:pt x="48595" y="21878"/>
                  </a:lnTo>
                  <a:lnTo>
                    <a:pt x="41505" y="1702"/>
                  </a:lnTo>
                  <a:cubicBezTo>
                    <a:pt x="41110" y="568"/>
                    <a:pt x="40118" y="1"/>
                    <a:pt x="39125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2283093" y="688919"/>
              <a:ext cx="246583" cy="261105"/>
            </a:xfrm>
            <a:custGeom>
              <a:avLst/>
              <a:gdLst/>
              <a:ahLst/>
              <a:cxnLst/>
              <a:rect l="l" t="t" r="r" b="b"/>
              <a:pathLst>
                <a:path w="71890" h="76124" extrusionOk="0">
                  <a:moveTo>
                    <a:pt x="35955" y="1"/>
                  </a:moveTo>
                  <a:lnTo>
                    <a:pt x="28014" y="22627"/>
                  </a:lnTo>
                  <a:lnTo>
                    <a:pt x="7920" y="15213"/>
                  </a:lnTo>
                  <a:lnTo>
                    <a:pt x="7920" y="15213"/>
                  </a:lnTo>
                  <a:lnTo>
                    <a:pt x="23781" y="29170"/>
                  </a:lnTo>
                  <a:lnTo>
                    <a:pt x="0" y="35307"/>
                  </a:lnTo>
                  <a:lnTo>
                    <a:pt x="22728" y="41121"/>
                  </a:lnTo>
                  <a:lnTo>
                    <a:pt x="9521" y="61742"/>
                  </a:lnTo>
                  <a:lnTo>
                    <a:pt x="28541" y="49041"/>
                  </a:lnTo>
                  <a:lnTo>
                    <a:pt x="35955" y="76124"/>
                  </a:lnTo>
                  <a:lnTo>
                    <a:pt x="43348" y="49041"/>
                  </a:lnTo>
                  <a:lnTo>
                    <a:pt x="62389" y="61742"/>
                  </a:lnTo>
                  <a:lnTo>
                    <a:pt x="49162" y="41121"/>
                  </a:lnTo>
                  <a:lnTo>
                    <a:pt x="71889" y="35307"/>
                  </a:lnTo>
                  <a:lnTo>
                    <a:pt x="48109" y="29170"/>
                  </a:lnTo>
                  <a:lnTo>
                    <a:pt x="63969" y="15213"/>
                  </a:lnTo>
                  <a:lnTo>
                    <a:pt x="43875" y="22627"/>
                  </a:lnTo>
                  <a:lnTo>
                    <a:pt x="359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52"/>
          <p:cNvGrpSpPr/>
          <p:nvPr/>
        </p:nvGrpSpPr>
        <p:grpSpPr>
          <a:xfrm>
            <a:off x="7969900" y="1868530"/>
            <a:ext cx="302234" cy="301476"/>
            <a:chOff x="1987184" y="272880"/>
            <a:chExt cx="302234" cy="301476"/>
          </a:xfrm>
        </p:grpSpPr>
        <p:sp>
          <p:nvSpPr>
            <p:cNvPr id="1150" name="Google Shape;1150;p52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52"/>
          <p:cNvGrpSpPr/>
          <p:nvPr/>
        </p:nvGrpSpPr>
        <p:grpSpPr>
          <a:xfrm>
            <a:off x="8586589" y="1436183"/>
            <a:ext cx="416687" cy="432332"/>
            <a:chOff x="2272254" y="680234"/>
            <a:chExt cx="268397" cy="278475"/>
          </a:xfrm>
        </p:grpSpPr>
        <p:sp>
          <p:nvSpPr>
            <p:cNvPr id="1153" name="Google Shape;1153;p52"/>
            <p:cNvSpPr/>
            <p:nvPr/>
          </p:nvSpPr>
          <p:spPr>
            <a:xfrm>
              <a:off x="2272254" y="680234"/>
              <a:ext cx="268397" cy="278475"/>
            </a:xfrm>
            <a:custGeom>
              <a:avLst/>
              <a:gdLst/>
              <a:ahLst/>
              <a:cxnLst/>
              <a:rect l="l" t="t" r="r" b="b"/>
              <a:pathLst>
                <a:path w="78250" h="81188" extrusionOk="0">
                  <a:moveTo>
                    <a:pt x="39125" y="1"/>
                  </a:moveTo>
                  <a:cubicBezTo>
                    <a:pt x="38132" y="1"/>
                    <a:pt x="37140" y="568"/>
                    <a:pt x="36745" y="1702"/>
                  </a:cubicBezTo>
                  <a:lnTo>
                    <a:pt x="29655" y="21878"/>
                  </a:lnTo>
                  <a:lnTo>
                    <a:pt x="11972" y="15375"/>
                  </a:lnTo>
                  <a:cubicBezTo>
                    <a:pt x="11651" y="15257"/>
                    <a:pt x="11340" y="15203"/>
                    <a:pt x="11044" y="15203"/>
                  </a:cubicBezTo>
                  <a:cubicBezTo>
                    <a:pt x="8907" y="15203"/>
                    <a:pt x="7569" y="18012"/>
                    <a:pt x="9419" y="19649"/>
                  </a:cubicBezTo>
                  <a:lnTo>
                    <a:pt x="21695" y="30426"/>
                  </a:lnTo>
                  <a:lnTo>
                    <a:pt x="2532" y="35368"/>
                  </a:lnTo>
                  <a:cubicBezTo>
                    <a:pt x="0" y="36037"/>
                    <a:pt x="0" y="39622"/>
                    <a:pt x="2532" y="40290"/>
                  </a:cubicBezTo>
                  <a:lnTo>
                    <a:pt x="21857" y="45233"/>
                  </a:lnTo>
                  <a:lnTo>
                    <a:pt x="10533" y="62896"/>
                  </a:lnTo>
                  <a:cubicBezTo>
                    <a:pt x="9341" y="64749"/>
                    <a:pt x="10840" y="66833"/>
                    <a:pt x="12656" y="66833"/>
                  </a:cubicBezTo>
                  <a:cubicBezTo>
                    <a:pt x="13122" y="66833"/>
                    <a:pt x="13610" y="66695"/>
                    <a:pt x="14078" y="66380"/>
                  </a:cubicBezTo>
                  <a:lnTo>
                    <a:pt x="30182" y="55645"/>
                  </a:lnTo>
                  <a:lnTo>
                    <a:pt x="36664" y="79324"/>
                  </a:lnTo>
                  <a:cubicBezTo>
                    <a:pt x="36968" y="80418"/>
                    <a:pt x="37960" y="81188"/>
                    <a:pt x="39115" y="81188"/>
                  </a:cubicBezTo>
                  <a:cubicBezTo>
                    <a:pt x="40249" y="81188"/>
                    <a:pt x="41242" y="80418"/>
                    <a:pt x="41546" y="79324"/>
                  </a:cubicBezTo>
                  <a:lnTo>
                    <a:pt x="48048" y="55645"/>
                  </a:lnTo>
                  <a:lnTo>
                    <a:pt x="64151" y="66380"/>
                  </a:lnTo>
                  <a:cubicBezTo>
                    <a:pt x="64620" y="66695"/>
                    <a:pt x="65108" y="66833"/>
                    <a:pt x="65576" y="66833"/>
                  </a:cubicBezTo>
                  <a:cubicBezTo>
                    <a:pt x="67396" y="66833"/>
                    <a:pt x="68905" y="64749"/>
                    <a:pt x="67696" y="62896"/>
                  </a:cubicBezTo>
                  <a:lnTo>
                    <a:pt x="56373" y="45233"/>
                  </a:lnTo>
                  <a:lnTo>
                    <a:pt x="75718" y="40290"/>
                  </a:lnTo>
                  <a:cubicBezTo>
                    <a:pt x="78250" y="39642"/>
                    <a:pt x="78250" y="36037"/>
                    <a:pt x="75718" y="35388"/>
                  </a:cubicBezTo>
                  <a:lnTo>
                    <a:pt x="56555" y="30446"/>
                  </a:lnTo>
                  <a:lnTo>
                    <a:pt x="68831" y="19649"/>
                  </a:lnTo>
                  <a:cubicBezTo>
                    <a:pt x="70664" y="18029"/>
                    <a:pt x="69337" y="15204"/>
                    <a:pt x="67201" y="15204"/>
                  </a:cubicBezTo>
                  <a:cubicBezTo>
                    <a:pt x="66907" y="15204"/>
                    <a:pt x="66597" y="15258"/>
                    <a:pt x="66278" y="15375"/>
                  </a:cubicBezTo>
                  <a:lnTo>
                    <a:pt x="48595" y="21878"/>
                  </a:lnTo>
                  <a:lnTo>
                    <a:pt x="41505" y="1702"/>
                  </a:lnTo>
                  <a:cubicBezTo>
                    <a:pt x="41110" y="568"/>
                    <a:pt x="40118" y="1"/>
                    <a:pt x="39125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2283093" y="688919"/>
              <a:ext cx="246583" cy="261105"/>
            </a:xfrm>
            <a:custGeom>
              <a:avLst/>
              <a:gdLst/>
              <a:ahLst/>
              <a:cxnLst/>
              <a:rect l="l" t="t" r="r" b="b"/>
              <a:pathLst>
                <a:path w="71890" h="76124" extrusionOk="0">
                  <a:moveTo>
                    <a:pt x="35955" y="1"/>
                  </a:moveTo>
                  <a:lnTo>
                    <a:pt x="28014" y="22627"/>
                  </a:lnTo>
                  <a:lnTo>
                    <a:pt x="7920" y="15213"/>
                  </a:lnTo>
                  <a:lnTo>
                    <a:pt x="7920" y="15213"/>
                  </a:lnTo>
                  <a:lnTo>
                    <a:pt x="23781" y="29170"/>
                  </a:lnTo>
                  <a:lnTo>
                    <a:pt x="0" y="35307"/>
                  </a:lnTo>
                  <a:lnTo>
                    <a:pt x="22728" y="41121"/>
                  </a:lnTo>
                  <a:lnTo>
                    <a:pt x="9521" y="61742"/>
                  </a:lnTo>
                  <a:lnTo>
                    <a:pt x="28541" y="49041"/>
                  </a:lnTo>
                  <a:lnTo>
                    <a:pt x="35955" y="76124"/>
                  </a:lnTo>
                  <a:lnTo>
                    <a:pt x="43348" y="49041"/>
                  </a:lnTo>
                  <a:lnTo>
                    <a:pt x="62389" y="61742"/>
                  </a:lnTo>
                  <a:lnTo>
                    <a:pt x="49162" y="41121"/>
                  </a:lnTo>
                  <a:lnTo>
                    <a:pt x="71889" y="35307"/>
                  </a:lnTo>
                  <a:lnTo>
                    <a:pt x="48109" y="29170"/>
                  </a:lnTo>
                  <a:lnTo>
                    <a:pt x="63969" y="15213"/>
                  </a:lnTo>
                  <a:lnTo>
                    <a:pt x="43875" y="22627"/>
                  </a:lnTo>
                  <a:lnTo>
                    <a:pt x="35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287183" y="684660"/>
            <a:ext cx="65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 Box 5"/>
          <p:cNvSpPr txBox="1">
            <a:spLocks noChangeArrowheads="1"/>
          </p:cNvSpPr>
          <p:nvPr/>
        </p:nvSpPr>
        <p:spPr bwMode="auto">
          <a:xfrm>
            <a:off x="1303481" y="153629"/>
            <a:ext cx="7724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889641" y="4048682"/>
            <a:ext cx="4455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8" name="Google Shape;1718;p62"/>
          <p:cNvCxnSpPr/>
          <p:nvPr/>
        </p:nvCxnSpPr>
        <p:spPr>
          <a:xfrm>
            <a:off x="2384154" y="1208089"/>
            <a:ext cx="49275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722" name="Google Shape;1722;p62"/>
          <p:cNvGrpSpPr/>
          <p:nvPr/>
        </p:nvGrpSpPr>
        <p:grpSpPr>
          <a:xfrm>
            <a:off x="124396" y="844336"/>
            <a:ext cx="1197865" cy="1125544"/>
            <a:chOff x="3685090" y="2909029"/>
            <a:chExt cx="849189" cy="797919"/>
          </a:xfrm>
        </p:grpSpPr>
        <p:sp>
          <p:nvSpPr>
            <p:cNvPr id="1723" name="Google Shape;1723;p62"/>
            <p:cNvSpPr/>
            <p:nvPr/>
          </p:nvSpPr>
          <p:spPr>
            <a:xfrm>
              <a:off x="3685090" y="2909029"/>
              <a:ext cx="849189" cy="797919"/>
            </a:xfrm>
            <a:custGeom>
              <a:avLst/>
              <a:gdLst/>
              <a:ahLst/>
              <a:cxnLst/>
              <a:rect l="l" t="t" r="r" b="b"/>
              <a:pathLst>
                <a:path w="28439" h="26722" extrusionOk="0">
                  <a:moveTo>
                    <a:pt x="11792" y="1"/>
                  </a:moveTo>
                  <a:cubicBezTo>
                    <a:pt x="11458" y="1"/>
                    <a:pt x="11121" y="131"/>
                    <a:pt x="10868" y="402"/>
                  </a:cubicBezTo>
                  <a:cubicBezTo>
                    <a:pt x="10214" y="1090"/>
                    <a:pt x="10515" y="1862"/>
                    <a:pt x="10881" y="2389"/>
                  </a:cubicBezTo>
                  <a:cubicBezTo>
                    <a:pt x="10898" y="2411"/>
                    <a:pt x="10915" y="2438"/>
                    <a:pt x="10930" y="2458"/>
                  </a:cubicBezTo>
                  <a:cubicBezTo>
                    <a:pt x="11018" y="2727"/>
                    <a:pt x="11097" y="3003"/>
                    <a:pt x="11180" y="3294"/>
                  </a:cubicBezTo>
                  <a:cubicBezTo>
                    <a:pt x="11197" y="3355"/>
                    <a:pt x="11215" y="3417"/>
                    <a:pt x="11233" y="3479"/>
                  </a:cubicBezTo>
                  <a:cubicBezTo>
                    <a:pt x="11076" y="3396"/>
                    <a:pt x="10905" y="3343"/>
                    <a:pt x="10730" y="3319"/>
                  </a:cubicBezTo>
                  <a:cubicBezTo>
                    <a:pt x="10691" y="2978"/>
                    <a:pt x="10565" y="2599"/>
                    <a:pt x="10242" y="2298"/>
                  </a:cubicBezTo>
                  <a:cubicBezTo>
                    <a:pt x="9970" y="2044"/>
                    <a:pt x="9642" y="1911"/>
                    <a:pt x="9306" y="1911"/>
                  </a:cubicBezTo>
                  <a:cubicBezTo>
                    <a:pt x="9182" y="1911"/>
                    <a:pt x="9058" y="1929"/>
                    <a:pt x="8935" y="1966"/>
                  </a:cubicBezTo>
                  <a:cubicBezTo>
                    <a:pt x="8755" y="2019"/>
                    <a:pt x="8589" y="2108"/>
                    <a:pt x="8445" y="2227"/>
                  </a:cubicBezTo>
                  <a:cubicBezTo>
                    <a:pt x="8227" y="2105"/>
                    <a:pt x="7985" y="2042"/>
                    <a:pt x="7741" y="2042"/>
                  </a:cubicBezTo>
                  <a:cubicBezTo>
                    <a:pt x="7605" y="2042"/>
                    <a:pt x="7469" y="2062"/>
                    <a:pt x="7336" y="2101"/>
                  </a:cubicBezTo>
                  <a:cubicBezTo>
                    <a:pt x="6988" y="2202"/>
                    <a:pt x="6698" y="2444"/>
                    <a:pt x="6537" y="2769"/>
                  </a:cubicBezTo>
                  <a:cubicBezTo>
                    <a:pt x="6455" y="2935"/>
                    <a:pt x="6407" y="3114"/>
                    <a:pt x="6394" y="3298"/>
                  </a:cubicBezTo>
                  <a:cubicBezTo>
                    <a:pt x="6111" y="3375"/>
                    <a:pt x="5855" y="3533"/>
                    <a:pt x="5661" y="3752"/>
                  </a:cubicBezTo>
                  <a:cubicBezTo>
                    <a:pt x="5035" y="3601"/>
                    <a:pt x="4465" y="3525"/>
                    <a:pt x="3951" y="3525"/>
                  </a:cubicBezTo>
                  <a:cubicBezTo>
                    <a:pt x="3245" y="3525"/>
                    <a:pt x="2647" y="3668"/>
                    <a:pt x="2161" y="3954"/>
                  </a:cubicBezTo>
                  <a:cubicBezTo>
                    <a:pt x="1533" y="4325"/>
                    <a:pt x="1116" y="4922"/>
                    <a:pt x="956" y="5681"/>
                  </a:cubicBezTo>
                  <a:cubicBezTo>
                    <a:pt x="842" y="6224"/>
                    <a:pt x="865" y="6794"/>
                    <a:pt x="1031" y="7480"/>
                  </a:cubicBezTo>
                  <a:cubicBezTo>
                    <a:pt x="1125" y="7861"/>
                    <a:pt x="1236" y="8229"/>
                    <a:pt x="1343" y="8585"/>
                  </a:cubicBezTo>
                  <a:cubicBezTo>
                    <a:pt x="1382" y="8714"/>
                    <a:pt x="1422" y="8845"/>
                    <a:pt x="1460" y="8976"/>
                  </a:cubicBezTo>
                  <a:cubicBezTo>
                    <a:pt x="1486" y="9066"/>
                    <a:pt x="1512" y="9155"/>
                    <a:pt x="1537" y="9246"/>
                  </a:cubicBezTo>
                  <a:cubicBezTo>
                    <a:pt x="1631" y="9568"/>
                    <a:pt x="1726" y="9899"/>
                    <a:pt x="1848" y="10232"/>
                  </a:cubicBezTo>
                  <a:cubicBezTo>
                    <a:pt x="1821" y="10262"/>
                    <a:pt x="1794" y="10293"/>
                    <a:pt x="1770" y="10324"/>
                  </a:cubicBezTo>
                  <a:cubicBezTo>
                    <a:pt x="1730" y="10379"/>
                    <a:pt x="1693" y="10436"/>
                    <a:pt x="1662" y="10495"/>
                  </a:cubicBezTo>
                  <a:cubicBezTo>
                    <a:pt x="1362" y="10544"/>
                    <a:pt x="1092" y="10700"/>
                    <a:pt x="899" y="10933"/>
                  </a:cubicBezTo>
                  <a:cubicBezTo>
                    <a:pt x="723" y="11145"/>
                    <a:pt x="629" y="11375"/>
                    <a:pt x="604" y="11605"/>
                  </a:cubicBezTo>
                  <a:cubicBezTo>
                    <a:pt x="356" y="11789"/>
                    <a:pt x="181" y="12053"/>
                    <a:pt x="107" y="12353"/>
                  </a:cubicBezTo>
                  <a:cubicBezTo>
                    <a:pt x="0" y="12776"/>
                    <a:pt x="119" y="13222"/>
                    <a:pt x="419" y="13540"/>
                  </a:cubicBezTo>
                  <a:cubicBezTo>
                    <a:pt x="392" y="13712"/>
                    <a:pt x="395" y="13890"/>
                    <a:pt x="428" y="14062"/>
                  </a:cubicBezTo>
                  <a:cubicBezTo>
                    <a:pt x="515" y="14531"/>
                    <a:pt x="877" y="14901"/>
                    <a:pt x="1346" y="14996"/>
                  </a:cubicBezTo>
                  <a:cubicBezTo>
                    <a:pt x="1450" y="15016"/>
                    <a:pt x="1557" y="15028"/>
                    <a:pt x="1665" y="15028"/>
                  </a:cubicBezTo>
                  <a:cubicBezTo>
                    <a:pt x="1794" y="15027"/>
                    <a:pt x="1923" y="15010"/>
                    <a:pt x="2049" y="14981"/>
                  </a:cubicBezTo>
                  <a:lnTo>
                    <a:pt x="2049" y="14981"/>
                  </a:lnTo>
                  <a:cubicBezTo>
                    <a:pt x="2039" y="15122"/>
                    <a:pt x="2052" y="15266"/>
                    <a:pt x="2092" y="15402"/>
                  </a:cubicBezTo>
                  <a:cubicBezTo>
                    <a:pt x="2173" y="15683"/>
                    <a:pt x="2355" y="15922"/>
                    <a:pt x="2604" y="16071"/>
                  </a:cubicBezTo>
                  <a:cubicBezTo>
                    <a:pt x="2407" y="16244"/>
                    <a:pt x="2270" y="16475"/>
                    <a:pt x="2217" y="16732"/>
                  </a:cubicBezTo>
                  <a:cubicBezTo>
                    <a:pt x="2091" y="16791"/>
                    <a:pt x="1971" y="16859"/>
                    <a:pt x="1855" y="16938"/>
                  </a:cubicBezTo>
                  <a:cubicBezTo>
                    <a:pt x="1356" y="17279"/>
                    <a:pt x="1210" y="17948"/>
                    <a:pt x="1520" y="18468"/>
                  </a:cubicBezTo>
                  <a:cubicBezTo>
                    <a:pt x="1316" y="18640"/>
                    <a:pt x="1112" y="18854"/>
                    <a:pt x="957" y="19130"/>
                  </a:cubicBezTo>
                  <a:cubicBezTo>
                    <a:pt x="585" y="19794"/>
                    <a:pt x="769" y="20395"/>
                    <a:pt x="1066" y="20737"/>
                  </a:cubicBezTo>
                  <a:cubicBezTo>
                    <a:pt x="1313" y="21022"/>
                    <a:pt x="1672" y="21176"/>
                    <a:pt x="2058" y="21176"/>
                  </a:cubicBezTo>
                  <a:cubicBezTo>
                    <a:pt x="2192" y="21174"/>
                    <a:pt x="2324" y="21157"/>
                    <a:pt x="2453" y="21121"/>
                  </a:cubicBezTo>
                  <a:cubicBezTo>
                    <a:pt x="2784" y="21032"/>
                    <a:pt x="3015" y="20857"/>
                    <a:pt x="3170" y="20743"/>
                  </a:cubicBezTo>
                  <a:lnTo>
                    <a:pt x="3244" y="20686"/>
                  </a:lnTo>
                  <a:cubicBezTo>
                    <a:pt x="3488" y="20904"/>
                    <a:pt x="3802" y="21025"/>
                    <a:pt x="4126" y="21025"/>
                  </a:cubicBezTo>
                  <a:cubicBezTo>
                    <a:pt x="4149" y="21025"/>
                    <a:pt x="4171" y="21024"/>
                    <a:pt x="4194" y="21023"/>
                  </a:cubicBezTo>
                  <a:cubicBezTo>
                    <a:pt x="4311" y="21017"/>
                    <a:pt x="4427" y="20996"/>
                    <a:pt x="4538" y="20962"/>
                  </a:cubicBezTo>
                  <a:lnTo>
                    <a:pt x="4538" y="20962"/>
                  </a:lnTo>
                  <a:cubicBezTo>
                    <a:pt x="4211" y="21717"/>
                    <a:pt x="4750" y="22563"/>
                    <a:pt x="5572" y="22587"/>
                  </a:cubicBezTo>
                  <a:cubicBezTo>
                    <a:pt x="5621" y="22588"/>
                    <a:pt x="5670" y="22589"/>
                    <a:pt x="5719" y="22589"/>
                  </a:cubicBezTo>
                  <a:cubicBezTo>
                    <a:pt x="6177" y="22589"/>
                    <a:pt x="6633" y="22527"/>
                    <a:pt x="7075" y="22405"/>
                  </a:cubicBezTo>
                  <a:cubicBezTo>
                    <a:pt x="7100" y="22430"/>
                    <a:pt x="7126" y="22452"/>
                    <a:pt x="7151" y="22476"/>
                  </a:cubicBezTo>
                  <a:cubicBezTo>
                    <a:pt x="7126" y="22560"/>
                    <a:pt x="7099" y="22652"/>
                    <a:pt x="7075" y="22752"/>
                  </a:cubicBezTo>
                  <a:cubicBezTo>
                    <a:pt x="7054" y="22841"/>
                    <a:pt x="7032" y="22934"/>
                    <a:pt x="7011" y="23029"/>
                  </a:cubicBezTo>
                  <a:cubicBezTo>
                    <a:pt x="6989" y="23129"/>
                    <a:pt x="6968" y="23230"/>
                    <a:pt x="6949" y="23330"/>
                  </a:cubicBezTo>
                  <a:cubicBezTo>
                    <a:pt x="6931" y="23430"/>
                    <a:pt x="6916" y="23519"/>
                    <a:pt x="6902" y="23605"/>
                  </a:cubicBezTo>
                  <a:cubicBezTo>
                    <a:pt x="6887" y="23701"/>
                    <a:pt x="6875" y="23787"/>
                    <a:pt x="6866" y="23865"/>
                  </a:cubicBezTo>
                  <a:cubicBezTo>
                    <a:pt x="6854" y="23970"/>
                    <a:pt x="6850" y="24077"/>
                    <a:pt x="6856" y="24182"/>
                  </a:cubicBezTo>
                  <a:cubicBezTo>
                    <a:pt x="6875" y="24501"/>
                    <a:pt x="7025" y="24801"/>
                    <a:pt x="7279" y="25026"/>
                  </a:cubicBezTo>
                  <a:cubicBezTo>
                    <a:pt x="7418" y="25148"/>
                    <a:pt x="7575" y="25246"/>
                    <a:pt x="7746" y="25317"/>
                  </a:cubicBezTo>
                  <a:cubicBezTo>
                    <a:pt x="7879" y="25372"/>
                    <a:pt x="8019" y="25411"/>
                    <a:pt x="8163" y="25430"/>
                  </a:cubicBezTo>
                  <a:cubicBezTo>
                    <a:pt x="8279" y="25521"/>
                    <a:pt x="8408" y="25593"/>
                    <a:pt x="8543" y="25650"/>
                  </a:cubicBezTo>
                  <a:cubicBezTo>
                    <a:pt x="8681" y="25708"/>
                    <a:pt x="8826" y="25748"/>
                    <a:pt x="8975" y="25768"/>
                  </a:cubicBezTo>
                  <a:cubicBezTo>
                    <a:pt x="9043" y="25777"/>
                    <a:pt x="9111" y="25783"/>
                    <a:pt x="9179" y="25783"/>
                  </a:cubicBezTo>
                  <a:cubicBezTo>
                    <a:pt x="9212" y="25783"/>
                    <a:pt x="9245" y="25782"/>
                    <a:pt x="9276" y="25779"/>
                  </a:cubicBezTo>
                  <a:cubicBezTo>
                    <a:pt x="9424" y="25903"/>
                    <a:pt x="9599" y="25994"/>
                    <a:pt x="9786" y="26043"/>
                  </a:cubicBezTo>
                  <a:lnTo>
                    <a:pt x="10496" y="26230"/>
                  </a:lnTo>
                  <a:cubicBezTo>
                    <a:pt x="10596" y="26257"/>
                    <a:pt x="10700" y="26270"/>
                    <a:pt x="10804" y="26270"/>
                  </a:cubicBezTo>
                  <a:cubicBezTo>
                    <a:pt x="10841" y="26270"/>
                    <a:pt x="10878" y="26267"/>
                    <a:pt x="10915" y="26263"/>
                  </a:cubicBezTo>
                  <a:cubicBezTo>
                    <a:pt x="11040" y="26328"/>
                    <a:pt x="11172" y="26371"/>
                    <a:pt x="11309" y="26395"/>
                  </a:cubicBezTo>
                  <a:lnTo>
                    <a:pt x="11972" y="26506"/>
                  </a:lnTo>
                  <a:cubicBezTo>
                    <a:pt x="12039" y="26516"/>
                    <a:pt x="12107" y="26522"/>
                    <a:pt x="12175" y="26522"/>
                  </a:cubicBezTo>
                  <a:cubicBezTo>
                    <a:pt x="12241" y="26522"/>
                    <a:pt x="12304" y="26518"/>
                    <a:pt x="12367" y="26507"/>
                  </a:cubicBezTo>
                  <a:cubicBezTo>
                    <a:pt x="12487" y="26555"/>
                    <a:pt x="12615" y="26585"/>
                    <a:pt x="12742" y="26595"/>
                  </a:cubicBezTo>
                  <a:lnTo>
                    <a:pt x="13410" y="26651"/>
                  </a:lnTo>
                  <a:cubicBezTo>
                    <a:pt x="13447" y="26654"/>
                    <a:pt x="13483" y="26656"/>
                    <a:pt x="13518" y="26656"/>
                  </a:cubicBezTo>
                  <a:cubicBezTo>
                    <a:pt x="13711" y="26656"/>
                    <a:pt x="13903" y="26610"/>
                    <a:pt x="14075" y="26519"/>
                  </a:cubicBezTo>
                  <a:cubicBezTo>
                    <a:pt x="14131" y="26549"/>
                    <a:pt x="14187" y="26576"/>
                    <a:pt x="14247" y="26598"/>
                  </a:cubicBezTo>
                  <a:cubicBezTo>
                    <a:pt x="14342" y="26634"/>
                    <a:pt x="14441" y="26660"/>
                    <a:pt x="14541" y="26678"/>
                  </a:cubicBezTo>
                  <a:cubicBezTo>
                    <a:pt x="14601" y="26688"/>
                    <a:pt x="14662" y="26696"/>
                    <a:pt x="14725" y="26705"/>
                  </a:cubicBezTo>
                  <a:cubicBezTo>
                    <a:pt x="14787" y="26712"/>
                    <a:pt x="14855" y="26717"/>
                    <a:pt x="14922" y="26718"/>
                  </a:cubicBezTo>
                  <a:cubicBezTo>
                    <a:pt x="14961" y="26720"/>
                    <a:pt x="14996" y="26721"/>
                    <a:pt x="15030" y="26721"/>
                  </a:cubicBezTo>
                  <a:lnTo>
                    <a:pt x="15066" y="26721"/>
                  </a:lnTo>
                  <a:cubicBezTo>
                    <a:pt x="15291" y="26718"/>
                    <a:pt x="15514" y="26681"/>
                    <a:pt x="15728" y="26611"/>
                  </a:cubicBezTo>
                  <a:cubicBezTo>
                    <a:pt x="15842" y="26571"/>
                    <a:pt x="15950" y="26522"/>
                    <a:pt x="16054" y="26461"/>
                  </a:cubicBezTo>
                  <a:cubicBezTo>
                    <a:pt x="16149" y="26506"/>
                    <a:pt x="16247" y="26543"/>
                    <a:pt x="16348" y="26570"/>
                  </a:cubicBezTo>
                  <a:cubicBezTo>
                    <a:pt x="16508" y="26613"/>
                    <a:pt x="16674" y="26634"/>
                    <a:pt x="16841" y="26634"/>
                  </a:cubicBezTo>
                  <a:cubicBezTo>
                    <a:pt x="16904" y="26634"/>
                    <a:pt x="16968" y="26631"/>
                    <a:pt x="17032" y="26625"/>
                  </a:cubicBezTo>
                  <a:cubicBezTo>
                    <a:pt x="17261" y="26604"/>
                    <a:pt x="17482" y="26544"/>
                    <a:pt x="17689" y="26448"/>
                  </a:cubicBezTo>
                  <a:cubicBezTo>
                    <a:pt x="17731" y="26429"/>
                    <a:pt x="17771" y="26405"/>
                    <a:pt x="17811" y="26383"/>
                  </a:cubicBezTo>
                  <a:cubicBezTo>
                    <a:pt x="17930" y="26423"/>
                    <a:pt x="18056" y="26442"/>
                    <a:pt x="18182" y="26444"/>
                  </a:cubicBezTo>
                  <a:lnTo>
                    <a:pt x="18186" y="26444"/>
                  </a:lnTo>
                  <a:cubicBezTo>
                    <a:pt x="18280" y="26442"/>
                    <a:pt x="18373" y="26433"/>
                    <a:pt x="18465" y="26417"/>
                  </a:cubicBezTo>
                  <a:cubicBezTo>
                    <a:pt x="18547" y="26402"/>
                    <a:pt x="18627" y="26381"/>
                    <a:pt x="18707" y="26356"/>
                  </a:cubicBezTo>
                  <a:cubicBezTo>
                    <a:pt x="18771" y="26335"/>
                    <a:pt x="18835" y="26312"/>
                    <a:pt x="18896" y="26283"/>
                  </a:cubicBezTo>
                  <a:cubicBezTo>
                    <a:pt x="18949" y="26289"/>
                    <a:pt x="19002" y="26291"/>
                    <a:pt x="19055" y="26291"/>
                  </a:cubicBezTo>
                  <a:cubicBezTo>
                    <a:pt x="19151" y="26291"/>
                    <a:pt x="19246" y="26283"/>
                    <a:pt x="19341" y="26266"/>
                  </a:cubicBezTo>
                  <a:cubicBezTo>
                    <a:pt x="19488" y="26240"/>
                    <a:pt x="19630" y="26194"/>
                    <a:pt x="19765" y="26129"/>
                  </a:cubicBezTo>
                  <a:cubicBezTo>
                    <a:pt x="19801" y="26113"/>
                    <a:pt x="19832" y="26092"/>
                    <a:pt x="19865" y="26074"/>
                  </a:cubicBezTo>
                  <a:cubicBezTo>
                    <a:pt x="19896" y="26076"/>
                    <a:pt x="19926" y="26080"/>
                    <a:pt x="19955" y="26080"/>
                  </a:cubicBezTo>
                  <a:cubicBezTo>
                    <a:pt x="20072" y="26080"/>
                    <a:pt x="20188" y="26064"/>
                    <a:pt x="20301" y="26034"/>
                  </a:cubicBezTo>
                  <a:lnTo>
                    <a:pt x="21007" y="25844"/>
                  </a:lnTo>
                  <a:cubicBezTo>
                    <a:pt x="21110" y="25816"/>
                    <a:pt x="21209" y="25774"/>
                    <a:pt x="21301" y="25721"/>
                  </a:cubicBezTo>
                  <a:lnTo>
                    <a:pt x="21306" y="25721"/>
                  </a:lnTo>
                  <a:cubicBezTo>
                    <a:pt x="21451" y="25721"/>
                    <a:pt x="21595" y="25697"/>
                    <a:pt x="21731" y="25650"/>
                  </a:cubicBezTo>
                  <a:cubicBezTo>
                    <a:pt x="22073" y="25535"/>
                    <a:pt x="22340" y="25300"/>
                    <a:pt x="22487" y="24989"/>
                  </a:cubicBezTo>
                  <a:cubicBezTo>
                    <a:pt x="22628" y="24688"/>
                    <a:pt x="22647" y="24344"/>
                    <a:pt x="22539" y="24029"/>
                  </a:cubicBezTo>
                  <a:cubicBezTo>
                    <a:pt x="22493" y="23896"/>
                    <a:pt x="22427" y="23770"/>
                    <a:pt x="22341" y="23657"/>
                  </a:cubicBezTo>
                  <a:cubicBezTo>
                    <a:pt x="22335" y="23629"/>
                    <a:pt x="22329" y="23599"/>
                    <a:pt x="22323" y="23569"/>
                  </a:cubicBezTo>
                  <a:cubicBezTo>
                    <a:pt x="22301" y="23474"/>
                    <a:pt x="22277" y="23379"/>
                    <a:pt x="22251" y="23284"/>
                  </a:cubicBezTo>
                  <a:cubicBezTo>
                    <a:pt x="22226" y="23189"/>
                    <a:pt x="22200" y="23102"/>
                    <a:pt x="22175" y="23022"/>
                  </a:cubicBezTo>
                  <a:cubicBezTo>
                    <a:pt x="22150" y="22943"/>
                    <a:pt x="22131" y="22884"/>
                    <a:pt x="22117" y="22842"/>
                  </a:cubicBezTo>
                  <a:cubicBezTo>
                    <a:pt x="22117" y="22841"/>
                    <a:pt x="22117" y="22841"/>
                    <a:pt x="22117" y="22841"/>
                  </a:cubicBezTo>
                  <a:cubicBezTo>
                    <a:pt x="22067" y="22692"/>
                    <a:pt x="21990" y="22553"/>
                    <a:pt x="21890" y="22433"/>
                  </a:cubicBezTo>
                  <a:cubicBezTo>
                    <a:pt x="21899" y="22424"/>
                    <a:pt x="21908" y="22415"/>
                    <a:pt x="21918" y="22406"/>
                  </a:cubicBezTo>
                  <a:cubicBezTo>
                    <a:pt x="22361" y="22528"/>
                    <a:pt x="22817" y="22591"/>
                    <a:pt x="23275" y="22591"/>
                  </a:cubicBezTo>
                  <a:cubicBezTo>
                    <a:pt x="23324" y="22591"/>
                    <a:pt x="23373" y="22590"/>
                    <a:pt x="23422" y="22589"/>
                  </a:cubicBezTo>
                  <a:cubicBezTo>
                    <a:pt x="24220" y="22566"/>
                    <a:pt x="24758" y="21762"/>
                    <a:pt x="24475" y="21014"/>
                  </a:cubicBezTo>
                  <a:cubicBezTo>
                    <a:pt x="24742" y="20980"/>
                    <a:pt x="24993" y="20866"/>
                    <a:pt x="25195" y="20688"/>
                  </a:cubicBezTo>
                  <a:lnTo>
                    <a:pt x="25270" y="20743"/>
                  </a:lnTo>
                  <a:cubicBezTo>
                    <a:pt x="25423" y="20858"/>
                    <a:pt x="25655" y="21032"/>
                    <a:pt x="25986" y="21122"/>
                  </a:cubicBezTo>
                  <a:cubicBezTo>
                    <a:pt x="26115" y="21158"/>
                    <a:pt x="26247" y="21176"/>
                    <a:pt x="26380" y="21176"/>
                  </a:cubicBezTo>
                  <a:cubicBezTo>
                    <a:pt x="26766" y="21176"/>
                    <a:pt x="27127" y="21022"/>
                    <a:pt x="27375" y="20737"/>
                  </a:cubicBezTo>
                  <a:cubicBezTo>
                    <a:pt x="27671" y="20397"/>
                    <a:pt x="27854" y="19796"/>
                    <a:pt x="27481" y="19131"/>
                  </a:cubicBezTo>
                  <a:cubicBezTo>
                    <a:pt x="27327" y="18855"/>
                    <a:pt x="27122" y="18641"/>
                    <a:pt x="26920" y="18469"/>
                  </a:cubicBezTo>
                  <a:cubicBezTo>
                    <a:pt x="27229" y="17951"/>
                    <a:pt x="27084" y="17282"/>
                    <a:pt x="26587" y="16939"/>
                  </a:cubicBezTo>
                  <a:cubicBezTo>
                    <a:pt x="26469" y="16861"/>
                    <a:pt x="26349" y="16793"/>
                    <a:pt x="26222" y="16733"/>
                  </a:cubicBezTo>
                  <a:cubicBezTo>
                    <a:pt x="26168" y="16476"/>
                    <a:pt x="26032" y="16245"/>
                    <a:pt x="25834" y="16073"/>
                  </a:cubicBezTo>
                  <a:cubicBezTo>
                    <a:pt x="26084" y="15923"/>
                    <a:pt x="26268" y="15684"/>
                    <a:pt x="26348" y="15404"/>
                  </a:cubicBezTo>
                  <a:cubicBezTo>
                    <a:pt x="26386" y="15267"/>
                    <a:pt x="26401" y="15123"/>
                    <a:pt x="26389" y="14981"/>
                  </a:cubicBezTo>
                  <a:lnTo>
                    <a:pt x="26389" y="14981"/>
                  </a:lnTo>
                  <a:cubicBezTo>
                    <a:pt x="26515" y="15012"/>
                    <a:pt x="26644" y="15028"/>
                    <a:pt x="26775" y="15028"/>
                  </a:cubicBezTo>
                  <a:cubicBezTo>
                    <a:pt x="26882" y="15028"/>
                    <a:pt x="26989" y="15018"/>
                    <a:pt x="27094" y="14997"/>
                  </a:cubicBezTo>
                  <a:cubicBezTo>
                    <a:pt x="27562" y="14902"/>
                    <a:pt x="27925" y="14533"/>
                    <a:pt x="28011" y="14064"/>
                  </a:cubicBezTo>
                  <a:cubicBezTo>
                    <a:pt x="28044" y="13890"/>
                    <a:pt x="28048" y="13714"/>
                    <a:pt x="28022" y="13540"/>
                  </a:cubicBezTo>
                  <a:cubicBezTo>
                    <a:pt x="28321" y="13224"/>
                    <a:pt x="28438" y="12776"/>
                    <a:pt x="28333" y="12353"/>
                  </a:cubicBezTo>
                  <a:cubicBezTo>
                    <a:pt x="28259" y="12055"/>
                    <a:pt x="28082" y="11789"/>
                    <a:pt x="27836" y="11605"/>
                  </a:cubicBezTo>
                  <a:cubicBezTo>
                    <a:pt x="27809" y="11376"/>
                    <a:pt x="27717" y="11146"/>
                    <a:pt x="27541" y="10934"/>
                  </a:cubicBezTo>
                  <a:cubicBezTo>
                    <a:pt x="27346" y="10701"/>
                    <a:pt x="27076" y="10545"/>
                    <a:pt x="26778" y="10497"/>
                  </a:cubicBezTo>
                  <a:cubicBezTo>
                    <a:pt x="26760" y="10465"/>
                    <a:pt x="26741" y="10433"/>
                    <a:pt x="26722" y="10402"/>
                  </a:cubicBezTo>
                  <a:cubicBezTo>
                    <a:pt x="26877" y="10010"/>
                    <a:pt x="26990" y="9623"/>
                    <a:pt x="27097" y="9247"/>
                  </a:cubicBezTo>
                  <a:cubicBezTo>
                    <a:pt x="27122" y="9157"/>
                    <a:pt x="27149" y="9066"/>
                    <a:pt x="27174" y="8977"/>
                  </a:cubicBezTo>
                  <a:cubicBezTo>
                    <a:pt x="27213" y="8846"/>
                    <a:pt x="27253" y="8716"/>
                    <a:pt x="27291" y="8585"/>
                  </a:cubicBezTo>
                  <a:cubicBezTo>
                    <a:pt x="27398" y="8229"/>
                    <a:pt x="27510" y="7861"/>
                    <a:pt x="27603" y="7480"/>
                  </a:cubicBezTo>
                  <a:cubicBezTo>
                    <a:pt x="27769" y="6796"/>
                    <a:pt x="27793" y="6224"/>
                    <a:pt x="27679" y="5683"/>
                  </a:cubicBezTo>
                  <a:cubicBezTo>
                    <a:pt x="27518" y="4922"/>
                    <a:pt x="27103" y="4325"/>
                    <a:pt x="26474" y="3954"/>
                  </a:cubicBezTo>
                  <a:cubicBezTo>
                    <a:pt x="25988" y="3669"/>
                    <a:pt x="25390" y="3527"/>
                    <a:pt x="24685" y="3527"/>
                  </a:cubicBezTo>
                  <a:cubicBezTo>
                    <a:pt x="24128" y="3527"/>
                    <a:pt x="23503" y="3616"/>
                    <a:pt x="22815" y="3794"/>
                  </a:cubicBezTo>
                  <a:cubicBezTo>
                    <a:pt x="22815" y="3792"/>
                    <a:pt x="22813" y="3792"/>
                    <a:pt x="22813" y="3791"/>
                  </a:cubicBezTo>
                  <a:cubicBezTo>
                    <a:pt x="22602" y="3531"/>
                    <a:pt x="22325" y="3377"/>
                    <a:pt x="22046" y="3300"/>
                  </a:cubicBezTo>
                  <a:cubicBezTo>
                    <a:pt x="22033" y="3116"/>
                    <a:pt x="21985" y="2935"/>
                    <a:pt x="21904" y="2770"/>
                  </a:cubicBezTo>
                  <a:cubicBezTo>
                    <a:pt x="21742" y="2445"/>
                    <a:pt x="21452" y="2202"/>
                    <a:pt x="21104" y="2101"/>
                  </a:cubicBezTo>
                  <a:cubicBezTo>
                    <a:pt x="20972" y="2062"/>
                    <a:pt x="20836" y="2043"/>
                    <a:pt x="20701" y="2043"/>
                  </a:cubicBezTo>
                  <a:cubicBezTo>
                    <a:pt x="20456" y="2043"/>
                    <a:pt x="20212" y="2106"/>
                    <a:pt x="19995" y="2228"/>
                  </a:cubicBezTo>
                  <a:cubicBezTo>
                    <a:pt x="19851" y="2108"/>
                    <a:pt x="19685" y="2019"/>
                    <a:pt x="19506" y="1966"/>
                  </a:cubicBezTo>
                  <a:cubicBezTo>
                    <a:pt x="19385" y="1929"/>
                    <a:pt x="19261" y="1912"/>
                    <a:pt x="19137" y="1912"/>
                  </a:cubicBezTo>
                  <a:cubicBezTo>
                    <a:pt x="18917" y="1912"/>
                    <a:pt x="18699" y="1968"/>
                    <a:pt x="18504" y="2077"/>
                  </a:cubicBezTo>
                  <a:cubicBezTo>
                    <a:pt x="18504" y="2076"/>
                    <a:pt x="18504" y="2074"/>
                    <a:pt x="18505" y="2073"/>
                  </a:cubicBezTo>
                  <a:lnTo>
                    <a:pt x="18514" y="2040"/>
                  </a:lnTo>
                  <a:cubicBezTo>
                    <a:pt x="18554" y="1908"/>
                    <a:pt x="18620" y="1688"/>
                    <a:pt x="18602" y="1415"/>
                  </a:cubicBezTo>
                  <a:cubicBezTo>
                    <a:pt x="18558" y="726"/>
                    <a:pt x="17982" y="227"/>
                    <a:pt x="17337" y="227"/>
                  </a:cubicBezTo>
                  <a:cubicBezTo>
                    <a:pt x="17197" y="227"/>
                    <a:pt x="17054" y="251"/>
                    <a:pt x="16912" y="301"/>
                  </a:cubicBezTo>
                  <a:cubicBezTo>
                    <a:pt x="16016" y="611"/>
                    <a:pt x="15927" y="1435"/>
                    <a:pt x="16011" y="2071"/>
                  </a:cubicBezTo>
                  <a:cubicBezTo>
                    <a:pt x="16016" y="2098"/>
                    <a:pt x="16019" y="2132"/>
                    <a:pt x="16021" y="2156"/>
                  </a:cubicBezTo>
                  <a:cubicBezTo>
                    <a:pt x="15978" y="2435"/>
                    <a:pt x="15921" y="2715"/>
                    <a:pt x="15860" y="3010"/>
                  </a:cubicBezTo>
                  <a:cubicBezTo>
                    <a:pt x="15829" y="3169"/>
                    <a:pt x="15796" y="3326"/>
                    <a:pt x="15766" y="3485"/>
                  </a:cubicBezTo>
                  <a:lnTo>
                    <a:pt x="15697" y="3847"/>
                  </a:lnTo>
                  <a:cubicBezTo>
                    <a:pt x="15279" y="3761"/>
                    <a:pt x="14853" y="3718"/>
                    <a:pt x="14427" y="3718"/>
                  </a:cubicBezTo>
                  <a:cubicBezTo>
                    <a:pt x="14197" y="3718"/>
                    <a:pt x="13966" y="3730"/>
                    <a:pt x="13736" y="3755"/>
                  </a:cubicBezTo>
                  <a:lnTo>
                    <a:pt x="13294" y="2257"/>
                  </a:lnTo>
                  <a:cubicBezTo>
                    <a:pt x="13279" y="2211"/>
                    <a:pt x="13267" y="2163"/>
                    <a:pt x="13254" y="2119"/>
                  </a:cubicBezTo>
                  <a:cubicBezTo>
                    <a:pt x="13229" y="2030"/>
                    <a:pt x="13202" y="1938"/>
                    <a:pt x="13172" y="1840"/>
                  </a:cubicBezTo>
                  <a:cubicBezTo>
                    <a:pt x="13172" y="1785"/>
                    <a:pt x="13171" y="1730"/>
                    <a:pt x="13164" y="1675"/>
                  </a:cubicBezTo>
                  <a:cubicBezTo>
                    <a:pt x="13146" y="1513"/>
                    <a:pt x="13123" y="1377"/>
                    <a:pt x="13098" y="1245"/>
                  </a:cubicBezTo>
                  <a:lnTo>
                    <a:pt x="13091" y="1212"/>
                  </a:lnTo>
                  <a:cubicBezTo>
                    <a:pt x="13066" y="1077"/>
                    <a:pt x="13023" y="850"/>
                    <a:pt x="12882" y="617"/>
                  </a:cubicBezTo>
                  <a:cubicBezTo>
                    <a:pt x="12639" y="212"/>
                    <a:pt x="12217" y="1"/>
                    <a:pt x="11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2"/>
            <p:cNvSpPr/>
            <p:nvPr/>
          </p:nvSpPr>
          <p:spPr>
            <a:xfrm>
              <a:off x="3903217" y="3573354"/>
              <a:ext cx="74232" cy="69066"/>
            </a:xfrm>
            <a:custGeom>
              <a:avLst/>
              <a:gdLst/>
              <a:ahLst/>
              <a:cxnLst/>
              <a:rect l="l" t="t" r="r" b="b"/>
              <a:pathLst>
                <a:path w="2486" h="2313" extrusionOk="0">
                  <a:moveTo>
                    <a:pt x="215" y="1"/>
                  </a:moveTo>
                  <a:lnTo>
                    <a:pt x="0" y="1689"/>
                  </a:lnTo>
                  <a:lnTo>
                    <a:pt x="291" y="1827"/>
                  </a:lnTo>
                  <a:lnTo>
                    <a:pt x="1174" y="925"/>
                  </a:lnTo>
                  <a:lnTo>
                    <a:pt x="1017" y="2176"/>
                  </a:lnTo>
                  <a:lnTo>
                    <a:pt x="1305" y="2313"/>
                  </a:lnTo>
                  <a:lnTo>
                    <a:pt x="2486" y="1087"/>
                  </a:lnTo>
                  <a:lnTo>
                    <a:pt x="2228" y="964"/>
                  </a:lnTo>
                  <a:lnTo>
                    <a:pt x="1321" y="1899"/>
                  </a:lnTo>
                  <a:lnTo>
                    <a:pt x="1321" y="1899"/>
                  </a:lnTo>
                  <a:lnTo>
                    <a:pt x="1486" y="609"/>
                  </a:lnTo>
                  <a:lnTo>
                    <a:pt x="1236" y="489"/>
                  </a:lnTo>
                  <a:lnTo>
                    <a:pt x="328" y="1416"/>
                  </a:lnTo>
                  <a:lnTo>
                    <a:pt x="497" y="13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2"/>
            <p:cNvSpPr/>
            <p:nvPr/>
          </p:nvSpPr>
          <p:spPr>
            <a:xfrm>
              <a:off x="3968909" y="3605513"/>
              <a:ext cx="47149" cy="56346"/>
            </a:xfrm>
            <a:custGeom>
              <a:avLst/>
              <a:gdLst/>
              <a:ahLst/>
              <a:cxnLst/>
              <a:rect l="l" t="t" r="r" b="b"/>
              <a:pathLst>
                <a:path w="1579" h="1887" extrusionOk="0">
                  <a:moveTo>
                    <a:pt x="444" y="1"/>
                  </a:moveTo>
                  <a:lnTo>
                    <a:pt x="1" y="1555"/>
                  </a:lnTo>
                  <a:lnTo>
                    <a:pt x="1166" y="1887"/>
                  </a:lnTo>
                  <a:lnTo>
                    <a:pt x="1235" y="1647"/>
                  </a:lnTo>
                  <a:lnTo>
                    <a:pt x="358" y="1394"/>
                  </a:lnTo>
                  <a:lnTo>
                    <a:pt x="480" y="967"/>
                  </a:lnTo>
                  <a:lnTo>
                    <a:pt x="1231" y="1181"/>
                  </a:lnTo>
                  <a:lnTo>
                    <a:pt x="1299" y="943"/>
                  </a:lnTo>
                  <a:lnTo>
                    <a:pt x="548" y="730"/>
                  </a:lnTo>
                  <a:lnTo>
                    <a:pt x="664" y="324"/>
                  </a:lnTo>
                  <a:lnTo>
                    <a:pt x="1510" y="566"/>
                  </a:lnTo>
                  <a:lnTo>
                    <a:pt x="1578" y="324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2"/>
            <p:cNvSpPr/>
            <p:nvPr/>
          </p:nvSpPr>
          <p:spPr>
            <a:xfrm>
              <a:off x="4016596" y="3617010"/>
              <a:ext cx="35026" cy="53509"/>
            </a:xfrm>
            <a:custGeom>
              <a:avLst/>
              <a:gdLst/>
              <a:ahLst/>
              <a:cxnLst/>
              <a:rect l="l" t="t" r="r" b="b"/>
              <a:pathLst>
                <a:path w="1173" h="1792" extrusionOk="0">
                  <a:moveTo>
                    <a:pt x="282" y="0"/>
                  </a:moveTo>
                  <a:lnTo>
                    <a:pt x="0" y="1592"/>
                  </a:lnTo>
                  <a:lnTo>
                    <a:pt x="1128" y="1791"/>
                  </a:lnTo>
                  <a:lnTo>
                    <a:pt x="1173" y="1541"/>
                  </a:lnTo>
                  <a:lnTo>
                    <a:pt x="340" y="1394"/>
                  </a:lnTo>
                  <a:lnTo>
                    <a:pt x="578" y="54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2"/>
            <p:cNvSpPr/>
            <p:nvPr/>
          </p:nvSpPr>
          <p:spPr>
            <a:xfrm>
              <a:off x="4059922" y="3623370"/>
              <a:ext cx="34727" cy="51120"/>
            </a:xfrm>
            <a:custGeom>
              <a:avLst/>
              <a:gdLst/>
              <a:ahLst/>
              <a:cxnLst/>
              <a:rect l="l" t="t" r="r" b="b"/>
              <a:pathLst>
                <a:path w="1163" h="1712" extrusionOk="0">
                  <a:moveTo>
                    <a:pt x="142" y="1"/>
                  </a:moveTo>
                  <a:lnTo>
                    <a:pt x="1" y="1611"/>
                  </a:lnTo>
                  <a:lnTo>
                    <a:pt x="1140" y="1712"/>
                  </a:lnTo>
                  <a:lnTo>
                    <a:pt x="1163" y="1458"/>
                  </a:lnTo>
                  <a:lnTo>
                    <a:pt x="321" y="1384"/>
                  </a:lnTo>
                  <a:lnTo>
                    <a:pt x="441" y="28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2"/>
            <p:cNvSpPr/>
            <p:nvPr/>
          </p:nvSpPr>
          <p:spPr>
            <a:xfrm>
              <a:off x="4122300" y="3626415"/>
              <a:ext cx="49329" cy="48851"/>
            </a:xfrm>
            <a:custGeom>
              <a:avLst/>
              <a:gdLst/>
              <a:ahLst/>
              <a:cxnLst/>
              <a:rect l="l" t="t" r="r" b="b"/>
              <a:pathLst>
                <a:path w="1652" h="1636" extrusionOk="0">
                  <a:moveTo>
                    <a:pt x="736" y="256"/>
                  </a:moveTo>
                  <a:cubicBezTo>
                    <a:pt x="832" y="256"/>
                    <a:pt x="926" y="276"/>
                    <a:pt x="1014" y="316"/>
                  </a:cubicBezTo>
                  <a:cubicBezTo>
                    <a:pt x="1102" y="356"/>
                    <a:pt x="1176" y="421"/>
                    <a:pt x="1227" y="504"/>
                  </a:cubicBezTo>
                  <a:cubicBezTo>
                    <a:pt x="1329" y="684"/>
                    <a:pt x="1335" y="902"/>
                    <a:pt x="1243" y="1088"/>
                  </a:cubicBezTo>
                  <a:cubicBezTo>
                    <a:pt x="1195" y="1172"/>
                    <a:pt x="1126" y="1242"/>
                    <a:pt x="1040" y="1288"/>
                  </a:cubicBezTo>
                  <a:cubicBezTo>
                    <a:pt x="943" y="1337"/>
                    <a:pt x="836" y="1362"/>
                    <a:pt x="728" y="1364"/>
                  </a:cubicBezTo>
                  <a:lnTo>
                    <a:pt x="336" y="1374"/>
                  </a:lnTo>
                  <a:lnTo>
                    <a:pt x="308" y="266"/>
                  </a:lnTo>
                  <a:lnTo>
                    <a:pt x="700" y="257"/>
                  </a:lnTo>
                  <a:cubicBezTo>
                    <a:pt x="712" y="256"/>
                    <a:pt x="724" y="256"/>
                    <a:pt x="736" y="256"/>
                  </a:cubicBezTo>
                  <a:close/>
                  <a:moveTo>
                    <a:pt x="755" y="0"/>
                  </a:moveTo>
                  <a:cubicBezTo>
                    <a:pt x="739" y="0"/>
                    <a:pt x="723" y="1"/>
                    <a:pt x="707" y="1"/>
                  </a:cubicBezTo>
                  <a:lnTo>
                    <a:pt x="1" y="21"/>
                  </a:lnTo>
                  <a:lnTo>
                    <a:pt x="43" y="1635"/>
                  </a:lnTo>
                  <a:lnTo>
                    <a:pt x="749" y="1616"/>
                  </a:lnTo>
                  <a:cubicBezTo>
                    <a:pt x="908" y="1616"/>
                    <a:pt x="1065" y="1577"/>
                    <a:pt x="1206" y="1505"/>
                  </a:cubicBezTo>
                  <a:cubicBezTo>
                    <a:pt x="1333" y="1438"/>
                    <a:pt x="1439" y="1337"/>
                    <a:pt x="1510" y="1212"/>
                  </a:cubicBezTo>
                  <a:cubicBezTo>
                    <a:pt x="1651" y="945"/>
                    <a:pt x="1642" y="625"/>
                    <a:pt x="1488" y="365"/>
                  </a:cubicBezTo>
                  <a:cubicBezTo>
                    <a:pt x="1411" y="245"/>
                    <a:pt x="1299" y="148"/>
                    <a:pt x="1169" y="90"/>
                  </a:cubicBezTo>
                  <a:cubicBezTo>
                    <a:pt x="1038" y="30"/>
                    <a:pt x="897" y="0"/>
                    <a:pt x="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2"/>
            <p:cNvSpPr/>
            <p:nvPr/>
          </p:nvSpPr>
          <p:spPr>
            <a:xfrm>
              <a:off x="4175302" y="3621578"/>
              <a:ext cx="55032" cy="49717"/>
            </a:xfrm>
            <a:custGeom>
              <a:avLst/>
              <a:gdLst/>
              <a:ahLst/>
              <a:cxnLst/>
              <a:rect l="l" t="t" r="r" b="b"/>
              <a:pathLst>
                <a:path w="1843" h="1665" extrusionOk="0">
                  <a:moveTo>
                    <a:pt x="926" y="264"/>
                  </a:moveTo>
                  <a:cubicBezTo>
                    <a:pt x="1002" y="264"/>
                    <a:pt x="1079" y="278"/>
                    <a:pt x="1152" y="307"/>
                  </a:cubicBezTo>
                  <a:cubicBezTo>
                    <a:pt x="1243" y="344"/>
                    <a:pt x="1321" y="405"/>
                    <a:pt x="1378" y="485"/>
                  </a:cubicBezTo>
                  <a:cubicBezTo>
                    <a:pt x="1496" y="655"/>
                    <a:pt x="1523" y="873"/>
                    <a:pt x="1446" y="1066"/>
                  </a:cubicBezTo>
                  <a:cubicBezTo>
                    <a:pt x="1409" y="1155"/>
                    <a:pt x="1347" y="1233"/>
                    <a:pt x="1268" y="1291"/>
                  </a:cubicBezTo>
                  <a:cubicBezTo>
                    <a:pt x="1163" y="1364"/>
                    <a:pt x="1040" y="1401"/>
                    <a:pt x="917" y="1401"/>
                  </a:cubicBezTo>
                  <a:cubicBezTo>
                    <a:pt x="840" y="1401"/>
                    <a:pt x="764" y="1387"/>
                    <a:pt x="691" y="1358"/>
                  </a:cubicBezTo>
                  <a:cubicBezTo>
                    <a:pt x="600" y="1321"/>
                    <a:pt x="522" y="1258"/>
                    <a:pt x="465" y="1180"/>
                  </a:cubicBezTo>
                  <a:cubicBezTo>
                    <a:pt x="346" y="1011"/>
                    <a:pt x="321" y="793"/>
                    <a:pt x="397" y="600"/>
                  </a:cubicBezTo>
                  <a:cubicBezTo>
                    <a:pt x="434" y="509"/>
                    <a:pt x="496" y="432"/>
                    <a:pt x="575" y="374"/>
                  </a:cubicBezTo>
                  <a:cubicBezTo>
                    <a:pt x="680" y="302"/>
                    <a:pt x="802" y="264"/>
                    <a:pt x="926" y="264"/>
                  </a:cubicBezTo>
                  <a:close/>
                  <a:moveTo>
                    <a:pt x="938" y="1"/>
                  </a:moveTo>
                  <a:cubicBezTo>
                    <a:pt x="747" y="1"/>
                    <a:pt x="558" y="57"/>
                    <a:pt x="395" y="165"/>
                  </a:cubicBezTo>
                  <a:cubicBezTo>
                    <a:pt x="274" y="249"/>
                    <a:pt x="179" y="364"/>
                    <a:pt x="119" y="497"/>
                  </a:cubicBezTo>
                  <a:cubicBezTo>
                    <a:pt x="1" y="778"/>
                    <a:pt x="39" y="1098"/>
                    <a:pt x="219" y="1343"/>
                  </a:cubicBezTo>
                  <a:cubicBezTo>
                    <a:pt x="308" y="1460"/>
                    <a:pt x="427" y="1549"/>
                    <a:pt x="563" y="1603"/>
                  </a:cubicBezTo>
                  <a:cubicBezTo>
                    <a:pt x="673" y="1644"/>
                    <a:pt x="789" y="1664"/>
                    <a:pt x="904" y="1664"/>
                  </a:cubicBezTo>
                  <a:cubicBezTo>
                    <a:pt x="1095" y="1664"/>
                    <a:pt x="1284" y="1608"/>
                    <a:pt x="1447" y="1499"/>
                  </a:cubicBezTo>
                  <a:cubicBezTo>
                    <a:pt x="1568" y="1416"/>
                    <a:pt x="1663" y="1301"/>
                    <a:pt x="1723" y="1168"/>
                  </a:cubicBezTo>
                  <a:cubicBezTo>
                    <a:pt x="1842" y="887"/>
                    <a:pt x="1804" y="566"/>
                    <a:pt x="1624" y="321"/>
                  </a:cubicBezTo>
                  <a:cubicBezTo>
                    <a:pt x="1535" y="203"/>
                    <a:pt x="1416" y="114"/>
                    <a:pt x="1280" y="62"/>
                  </a:cubicBezTo>
                  <a:cubicBezTo>
                    <a:pt x="1169" y="21"/>
                    <a:pt x="1053" y="1"/>
                    <a:pt x="9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2"/>
            <p:cNvSpPr/>
            <p:nvPr/>
          </p:nvSpPr>
          <p:spPr>
            <a:xfrm>
              <a:off x="4233469" y="3608888"/>
              <a:ext cx="52165" cy="56256"/>
            </a:xfrm>
            <a:custGeom>
              <a:avLst/>
              <a:gdLst/>
              <a:ahLst/>
              <a:cxnLst/>
              <a:rect l="l" t="t" r="r" b="b"/>
              <a:pathLst>
                <a:path w="1747" h="1884" extrusionOk="0">
                  <a:moveTo>
                    <a:pt x="1403" y="1"/>
                  </a:moveTo>
                  <a:lnTo>
                    <a:pt x="1112" y="65"/>
                  </a:lnTo>
                  <a:lnTo>
                    <a:pt x="1344" y="1133"/>
                  </a:lnTo>
                  <a:lnTo>
                    <a:pt x="1344" y="1133"/>
                  </a:lnTo>
                  <a:lnTo>
                    <a:pt x="241" y="253"/>
                  </a:lnTo>
                  <a:lnTo>
                    <a:pt x="1" y="305"/>
                  </a:lnTo>
                  <a:lnTo>
                    <a:pt x="344" y="1884"/>
                  </a:lnTo>
                  <a:lnTo>
                    <a:pt x="635" y="1821"/>
                  </a:lnTo>
                  <a:lnTo>
                    <a:pt x="402" y="752"/>
                  </a:lnTo>
                  <a:lnTo>
                    <a:pt x="402" y="752"/>
                  </a:lnTo>
                  <a:lnTo>
                    <a:pt x="1504" y="1633"/>
                  </a:lnTo>
                  <a:lnTo>
                    <a:pt x="1746" y="1580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2"/>
            <p:cNvSpPr/>
            <p:nvPr/>
          </p:nvSpPr>
          <p:spPr>
            <a:xfrm>
              <a:off x="4286112" y="3595062"/>
              <a:ext cx="49269" cy="56764"/>
            </a:xfrm>
            <a:custGeom>
              <a:avLst/>
              <a:gdLst/>
              <a:ahLst/>
              <a:cxnLst/>
              <a:rect l="l" t="t" r="r" b="b"/>
              <a:pathLst>
                <a:path w="1650" h="1901" extrusionOk="0">
                  <a:moveTo>
                    <a:pt x="1124" y="1"/>
                  </a:moveTo>
                  <a:lnTo>
                    <a:pt x="1" y="361"/>
                  </a:lnTo>
                  <a:lnTo>
                    <a:pt x="495" y="1900"/>
                  </a:lnTo>
                  <a:lnTo>
                    <a:pt x="1649" y="1529"/>
                  </a:lnTo>
                  <a:lnTo>
                    <a:pt x="1572" y="1289"/>
                  </a:lnTo>
                  <a:lnTo>
                    <a:pt x="703" y="1568"/>
                  </a:lnTo>
                  <a:lnTo>
                    <a:pt x="566" y="1145"/>
                  </a:lnTo>
                  <a:lnTo>
                    <a:pt x="1310" y="906"/>
                  </a:lnTo>
                  <a:lnTo>
                    <a:pt x="1234" y="670"/>
                  </a:lnTo>
                  <a:lnTo>
                    <a:pt x="492" y="909"/>
                  </a:lnTo>
                  <a:lnTo>
                    <a:pt x="363" y="510"/>
                  </a:lnTo>
                  <a:lnTo>
                    <a:pt x="1200" y="240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2"/>
            <p:cNvSpPr/>
            <p:nvPr/>
          </p:nvSpPr>
          <p:spPr>
            <a:xfrm>
              <a:off x="4326722" y="3588105"/>
              <a:ext cx="26814" cy="47507"/>
            </a:xfrm>
            <a:custGeom>
              <a:avLst/>
              <a:gdLst/>
              <a:ahLst/>
              <a:cxnLst/>
              <a:rect l="l" t="t" r="r" b="b"/>
              <a:pathLst>
                <a:path w="898" h="1591" extrusionOk="0">
                  <a:moveTo>
                    <a:pt x="316" y="1"/>
                  </a:moveTo>
                  <a:lnTo>
                    <a:pt x="0" y="130"/>
                  </a:lnTo>
                  <a:lnTo>
                    <a:pt x="462" y="1108"/>
                  </a:lnTo>
                  <a:lnTo>
                    <a:pt x="672" y="1022"/>
                  </a:lnTo>
                  <a:lnTo>
                    <a:pt x="316" y="1"/>
                  </a:lnTo>
                  <a:close/>
                  <a:moveTo>
                    <a:pt x="717" y="1227"/>
                  </a:moveTo>
                  <a:cubicBezTo>
                    <a:pt x="691" y="1227"/>
                    <a:pt x="666" y="1233"/>
                    <a:pt x="643" y="1243"/>
                  </a:cubicBezTo>
                  <a:cubicBezTo>
                    <a:pt x="595" y="1261"/>
                    <a:pt x="558" y="1296"/>
                    <a:pt x="537" y="1341"/>
                  </a:cubicBezTo>
                  <a:cubicBezTo>
                    <a:pt x="518" y="1385"/>
                    <a:pt x="518" y="1434"/>
                    <a:pt x="537" y="1479"/>
                  </a:cubicBezTo>
                  <a:cubicBezTo>
                    <a:pt x="554" y="1523"/>
                    <a:pt x="589" y="1559"/>
                    <a:pt x="635" y="1577"/>
                  </a:cubicBezTo>
                  <a:lnTo>
                    <a:pt x="635" y="1578"/>
                  </a:lnTo>
                  <a:cubicBezTo>
                    <a:pt x="656" y="1586"/>
                    <a:pt x="679" y="1591"/>
                    <a:pt x="701" y="1591"/>
                  </a:cubicBezTo>
                  <a:cubicBezTo>
                    <a:pt x="727" y="1591"/>
                    <a:pt x="753" y="1585"/>
                    <a:pt x="778" y="1574"/>
                  </a:cubicBezTo>
                  <a:cubicBezTo>
                    <a:pt x="824" y="1557"/>
                    <a:pt x="859" y="1522"/>
                    <a:pt x="879" y="1476"/>
                  </a:cubicBezTo>
                  <a:cubicBezTo>
                    <a:pt x="898" y="1433"/>
                    <a:pt x="898" y="1382"/>
                    <a:pt x="879" y="1338"/>
                  </a:cubicBezTo>
                  <a:cubicBezTo>
                    <a:pt x="861" y="1293"/>
                    <a:pt x="827" y="1258"/>
                    <a:pt x="782" y="1240"/>
                  </a:cubicBezTo>
                  <a:cubicBezTo>
                    <a:pt x="761" y="1231"/>
                    <a:pt x="739" y="1227"/>
                    <a:pt x="717" y="1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2"/>
            <p:cNvSpPr/>
            <p:nvPr/>
          </p:nvSpPr>
          <p:spPr>
            <a:xfrm>
              <a:off x="4046993" y="3458931"/>
              <a:ext cx="140282" cy="138550"/>
            </a:xfrm>
            <a:custGeom>
              <a:avLst/>
              <a:gdLst/>
              <a:ahLst/>
              <a:cxnLst/>
              <a:rect l="l" t="t" r="r" b="b"/>
              <a:pathLst>
                <a:path w="4698" h="4640" extrusionOk="0">
                  <a:moveTo>
                    <a:pt x="1680" y="0"/>
                  </a:moveTo>
                  <a:cubicBezTo>
                    <a:pt x="1607" y="0"/>
                    <a:pt x="1531" y="32"/>
                    <a:pt x="1452" y="107"/>
                  </a:cubicBezTo>
                  <a:cubicBezTo>
                    <a:pt x="1225" y="317"/>
                    <a:pt x="1275" y="742"/>
                    <a:pt x="1323" y="1015"/>
                  </a:cubicBezTo>
                  <a:cubicBezTo>
                    <a:pt x="1366" y="1255"/>
                    <a:pt x="1450" y="1487"/>
                    <a:pt x="1576" y="1696"/>
                  </a:cubicBezTo>
                  <a:cubicBezTo>
                    <a:pt x="1380" y="1570"/>
                    <a:pt x="1164" y="1481"/>
                    <a:pt x="938" y="1432"/>
                  </a:cubicBezTo>
                  <a:cubicBezTo>
                    <a:pt x="828" y="1409"/>
                    <a:pt x="681" y="1380"/>
                    <a:pt x="541" y="1380"/>
                  </a:cubicBezTo>
                  <a:cubicBezTo>
                    <a:pt x="360" y="1380"/>
                    <a:pt x="190" y="1428"/>
                    <a:pt x="121" y="1599"/>
                  </a:cubicBezTo>
                  <a:cubicBezTo>
                    <a:pt x="0" y="1892"/>
                    <a:pt x="221" y="2187"/>
                    <a:pt x="466" y="2325"/>
                  </a:cubicBezTo>
                  <a:cubicBezTo>
                    <a:pt x="665" y="2438"/>
                    <a:pt x="894" y="2506"/>
                    <a:pt x="1122" y="2548"/>
                  </a:cubicBezTo>
                  <a:cubicBezTo>
                    <a:pt x="937" y="2672"/>
                    <a:pt x="763" y="2819"/>
                    <a:pt x="633" y="2993"/>
                  </a:cubicBezTo>
                  <a:cubicBezTo>
                    <a:pt x="480" y="3198"/>
                    <a:pt x="358" y="3579"/>
                    <a:pt x="618" y="3759"/>
                  </a:cubicBezTo>
                  <a:cubicBezTo>
                    <a:pt x="688" y="3807"/>
                    <a:pt x="765" y="3827"/>
                    <a:pt x="842" y="3827"/>
                  </a:cubicBezTo>
                  <a:cubicBezTo>
                    <a:pt x="1030" y="3827"/>
                    <a:pt x="1223" y="3709"/>
                    <a:pt x="1357" y="3589"/>
                  </a:cubicBezTo>
                  <a:cubicBezTo>
                    <a:pt x="1520" y="3442"/>
                    <a:pt x="1645" y="3260"/>
                    <a:pt x="1794" y="3100"/>
                  </a:cubicBezTo>
                  <a:cubicBezTo>
                    <a:pt x="1802" y="3405"/>
                    <a:pt x="1848" y="3710"/>
                    <a:pt x="1931" y="4005"/>
                  </a:cubicBezTo>
                  <a:cubicBezTo>
                    <a:pt x="2002" y="4253"/>
                    <a:pt x="2115" y="4587"/>
                    <a:pt x="2409" y="4634"/>
                  </a:cubicBezTo>
                  <a:cubicBezTo>
                    <a:pt x="2430" y="4637"/>
                    <a:pt x="2450" y="4639"/>
                    <a:pt x="2468" y="4639"/>
                  </a:cubicBezTo>
                  <a:cubicBezTo>
                    <a:pt x="2757" y="4639"/>
                    <a:pt x="2775" y="4248"/>
                    <a:pt x="2780" y="4024"/>
                  </a:cubicBezTo>
                  <a:cubicBezTo>
                    <a:pt x="2784" y="3793"/>
                    <a:pt x="2756" y="3563"/>
                    <a:pt x="2714" y="3334"/>
                  </a:cubicBezTo>
                  <a:lnTo>
                    <a:pt x="2714" y="3334"/>
                  </a:lnTo>
                  <a:cubicBezTo>
                    <a:pt x="2889" y="3517"/>
                    <a:pt x="3075" y="3687"/>
                    <a:pt x="3271" y="3848"/>
                  </a:cubicBezTo>
                  <a:cubicBezTo>
                    <a:pt x="3404" y="3957"/>
                    <a:pt x="3593" y="4076"/>
                    <a:pt x="3771" y="4076"/>
                  </a:cubicBezTo>
                  <a:cubicBezTo>
                    <a:pt x="3867" y="4076"/>
                    <a:pt x="3959" y="4042"/>
                    <a:pt x="4038" y="3953"/>
                  </a:cubicBezTo>
                  <a:cubicBezTo>
                    <a:pt x="4265" y="3699"/>
                    <a:pt x="4029" y="3386"/>
                    <a:pt x="3832" y="3209"/>
                  </a:cubicBezTo>
                  <a:cubicBezTo>
                    <a:pt x="3726" y="3115"/>
                    <a:pt x="3618" y="3025"/>
                    <a:pt x="3505" y="2942"/>
                  </a:cubicBezTo>
                  <a:lnTo>
                    <a:pt x="3505" y="2942"/>
                  </a:lnTo>
                  <a:cubicBezTo>
                    <a:pt x="3658" y="3003"/>
                    <a:pt x="3818" y="3049"/>
                    <a:pt x="3982" y="3079"/>
                  </a:cubicBezTo>
                  <a:cubicBezTo>
                    <a:pt x="4037" y="3089"/>
                    <a:pt x="4098" y="3096"/>
                    <a:pt x="4161" y="3096"/>
                  </a:cubicBezTo>
                  <a:cubicBezTo>
                    <a:pt x="4385" y="3096"/>
                    <a:pt x="4623" y="3015"/>
                    <a:pt x="4639" y="2754"/>
                  </a:cubicBezTo>
                  <a:cubicBezTo>
                    <a:pt x="4657" y="2463"/>
                    <a:pt x="4332" y="2361"/>
                    <a:pt x="4105" y="2316"/>
                  </a:cubicBezTo>
                  <a:cubicBezTo>
                    <a:pt x="4077" y="2312"/>
                    <a:pt x="4048" y="2306"/>
                    <a:pt x="4022" y="2303"/>
                  </a:cubicBezTo>
                  <a:cubicBezTo>
                    <a:pt x="4259" y="2206"/>
                    <a:pt x="4510" y="2045"/>
                    <a:pt x="4590" y="1803"/>
                  </a:cubicBezTo>
                  <a:cubicBezTo>
                    <a:pt x="4697" y="1479"/>
                    <a:pt x="4384" y="1321"/>
                    <a:pt x="4111" y="1321"/>
                  </a:cubicBezTo>
                  <a:cubicBezTo>
                    <a:pt x="4085" y="1321"/>
                    <a:pt x="4060" y="1322"/>
                    <a:pt x="4035" y="1325"/>
                  </a:cubicBezTo>
                  <a:cubicBezTo>
                    <a:pt x="3860" y="1346"/>
                    <a:pt x="3695" y="1413"/>
                    <a:pt x="3532" y="1473"/>
                  </a:cubicBezTo>
                  <a:lnTo>
                    <a:pt x="3075" y="1644"/>
                  </a:lnTo>
                  <a:cubicBezTo>
                    <a:pt x="3231" y="1413"/>
                    <a:pt x="3361" y="1162"/>
                    <a:pt x="3461" y="901"/>
                  </a:cubicBezTo>
                  <a:cubicBezTo>
                    <a:pt x="3541" y="687"/>
                    <a:pt x="3658" y="237"/>
                    <a:pt x="3349" y="145"/>
                  </a:cubicBezTo>
                  <a:cubicBezTo>
                    <a:pt x="3312" y="134"/>
                    <a:pt x="3277" y="129"/>
                    <a:pt x="3242" y="129"/>
                  </a:cubicBezTo>
                  <a:cubicBezTo>
                    <a:pt x="3024" y="129"/>
                    <a:pt x="2852" y="328"/>
                    <a:pt x="2744" y="504"/>
                  </a:cubicBezTo>
                  <a:cubicBezTo>
                    <a:pt x="2613" y="723"/>
                    <a:pt x="2496" y="950"/>
                    <a:pt x="2395" y="1184"/>
                  </a:cubicBezTo>
                  <a:cubicBezTo>
                    <a:pt x="2287" y="750"/>
                    <a:pt x="2029" y="0"/>
                    <a:pt x="1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2"/>
            <p:cNvSpPr/>
            <p:nvPr/>
          </p:nvSpPr>
          <p:spPr>
            <a:xfrm>
              <a:off x="4096561" y="3502855"/>
              <a:ext cx="47507" cy="44342"/>
            </a:xfrm>
            <a:custGeom>
              <a:avLst/>
              <a:gdLst/>
              <a:ahLst/>
              <a:cxnLst/>
              <a:rect l="l" t="t" r="r" b="b"/>
              <a:pathLst>
                <a:path w="1591" h="1485" extrusionOk="0">
                  <a:moveTo>
                    <a:pt x="698" y="0"/>
                  </a:moveTo>
                  <a:cubicBezTo>
                    <a:pt x="691" y="0"/>
                    <a:pt x="684" y="1"/>
                    <a:pt x="676" y="2"/>
                  </a:cubicBezTo>
                  <a:cubicBezTo>
                    <a:pt x="379" y="47"/>
                    <a:pt x="115" y="289"/>
                    <a:pt x="57" y="587"/>
                  </a:cubicBezTo>
                  <a:cubicBezTo>
                    <a:pt x="1" y="899"/>
                    <a:pt x="140" y="1213"/>
                    <a:pt x="410" y="1381"/>
                  </a:cubicBezTo>
                  <a:cubicBezTo>
                    <a:pt x="525" y="1451"/>
                    <a:pt x="656" y="1484"/>
                    <a:pt x="787" y="1484"/>
                  </a:cubicBezTo>
                  <a:cubicBezTo>
                    <a:pt x="993" y="1484"/>
                    <a:pt x="1198" y="1400"/>
                    <a:pt x="1335" y="1238"/>
                  </a:cubicBezTo>
                  <a:cubicBezTo>
                    <a:pt x="1538" y="1000"/>
                    <a:pt x="1590" y="571"/>
                    <a:pt x="1400" y="310"/>
                  </a:cubicBezTo>
                  <a:cubicBezTo>
                    <a:pt x="1285" y="153"/>
                    <a:pt x="1064" y="34"/>
                    <a:pt x="859" y="34"/>
                  </a:cubicBezTo>
                  <a:cubicBezTo>
                    <a:pt x="835" y="34"/>
                    <a:pt x="811" y="36"/>
                    <a:pt x="787" y="39"/>
                  </a:cubicBezTo>
                  <a:cubicBezTo>
                    <a:pt x="764" y="14"/>
                    <a:pt x="732" y="0"/>
                    <a:pt x="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2"/>
            <p:cNvSpPr/>
            <p:nvPr/>
          </p:nvSpPr>
          <p:spPr>
            <a:xfrm>
              <a:off x="4206266" y="2997265"/>
              <a:ext cx="140282" cy="138550"/>
            </a:xfrm>
            <a:custGeom>
              <a:avLst/>
              <a:gdLst/>
              <a:ahLst/>
              <a:cxnLst/>
              <a:rect l="l" t="t" r="r" b="b"/>
              <a:pathLst>
                <a:path w="4698" h="4640" extrusionOk="0">
                  <a:moveTo>
                    <a:pt x="1679" y="1"/>
                  </a:moveTo>
                  <a:cubicBezTo>
                    <a:pt x="1607" y="1"/>
                    <a:pt x="1531" y="33"/>
                    <a:pt x="1451" y="107"/>
                  </a:cubicBezTo>
                  <a:cubicBezTo>
                    <a:pt x="1225" y="318"/>
                    <a:pt x="1274" y="742"/>
                    <a:pt x="1323" y="1015"/>
                  </a:cubicBezTo>
                  <a:cubicBezTo>
                    <a:pt x="1365" y="1256"/>
                    <a:pt x="1451" y="1486"/>
                    <a:pt x="1575" y="1697"/>
                  </a:cubicBezTo>
                  <a:cubicBezTo>
                    <a:pt x="1381" y="1570"/>
                    <a:pt x="1164" y="1481"/>
                    <a:pt x="937" y="1432"/>
                  </a:cubicBezTo>
                  <a:cubicBezTo>
                    <a:pt x="827" y="1409"/>
                    <a:pt x="681" y="1380"/>
                    <a:pt x="541" y="1380"/>
                  </a:cubicBezTo>
                  <a:cubicBezTo>
                    <a:pt x="360" y="1380"/>
                    <a:pt x="190" y="1429"/>
                    <a:pt x="120" y="1600"/>
                  </a:cubicBezTo>
                  <a:cubicBezTo>
                    <a:pt x="1" y="1892"/>
                    <a:pt x="221" y="2186"/>
                    <a:pt x="467" y="2326"/>
                  </a:cubicBezTo>
                  <a:cubicBezTo>
                    <a:pt x="666" y="2437"/>
                    <a:pt x="893" y="2507"/>
                    <a:pt x="1123" y="2548"/>
                  </a:cubicBezTo>
                  <a:cubicBezTo>
                    <a:pt x="937" y="2673"/>
                    <a:pt x="764" y="2820"/>
                    <a:pt x="633" y="2993"/>
                  </a:cubicBezTo>
                  <a:cubicBezTo>
                    <a:pt x="479" y="3197"/>
                    <a:pt x="359" y="3580"/>
                    <a:pt x="618" y="3758"/>
                  </a:cubicBezTo>
                  <a:cubicBezTo>
                    <a:pt x="689" y="3806"/>
                    <a:pt x="765" y="3826"/>
                    <a:pt x="842" y="3826"/>
                  </a:cubicBezTo>
                  <a:cubicBezTo>
                    <a:pt x="1030" y="3826"/>
                    <a:pt x="1223" y="3709"/>
                    <a:pt x="1356" y="3590"/>
                  </a:cubicBezTo>
                  <a:cubicBezTo>
                    <a:pt x="1520" y="3443"/>
                    <a:pt x="1645" y="3259"/>
                    <a:pt x="1795" y="3100"/>
                  </a:cubicBezTo>
                  <a:cubicBezTo>
                    <a:pt x="1802" y="3406"/>
                    <a:pt x="1847" y="3710"/>
                    <a:pt x="1931" y="4005"/>
                  </a:cubicBezTo>
                  <a:cubicBezTo>
                    <a:pt x="2003" y="4253"/>
                    <a:pt x="2115" y="4586"/>
                    <a:pt x="2409" y="4635"/>
                  </a:cubicBezTo>
                  <a:cubicBezTo>
                    <a:pt x="2430" y="4638"/>
                    <a:pt x="2450" y="4640"/>
                    <a:pt x="2469" y="4640"/>
                  </a:cubicBezTo>
                  <a:cubicBezTo>
                    <a:pt x="2757" y="4640"/>
                    <a:pt x="2775" y="4249"/>
                    <a:pt x="2780" y="4025"/>
                  </a:cubicBezTo>
                  <a:cubicBezTo>
                    <a:pt x="2785" y="3793"/>
                    <a:pt x="2755" y="3563"/>
                    <a:pt x="2713" y="3335"/>
                  </a:cubicBezTo>
                  <a:lnTo>
                    <a:pt x="2713" y="3335"/>
                  </a:lnTo>
                  <a:cubicBezTo>
                    <a:pt x="2889" y="3517"/>
                    <a:pt x="3074" y="3688"/>
                    <a:pt x="3270" y="3848"/>
                  </a:cubicBezTo>
                  <a:cubicBezTo>
                    <a:pt x="3404" y="3957"/>
                    <a:pt x="3594" y="4076"/>
                    <a:pt x="3772" y="4076"/>
                  </a:cubicBezTo>
                  <a:cubicBezTo>
                    <a:pt x="3867" y="4076"/>
                    <a:pt x="3960" y="4042"/>
                    <a:pt x="4039" y="3954"/>
                  </a:cubicBezTo>
                  <a:cubicBezTo>
                    <a:pt x="4264" y="3700"/>
                    <a:pt x="4030" y="3387"/>
                    <a:pt x="3831" y="3209"/>
                  </a:cubicBezTo>
                  <a:cubicBezTo>
                    <a:pt x="3727" y="3115"/>
                    <a:pt x="3617" y="3026"/>
                    <a:pt x="3504" y="2942"/>
                  </a:cubicBezTo>
                  <a:lnTo>
                    <a:pt x="3504" y="2942"/>
                  </a:lnTo>
                  <a:cubicBezTo>
                    <a:pt x="3659" y="3002"/>
                    <a:pt x="3819" y="3048"/>
                    <a:pt x="3982" y="3080"/>
                  </a:cubicBezTo>
                  <a:cubicBezTo>
                    <a:pt x="4037" y="3090"/>
                    <a:pt x="4098" y="3096"/>
                    <a:pt x="4161" y="3096"/>
                  </a:cubicBezTo>
                  <a:cubicBezTo>
                    <a:pt x="4385" y="3096"/>
                    <a:pt x="4623" y="3016"/>
                    <a:pt x="4639" y="2755"/>
                  </a:cubicBezTo>
                  <a:cubicBezTo>
                    <a:pt x="4656" y="2464"/>
                    <a:pt x="4331" y="2363"/>
                    <a:pt x="4104" y="2318"/>
                  </a:cubicBezTo>
                  <a:cubicBezTo>
                    <a:pt x="4077" y="2312"/>
                    <a:pt x="4049" y="2308"/>
                    <a:pt x="4022" y="2303"/>
                  </a:cubicBezTo>
                  <a:cubicBezTo>
                    <a:pt x="4260" y="2207"/>
                    <a:pt x="4509" y="2045"/>
                    <a:pt x="4589" y="1803"/>
                  </a:cubicBezTo>
                  <a:cubicBezTo>
                    <a:pt x="4697" y="1480"/>
                    <a:pt x="4385" y="1323"/>
                    <a:pt x="4112" y="1323"/>
                  </a:cubicBezTo>
                  <a:cubicBezTo>
                    <a:pt x="4086" y="1323"/>
                    <a:pt x="4060" y="1324"/>
                    <a:pt x="4036" y="1327"/>
                  </a:cubicBezTo>
                  <a:cubicBezTo>
                    <a:pt x="3859" y="1346"/>
                    <a:pt x="3696" y="1413"/>
                    <a:pt x="3531" y="1475"/>
                  </a:cubicBezTo>
                  <a:lnTo>
                    <a:pt x="3074" y="1646"/>
                  </a:lnTo>
                  <a:cubicBezTo>
                    <a:pt x="3231" y="1413"/>
                    <a:pt x="3360" y="1164"/>
                    <a:pt x="3461" y="901"/>
                  </a:cubicBezTo>
                  <a:cubicBezTo>
                    <a:pt x="3541" y="689"/>
                    <a:pt x="3659" y="238"/>
                    <a:pt x="3349" y="146"/>
                  </a:cubicBezTo>
                  <a:cubicBezTo>
                    <a:pt x="3312" y="135"/>
                    <a:pt x="3277" y="130"/>
                    <a:pt x="3242" y="130"/>
                  </a:cubicBezTo>
                  <a:cubicBezTo>
                    <a:pt x="3025" y="130"/>
                    <a:pt x="2851" y="328"/>
                    <a:pt x="2745" y="505"/>
                  </a:cubicBezTo>
                  <a:cubicBezTo>
                    <a:pt x="2614" y="725"/>
                    <a:pt x="2497" y="952"/>
                    <a:pt x="2396" y="1185"/>
                  </a:cubicBezTo>
                  <a:cubicBezTo>
                    <a:pt x="2287" y="751"/>
                    <a:pt x="2029" y="1"/>
                    <a:pt x="1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2"/>
            <p:cNvSpPr/>
            <p:nvPr/>
          </p:nvSpPr>
          <p:spPr>
            <a:xfrm>
              <a:off x="4255894" y="3041219"/>
              <a:ext cx="47448" cy="44342"/>
            </a:xfrm>
            <a:custGeom>
              <a:avLst/>
              <a:gdLst/>
              <a:ahLst/>
              <a:cxnLst/>
              <a:rect l="l" t="t" r="r" b="b"/>
              <a:pathLst>
                <a:path w="1589" h="1485" extrusionOk="0">
                  <a:moveTo>
                    <a:pt x="697" y="0"/>
                  </a:moveTo>
                  <a:cubicBezTo>
                    <a:pt x="690" y="0"/>
                    <a:pt x="683" y="1"/>
                    <a:pt x="676" y="2"/>
                  </a:cubicBezTo>
                  <a:cubicBezTo>
                    <a:pt x="378" y="47"/>
                    <a:pt x="114" y="288"/>
                    <a:pt x="57" y="587"/>
                  </a:cubicBezTo>
                  <a:cubicBezTo>
                    <a:pt x="1" y="898"/>
                    <a:pt x="140" y="1213"/>
                    <a:pt x="409" y="1381"/>
                  </a:cubicBezTo>
                  <a:cubicBezTo>
                    <a:pt x="524" y="1450"/>
                    <a:pt x="655" y="1485"/>
                    <a:pt x="786" y="1485"/>
                  </a:cubicBezTo>
                  <a:cubicBezTo>
                    <a:pt x="992" y="1485"/>
                    <a:pt x="1197" y="1400"/>
                    <a:pt x="1335" y="1238"/>
                  </a:cubicBezTo>
                  <a:cubicBezTo>
                    <a:pt x="1537" y="1001"/>
                    <a:pt x="1589" y="570"/>
                    <a:pt x="1399" y="309"/>
                  </a:cubicBezTo>
                  <a:cubicBezTo>
                    <a:pt x="1283" y="153"/>
                    <a:pt x="1062" y="34"/>
                    <a:pt x="858" y="34"/>
                  </a:cubicBezTo>
                  <a:cubicBezTo>
                    <a:pt x="833" y="34"/>
                    <a:pt x="809" y="36"/>
                    <a:pt x="786" y="39"/>
                  </a:cubicBezTo>
                  <a:cubicBezTo>
                    <a:pt x="762" y="15"/>
                    <a:pt x="730" y="0"/>
                    <a:pt x="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2"/>
            <p:cNvSpPr/>
            <p:nvPr/>
          </p:nvSpPr>
          <p:spPr>
            <a:xfrm>
              <a:off x="4257864" y="3359288"/>
              <a:ext cx="224308" cy="151002"/>
            </a:xfrm>
            <a:custGeom>
              <a:avLst/>
              <a:gdLst/>
              <a:ahLst/>
              <a:cxnLst/>
              <a:rect l="l" t="t" r="r" b="b"/>
              <a:pathLst>
                <a:path w="7512" h="5057" extrusionOk="0">
                  <a:moveTo>
                    <a:pt x="154" y="1"/>
                  </a:moveTo>
                  <a:cubicBezTo>
                    <a:pt x="68" y="1"/>
                    <a:pt x="0" y="116"/>
                    <a:pt x="86" y="178"/>
                  </a:cubicBezTo>
                  <a:cubicBezTo>
                    <a:pt x="183" y="246"/>
                    <a:pt x="282" y="310"/>
                    <a:pt x="384" y="369"/>
                  </a:cubicBezTo>
                  <a:cubicBezTo>
                    <a:pt x="387" y="380"/>
                    <a:pt x="392" y="388"/>
                    <a:pt x="398" y="397"/>
                  </a:cubicBezTo>
                  <a:cubicBezTo>
                    <a:pt x="381" y="434"/>
                    <a:pt x="398" y="479"/>
                    <a:pt x="433" y="497"/>
                  </a:cubicBezTo>
                  <a:cubicBezTo>
                    <a:pt x="1095" y="897"/>
                    <a:pt x="1576" y="1570"/>
                    <a:pt x="1715" y="2334"/>
                  </a:cubicBezTo>
                  <a:cubicBezTo>
                    <a:pt x="1782" y="2696"/>
                    <a:pt x="1790" y="3070"/>
                    <a:pt x="1908" y="3421"/>
                  </a:cubicBezTo>
                  <a:cubicBezTo>
                    <a:pt x="1983" y="3644"/>
                    <a:pt x="2172" y="3990"/>
                    <a:pt x="2419" y="3990"/>
                  </a:cubicBezTo>
                  <a:cubicBezTo>
                    <a:pt x="2484" y="3990"/>
                    <a:pt x="2554" y="3965"/>
                    <a:pt x="2627" y="3908"/>
                  </a:cubicBezTo>
                  <a:cubicBezTo>
                    <a:pt x="2791" y="3776"/>
                    <a:pt x="2822" y="3573"/>
                    <a:pt x="2806" y="3374"/>
                  </a:cubicBezTo>
                  <a:cubicBezTo>
                    <a:pt x="2791" y="3208"/>
                    <a:pt x="2730" y="2976"/>
                    <a:pt x="2836" y="2832"/>
                  </a:cubicBezTo>
                  <a:cubicBezTo>
                    <a:pt x="3020" y="3113"/>
                    <a:pt x="3026" y="3467"/>
                    <a:pt x="3106" y="3788"/>
                  </a:cubicBezTo>
                  <a:cubicBezTo>
                    <a:pt x="3195" y="4149"/>
                    <a:pt x="3409" y="4534"/>
                    <a:pt x="3809" y="4597"/>
                  </a:cubicBezTo>
                  <a:cubicBezTo>
                    <a:pt x="3814" y="4597"/>
                    <a:pt x="3818" y="4598"/>
                    <a:pt x="3822" y="4598"/>
                  </a:cubicBezTo>
                  <a:cubicBezTo>
                    <a:pt x="3870" y="4598"/>
                    <a:pt x="3919" y="4561"/>
                    <a:pt x="3922" y="4512"/>
                  </a:cubicBezTo>
                  <a:cubicBezTo>
                    <a:pt x="3952" y="4159"/>
                    <a:pt x="3941" y="3806"/>
                    <a:pt x="3894" y="3456"/>
                  </a:cubicBezTo>
                  <a:lnTo>
                    <a:pt x="3894" y="3456"/>
                  </a:lnTo>
                  <a:cubicBezTo>
                    <a:pt x="4152" y="3757"/>
                    <a:pt x="4306" y="4141"/>
                    <a:pt x="4542" y="4462"/>
                  </a:cubicBezTo>
                  <a:cubicBezTo>
                    <a:pt x="4671" y="4635"/>
                    <a:pt x="4876" y="4893"/>
                    <a:pt x="5111" y="4905"/>
                  </a:cubicBezTo>
                  <a:cubicBezTo>
                    <a:pt x="5115" y="4906"/>
                    <a:pt x="5120" y="4906"/>
                    <a:pt x="5125" y="4906"/>
                  </a:cubicBezTo>
                  <a:cubicBezTo>
                    <a:pt x="5343" y="4906"/>
                    <a:pt x="5466" y="4668"/>
                    <a:pt x="5449" y="4472"/>
                  </a:cubicBezTo>
                  <a:cubicBezTo>
                    <a:pt x="5437" y="4324"/>
                    <a:pt x="5352" y="4196"/>
                    <a:pt x="5283" y="4071"/>
                  </a:cubicBezTo>
                  <a:cubicBezTo>
                    <a:pt x="5223" y="3968"/>
                    <a:pt x="5160" y="3830"/>
                    <a:pt x="5200" y="3715"/>
                  </a:cubicBezTo>
                  <a:lnTo>
                    <a:pt x="5200" y="3715"/>
                  </a:lnTo>
                  <a:lnTo>
                    <a:pt x="6148" y="4414"/>
                  </a:lnTo>
                  <a:lnTo>
                    <a:pt x="6658" y="4791"/>
                  </a:lnTo>
                  <a:cubicBezTo>
                    <a:pt x="6790" y="4888"/>
                    <a:pt x="6915" y="4994"/>
                    <a:pt x="7075" y="5039"/>
                  </a:cubicBezTo>
                  <a:cubicBezTo>
                    <a:pt x="7115" y="5050"/>
                    <a:pt x="7158" y="5056"/>
                    <a:pt x="7201" y="5056"/>
                  </a:cubicBezTo>
                  <a:cubicBezTo>
                    <a:pt x="7277" y="5056"/>
                    <a:pt x="7352" y="5035"/>
                    <a:pt x="7405" y="4974"/>
                  </a:cubicBezTo>
                  <a:cubicBezTo>
                    <a:pt x="7511" y="4852"/>
                    <a:pt x="7460" y="4689"/>
                    <a:pt x="7388" y="4563"/>
                  </a:cubicBezTo>
                  <a:cubicBezTo>
                    <a:pt x="7206" y="4239"/>
                    <a:pt x="6848" y="4027"/>
                    <a:pt x="6560" y="3809"/>
                  </a:cubicBezTo>
                  <a:lnTo>
                    <a:pt x="5545" y="3037"/>
                  </a:lnTo>
                  <a:cubicBezTo>
                    <a:pt x="5604" y="3024"/>
                    <a:pt x="5664" y="3019"/>
                    <a:pt x="5726" y="3019"/>
                  </a:cubicBezTo>
                  <a:cubicBezTo>
                    <a:pt x="5869" y="3019"/>
                    <a:pt x="6018" y="3046"/>
                    <a:pt x="6151" y="3055"/>
                  </a:cubicBezTo>
                  <a:cubicBezTo>
                    <a:pt x="6199" y="3059"/>
                    <a:pt x="6247" y="3061"/>
                    <a:pt x="6295" y="3061"/>
                  </a:cubicBezTo>
                  <a:cubicBezTo>
                    <a:pt x="6494" y="3061"/>
                    <a:pt x="6685" y="3020"/>
                    <a:pt x="6833" y="2865"/>
                  </a:cubicBezTo>
                  <a:cubicBezTo>
                    <a:pt x="6867" y="2822"/>
                    <a:pt x="6860" y="2760"/>
                    <a:pt x="6817" y="2724"/>
                  </a:cubicBezTo>
                  <a:cubicBezTo>
                    <a:pt x="6458" y="2481"/>
                    <a:pt x="6032" y="2404"/>
                    <a:pt x="5611" y="2337"/>
                  </a:cubicBezTo>
                  <a:cubicBezTo>
                    <a:pt x="5306" y="2288"/>
                    <a:pt x="4992" y="2243"/>
                    <a:pt x="4708" y="2123"/>
                  </a:cubicBezTo>
                  <a:lnTo>
                    <a:pt x="4708" y="2123"/>
                  </a:lnTo>
                  <a:lnTo>
                    <a:pt x="5373" y="2131"/>
                  </a:lnTo>
                  <a:cubicBezTo>
                    <a:pt x="5475" y="2132"/>
                    <a:pt x="5583" y="2142"/>
                    <a:pt x="5688" y="2142"/>
                  </a:cubicBezTo>
                  <a:cubicBezTo>
                    <a:pt x="5740" y="2142"/>
                    <a:pt x="5791" y="2139"/>
                    <a:pt x="5841" y="2132"/>
                  </a:cubicBezTo>
                  <a:cubicBezTo>
                    <a:pt x="5944" y="2117"/>
                    <a:pt x="6038" y="2037"/>
                    <a:pt x="6026" y="1924"/>
                  </a:cubicBezTo>
                  <a:cubicBezTo>
                    <a:pt x="6002" y="1662"/>
                    <a:pt x="5594" y="1605"/>
                    <a:pt x="5400" y="1555"/>
                  </a:cubicBezTo>
                  <a:cubicBezTo>
                    <a:pt x="5087" y="1473"/>
                    <a:pt x="4768" y="1420"/>
                    <a:pt x="4447" y="1396"/>
                  </a:cubicBezTo>
                  <a:cubicBezTo>
                    <a:pt x="4168" y="1375"/>
                    <a:pt x="3864" y="1381"/>
                    <a:pt x="3599" y="1280"/>
                  </a:cubicBezTo>
                  <a:lnTo>
                    <a:pt x="3972" y="1203"/>
                  </a:lnTo>
                  <a:cubicBezTo>
                    <a:pt x="4165" y="1165"/>
                    <a:pt x="4379" y="1145"/>
                    <a:pt x="4563" y="1073"/>
                  </a:cubicBezTo>
                  <a:cubicBezTo>
                    <a:pt x="4697" y="1019"/>
                    <a:pt x="4818" y="906"/>
                    <a:pt x="4789" y="749"/>
                  </a:cubicBezTo>
                  <a:cubicBezTo>
                    <a:pt x="4760" y="607"/>
                    <a:pt x="4613" y="540"/>
                    <a:pt x="4484" y="516"/>
                  </a:cubicBezTo>
                  <a:cubicBezTo>
                    <a:pt x="4393" y="500"/>
                    <a:pt x="4296" y="495"/>
                    <a:pt x="4200" y="495"/>
                  </a:cubicBezTo>
                  <a:cubicBezTo>
                    <a:pt x="4111" y="495"/>
                    <a:pt x="4022" y="499"/>
                    <a:pt x="3937" y="503"/>
                  </a:cubicBezTo>
                  <a:cubicBezTo>
                    <a:pt x="3748" y="512"/>
                    <a:pt x="3561" y="531"/>
                    <a:pt x="3373" y="555"/>
                  </a:cubicBezTo>
                  <a:cubicBezTo>
                    <a:pt x="2983" y="602"/>
                    <a:pt x="2594" y="666"/>
                    <a:pt x="2199" y="676"/>
                  </a:cubicBezTo>
                  <a:cubicBezTo>
                    <a:pt x="2168" y="677"/>
                    <a:pt x="2137" y="677"/>
                    <a:pt x="2105" y="677"/>
                  </a:cubicBezTo>
                  <a:cubicBezTo>
                    <a:pt x="1709" y="677"/>
                    <a:pt x="1311" y="614"/>
                    <a:pt x="957" y="429"/>
                  </a:cubicBezTo>
                  <a:cubicBezTo>
                    <a:pt x="849" y="341"/>
                    <a:pt x="723" y="282"/>
                    <a:pt x="586" y="253"/>
                  </a:cubicBezTo>
                  <a:cubicBezTo>
                    <a:pt x="457" y="184"/>
                    <a:pt x="333" y="107"/>
                    <a:pt x="212" y="20"/>
                  </a:cubicBezTo>
                  <a:cubicBezTo>
                    <a:pt x="193" y="7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2"/>
            <p:cNvSpPr/>
            <p:nvPr/>
          </p:nvSpPr>
          <p:spPr>
            <a:xfrm>
              <a:off x="4257745" y="3248627"/>
              <a:ext cx="192448" cy="119171"/>
            </a:xfrm>
            <a:custGeom>
              <a:avLst/>
              <a:gdLst/>
              <a:ahLst/>
              <a:cxnLst/>
              <a:rect l="l" t="t" r="r" b="b"/>
              <a:pathLst>
                <a:path w="6445" h="3991" extrusionOk="0">
                  <a:moveTo>
                    <a:pt x="4362" y="0"/>
                  </a:moveTo>
                  <a:cubicBezTo>
                    <a:pt x="4347" y="0"/>
                    <a:pt x="4330" y="4"/>
                    <a:pt x="4313" y="12"/>
                  </a:cubicBezTo>
                  <a:cubicBezTo>
                    <a:pt x="3717" y="296"/>
                    <a:pt x="3395" y="898"/>
                    <a:pt x="3163" y="1487"/>
                  </a:cubicBezTo>
                  <a:cubicBezTo>
                    <a:pt x="2930" y="2076"/>
                    <a:pt x="2745" y="2723"/>
                    <a:pt x="2249" y="3149"/>
                  </a:cubicBezTo>
                  <a:cubicBezTo>
                    <a:pt x="2231" y="3164"/>
                    <a:pt x="2220" y="3182"/>
                    <a:pt x="2212" y="3203"/>
                  </a:cubicBezTo>
                  <a:cubicBezTo>
                    <a:pt x="2004" y="3280"/>
                    <a:pt x="1795" y="3351"/>
                    <a:pt x="1583" y="3416"/>
                  </a:cubicBezTo>
                  <a:cubicBezTo>
                    <a:pt x="1114" y="3560"/>
                    <a:pt x="633" y="3669"/>
                    <a:pt x="147" y="3740"/>
                  </a:cubicBezTo>
                  <a:cubicBezTo>
                    <a:pt x="1" y="3761"/>
                    <a:pt x="27" y="3979"/>
                    <a:pt x="162" y="3979"/>
                  </a:cubicBezTo>
                  <a:cubicBezTo>
                    <a:pt x="169" y="3979"/>
                    <a:pt x="175" y="3978"/>
                    <a:pt x="182" y="3977"/>
                  </a:cubicBezTo>
                  <a:cubicBezTo>
                    <a:pt x="880" y="3876"/>
                    <a:pt x="1555" y="3692"/>
                    <a:pt x="2214" y="3455"/>
                  </a:cubicBezTo>
                  <a:cubicBezTo>
                    <a:pt x="2236" y="3490"/>
                    <a:pt x="2271" y="3505"/>
                    <a:pt x="2306" y="3505"/>
                  </a:cubicBezTo>
                  <a:cubicBezTo>
                    <a:pt x="2349" y="3505"/>
                    <a:pt x="2394" y="3482"/>
                    <a:pt x="2417" y="3445"/>
                  </a:cubicBezTo>
                  <a:cubicBezTo>
                    <a:pt x="2585" y="3428"/>
                    <a:pt x="2751" y="3412"/>
                    <a:pt x="2917" y="3393"/>
                  </a:cubicBezTo>
                  <a:cubicBezTo>
                    <a:pt x="3527" y="3787"/>
                    <a:pt x="4243" y="3990"/>
                    <a:pt x="4963" y="3990"/>
                  </a:cubicBezTo>
                  <a:cubicBezTo>
                    <a:pt x="5346" y="3990"/>
                    <a:pt x="5729" y="3932"/>
                    <a:pt x="6098" y="3815"/>
                  </a:cubicBezTo>
                  <a:cubicBezTo>
                    <a:pt x="6174" y="3792"/>
                    <a:pt x="6190" y="3685"/>
                    <a:pt x="6144" y="3630"/>
                  </a:cubicBezTo>
                  <a:cubicBezTo>
                    <a:pt x="5756" y="3173"/>
                    <a:pt x="5171" y="2885"/>
                    <a:pt x="4567" y="2879"/>
                  </a:cubicBezTo>
                  <a:cubicBezTo>
                    <a:pt x="4559" y="2879"/>
                    <a:pt x="4551" y="2879"/>
                    <a:pt x="4543" y="2879"/>
                  </a:cubicBezTo>
                  <a:cubicBezTo>
                    <a:pt x="4193" y="2879"/>
                    <a:pt x="3857" y="2974"/>
                    <a:pt x="3516" y="3050"/>
                  </a:cubicBezTo>
                  <a:cubicBezTo>
                    <a:pt x="3350" y="3087"/>
                    <a:pt x="3183" y="3114"/>
                    <a:pt x="3013" y="3137"/>
                  </a:cubicBezTo>
                  <a:cubicBezTo>
                    <a:pt x="3705" y="2838"/>
                    <a:pt x="4377" y="2490"/>
                    <a:pt x="5033" y="2124"/>
                  </a:cubicBezTo>
                  <a:cubicBezTo>
                    <a:pt x="5469" y="1881"/>
                    <a:pt x="5900" y="1628"/>
                    <a:pt x="6331" y="1376"/>
                  </a:cubicBezTo>
                  <a:cubicBezTo>
                    <a:pt x="6444" y="1310"/>
                    <a:pt x="6391" y="1139"/>
                    <a:pt x="6290" y="1139"/>
                  </a:cubicBezTo>
                  <a:cubicBezTo>
                    <a:pt x="6273" y="1139"/>
                    <a:pt x="6254" y="1144"/>
                    <a:pt x="6235" y="1155"/>
                  </a:cubicBezTo>
                  <a:cubicBezTo>
                    <a:pt x="5089" y="1826"/>
                    <a:pt x="3932" y="2502"/>
                    <a:pt x="2703" y="3010"/>
                  </a:cubicBezTo>
                  <a:cubicBezTo>
                    <a:pt x="2798" y="2884"/>
                    <a:pt x="2881" y="2750"/>
                    <a:pt x="2954" y="2611"/>
                  </a:cubicBezTo>
                  <a:cubicBezTo>
                    <a:pt x="2956" y="2611"/>
                    <a:pt x="2958" y="2611"/>
                    <a:pt x="2960" y="2611"/>
                  </a:cubicBezTo>
                  <a:cubicBezTo>
                    <a:pt x="2979" y="2611"/>
                    <a:pt x="2998" y="2605"/>
                    <a:pt x="3015" y="2596"/>
                  </a:cubicBezTo>
                  <a:cubicBezTo>
                    <a:pt x="3892" y="2102"/>
                    <a:pt x="4472" y="1148"/>
                    <a:pt x="4479" y="136"/>
                  </a:cubicBezTo>
                  <a:cubicBezTo>
                    <a:pt x="4479" y="66"/>
                    <a:pt x="4428" y="0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2"/>
            <p:cNvSpPr/>
            <p:nvPr/>
          </p:nvSpPr>
          <p:spPr>
            <a:xfrm>
              <a:off x="4339382" y="3268454"/>
              <a:ext cx="40072" cy="58257"/>
            </a:xfrm>
            <a:custGeom>
              <a:avLst/>
              <a:gdLst/>
              <a:ahLst/>
              <a:cxnLst/>
              <a:rect l="l" t="t" r="r" b="b"/>
              <a:pathLst>
                <a:path w="1342" h="1951" extrusionOk="0">
                  <a:moveTo>
                    <a:pt x="1187" y="1"/>
                  </a:moveTo>
                  <a:cubicBezTo>
                    <a:pt x="1143" y="1"/>
                    <a:pt x="1100" y="22"/>
                    <a:pt x="1078" y="72"/>
                  </a:cubicBezTo>
                  <a:cubicBezTo>
                    <a:pt x="814" y="675"/>
                    <a:pt x="475" y="1243"/>
                    <a:pt x="70" y="1763"/>
                  </a:cubicBezTo>
                  <a:cubicBezTo>
                    <a:pt x="1" y="1851"/>
                    <a:pt x="85" y="1950"/>
                    <a:pt x="173" y="1950"/>
                  </a:cubicBezTo>
                  <a:cubicBezTo>
                    <a:pt x="206" y="1950"/>
                    <a:pt x="239" y="1937"/>
                    <a:pt x="265" y="1904"/>
                  </a:cubicBezTo>
                  <a:cubicBezTo>
                    <a:pt x="682" y="1366"/>
                    <a:pt x="1030" y="782"/>
                    <a:pt x="1302" y="160"/>
                  </a:cubicBezTo>
                  <a:cubicBezTo>
                    <a:pt x="1342" y="69"/>
                    <a:pt x="1264" y="1"/>
                    <a:pt x="1187" y="1"/>
                  </a:cubicBezTo>
                  <a:close/>
                </a:path>
              </a:pathLst>
            </a:custGeom>
            <a:solidFill>
              <a:srgbClr val="99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2"/>
            <p:cNvSpPr/>
            <p:nvPr/>
          </p:nvSpPr>
          <p:spPr>
            <a:xfrm>
              <a:off x="4394325" y="3230561"/>
              <a:ext cx="107556" cy="96149"/>
            </a:xfrm>
            <a:custGeom>
              <a:avLst/>
              <a:gdLst/>
              <a:ahLst/>
              <a:cxnLst/>
              <a:rect l="l" t="t" r="r" b="b"/>
              <a:pathLst>
                <a:path w="3602" h="3220" extrusionOk="0">
                  <a:moveTo>
                    <a:pt x="688" y="0"/>
                  </a:moveTo>
                  <a:cubicBezTo>
                    <a:pt x="612" y="0"/>
                    <a:pt x="538" y="26"/>
                    <a:pt x="481" y="83"/>
                  </a:cubicBezTo>
                  <a:cubicBezTo>
                    <a:pt x="358" y="209"/>
                    <a:pt x="394" y="401"/>
                    <a:pt x="471" y="539"/>
                  </a:cubicBezTo>
                  <a:cubicBezTo>
                    <a:pt x="572" y="720"/>
                    <a:pt x="738" y="867"/>
                    <a:pt x="622" y="1080"/>
                  </a:cubicBezTo>
                  <a:cubicBezTo>
                    <a:pt x="524" y="1264"/>
                    <a:pt x="420" y="1441"/>
                    <a:pt x="339" y="1634"/>
                  </a:cubicBezTo>
                  <a:cubicBezTo>
                    <a:pt x="251" y="1839"/>
                    <a:pt x="181" y="2051"/>
                    <a:pt x="128" y="2267"/>
                  </a:cubicBezTo>
                  <a:cubicBezTo>
                    <a:pt x="103" y="2371"/>
                    <a:pt x="91" y="2484"/>
                    <a:pt x="122" y="2579"/>
                  </a:cubicBezTo>
                  <a:cubicBezTo>
                    <a:pt x="0" y="2732"/>
                    <a:pt x="89" y="2934"/>
                    <a:pt x="287" y="2957"/>
                  </a:cubicBezTo>
                  <a:cubicBezTo>
                    <a:pt x="302" y="2959"/>
                    <a:pt x="317" y="2959"/>
                    <a:pt x="332" y="2959"/>
                  </a:cubicBezTo>
                  <a:cubicBezTo>
                    <a:pt x="385" y="2959"/>
                    <a:pt x="437" y="2951"/>
                    <a:pt x="487" y="2934"/>
                  </a:cubicBezTo>
                  <a:cubicBezTo>
                    <a:pt x="594" y="3011"/>
                    <a:pt x="716" y="3066"/>
                    <a:pt x="845" y="3094"/>
                  </a:cubicBezTo>
                  <a:cubicBezTo>
                    <a:pt x="925" y="3113"/>
                    <a:pt x="1006" y="3121"/>
                    <a:pt x="1087" y="3121"/>
                  </a:cubicBezTo>
                  <a:cubicBezTo>
                    <a:pt x="1322" y="3121"/>
                    <a:pt x="1556" y="3051"/>
                    <a:pt x="1772" y="2960"/>
                  </a:cubicBezTo>
                  <a:cubicBezTo>
                    <a:pt x="1877" y="2916"/>
                    <a:pt x="1978" y="2874"/>
                    <a:pt x="2086" y="2874"/>
                  </a:cubicBezTo>
                  <a:cubicBezTo>
                    <a:pt x="2124" y="2874"/>
                    <a:pt x="2162" y="2879"/>
                    <a:pt x="2201" y="2891"/>
                  </a:cubicBezTo>
                  <a:cubicBezTo>
                    <a:pt x="2309" y="2922"/>
                    <a:pt x="2407" y="2983"/>
                    <a:pt x="2505" y="3038"/>
                  </a:cubicBezTo>
                  <a:cubicBezTo>
                    <a:pt x="2666" y="3129"/>
                    <a:pt x="2834" y="3220"/>
                    <a:pt x="3018" y="3220"/>
                  </a:cubicBezTo>
                  <a:cubicBezTo>
                    <a:pt x="3055" y="3220"/>
                    <a:pt x="3092" y="3216"/>
                    <a:pt x="3130" y="3208"/>
                  </a:cubicBezTo>
                  <a:cubicBezTo>
                    <a:pt x="3183" y="3199"/>
                    <a:pt x="3225" y="3156"/>
                    <a:pt x="3232" y="3103"/>
                  </a:cubicBezTo>
                  <a:cubicBezTo>
                    <a:pt x="3293" y="2784"/>
                    <a:pt x="3038" y="2549"/>
                    <a:pt x="2772" y="2429"/>
                  </a:cubicBezTo>
                  <a:cubicBezTo>
                    <a:pt x="2628" y="2365"/>
                    <a:pt x="2480" y="2309"/>
                    <a:pt x="2329" y="2263"/>
                  </a:cubicBezTo>
                  <a:cubicBezTo>
                    <a:pt x="2677" y="2241"/>
                    <a:pt x="3053" y="2291"/>
                    <a:pt x="3381" y="2146"/>
                  </a:cubicBezTo>
                  <a:cubicBezTo>
                    <a:pt x="3508" y="2089"/>
                    <a:pt x="3602" y="1983"/>
                    <a:pt x="3566" y="1836"/>
                  </a:cubicBezTo>
                  <a:cubicBezTo>
                    <a:pt x="3529" y="1689"/>
                    <a:pt x="3398" y="1616"/>
                    <a:pt x="3259" y="1592"/>
                  </a:cubicBezTo>
                  <a:cubicBezTo>
                    <a:pt x="3157" y="1574"/>
                    <a:pt x="3052" y="1566"/>
                    <a:pt x="2945" y="1566"/>
                  </a:cubicBezTo>
                  <a:cubicBezTo>
                    <a:pt x="2804" y="1566"/>
                    <a:pt x="2661" y="1580"/>
                    <a:pt x="2522" y="1604"/>
                  </a:cubicBezTo>
                  <a:cubicBezTo>
                    <a:pt x="2637" y="1512"/>
                    <a:pt x="2750" y="1419"/>
                    <a:pt x="2858" y="1321"/>
                  </a:cubicBezTo>
                  <a:cubicBezTo>
                    <a:pt x="2993" y="1201"/>
                    <a:pt x="3127" y="1006"/>
                    <a:pt x="2984" y="835"/>
                  </a:cubicBezTo>
                  <a:cubicBezTo>
                    <a:pt x="2935" y="777"/>
                    <a:pt x="2879" y="754"/>
                    <a:pt x="2820" y="754"/>
                  </a:cubicBezTo>
                  <a:cubicBezTo>
                    <a:pt x="2689" y="754"/>
                    <a:pt x="2545" y="865"/>
                    <a:pt x="2440" y="929"/>
                  </a:cubicBezTo>
                  <a:cubicBezTo>
                    <a:pt x="2299" y="1015"/>
                    <a:pt x="2159" y="1101"/>
                    <a:pt x="2020" y="1189"/>
                  </a:cubicBezTo>
                  <a:cubicBezTo>
                    <a:pt x="2103" y="1018"/>
                    <a:pt x="2165" y="837"/>
                    <a:pt x="2177" y="647"/>
                  </a:cubicBezTo>
                  <a:cubicBezTo>
                    <a:pt x="2186" y="499"/>
                    <a:pt x="2170" y="306"/>
                    <a:pt x="2078" y="181"/>
                  </a:cubicBezTo>
                  <a:cubicBezTo>
                    <a:pt x="2029" y="115"/>
                    <a:pt x="1970" y="88"/>
                    <a:pt x="1911" y="88"/>
                  </a:cubicBezTo>
                  <a:cubicBezTo>
                    <a:pt x="1837" y="88"/>
                    <a:pt x="1762" y="130"/>
                    <a:pt x="1701" y="194"/>
                  </a:cubicBezTo>
                  <a:cubicBezTo>
                    <a:pt x="1507" y="402"/>
                    <a:pt x="1447" y="690"/>
                    <a:pt x="1395" y="962"/>
                  </a:cubicBezTo>
                  <a:cubicBezTo>
                    <a:pt x="1383" y="1024"/>
                    <a:pt x="1372" y="1088"/>
                    <a:pt x="1358" y="1152"/>
                  </a:cubicBezTo>
                  <a:cubicBezTo>
                    <a:pt x="1354" y="945"/>
                    <a:pt x="1309" y="742"/>
                    <a:pt x="1228" y="552"/>
                  </a:cubicBezTo>
                  <a:cubicBezTo>
                    <a:pt x="1156" y="386"/>
                    <a:pt x="1060" y="191"/>
                    <a:pt x="914" y="79"/>
                  </a:cubicBezTo>
                  <a:cubicBezTo>
                    <a:pt x="850" y="29"/>
                    <a:pt x="768" y="0"/>
                    <a:pt x="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2"/>
            <p:cNvSpPr/>
            <p:nvPr/>
          </p:nvSpPr>
          <p:spPr>
            <a:xfrm>
              <a:off x="3872641" y="2997265"/>
              <a:ext cx="140312" cy="138550"/>
            </a:xfrm>
            <a:custGeom>
              <a:avLst/>
              <a:gdLst/>
              <a:ahLst/>
              <a:cxnLst/>
              <a:rect l="l" t="t" r="r" b="b"/>
              <a:pathLst>
                <a:path w="4699" h="4640" extrusionOk="0">
                  <a:moveTo>
                    <a:pt x="3018" y="1"/>
                  </a:moveTo>
                  <a:cubicBezTo>
                    <a:pt x="2669" y="1"/>
                    <a:pt x="2411" y="751"/>
                    <a:pt x="2303" y="1185"/>
                  </a:cubicBezTo>
                  <a:cubicBezTo>
                    <a:pt x="2201" y="952"/>
                    <a:pt x="2084" y="725"/>
                    <a:pt x="1953" y="505"/>
                  </a:cubicBezTo>
                  <a:cubicBezTo>
                    <a:pt x="1847" y="328"/>
                    <a:pt x="1673" y="130"/>
                    <a:pt x="1455" y="130"/>
                  </a:cubicBezTo>
                  <a:cubicBezTo>
                    <a:pt x="1421" y="130"/>
                    <a:pt x="1386" y="135"/>
                    <a:pt x="1349" y="146"/>
                  </a:cubicBezTo>
                  <a:cubicBezTo>
                    <a:pt x="1039" y="238"/>
                    <a:pt x="1156" y="689"/>
                    <a:pt x="1236" y="901"/>
                  </a:cubicBezTo>
                  <a:cubicBezTo>
                    <a:pt x="1337" y="1164"/>
                    <a:pt x="1466" y="1413"/>
                    <a:pt x="1624" y="1646"/>
                  </a:cubicBezTo>
                  <a:lnTo>
                    <a:pt x="1167" y="1475"/>
                  </a:lnTo>
                  <a:cubicBezTo>
                    <a:pt x="1002" y="1413"/>
                    <a:pt x="839" y="1346"/>
                    <a:pt x="664" y="1327"/>
                  </a:cubicBezTo>
                  <a:cubicBezTo>
                    <a:pt x="639" y="1324"/>
                    <a:pt x="613" y="1323"/>
                    <a:pt x="587" y="1323"/>
                  </a:cubicBezTo>
                  <a:cubicBezTo>
                    <a:pt x="314" y="1323"/>
                    <a:pt x="0" y="1480"/>
                    <a:pt x="109" y="1803"/>
                  </a:cubicBezTo>
                  <a:cubicBezTo>
                    <a:pt x="189" y="2045"/>
                    <a:pt x="440" y="2207"/>
                    <a:pt x="676" y="2303"/>
                  </a:cubicBezTo>
                  <a:cubicBezTo>
                    <a:pt x="649" y="2308"/>
                    <a:pt x="621" y="2312"/>
                    <a:pt x="594" y="2318"/>
                  </a:cubicBezTo>
                  <a:cubicBezTo>
                    <a:pt x="367" y="2363"/>
                    <a:pt x="42" y="2464"/>
                    <a:pt x="60" y="2755"/>
                  </a:cubicBezTo>
                  <a:cubicBezTo>
                    <a:pt x="76" y="3016"/>
                    <a:pt x="314" y="3096"/>
                    <a:pt x="538" y="3096"/>
                  </a:cubicBezTo>
                  <a:cubicBezTo>
                    <a:pt x="600" y="3096"/>
                    <a:pt x="662" y="3090"/>
                    <a:pt x="717" y="3080"/>
                  </a:cubicBezTo>
                  <a:cubicBezTo>
                    <a:pt x="880" y="3048"/>
                    <a:pt x="1041" y="3002"/>
                    <a:pt x="1193" y="2942"/>
                  </a:cubicBezTo>
                  <a:lnTo>
                    <a:pt x="1193" y="2942"/>
                  </a:lnTo>
                  <a:cubicBezTo>
                    <a:pt x="1081" y="3026"/>
                    <a:pt x="972" y="3115"/>
                    <a:pt x="867" y="3209"/>
                  </a:cubicBezTo>
                  <a:cubicBezTo>
                    <a:pt x="670" y="3387"/>
                    <a:pt x="434" y="3700"/>
                    <a:pt x="661" y="3954"/>
                  </a:cubicBezTo>
                  <a:cubicBezTo>
                    <a:pt x="739" y="4042"/>
                    <a:pt x="832" y="4076"/>
                    <a:pt x="927" y="4076"/>
                  </a:cubicBezTo>
                  <a:cubicBezTo>
                    <a:pt x="1105" y="4076"/>
                    <a:pt x="1295" y="3957"/>
                    <a:pt x="1428" y="3848"/>
                  </a:cubicBezTo>
                  <a:cubicBezTo>
                    <a:pt x="1624" y="3688"/>
                    <a:pt x="1809" y="3517"/>
                    <a:pt x="1984" y="3335"/>
                  </a:cubicBezTo>
                  <a:lnTo>
                    <a:pt x="1984" y="3335"/>
                  </a:lnTo>
                  <a:cubicBezTo>
                    <a:pt x="1944" y="3563"/>
                    <a:pt x="1915" y="3793"/>
                    <a:pt x="1919" y="4025"/>
                  </a:cubicBezTo>
                  <a:cubicBezTo>
                    <a:pt x="1923" y="4249"/>
                    <a:pt x="1942" y="4640"/>
                    <a:pt x="2230" y="4640"/>
                  </a:cubicBezTo>
                  <a:cubicBezTo>
                    <a:pt x="2249" y="4640"/>
                    <a:pt x="2269" y="4638"/>
                    <a:pt x="2290" y="4635"/>
                  </a:cubicBezTo>
                  <a:cubicBezTo>
                    <a:pt x="2584" y="4586"/>
                    <a:pt x="2697" y="4253"/>
                    <a:pt x="2768" y="4005"/>
                  </a:cubicBezTo>
                  <a:cubicBezTo>
                    <a:pt x="2851" y="3710"/>
                    <a:pt x="2897" y="3406"/>
                    <a:pt x="2904" y="3100"/>
                  </a:cubicBezTo>
                  <a:cubicBezTo>
                    <a:pt x="3054" y="3259"/>
                    <a:pt x="3179" y="3443"/>
                    <a:pt x="3342" y="3590"/>
                  </a:cubicBezTo>
                  <a:cubicBezTo>
                    <a:pt x="3475" y="3709"/>
                    <a:pt x="3669" y="3826"/>
                    <a:pt x="3856" y="3826"/>
                  </a:cubicBezTo>
                  <a:cubicBezTo>
                    <a:pt x="3934" y="3826"/>
                    <a:pt x="4010" y="3806"/>
                    <a:pt x="4081" y="3758"/>
                  </a:cubicBezTo>
                  <a:cubicBezTo>
                    <a:pt x="4341" y="3580"/>
                    <a:pt x="4219" y="3197"/>
                    <a:pt x="4066" y="2993"/>
                  </a:cubicBezTo>
                  <a:cubicBezTo>
                    <a:pt x="3936" y="2820"/>
                    <a:pt x="3762" y="2673"/>
                    <a:pt x="3576" y="2548"/>
                  </a:cubicBezTo>
                  <a:cubicBezTo>
                    <a:pt x="3805" y="2507"/>
                    <a:pt x="4034" y="2437"/>
                    <a:pt x="4232" y="2326"/>
                  </a:cubicBezTo>
                  <a:cubicBezTo>
                    <a:pt x="4477" y="2186"/>
                    <a:pt x="4698" y="1892"/>
                    <a:pt x="4578" y="1600"/>
                  </a:cubicBezTo>
                  <a:cubicBezTo>
                    <a:pt x="4509" y="1429"/>
                    <a:pt x="4338" y="1380"/>
                    <a:pt x="4157" y="1380"/>
                  </a:cubicBezTo>
                  <a:cubicBezTo>
                    <a:pt x="4017" y="1380"/>
                    <a:pt x="3871" y="1409"/>
                    <a:pt x="3760" y="1432"/>
                  </a:cubicBezTo>
                  <a:cubicBezTo>
                    <a:pt x="3535" y="1481"/>
                    <a:pt x="3318" y="1570"/>
                    <a:pt x="3122" y="1697"/>
                  </a:cubicBezTo>
                  <a:cubicBezTo>
                    <a:pt x="3249" y="1486"/>
                    <a:pt x="3333" y="1256"/>
                    <a:pt x="3376" y="1015"/>
                  </a:cubicBezTo>
                  <a:cubicBezTo>
                    <a:pt x="3424" y="742"/>
                    <a:pt x="3473" y="318"/>
                    <a:pt x="3247" y="107"/>
                  </a:cubicBezTo>
                  <a:cubicBezTo>
                    <a:pt x="3167" y="33"/>
                    <a:pt x="3091" y="1"/>
                    <a:pt x="30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2"/>
            <p:cNvSpPr/>
            <p:nvPr/>
          </p:nvSpPr>
          <p:spPr>
            <a:xfrm>
              <a:off x="3915848" y="3041219"/>
              <a:ext cx="47477" cy="44342"/>
            </a:xfrm>
            <a:custGeom>
              <a:avLst/>
              <a:gdLst/>
              <a:ahLst/>
              <a:cxnLst/>
              <a:rect l="l" t="t" r="r" b="b"/>
              <a:pathLst>
                <a:path w="1590" h="1485" extrusionOk="0">
                  <a:moveTo>
                    <a:pt x="893" y="0"/>
                  </a:moveTo>
                  <a:cubicBezTo>
                    <a:pt x="859" y="0"/>
                    <a:pt x="828" y="15"/>
                    <a:pt x="804" y="39"/>
                  </a:cubicBezTo>
                  <a:cubicBezTo>
                    <a:pt x="781" y="36"/>
                    <a:pt x="757" y="34"/>
                    <a:pt x="733" y="34"/>
                  </a:cubicBezTo>
                  <a:cubicBezTo>
                    <a:pt x="528" y="34"/>
                    <a:pt x="307" y="153"/>
                    <a:pt x="192" y="309"/>
                  </a:cubicBezTo>
                  <a:cubicBezTo>
                    <a:pt x="0" y="570"/>
                    <a:pt x="54" y="1001"/>
                    <a:pt x="255" y="1238"/>
                  </a:cubicBezTo>
                  <a:cubicBezTo>
                    <a:pt x="392" y="1400"/>
                    <a:pt x="597" y="1485"/>
                    <a:pt x="802" y="1485"/>
                  </a:cubicBezTo>
                  <a:cubicBezTo>
                    <a:pt x="933" y="1485"/>
                    <a:pt x="1065" y="1450"/>
                    <a:pt x="1180" y="1381"/>
                  </a:cubicBezTo>
                  <a:cubicBezTo>
                    <a:pt x="1450" y="1213"/>
                    <a:pt x="1589" y="898"/>
                    <a:pt x="1533" y="587"/>
                  </a:cubicBezTo>
                  <a:cubicBezTo>
                    <a:pt x="1475" y="288"/>
                    <a:pt x="1212" y="47"/>
                    <a:pt x="914" y="2"/>
                  </a:cubicBezTo>
                  <a:cubicBezTo>
                    <a:pt x="907" y="1"/>
                    <a:pt x="900" y="0"/>
                    <a:pt x="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2"/>
            <p:cNvSpPr/>
            <p:nvPr/>
          </p:nvSpPr>
          <p:spPr>
            <a:xfrm>
              <a:off x="3737046" y="3359288"/>
              <a:ext cx="224278" cy="151002"/>
            </a:xfrm>
            <a:custGeom>
              <a:avLst/>
              <a:gdLst/>
              <a:ahLst/>
              <a:cxnLst/>
              <a:rect l="l" t="t" r="r" b="b"/>
              <a:pathLst>
                <a:path w="7511" h="5057" extrusionOk="0">
                  <a:moveTo>
                    <a:pt x="7357" y="1"/>
                  </a:moveTo>
                  <a:cubicBezTo>
                    <a:pt x="7338" y="1"/>
                    <a:pt x="7318" y="7"/>
                    <a:pt x="7298" y="20"/>
                  </a:cubicBezTo>
                  <a:cubicBezTo>
                    <a:pt x="7178" y="107"/>
                    <a:pt x="7054" y="184"/>
                    <a:pt x="6924" y="253"/>
                  </a:cubicBezTo>
                  <a:cubicBezTo>
                    <a:pt x="6788" y="282"/>
                    <a:pt x="6662" y="341"/>
                    <a:pt x="6553" y="429"/>
                  </a:cubicBezTo>
                  <a:cubicBezTo>
                    <a:pt x="6200" y="614"/>
                    <a:pt x="5802" y="677"/>
                    <a:pt x="5405" y="677"/>
                  </a:cubicBezTo>
                  <a:cubicBezTo>
                    <a:pt x="5374" y="677"/>
                    <a:pt x="5343" y="677"/>
                    <a:pt x="5311" y="676"/>
                  </a:cubicBezTo>
                  <a:cubicBezTo>
                    <a:pt x="4917" y="666"/>
                    <a:pt x="4528" y="602"/>
                    <a:pt x="4138" y="555"/>
                  </a:cubicBezTo>
                  <a:cubicBezTo>
                    <a:pt x="3949" y="531"/>
                    <a:pt x="3762" y="512"/>
                    <a:pt x="3574" y="503"/>
                  </a:cubicBezTo>
                  <a:cubicBezTo>
                    <a:pt x="3488" y="499"/>
                    <a:pt x="3399" y="495"/>
                    <a:pt x="3310" y="495"/>
                  </a:cubicBezTo>
                  <a:cubicBezTo>
                    <a:pt x="3214" y="495"/>
                    <a:pt x="3118" y="500"/>
                    <a:pt x="3026" y="516"/>
                  </a:cubicBezTo>
                  <a:cubicBezTo>
                    <a:pt x="2897" y="540"/>
                    <a:pt x="2750" y="607"/>
                    <a:pt x="2722" y="749"/>
                  </a:cubicBezTo>
                  <a:cubicBezTo>
                    <a:pt x="2692" y="906"/>
                    <a:pt x="2814" y="1019"/>
                    <a:pt x="2948" y="1073"/>
                  </a:cubicBezTo>
                  <a:cubicBezTo>
                    <a:pt x="3132" y="1145"/>
                    <a:pt x="3345" y="1165"/>
                    <a:pt x="3538" y="1203"/>
                  </a:cubicBezTo>
                  <a:lnTo>
                    <a:pt x="3911" y="1280"/>
                  </a:lnTo>
                  <a:cubicBezTo>
                    <a:pt x="3647" y="1381"/>
                    <a:pt x="3342" y="1375"/>
                    <a:pt x="3063" y="1396"/>
                  </a:cubicBezTo>
                  <a:cubicBezTo>
                    <a:pt x="2743" y="1420"/>
                    <a:pt x="2424" y="1473"/>
                    <a:pt x="2111" y="1555"/>
                  </a:cubicBezTo>
                  <a:cubicBezTo>
                    <a:pt x="1916" y="1605"/>
                    <a:pt x="1508" y="1662"/>
                    <a:pt x="1485" y="1924"/>
                  </a:cubicBezTo>
                  <a:cubicBezTo>
                    <a:pt x="1474" y="2037"/>
                    <a:pt x="1566" y="2117"/>
                    <a:pt x="1670" y="2132"/>
                  </a:cubicBezTo>
                  <a:cubicBezTo>
                    <a:pt x="1719" y="2139"/>
                    <a:pt x="1771" y="2142"/>
                    <a:pt x="1823" y="2142"/>
                  </a:cubicBezTo>
                  <a:cubicBezTo>
                    <a:pt x="1928" y="2142"/>
                    <a:pt x="2036" y="2132"/>
                    <a:pt x="2137" y="2131"/>
                  </a:cubicBezTo>
                  <a:lnTo>
                    <a:pt x="2802" y="2123"/>
                  </a:lnTo>
                  <a:lnTo>
                    <a:pt x="2802" y="2123"/>
                  </a:lnTo>
                  <a:cubicBezTo>
                    <a:pt x="2519" y="2243"/>
                    <a:pt x="2204" y="2288"/>
                    <a:pt x="1902" y="2337"/>
                  </a:cubicBezTo>
                  <a:cubicBezTo>
                    <a:pt x="1479" y="2404"/>
                    <a:pt x="1053" y="2481"/>
                    <a:pt x="694" y="2724"/>
                  </a:cubicBezTo>
                  <a:cubicBezTo>
                    <a:pt x="651" y="2760"/>
                    <a:pt x="643" y="2822"/>
                    <a:pt x="677" y="2865"/>
                  </a:cubicBezTo>
                  <a:cubicBezTo>
                    <a:pt x="826" y="3020"/>
                    <a:pt x="1016" y="3061"/>
                    <a:pt x="1216" y="3061"/>
                  </a:cubicBezTo>
                  <a:cubicBezTo>
                    <a:pt x="1264" y="3061"/>
                    <a:pt x="1312" y="3059"/>
                    <a:pt x="1360" y="3055"/>
                  </a:cubicBezTo>
                  <a:cubicBezTo>
                    <a:pt x="1493" y="3046"/>
                    <a:pt x="1641" y="3019"/>
                    <a:pt x="1785" y="3019"/>
                  </a:cubicBezTo>
                  <a:cubicBezTo>
                    <a:pt x="1847" y="3019"/>
                    <a:pt x="1907" y="3024"/>
                    <a:pt x="1965" y="3037"/>
                  </a:cubicBezTo>
                  <a:lnTo>
                    <a:pt x="950" y="3809"/>
                  </a:lnTo>
                  <a:cubicBezTo>
                    <a:pt x="663" y="4027"/>
                    <a:pt x="305" y="4239"/>
                    <a:pt x="122" y="4563"/>
                  </a:cubicBezTo>
                  <a:cubicBezTo>
                    <a:pt x="51" y="4689"/>
                    <a:pt x="1" y="4852"/>
                    <a:pt x="108" y="4974"/>
                  </a:cubicBezTo>
                  <a:cubicBezTo>
                    <a:pt x="160" y="5035"/>
                    <a:pt x="234" y="5056"/>
                    <a:pt x="310" y="5056"/>
                  </a:cubicBezTo>
                  <a:cubicBezTo>
                    <a:pt x="353" y="5056"/>
                    <a:pt x="396" y="5050"/>
                    <a:pt x="436" y="5039"/>
                  </a:cubicBezTo>
                  <a:cubicBezTo>
                    <a:pt x="596" y="4994"/>
                    <a:pt x="720" y="4888"/>
                    <a:pt x="852" y="4791"/>
                  </a:cubicBezTo>
                  <a:lnTo>
                    <a:pt x="1364" y="4414"/>
                  </a:lnTo>
                  <a:lnTo>
                    <a:pt x="2311" y="3715"/>
                  </a:lnTo>
                  <a:lnTo>
                    <a:pt x="2311" y="3715"/>
                  </a:lnTo>
                  <a:cubicBezTo>
                    <a:pt x="2351" y="3830"/>
                    <a:pt x="2287" y="3968"/>
                    <a:pt x="2228" y="4071"/>
                  </a:cubicBezTo>
                  <a:cubicBezTo>
                    <a:pt x="2158" y="4196"/>
                    <a:pt x="2075" y="4324"/>
                    <a:pt x="2062" y="4472"/>
                  </a:cubicBezTo>
                  <a:cubicBezTo>
                    <a:pt x="2044" y="4668"/>
                    <a:pt x="2169" y="4906"/>
                    <a:pt x="2386" y="4906"/>
                  </a:cubicBezTo>
                  <a:cubicBezTo>
                    <a:pt x="2391" y="4906"/>
                    <a:pt x="2395" y="4906"/>
                    <a:pt x="2400" y="4905"/>
                  </a:cubicBezTo>
                  <a:cubicBezTo>
                    <a:pt x="2635" y="4893"/>
                    <a:pt x="2839" y="4635"/>
                    <a:pt x="2968" y="4462"/>
                  </a:cubicBezTo>
                  <a:cubicBezTo>
                    <a:pt x="3204" y="4141"/>
                    <a:pt x="3359" y="3757"/>
                    <a:pt x="3617" y="3456"/>
                  </a:cubicBezTo>
                  <a:lnTo>
                    <a:pt x="3617" y="3456"/>
                  </a:lnTo>
                  <a:cubicBezTo>
                    <a:pt x="3569" y="3806"/>
                    <a:pt x="3559" y="4159"/>
                    <a:pt x="3589" y="4512"/>
                  </a:cubicBezTo>
                  <a:cubicBezTo>
                    <a:pt x="3591" y="4561"/>
                    <a:pt x="3640" y="4598"/>
                    <a:pt x="3688" y="4598"/>
                  </a:cubicBezTo>
                  <a:cubicBezTo>
                    <a:pt x="3693" y="4598"/>
                    <a:pt x="3697" y="4597"/>
                    <a:pt x="3701" y="4597"/>
                  </a:cubicBezTo>
                  <a:cubicBezTo>
                    <a:pt x="4102" y="4534"/>
                    <a:pt x="4316" y="4149"/>
                    <a:pt x="4405" y="3788"/>
                  </a:cubicBezTo>
                  <a:cubicBezTo>
                    <a:pt x="4485" y="3467"/>
                    <a:pt x="4491" y="3113"/>
                    <a:pt x="4675" y="2832"/>
                  </a:cubicBezTo>
                  <a:cubicBezTo>
                    <a:pt x="4782" y="2976"/>
                    <a:pt x="4719" y="3208"/>
                    <a:pt x="4706" y="3374"/>
                  </a:cubicBezTo>
                  <a:cubicBezTo>
                    <a:pt x="4688" y="3573"/>
                    <a:pt x="4719" y="3776"/>
                    <a:pt x="4886" y="3908"/>
                  </a:cubicBezTo>
                  <a:cubicBezTo>
                    <a:pt x="4958" y="3965"/>
                    <a:pt x="5027" y="3990"/>
                    <a:pt x="5093" y="3990"/>
                  </a:cubicBezTo>
                  <a:cubicBezTo>
                    <a:pt x="5339" y="3990"/>
                    <a:pt x="5527" y="3644"/>
                    <a:pt x="5602" y="3421"/>
                  </a:cubicBezTo>
                  <a:cubicBezTo>
                    <a:pt x="5721" y="3070"/>
                    <a:pt x="5728" y="2696"/>
                    <a:pt x="5795" y="2334"/>
                  </a:cubicBezTo>
                  <a:cubicBezTo>
                    <a:pt x="5935" y="1570"/>
                    <a:pt x="6415" y="897"/>
                    <a:pt x="7077" y="497"/>
                  </a:cubicBezTo>
                  <a:cubicBezTo>
                    <a:pt x="7113" y="479"/>
                    <a:pt x="7129" y="434"/>
                    <a:pt x="7113" y="397"/>
                  </a:cubicBezTo>
                  <a:cubicBezTo>
                    <a:pt x="7119" y="388"/>
                    <a:pt x="7123" y="380"/>
                    <a:pt x="7126" y="369"/>
                  </a:cubicBezTo>
                  <a:cubicBezTo>
                    <a:pt x="7229" y="310"/>
                    <a:pt x="7328" y="246"/>
                    <a:pt x="7425" y="178"/>
                  </a:cubicBezTo>
                  <a:cubicBezTo>
                    <a:pt x="7510" y="116"/>
                    <a:pt x="7442" y="1"/>
                    <a:pt x="7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2"/>
            <p:cNvSpPr/>
            <p:nvPr/>
          </p:nvSpPr>
          <p:spPr>
            <a:xfrm>
              <a:off x="3769026" y="3248627"/>
              <a:ext cx="192418" cy="119171"/>
            </a:xfrm>
            <a:custGeom>
              <a:avLst/>
              <a:gdLst/>
              <a:ahLst/>
              <a:cxnLst/>
              <a:rect l="l" t="t" r="r" b="b"/>
              <a:pathLst>
                <a:path w="6444" h="3991" extrusionOk="0">
                  <a:moveTo>
                    <a:pt x="2082" y="0"/>
                  </a:moveTo>
                  <a:cubicBezTo>
                    <a:pt x="2015" y="0"/>
                    <a:pt x="1964" y="66"/>
                    <a:pt x="1964" y="136"/>
                  </a:cubicBezTo>
                  <a:cubicBezTo>
                    <a:pt x="1972" y="1148"/>
                    <a:pt x="2552" y="2102"/>
                    <a:pt x="3430" y="2596"/>
                  </a:cubicBezTo>
                  <a:cubicBezTo>
                    <a:pt x="3446" y="2605"/>
                    <a:pt x="3465" y="2611"/>
                    <a:pt x="3483" y="2611"/>
                  </a:cubicBezTo>
                  <a:cubicBezTo>
                    <a:pt x="3485" y="2611"/>
                    <a:pt x="3488" y="2611"/>
                    <a:pt x="3490" y="2611"/>
                  </a:cubicBezTo>
                  <a:cubicBezTo>
                    <a:pt x="3562" y="2750"/>
                    <a:pt x="3645" y="2884"/>
                    <a:pt x="3740" y="3010"/>
                  </a:cubicBezTo>
                  <a:cubicBezTo>
                    <a:pt x="2512" y="2502"/>
                    <a:pt x="1354" y="1826"/>
                    <a:pt x="209" y="1155"/>
                  </a:cubicBezTo>
                  <a:cubicBezTo>
                    <a:pt x="189" y="1144"/>
                    <a:pt x="171" y="1139"/>
                    <a:pt x="154" y="1139"/>
                  </a:cubicBezTo>
                  <a:cubicBezTo>
                    <a:pt x="53" y="1139"/>
                    <a:pt x="1" y="1310"/>
                    <a:pt x="112" y="1376"/>
                  </a:cubicBezTo>
                  <a:cubicBezTo>
                    <a:pt x="544" y="1628"/>
                    <a:pt x="974" y="1881"/>
                    <a:pt x="1411" y="2124"/>
                  </a:cubicBezTo>
                  <a:cubicBezTo>
                    <a:pt x="2067" y="2490"/>
                    <a:pt x="2739" y="2838"/>
                    <a:pt x="3430" y="3137"/>
                  </a:cubicBezTo>
                  <a:cubicBezTo>
                    <a:pt x="3261" y="3114"/>
                    <a:pt x="3093" y="3087"/>
                    <a:pt x="2927" y="3050"/>
                  </a:cubicBezTo>
                  <a:cubicBezTo>
                    <a:pt x="2586" y="2974"/>
                    <a:pt x="2251" y="2879"/>
                    <a:pt x="1900" y="2879"/>
                  </a:cubicBezTo>
                  <a:cubicBezTo>
                    <a:pt x="1893" y="2879"/>
                    <a:pt x="1885" y="2879"/>
                    <a:pt x="1877" y="2879"/>
                  </a:cubicBezTo>
                  <a:cubicBezTo>
                    <a:pt x="1273" y="2885"/>
                    <a:pt x="690" y="3173"/>
                    <a:pt x="299" y="3630"/>
                  </a:cubicBezTo>
                  <a:cubicBezTo>
                    <a:pt x="253" y="3685"/>
                    <a:pt x="270" y="3792"/>
                    <a:pt x="345" y="3815"/>
                  </a:cubicBezTo>
                  <a:cubicBezTo>
                    <a:pt x="714" y="3932"/>
                    <a:pt x="1098" y="3990"/>
                    <a:pt x="1481" y="3990"/>
                  </a:cubicBezTo>
                  <a:cubicBezTo>
                    <a:pt x="2200" y="3990"/>
                    <a:pt x="2917" y="3787"/>
                    <a:pt x="3527" y="3393"/>
                  </a:cubicBezTo>
                  <a:cubicBezTo>
                    <a:pt x="3693" y="3412"/>
                    <a:pt x="3859" y="3428"/>
                    <a:pt x="4027" y="3445"/>
                  </a:cubicBezTo>
                  <a:cubicBezTo>
                    <a:pt x="4050" y="3482"/>
                    <a:pt x="4094" y="3505"/>
                    <a:pt x="4138" y="3505"/>
                  </a:cubicBezTo>
                  <a:cubicBezTo>
                    <a:pt x="4173" y="3505"/>
                    <a:pt x="4208" y="3490"/>
                    <a:pt x="4230" y="3455"/>
                  </a:cubicBezTo>
                  <a:cubicBezTo>
                    <a:pt x="4889" y="3692"/>
                    <a:pt x="5564" y="3876"/>
                    <a:pt x="6263" y="3977"/>
                  </a:cubicBezTo>
                  <a:cubicBezTo>
                    <a:pt x="6270" y="3978"/>
                    <a:pt x="6276" y="3979"/>
                    <a:pt x="6283" y="3979"/>
                  </a:cubicBezTo>
                  <a:cubicBezTo>
                    <a:pt x="6419" y="3979"/>
                    <a:pt x="6443" y="3761"/>
                    <a:pt x="6297" y="3740"/>
                  </a:cubicBezTo>
                  <a:cubicBezTo>
                    <a:pt x="5810" y="3669"/>
                    <a:pt x="5331" y="3560"/>
                    <a:pt x="4861" y="3416"/>
                  </a:cubicBezTo>
                  <a:cubicBezTo>
                    <a:pt x="4649" y="3351"/>
                    <a:pt x="4439" y="3280"/>
                    <a:pt x="4232" y="3203"/>
                  </a:cubicBezTo>
                  <a:cubicBezTo>
                    <a:pt x="4224" y="3182"/>
                    <a:pt x="4212" y="3164"/>
                    <a:pt x="4194" y="3149"/>
                  </a:cubicBezTo>
                  <a:cubicBezTo>
                    <a:pt x="3699" y="2723"/>
                    <a:pt x="3513" y="2076"/>
                    <a:pt x="3282" y="1487"/>
                  </a:cubicBezTo>
                  <a:cubicBezTo>
                    <a:pt x="3049" y="898"/>
                    <a:pt x="2727" y="296"/>
                    <a:pt x="2132" y="12"/>
                  </a:cubicBezTo>
                  <a:cubicBezTo>
                    <a:pt x="2115" y="4"/>
                    <a:pt x="2098" y="0"/>
                    <a:pt x="2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3839705" y="3268454"/>
              <a:ext cx="40072" cy="58257"/>
            </a:xfrm>
            <a:custGeom>
              <a:avLst/>
              <a:gdLst/>
              <a:ahLst/>
              <a:cxnLst/>
              <a:rect l="l" t="t" r="r" b="b"/>
              <a:pathLst>
                <a:path w="1342" h="1951" extrusionOk="0">
                  <a:moveTo>
                    <a:pt x="156" y="1"/>
                  </a:moveTo>
                  <a:cubicBezTo>
                    <a:pt x="79" y="1"/>
                    <a:pt x="1" y="69"/>
                    <a:pt x="41" y="160"/>
                  </a:cubicBezTo>
                  <a:cubicBezTo>
                    <a:pt x="312" y="782"/>
                    <a:pt x="661" y="1366"/>
                    <a:pt x="1078" y="1904"/>
                  </a:cubicBezTo>
                  <a:cubicBezTo>
                    <a:pt x="1104" y="1937"/>
                    <a:pt x="1137" y="1950"/>
                    <a:pt x="1170" y="1950"/>
                  </a:cubicBezTo>
                  <a:cubicBezTo>
                    <a:pt x="1257" y="1950"/>
                    <a:pt x="1342" y="1851"/>
                    <a:pt x="1273" y="1763"/>
                  </a:cubicBezTo>
                  <a:cubicBezTo>
                    <a:pt x="867" y="1243"/>
                    <a:pt x="529" y="675"/>
                    <a:pt x="265" y="72"/>
                  </a:cubicBezTo>
                  <a:cubicBezTo>
                    <a:pt x="243" y="22"/>
                    <a:pt x="199" y="1"/>
                    <a:pt x="156" y="1"/>
                  </a:cubicBezTo>
                  <a:close/>
                </a:path>
              </a:pathLst>
            </a:custGeom>
            <a:solidFill>
              <a:srgbClr val="99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3717279" y="3230561"/>
              <a:ext cx="107615" cy="96149"/>
            </a:xfrm>
            <a:custGeom>
              <a:avLst/>
              <a:gdLst/>
              <a:ahLst/>
              <a:cxnLst/>
              <a:rect l="l" t="t" r="r" b="b"/>
              <a:pathLst>
                <a:path w="3604" h="3220" extrusionOk="0">
                  <a:moveTo>
                    <a:pt x="2915" y="0"/>
                  </a:moveTo>
                  <a:cubicBezTo>
                    <a:pt x="2834" y="0"/>
                    <a:pt x="2752" y="29"/>
                    <a:pt x="2688" y="79"/>
                  </a:cubicBezTo>
                  <a:cubicBezTo>
                    <a:pt x="2543" y="191"/>
                    <a:pt x="2446" y="386"/>
                    <a:pt x="2375" y="552"/>
                  </a:cubicBezTo>
                  <a:cubicBezTo>
                    <a:pt x="2293" y="742"/>
                    <a:pt x="2249" y="945"/>
                    <a:pt x="2245" y="1152"/>
                  </a:cubicBezTo>
                  <a:cubicBezTo>
                    <a:pt x="2231" y="1088"/>
                    <a:pt x="2219" y="1024"/>
                    <a:pt x="2207" y="962"/>
                  </a:cubicBezTo>
                  <a:cubicBezTo>
                    <a:pt x="2155" y="690"/>
                    <a:pt x="2096" y="402"/>
                    <a:pt x="1902" y="194"/>
                  </a:cubicBezTo>
                  <a:cubicBezTo>
                    <a:pt x="1840" y="130"/>
                    <a:pt x="1765" y="88"/>
                    <a:pt x="1692" y="88"/>
                  </a:cubicBezTo>
                  <a:cubicBezTo>
                    <a:pt x="1633" y="88"/>
                    <a:pt x="1575" y="115"/>
                    <a:pt x="1526" y="181"/>
                  </a:cubicBezTo>
                  <a:cubicBezTo>
                    <a:pt x="1433" y="306"/>
                    <a:pt x="1417" y="499"/>
                    <a:pt x="1425" y="647"/>
                  </a:cubicBezTo>
                  <a:cubicBezTo>
                    <a:pt x="1437" y="837"/>
                    <a:pt x="1500" y="1018"/>
                    <a:pt x="1584" y="1189"/>
                  </a:cubicBezTo>
                  <a:cubicBezTo>
                    <a:pt x="1443" y="1101"/>
                    <a:pt x="1304" y="1015"/>
                    <a:pt x="1163" y="929"/>
                  </a:cubicBezTo>
                  <a:cubicBezTo>
                    <a:pt x="1057" y="865"/>
                    <a:pt x="913" y="754"/>
                    <a:pt x="782" y="754"/>
                  </a:cubicBezTo>
                  <a:cubicBezTo>
                    <a:pt x="724" y="754"/>
                    <a:pt x="667" y="777"/>
                    <a:pt x="618" y="835"/>
                  </a:cubicBezTo>
                  <a:cubicBezTo>
                    <a:pt x="476" y="1006"/>
                    <a:pt x="609" y="1201"/>
                    <a:pt x="744" y="1321"/>
                  </a:cubicBezTo>
                  <a:cubicBezTo>
                    <a:pt x="854" y="1419"/>
                    <a:pt x="967" y="1512"/>
                    <a:pt x="1081" y="1604"/>
                  </a:cubicBezTo>
                  <a:cubicBezTo>
                    <a:pt x="942" y="1580"/>
                    <a:pt x="799" y="1566"/>
                    <a:pt x="658" y="1566"/>
                  </a:cubicBezTo>
                  <a:cubicBezTo>
                    <a:pt x="551" y="1566"/>
                    <a:pt x="446" y="1574"/>
                    <a:pt x="344" y="1592"/>
                  </a:cubicBezTo>
                  <a:cubicBezTo>
                    <a:pt x="204" y="1616"/>
                    <a:pt x="74" y="1689"/>
                    <a:pt x="37" y="1836"/>
                  </a:cubicBezTo>
                  <a:cubicBezTo>
                    <a:pt x="1" y="1983"/>
                    <a:pt x="94" y="2089"/>
                    <a:pt x="222" y="2146"/>
                  </a:cubicBezTo>
                  <a:cubicBezTo>
                    <a:pt x="550" y="2291"/>
                    <a:pt x="925" y="2241"/>
                    <a:pt x="1274" y="2263"/>
                  </a:cubicBezTo>
                  <a:cubicBezTo>
                    <a:pt x="1123" y="2309"/>
                    <a:pt x="974" y="2364"/>
                    <a:pt x="830" y="2429"/>
                  </a:cubicBezTo>
                  <a:cubicBezTo>
                    <a:pt x="565" y="2549"/>
                    <a:pt x="310" y="2784"/>
                    <a:pt x="370" y="3103"/>
                  </a:cubicBezTo>
                  <a:cubicBezTo>
                    <a:pt x="378" y="3156"/>
                    <a:pt x="419" y="3199"/>
                    <a:pt x="473" y="3208"/>
                  </a:cubicBezTo>
                  <a:cubicBezTo>
                    <a:pt x="511" y="3216"/>
                    <a:pt x="548" y="3220"/>
                    <a:pt x="585" y="3220"/>
                  </a:cubicBezTo>
                  <a:cubicBezTo>
                    <a:pt x="769" y="3220"/>
                    <a:pt x="937" y="3129"/>
                    <a:pt x="1098" y="3038"/>
                  </a:cubicBezTo>
                  <a:cubicBezTo>
                    <a:pt x="1195" y="2983"/>
                    <a:pt x="1293" y="2922"/>
                    <a:pt x="1402" y="2891"/>
                  </a:cubicBezTo>
                  <a:cubicBezTo>
                    <a:pt x="1441" y="2879"/>
                    <a:pt x="1479" y="2874"/>
                    <a:pt x="1516" y="2874"/>
                  </a:cubicBezTo>
                  <a:cubicBezTo>
                    <a:pt x="1624" y="2874"/>
                    <a:pt x="1726" y="2916"/>
                    <a:pt x="1831" y="2960"/>
                  </a:cubicBezTo>
                  <a:cubicBezTo>
                    <a:pt x="2047" y="3051"/>
                    <a:pt x="2280" y="3121"/>
                    <a:pt x="2515" y="3121"/>
                  </a:cubicBezTo>
                  <a:cubicBezTo>
                    <a:pt x="2596" y="3121"/>
                    <a:pt x="2677" y="3113"/>
                    <a:pt x="2758" y="3094"/>
                  </a:cubicBezTo>
                  <a:cubicBezTo>
                    <a:pt x="2887" y="3066"/>
                    <a:pt x="3009" y="3011"/>
                    <a:pt x="3116" y="2934"/>
                  </a:cubicBezTo>
                  <a:cubicBezTo>
                    <a:pt x="3165" y="2951"/>
                    <a:pt x="3218" y="2959"/>
                    <a:pt x="3271" y="2959"/>
                  </a:cubicBezTo>
                  <a:cubicBezTo>
                    <a:pt x="3286" y="2959"/>
                    <a:pt x="3301" y="2959"/>
                    <a:pt x="3316" y="2957"/>
                  </a:cubicBezTo>
                  <a:cubicBezTo>
                    <a:pt x="3513" y="2934"/>
                    <a:pt x="3604" y="2732"/>
                    <a:pt x="3481" y="2579"/>
                  </a:cubicBezTo>
                  <a:cubicBezTo>
                    <a:pt x="3512" y="2484"/>
                    <a:pt x="3500" y="2371"/>
                    <a:pt x="3475" y="2267"/>
                  </a:cubicBezTo>
                  <a:cubicBezTo>
                    <a:pt x="3421" y="2051"/>
                    <a:pt x="3351" y="1839"/>
                    <a:pt x="3264" y="1634"/>
                  </a:cubicBezTo>
                  <a:cubicBezTo>
                    <a:pt x="3182" y="1441"/>
                    <a:pt x="3078" y="1264"/>
                    <a:pt x="2981" y="1080"/>
                  </a:cubicBezTo>
                  <a:cubicBezTo>
                    <a:pt x="2865" y="867"/>
                    <a:pt x="3031" y="720"/>
                    <a:pt x="3132" y="539"/>
                  </a:cubicBezTo>
                  <a:cubicBezTo>
                    <a:pt x="3211" y="401"/>
                    <a:pt x="3245" y="209"/>
                    <a:pt x="3121" y="83"/>
                  </a:cubicBezTo>
                  <a:cubicBezTo>
                    <a:pt x="3065" y="26"/>
                    <a:pt x="2990" y="0"/>
                    <a:pt x="2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4343981" y="3288281"/>
              <a:ext cx="23560" cy="21798"/>
            </a:xfrm>
            <a:custGeom>
              <a:avLst/>
              <a:gdLst/>
              <a:ahLst/>
              <a:cxnLst/>
              <a:rect l="l" t="t" r="r" b="b"/>
              <a:pathLst>
                <a:path w="789" h="730" extrusionOk="0">
                  <a:moveTo>
                    <a:pt x="310" y="0"/>
                  </a:moveTo>
                  <a:cubicBezTo>
                    <a:pt x="168" y="0"/>
                    <a:pt x="35" y="84"/>
                    <a:pt x="50" y="251"/>
                  </a:cubicBezTo>
                  <a:cubicBezTo>
                    <a:pt x="51" y="263"/>
                    <a:pt x="53" y="275"/>
                    <a:pt x="56" y="287"/>
                  </a:cubicBezTo>
                  <a:cubicBezTo>
                    <a:pt x="13" y="323"/>
                    <a:pt x="1" y="383"/>
                    <a:pt x="26" y="434"/>
                  </a:cubicBezTo>
                  <a:cubicBezTo>
                    <a:pt x="103" y="591"/>
                    <a:pt x="249" y="730"/>
                    <a:pt x="431" y="730"/>
                  </a:cubicBezTo>
                  <a:cubicBezTo>
                    <a:pt x="440" y="730"/>
                    <a:pt x="448" y="730"/>
                    <a:pt x="456" y="729"/>
                  </a:cubicBezTo>
                  <a:cubicBezTo>
                    <a:pt x="634" y="716"/>
                    <a:pt x="789" y="567"/>
                    <a:pt x="768" y="383"/>
                  </a:cubicBezTo>
                  <a:cubicBezTo>
                    <a:pt x="749" y="202"/>
                    <a:pt x="566" y="52"/>
                    <a:pt x="397" y="11"/>
                  </a:cubicBezTo>
                  <a:cubicBezTo>
                    <a:pt x="368" y="4"/>
                    <a:pt x="339" y="0"/>
                    <a:pt x="310" y="0"/>
                  </a:cubicBezTo>
                  <a:close/>
                </a:path>
              </a:pathLst>
            </a:custGeom>
            <a:solidFill>
              <a:srgbClr val="A8D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4213015" y="3045459"/>
              <a:ext cx="270830" cy="321741"/>
            </a:xfrm>
            <a:custGeom>
              <a:avLst/>
              <a:gdLst/>
              <a:ahLst/>
              <a:cxnLst/>
              <a:rect l="l" t="t" r="r" b="b"/>
              <a:pathLst>
                <a:path w="9070" h="10775" extrusionOk="0">
                  <a:moveTo>
                    <a:pt x="7004" y="1"/>
                  </a:moveTo>
                  <a:cubicBezTo>
                    <a:pt x="6273" y="1"/>
                    <a:pt x="5489" y="192"/>
                    <a:pt x="4919" y="367"/>
                  </a:cubicBezTo>
                  <a:cubicBezTo>
                    <a:pt x="4572" y="474"/>
                    <a:pt x="4231" y="602"/>
                    <a:pt x="3900" y="750"/>
                  </a:cubicBezTo>
                  <a:cubicBezTo>
                    <a:pt x="4691" y="940"/>
                    <a:pt x="5390" y="1491"/>
                    <a:pt x="5550" y="2344"/>
                  </a:cubicBezTo>
                  <a:cubicBezTo>
                    <a:pt x="5647" y="2945"/>
                    <a:pt x="5599" y="3521"/>
                    <a:pt x="5310" y="4049"/>
                  </a:cubicBezTo>
                  <a:cubicBezTo>
                    <a:pt x="5154" y="4347"/>
                    <a:pt x="4908" y="4542"/>
                    <a:pt x="4645" y="4724"/>
                  </a:cubicBezTo>
                  <a:cubicBezTo>
                    <a:pt x="4826" y="4942"/>
                    <a:pt x="4912" y="5264"/>
                    <a:pt x="4925" y="5514"/>
                  </a:cubicBezTo>
                  <a:cubicBezTo>
                    <a:pt x="4948" y="6331"/>
                    <a:pt x="4411" y="7168"/>
                    <a:pt x="3677" y="7557"/>
                  </a:cubicBezTo>
                  <a:cubicBezTo>
                    <a:pt x="3703" y="7815"/>
                    <a:pt x="3682" y="8073"/>
                    <a:pt x="3581" y="8324"/>
                  </a:cubicBezTo>
                  <a:cubicBezTo>
                    <a:pt x="3534" y="8468"/>
                    <a:pt x="3485" y="8661"/>
                    <a:pt x="3390" y="8805"/>
                  </a:cubicBezTo>
                  <a:cubicBezTo>
                    <a:pt x="2596" y="10002"/>
                    <a:pt x="1336" y="10578"/>
                    <a:pt x="0" y="10771"/>
                  </a:cubicBezTo>
                  <a:cubicBezTo>
                    <a:pt x="90" y="10773"/>
                    <a:pt x="179" y="10774"/>
                    <a:pt x="268" y="10774"/>
                  </a:cubicBezTo>
                  <a:cubicBezTo>
                    <a:pt x="1379" y="10774"/>
                    <a:pt x="2481" y="10587"/>
                    <a:pt x="3531" y="10220"/>
                  </a:cubicBezTo>
                  <a:cubicBezTo>
                    <a:pt x="3949" y="10075"/>
                    <a:pt x="4357" y="9900"/>
                    <a:pt x="4752" y="9697"/>
                  </a:cubicBezTo>
                  <a:cubicBezTo>
                    <a:pt x="5152" y="9490"/>
                    <a:pt x="5534" y="9245"/>
                    <a:pt x="5825" y="8894"/>
                  </a:cubicBezTo>
                  <a:cubicBezTo>
                    <a:pt x="6114" y="8544"/>
                    <a:pt x="6311" y="8143"/>
                    <a:pt x="6546" y="7760"/>
                  </a:cubicBezTo>
                  <a:cubicBezTo>
                    <a:pt x="6786" y="7365"/>
                    <a:pt x="7124" y="7049"/>
                    <a:pt x="7396" y="6678"/>
                  </a:cubicBezTo>
                  <a:cubicBezTo>
                    <a:pt x="7660" y="6313"/>
                    <a:pt x="7880" y="5919"/>
                    <a:pt x="8050" y="5500"/>
                  </a:cubicBezTo>
                  <a:cubicBezTo>
                    <a:pt x="8233" y="5052"/>
                    <a:pt x="8355" y="4579"/>
                    <a:pt x="8490" y="4114"/>
                  </a:cubicBezTo>
                  <a:cubicBezTo>
                    <a:pt x="8632" y="3632"/>
                    <a:pt x="8786" y="3154"/>
                    <a:pt x="8905" y="2666"/>
                  </a:cubicBezTo>
                  <a:cubicBezTo>
                    <a:pt x="9012" y="2230"/>
                    <a:pt x="9070" y="1774"/>
                    <a:pt x="8976" y="1329"/>
                  </a:cubicBezTo>
                  <a:cubicBezTo>
                    <a:pt x="8760" y="305"/>
                    <a:pt x="7925" y="1"/>
                    <a:pt x="7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4155265" y="3067854"/>
              <a:ext cx="226428" cy="299227"/>
            </a:xfrm>
            <a:custGeom>
              <a:avLst/>
              <a:gdLst/>
              <a:ahLst/>
              <a:cxnLst/>
              <a:rect l="l" t="t" r="r" b="b"/>
              <a:pathLst>
                <a:path w="7583" h="10021" extrusionOk="0">
                  <a:moveTo>
                    <a:pt x="6580" y="3974"/>
                  </a:moveTo>
                  <a:cubicBezTo>
                    <a:pt x="6358" y="4130"/>
                    <a:pt x="6123" y="4277"/>
                    <a:pt x="5925" y="4476"/>
                  </a:cubicBezTo>
                  <a:cubicBezTo>
                    <a:pt x="6123" y="4277"/>
                    <a:pt x="6356" y="4128"/>
                    <a:pt x="6580" y="3974"/>
                  </a:cubicBezTo>
                  <a:close/>
                  <a:moveTo>
                    <a:pt x="5836" y="0"/>
                  </a:moveTo>
                  <a:cubicBezTo>
                    <a:pt x="4681" y="514"/>
                    <a:pt x="3632" y="1265"/>
                    <a:pt x="2786" y="2202"/>
                  </a:cubicBezTo>
                  <a:cubicBezTo>
                    <a:pt x="2651" y="2352"/>
                    <a:pt x="2522" y="2507"/>
                    <a:pt x="2397" y="2667"/>
                  </a:cubicBezTo>
                  <a:cubicBezTo>
                    <a:pt x="2341" y="2738"/>
                    <a:pt x="2380" y="2829"/>
                    <a:pt x="2439" y="2863"/>
                  </a:cubicBezTo>
                  <a:cubicBezTo>
                    <a:pt x="2393" y="3257"/>
                    <a:pt x="2301" y="3645"/>
                    <a:pt x="2164" y="4017"/>
                  </a:cubicBezTo>
                  <a:cubicBezTo>
                    <a:pt x="2145" y="4060"/>
                    <a:pt x="2161" y="4112"/>
                    <a:pt x="2202" y="4139"/>
                  </a:cubicBezTo>
                  <a:cubicBezTo>
                    <a:pt x="1828" y="5040"/>
                    <a:pt x="1032" y="5741"/>
                    <a:pt x="197" y="6238"/>
                  </a:cubicBezTo>
                  <a:cubicBezTo>
                    <a:pt x="186" y="6244"/>
                    <a:pt x="178" y="6252"/>
                    <a:pt x="170" y="6261"/>
                  </a:cubicBezTo>
                  <a:cubicBezTo>
                    <a:pt x="158" y="6257"/>
                    <a:pt x="146" y="6256"/>
                    <a:pt x="133" y="6256"/>
                  </a:cubicBezTo>
                  <a:cubicBezTo>
                    <a:pt x="73" y="6256"/>
                    <a:pt x="13" y="6295"/>
                    <a:pt x="13" y="6372"/>
                  </a:cubicBezTo>
                  <a:lnTo>
                    <a:pt x="2" y="9555"/>
                  </a:lnTo>
                  <a:cubicBezTo>
                    <a:pt x="1" y="9589"/>
                    <a:pt x="16" y="9622"/>
                    <a:pt x="43" y="9644"/>
                  </a:cubicBezTo>
                  <a:cubicBezTo>
                    <a:pt x="16" y="9706"/>
                    <a:pt x="32" y="9785"/>
                    <a:pt x="117" y="9803"/>
                  </a:cubicBezTo>
                  <a:cubicBezTo>
                    <a:pt x="715" y="9932"/>
                    <a:pt x="1325" y="10006"/>
                    <a:pt x="1936" y="10021"/>
                  </a:cubicBezTo>
                  <a:cubicBezTo>
                    <a:pt x="3271" y="9828"/>
                    <a:pt x="4531" y="9252"/>
                    <a:pt x="5325" y="8055"/>
                  </a:cubicBezTo>
                  <a:cubicBezTo>
                    <a:pt x="5420" y="7911"/>
                    <a:pt x="5469" y="7718"/>
                    <a:pt x="5517" y="7574"/>
                  </a:cubicBezTo>
                  <a:cubicBezTo>
                    <a:pt x="5617" y="7323"/>
                    <a:pt x="5638" y="7065"/>
                    <a:pt x="5613" y="6808"/>
                  </a:cubicBezTo>
                  <a:cubicBezTo>
                    <a:pt x="6346" y="6418"/>
                    <a:pt x="6883" y="5581"/>
                    <a:pt x="6861" y="4764"/>
                  </a:cubicBezTo>
                  <a:cubicBezTo>
                    <a:pt x="6848" y="4514"/>
                    <a:pt x="6761" y="4192"/>
                    <a:pt x="6580" y="3974"/>
                  </a:cubicBezTo>
                  <a:cubicBezTo>
                    <a:pt x="6843" y="3792"/>
                    <a:pt x="7089" y="3597"/>
                    <a:pt x="7245" y="3299"/>
                  </a:cubicBezTo>
                  <a:cubicBezTo>
                    <a:pt x="7535" y="2771"/>
                    <a:pt x="7582" y="2195"/>
                    <a:pt x="7486" y="1594"/>
                  </a:cubicBezTo>
                  <a:cubicBezTo>
                    <a:pt x="7325" y="741"/>
                    <a:pt x="6626" y="190"/>
                    <a:pt x="5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4399192" y="3068720"/>
              <a:ext cx="61303" cy="48463"/>
            </a:xfrm>
            <a:custGeom>
              <a:avLst/>
              <a:gdLst/>
              <a:ahLst/>
              <a:cxnLst/>
              <a:rect l="l" t="t" r="r" b="b"/>
              <a:pathLst>
                <a:path w="2053" h="1623" extrusionOk="0">
                  <a:moveTo>
                    <a:pt x="1283" y="652"/>
                  </a:moveTo>
                  <a:lnTo>
                    <a:pt x="1283" y="652"/>
                  </a:lnTo>
                  <a:cubicBezTo>
                    <a:pt x="1317" y="658"/>
                    <a:pt x="1348" y="670"/>
                    <a:pt x="1378" y="688"/>
                  </a:cubicBezTo>
                  <a:cubicBezTo>
                    <a:pt x="1372" y="701"/>
                    <a:pt x="1364" y="715"/>
                    <a:pt x="1357" y="727"/>
                  </a:cubicBezTo>
                  <a:cubicBezTo>
                    <a:pt x="1344" y="703"/>
                    <a:pt x="1323" y="685"/>
                    <a:pt x="1298" y="675"/>
                  </a:cubicBezTo>
                  <a:cubicBezTo>
                    <a:pt x="1295" y="670"/>
                    <a:pt x="1292" y="666"/>
                    <a:pt x="1289" y="663"/>
                  </a:cubicBezTo>
                  <a:cubicBezTo>
                    <a:pt x="1287" y="658"/>
                    <a:pt x="1286" y="655"/>
                    <a:pt x="1283" y="652"/>
                  </a:cubicBezTo>
                  <a:close/>
                  <a:moveTo>
                    <a:pt x="688" y="740"/>
                  </a:moveTo>
                  <a:lnTo>
                    <a:pt x="688" y="740"/>
                  </a:lnTo>
                  <a:cubicBezTo>
                    <a:pt x="686" y="758"/>
                    <a:pt x="685" y="777"/>
                    <a:pt x="686" y="796"/>
                  </a:cubicBezTo>
                  <a:cubicBezTo>
                    <a:pt x="686" y="838"/>
                    <a:pt x="695" y="878"/>
                    <a:pt x="708" y="917"/>
                  </a:cubicBezTo>
                  <a:cubicBezTo>
                    <a:pt x="673" y="871"/>
                    <a:pt x="655" y="811"/>
                    <a:pt x="659" y="753"/>
                  </a:cubicBezTo>
                  <a:lnTo>
                    <a:pt x="688" y="740"/>
                  </a:lnTo>
                  <a:close/>
                  <a:moveTo>
                    <a:pt x="321" y="1022"/>
                  </a:moveTo>
                  <a:lnTo>
                    <a:pt x="321" y="1022"/>
                  </a:lnTo>
                  <a:cubicBezTo>
                    <a:pt x="348" y="1074"/>
                    <a:pt x="381" y="1123"/>
                    <a:pt x="419" y="1167"/>
                  </a:cubicBezTo>
                  <a:cubicBezTo>
                    <a:pt x="376" y="1127"/>
                    <a:pt x="342" y="1077"/>
                    <a:pt x="321" y="1022"/>
                  </a:cubicBezTo>
                  <a:close/>
                  <a:moveTo>
                    <a:pt x="1193" y="0"/>
                  </a:moveTo>
                  <a:cubicBezTo>
                    <a:pt x="898" y="0"/>
                    <a:pt x="560" y="100"/>
                    <a:pt x="378" y="326"/>
                  </a:cubicBezTo>
                  <a:cubicBezTo>
                    <a:pt x="152" y="497"/>
                    <a:pt x="1" y="750"/>
                    <a:pt x="78" y="1055"/>
                  </a:cubicBezTo>
                  <a:cubicBezTo>
                    <a:pt x="176" y="1441"/>
                    <a:pt x="663" y="1623"/>
                    <a:pt x="1036" y="1623"/>
                  </a:cubicBezTo>
                  <a:cubicBezTo>
                    <a:pt x="1063" y="1623"/>
                    <a:pt x="1089" y="1622"/>
                    <a:pt x="1115" y="1620"/>
                  </a:cubicBezTo>
                  <a:cubicBezTo>
                    <a:pt x="1529" y="1587"/>
                    <a:pt x="1906" y="1313"/>
                    <a:pt x="2004" y="896"/>
                  </a:cubicBezTo>
                  <a:cubicBezTo>
                    <a:pt x="2053" y="698"/>
                    <a:pt x="2029" y="471"/>
                    <a:pt x="1907" y="304"/>
                  </a:cubicBezTo>
                  <a:cubicBezTo>
                    <a:pt x="1789" y="140"/>
                    <a:pt x="1582" y="48"/>
                    <a:pt x="1388" y="16"/>
                  </a:cubicBezTo>
                  <a:cubicBezTo>
                    <a:pt x="1327" y="6"/>
                    <a:pt x="1261" y="0"/>
                    <a:pt x="1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4405134" y="3140056"/>
              <a:ext cx="44880" cy="31920"/>
            </a:xfrm>
            <a:custGeom>
              <a:avLst/>
              <a:gdLst/>
              <a:ahLst/>
              <a:cxnLst/>
              <a:rect l="l" t="t" r="r" b="b"/>
              <a:pathLst>
                <a:path w="1503" h="1069" extrusionOk="0">
                  <a:moveTo>
                    <a:pt x="363" y="460"/>
                  </a:moveTo>
                  <a:lnTo>
                    <a:pt x="363" y="460"/>
                  </a:lnTo>
                  <a:cubicBezTo>
                    <a:pt x="357" y="501"/>
                    <a:pt x="361" y="543"/>
                    <a:pt x="373" y="584"/>
                  </a:cubicBezTo>
                  <a:cubicBezTo>
                    <a:pt x="345" y="547"/>
                    <a:pt x="340" y="500"/>
                    <a:pt x="363" y="460"/>
                  </a:cubicBezTo>
                  <a:close/>
                  <a:moveTo>
                    <a:pt x="813" y="1"/>
                  </a:moveTo>
                  <a:cubicBezTo>
                    <a:pt x="668" y="1"/>
                    <a:pt x="519" y="43"/>
                    <a:pt x="395" y="114"/>
                  </a:cubicBezTo>
                  <a:cubicBezTo>
                    <a:pt x="173" y="169"/>
                    <a:pt x="0" y="378"/>
                    <a:pt x="58" y="647"/>
                  </a:cubicBezTo>
                  <a:cubicBezTo>
                    <a:pt x="120" y="927"/>
                    <a:pt x="407" y="1068"/>
                    <a:pt x="680" y="1068"/>
                  </a:cubicBezTo>
                  <a:cubicBezTo>
                    <a:pt x="756" y="1068"/>
                    <a:pt x="831" y="1057"/>
                    <a:pt x="900" y="1035"/>
                  </a:cubicBezTo>
                  <a:cubicBezTo>
                    <a:pt x="1213" y="934"/>
                    <a:pt x="1502" y="584"/>
                    <a:pt x="1306" y="258"/>
                  </a:cubicBezTo>
                  <a:cubicBezTo>
                    <a:pt x="1197" y="77"/>
                    <a:pt x="1009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4380768" y="3200612"/>
              <a:ext cx="44820" cy="31054"/>
            </a:xfrm>
            <a:custGeom>
              <a:avLst/>
              <a:gdLst/>
              <a:ahLst/>
              <a:cxnLst/>
              <a:rect l="l" t="t" r="r" b="b"/>
              <a:pathLst>
                <a:path w="1501" h="1040" extrusionOk="0">
                  <a:moveTo>
                    <a:pt x="471" y="380"/>
                  </a:moveTo>
                  <a:lnTo>
                    <a:pt x="471" y="380"/>
                  </a:lnTo>
                  <a:cubicBezTo>
                    <a:pt x="441" y="458"/>
                    <a:pt x="438" y="543"/>
                    <a:pt x="462" y="623"/>
                  </a:cubicBezTo>
                  <a:cubicBezTo>
                    <a:pt x="441" y="599"/>
                    <a:pt x="425" y="571"/>
                    <a:pt x="414" y="540"/>
                  </a:cubicBezTo>
                  <a:cubicBezTo>
                    <a:pt x="398" y="478"/>
                    <a:pt x="428" y="423"/>
                    <a:pt x="471" y="380"/>
                  </a:cubicBezTo>
                  <a:close/>
                  <a:moveTo>
                    <a:pt x="680" y="533"/>
                  </a:moveTo>
                  <a:cubicBezTo>
                    <a:pt x="724" y="579"/>
                    <a:pt x="785" y="605"/>
                    <a:pt x="849" y="605"/>
                  </a:cubicBezTo>
                  <a:cubicBezTo>
                    <a:pt x="832" y="621"/>
                    <a:pt x="812" y="629"/>
                    <a:pt x="791" y="629"/>
                  </a:cubicBezTo>
                  <a:cubicBezTo>
                    <a:pt x="749" y="629"/>
                    <a:pt x="706" y="599"/>
                    <a:pt x="687" y="555"/>
                  </a:cubicBezTo>
                  <a:cubicBezTo>
                    <a:pt x="684" y="548"/>
                    <a:pt x="681" y="540"/>
                    <a:pt x="680" y="533"/>
                  </a:cubicBezTo>
                  <a:close/>
                  <a:moveTo>
                    <a:pt x="836" y="0"/>
                  </a:moveTo>
                  <a:cubicBezTo>
                    <a:pt x="709" y="0"/>
                    <a:pt x="579" y="34"/>
                    <a:pt x="468" y="92"/>
                  </a:cubicBezTo>
                  <a:cubicBezTo>
                    <a:pt x="460" y="90"/>
                    <a:pt x="452" y="89"/>
                    <a:pt x="444" y="89"/>
                  </a:cubicBezTo>
                  <a:cubicBezTo>
                    <a:pt x="433" y="89"/>
                    <a:pt x="422" y="91"/>
                    <a:pt x="411" y="93"/>
                  </a:cubicBezTo>
                  <a:cubicBezTo>
                    <a:pt x="94" y="178"/>
                    <a:pt x="0" y="565"/>
                    <a:pt x="193" y="813"/>
                  </a:cubicBezTo>
                  <a:cubicBezTo>
                    <a:pt x="317" y="973"/>
                    <a:pt x="498" y="1040"/>
                    <a:pt x="685" y="1040"/>
                  </a:cubicBezTo>
                  <a:cubicBezTo>
                    <a:pt x="828" y="1040"/>
                    <a:pt x="974" y="1001"/>
                    <a:pt x="1101" y="935"/>
                  </a:cubicBezTo>
                  <a:cubicBezTo>
                    <a:pt x="1398" y="780"/>
                    <a:pt x="1501" y="433"/>
                    <a:pt x="1263" y="174"/>
                  </a:cubicBezTo>
                  <a:cubicBezTo>
                    <a:pt x="1153" y="53"/>
                    <a:pt x="997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4370526" y="3239072"/>
              <a:ext cx="30517" cy="29173"/>
            </a:xfrm>
            <a:custGeom>
              <a:avLst/>
              <a:gdLst/>
              <a:ahLst/>
              <a:cxnLst/>
              <a:rect l="l" t="t" r="r" b="b"/>
              <a:pathLst>
                <a:path w="1022" h="977" extrusionOk="0">
                  <a:moveTo>
                    <a:pt x="403" y="1"/>
                  </a:moveTo>
                  <a:cubicBezTo>
                    <a:pt x="192" y="1"/>
                    <a:pt x="3" y="169"/>
                    <a:pt x="20" y="359"/>
                  </a:cubicBezTo>
                  <a:cubicBezTo>
                    <a:pt x="17" y="369"/>
                    <a:pt x="15" y="378"/>
                    <a:pt x="14" y="389"/>
                  </a:cubicBezTo>
                  <a:cubicBezTo>
                    <a:pt x="1" y="500"/>
                    <a:pt x="47" y="604"/>
                    <a:pt x="115" y="691"/>
                  </a:cubicBezTo>
                  <a:cubicBezTo>
                    <a:pt x="164" y="783"/>
                    <a:pt x="245" y="853"/>
                    <a:pt x="343" y="889"/>
                  </a:cubicBezTo>
                  <a:cubicBezTo>
                    <a:pt x="431" y="941"/>
                    <a:pt x="534" y="977"/>
                    <a:pt x="636" y="977"/>
                  </a:cubicBezTo>
                  <a:cubicBezTo>
                    <a:pt x="678" y="977"/>
                    <a:pt x="720" y="971"/>
                    <a:pt x="762" y="957"/>
                  </a:cubicBezTo>
                  <a:cubicBezTo>
                    <a:pt x="932" y="902"/>
                    <a:pt x="1021" y="724"/>
                    <a:pt x="1005" y="550"/>
                  </a:cubicBezTo>
                  <a:cubicBezTo>
                    <a:pt x="987" y="359"/>
                    <a:pt x="855" y="215"/>
                    <a:pt x="708" y="104"/>
                  </a:cubicBezTo>
                  <a:cubicBezTo>
                    <a:pt x="652" y="59"/>
                    <a:pt x="585" y="30"/>
                    <a:pt x="515" y="16"/>
                  </a:cubicBezTo>
                  <a:cubicBezTo>
                    <a:pt x="496" y="12"/>
                    <a:pt x="477" y="7"/>
                    <a:pt x="458" y="4"/>
                  </a:cubicBezTo>
                  <a:cubicBezTo>
                    <a:pt x="439" y="2"/>
                    <a:pt x="421" y="1"/>
                    <a:pt x="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4238366" y="3116108"/>
              <a:ext cx="93731" cy="106749"/>
            </a:xfrm>
            <a:custGeom>
              <a:avLst/>
              <a:gdLst/>
              <a:ahLst/>
              <a:cxnLst/>
              <a:rect l="l" t="t" r="r" b="b"/>
              <a:pathLst>
                <a:path w="3139" h="3575" extrusionOk="0">
                  <a:moveTo>
                    <a:pt x="2349" y="0"/>
                  </a:moveTo>
                  <a:cubicBezTo>
                    <a:pt x="2188" y="0"/>
                    <a:pt x="2019" y="67"/>
                    <a:pt x="1885" y="140"/>
                  </a:cubicBezTo>
                  <a:cubicBezTo>
                    <a:pt x="1600" y="297"/>
                    <a:pt x="1361" y="527"/>
                    <a:pt x="1141" y="764"/>
                  </a:cubicBezTo>
                  <a:cubicBezTo>
                    <a:pt x="852" y="1079"/>
                    <a:pt x="574" y="1403"/>
                    <a:pt x="293" y="1723"/>
                  </a:cubicBezTo>
                  <a:cubicBezTo>
                    <a:pt x="282" y="1733"/>
                    <a:pt x="275" y="1748"/>
                    <a:pt x="269" y="1763"/>
                  </a:cubicBezTo>
                  <a:cubicBezTo>
                    <a:pt x="0" y="2020"/>
                    <a:pt x="66" y="2483"/>
                    <a:pt x="291" y="2766"/>
                  </a:cubicBezTo>
                  <a:cubicBezTo>
                    <a:pt x="592" y="3149"/>
                    <a:pt x="1095" y="3394"/>
                    <a:pt x="1560" y="3504"/>
                  </a:cubicBezTo>
                  <a:cubicBezTo>
                    <a:pt x="1731" y="3544"/>
                    <a:pt x="1919" y="3575"/>
                    <a:pt x="2103" y="3575"/>
                  </a:cubicBezTo>
                  <a:cubicBezTo>
                    <a:pt x="2396" y="3575"/>
                    <a:pt x="2679" y="3496"/>
                    <a:pt x="2869" y="3251"/>
                  </a:cubicBezTo>
                  <a:cubicBezTo>
                    <a:pt x="3106" y="2947"/>
                    <a:pt x="3139" y="2505"/>
                    <a:pt x="2964" y="2164"/>
                  </a:cubicBezTo>
                  <a:cubicBezTo>
                    <a:pt x="2766" y="1782"/>
                    <a:pt x="2366" y="1563"/>
                    <a:pt x="1953" y="1493"/>
                  </a:cubicBezTo>
                  <a:cubicBezTo>
                    <a:pt x="2156" y="1272"/>
                    <a:pt x="2357" y="1045"/>
                    <a:pt x="2547" y="810"/>
                  </a:cubicBezTo>
                  <a:cubicBezTo>
                    <a:pt x="2710" y="609"/>
                    <a:pt x="2900" y="276"/>
                    <a:pt x="2616" y="79"/>
                  </a:cubicBezTo>
                  <a:cubicBezTo>
                    <a:pt x="2535" y="23"/>
                    <a:pt x="2443" y="0"/>
                    <a:pt x="2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4177242" y="3231696"/>
              <a:ext cx="121172" cy="110154"/>
            </a:xfrm>
            <a:custGeom>
              <a:avLst/>
              <a:gdLst/>
              <a:ahLst/>
              <a:cxnLst/>
              <a:rect l="l" t="t" r="r" b="b"/>
              <a:pathLst>
                <a:path w="4058" h="3689" extrusionOk="0">
                  <a:moveTo>
                    <a:pt x="2772" y="1"/>
                  </a:moveTo>
                  <a:cubicBezTo>
                    <a:pt x="2569" y="1"/>
                    <a:pt x="2365" y="24"/>
                    <a:pt x="2179" y="47"/>
                  </a:cubicBezTo>
                  <a:cubicBezTo>
                    <a:pt x="1713" y="105"/>
                    <a:pt x="1246" y="225"/>
                    <a:pt x="854" y="492"/>
                  </a:cubicBezTo>
                  <a:cubicBezTo>
                    <a:pt x="660" y="621"/>
                    <a:pt x="492" y="783"/>
                    <a:pt x="356" y="971"/>
                  </a:cubicBezTo>
                  <a:cubicBezTo>
                    <a:pt x="287" y="1068"/>
                    <a:pt x="218" y="1177"/>
                    <a:pt x="181" y="1293"/>
                  </a:cubicBezTo>
                  <a:cubicBezTo>
                    <a:pt x="164" y="1308"/>
                    <a:pt x="151" y="1326"/>
                    <a:pt x="143" y="1348"/>
                  </a:cubicBezTo>
                  <a:cubicBezTo>
                    <a:pt x="1" y="1732"/>
                    <a:pt x="14" y="2152"/>
                    <a:pt x="124" y="2543"/>
                  </a:cubicBezTo>
                  <a:cubicBezTo>
                    <a:pt x="182" y="2749"/>
                    <a:pt x="262" y="2946"/>
                    <a:pt x="363" y="3135"/>
                  </a:cubicBezTo>
                  <a:cubicBezTo>
                    <a:pt x="446" y="3292"/>
                    <a:pt x="543" y="3451"/>
                    <a:pt x="687" y="3560"/>
                  </a:cubicBezTo>
                  <a:cubicBezTo>
                    <a:pt x="799" y="3648"/>
                    <a:pt x="931" y="3688"/>
                    <a:pt x="1063" y="3688"/>
                  </a:cubicBezTo>
                  <a:cubicBezTo>
                    <a:pt x="1259" y="3688"/>
                    <a:pt x="1457" y="3599"/>
                    <a:pt x="1595" y="3445"/>
                  </a:cubicBezTo>
                  <a:cubicBezTo>
                    <a:pt x="1756" y="3264"/>
                    <a:pt x="1808" y="3034"/>
                    <a:pt x="1791" y="2805"/>
                  </a:cubicBezTo>
                  <a:lnTo>
                    <a:pt x="1791" y="2805"/>
                  </a:lnTo>
                  <a:cubicBezTo>
                    <a:pt x="1897" y="2853"/>
                    <a:pt x="1998" y="2887"/>
                    <a:pt x="2052" y="2905"/>
                  </a:cubicBezTo>
                  <a:cubicBezTo>
                    <a:pt x="2193" y="2953"/>
                    <a:pt x="2345" y="2985"/>
                    <a:pt x="2494" y="2985"/>
                  </a:cubicBezTo>
                  <a:cubicBezTo>
                    <a:pt x="2670" y="2985"/>
                    <a:pt x="2842" y="2941"/>
                    <a:pt x="2989" y="2830"/>
                  </a:cubicBezTo>
                  <a:cubicBezTo>
                    <a:pt x="3231" y="2648"/>
                    <a:pt x="3344" y="2333"/>
                    <a:pt x="3298" y="2038"/>
                  </a:cubicBezTo>
                  <a:cubicBezTo>
                    <a:pt x="3271" y="1872"/>
                    <a:pt x="3199" y="1715"/>
                    <a:pt x="3090" y="1587"/>
                  </a:cubicBezTo>
                  <a:cubicBezTo>
                    <a:pt x="3384" y="1574"/>
                    <a:pt x="3665" y="1461"/>
                    <a:pt x="3834" y="1192"/>
                  </a:cubicBezTo>
                  <a:cubicBezTo>
                    <a:pt x="4058" y="835"/>
                    <a:pt x="3880" y="409"/>
                    <a:pt x="3549" y="192"/>
                  </a:cubicBezTo>
                  <a:cubicBezTo>
                    <a:pt x="3323" y="44"/>
                    <a:pt x="3048" y="1"/>
                    <a:pt x="2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4126212" y="3356242"/>
              <a:ext cx="200689" cy="188655"/>
            </a:xfrm>
            <a:custGeom>
              <a:avLst/>
              <a:gdLst/>
              <a:ahLst/>
              <a:cxnLst/>
              <a:rect l="l" t="t" r="r" b="b"/>
              <a:pathLst>
                <a:path w="6721" h="6318" extrusionOk="0">
                  <a:moveTo>
                    <a:pt x="2097" y="1"/>
                  </a:moveTo>
                  <a:cubicBezTo>
                    <a:pt x="1845" y="1"/>
                    <a:pt x="1592" y="4"/>
                    <a:pt x="1340" y="8"/>
                  </a:cubicBezTo>
                  <a:cubicBezTo>
                    <a:pt x="1278" y="99"/>
                    <a:pt x="1176" y="152"/>
                    <a:pt x="1066" y="152"/>
                  </a:cubicBezTo>
                  <a:cubicBezTo>
                    <a:pt x="922" y="394"/>
                    <a:pt x="885" y="666"/>
                    <a:pt x="848" y="939"/>
                  </a:cubicBezTo>
                  <a:cubicBezTo>
                    <a:pt x="808" y="1241"/>
                    <a:pt x="751" y="1541"/>
                    <a:pt x="677" y="1838"/>
                  </a:cubicBezTo>
                  <a:cubicBezTo>
                    <a:pt x="529" y="2430"/>
                    <a:pt x="309" y="3001"/>
                    <a:pt x="26" y="3543"/>
                  </a:cubicBezTo>
                  <a:cubicBezTo>
                    <a:pt x="17" y="3558"/>
                    <a:pt x="12" y="3575"/>
                    <a:pt x="11" y="3593"/>
                  </a:cubicBezTo>
                  <a:cubicBezTo>
                    <a:pt x="2" y="3617"/>
                    <a:pt x="1" y="3642"/>
                    <a:pt x="5" y="3666"/>
                  </a:cubicBezTo>
                  <a:cubicBezTo>
                    <a:pt x="177" y="4498"/>
                    <a:pt x="449" y="5341"/>
                    <a:pt x="918" y="6048"/>
                  </a:cubicBezTo>
                  <a:cubicBezTo>
                    <a:pt x="1380" y="6243"/>
                    <a:pt x="1897" y="6318"/>
                    <a:pt x="2425" y="6318"/>
                  </a:cubicBezTo>
                  <a:cubicBezTo>
                    <a:pt x="2885" y="6318"/>
                    <a:pt x="3353" y="6261"/>
                    <a:pt x="3799" y="6178"/>
                  </a:cubicBezTo>
                  <a:cubicBezTo>
                    <a:pt x="4399" y="6058"/>
                    <a:pt x="4927" y="5770"/>
                    <a:pt x="5335" y="5337"/>
                  </a:cubicBezTo>
                  <a:cubicBezTo>
                    <a:pt x="6503" y="4148"/>
                    <a:pt x="6721" y="2233"/>
                    <a:pt x="5917" y="812"/>
                  </a:cubicBezTo>
                  <a:cubicBezTo>
                    <a:pt x="5412" y="504"/>
                    <a:pt x="4845" y="299"/>
                    <a:pt x="4268" y="180"/>
                  </a:cubicBezTo>
                  <a:cubicBezTo>
                    <a:pt x="3554" y="32"/>
                    <a:pt x="2826" y="1"/>
                    <a:pt x="2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4153653" y="3380489"/>
              <a:ext cx="234580" cy="204302"/>
            </a:xfrm>
            <a:custGeom>
              <a:avLst/>
              <a:gdLst/>
              <a:ahLst/>
              <a:cxnLst/>
              <a:rect l="l" t="t" r="r" b="b"/>
              <a:pathLst>
                <a:path w="7856" h="6842" extrusionOk="0">
                  <a:moveTo>
                    <a:pt x="4998" y="0"/>
                  </a:moveTo>
                  <a:lnTo>
                    <a:pt x="4998" y="0"/>
                  </a:lnTo>
                  <a:cubicBezTo>
                    <a:pt x="5802" y="1422"/>
                    <a:pt x="5584" y="3338"/>
                    <a:pt x="4418" y="4526"/>
                  </a:cubicBezTo>
                  <a:cubicBezTo>
                    <a:pt x="4009" y="4958"/>
                    <a:pt x="3481" y="5246"/>
                    <a:pt x="2880" y="5366"/>
                  </a:cubicBezTo>
                  <a:cubicBezTo>
                    <a:pt x="2434" y="5449"/>
                    <a:pt x="1965" y="5506"/>
                    <a:pt x="1505" y="5506"/>
                  </a:cubicBezTo>
                  <a:cubicBezTo>
                    <a:pt x="979" y="5506"/>
                    <a:pt x="462" y="5432"/>
                    <a:pt x="0" y="5237"/>
                  </a:cubicBezTo>
                  <a:lnTo>
                    <a:pt x="0" y="5237"/>
                  </a:lnTo>
                  <a:cubicBezTo>
                    <a:pt x="246" y="5614"/>
                    <a:pt x="555" y="5946"/>
                    <a:pt x="914" y="6218"/>
                  </a:cubicBezTo>
                  <a:cubicBezTo>
                    <a:pt x="1489" y="6649"/>
                    <a:pt x="2168" y="6841"/>
                    <a:pt x="2856" y="6841"/>
                  </a:cubicBezTo>
                  <a:cubicBezTo>
                    <a:pt x="3393" y="6841"/>
                    <a:pt x="3935" y="6724"/>
                    <a:pt x="4438" y="6513"/>
                  </a:cubicBezTo>
                  <a:cubicBezTo>
                    <a:pt x="4984" y="6285"/>
                    <a:pt x="5606" y="5940"/>
                    <a:pt x="5864" y="5379"/>
                  </a:cubicBezTo>
                  <a:cubicBezTo>
                    <a:pt x="6403" y="5630"/>
                    <a:pt x="6989" y="5761"/>
                    <a:pt x="7584" y="5761"/>
                  </a:cubicBezTo>
                  <a:cubicBezTo>
                    <a:pt x="7622" y="5761"/>
                    <a:pt x="7660" y="5760"/>
                    <a:pt x="7698" y="5759"/>
                  </a:cubicBezTo>
                  <a:cubicBezTo>
                    <a:pt x="7804" y="5756"/>
                    <a:pt x="7856" y="5629"/>
                    <a:pt x="7781" y="5553"/>
                  </a:cubicBezTo>
                  <a:cubicBezTo>
                    <a:pt x="7323" y="5072"/>
                    <a:pt x="7123" y="4434"/>
                    <a:pt x="6983" y="3798"/>
                  </a:cubicBezTo>
                  <a:cubicBezTo>
                    <a:pt x="6842" y="3148"/>
                    <a:pt x="6758" y="2480"/>
                    <a:pt x="6531" y="1851"/>
                  </a:cubicBezTo>
                  <a:cubicBezTo>
                    <a:pt x="6299" y="1204"/>
                    <a:pt x="5882" y="640"/>
                    <a:pt x="5332" y="229"/>
                  </a:cubicBezTo>
                  <a:cubicBezTo>
                    <a:pt x="5225" y="147"/>
                    <a:pt x="5113" y="72"/>
                    <a:pt x="4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4235022" y="3553557"/>
              <a:ext cx="16960" cy="17408"/>
            </a:xfrm>
            <a:custGeom>
              <a:avLst/>
              <a:gdLst/>
              <a:ahLst/>
              <a:cxnLst/>
              <a:rect l="l" t="t" r="r" b="b"/>
              <a:pathLst>
                <a:path w="568" h="583" extrusionOk="0">
                  <a:moveTo>
                    <a:pt x="267" y="0"/>
                  </a:moveTo>
                  <a:cubicBezTo>
                    <a:pt x="241" y="0"/>
                    <a:pt x="214" y="4"/>
                    <a:pt x="188" y="12"/>
                  </a:cubicBezTo>
                  <a:cubicBezTo>
                    <a:pt x="63" y="48"/>
                    <a:pt x="1" y="184"/>
                    <a:pt x="51" y="302"/>
                  </a:cubicBezTo>
                  <a:cubicBezTo>
                    <a:pt x="117" y="440"/>
                    <a:pt x="238" y="542"/>
                    <a:pt x="385" y="581"/>
                  </a:cubicBezTo>
                  <a:cubicBezTo>
                    <a:pt x="394" y="582"/>
                    <a:pt x="403" y="583"/>
                    <a:pt x="412" y="583"/>
                  </a:cubicBezTo>
                  <a:cubicBezTo>
                    <a:pt x="466" y="583"/>
                    <a:pt x="525" y="556"/>
                    <a:pt x="534" y="496"/>
                  </a:cubicBezTo>
                  <a:cubicBezTo>
                    <a:pt x="553" y="367"/>
                    <a:pt x="568" y="226"/>
                    <a:pt x="488" y="112"/>
                  </a:cubicBezTo>
                  <a:cubicBezTo>
                    <a:pt x="436" y="40"/>
                    <a:pt x="353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4266942" y="3540180"/>
              <a:ext cx="17468" cy="16751"/>
            </a:xfrm>
            <a:custGeom>
              <a:avLst/>
              <a:gdLst/>
              <a:ahLst/>
              <a:cxnLst/>
              <a:rect l="l" t="t" r="r" b="b"/>
              <a:pathLst>
                <a:path w="585" h="561" extrusionOk="0">
                  <a:moveTo>
                    <a:pt x="277" y="0"/>
                  </a:moveTo>
                  <a:cubicBezTo>
                    <a:pt x="234" y="0"/>
                    <a:pt x="192" y="13"/>
                    <a:pt x="156" y="36"/>
                  </a:cubicBezTo>
                  <a:cubicBezTo>
                    <a:pt x="150" y="34"/>
                    <a:pt x="146" y="34"/>
                    <a:pt x="140" y="34"/>
                  </a:cubicBezTo>
                  <a:cubicBezTo>
                    <a:pt x="69" y="34"/>
                    <a:pt x="26" y="89"/>
                    <a:pt x="20" y="155"/>
                  </a:cubicBezTo>
                  <a:cubicBezTo>
                    <a:pt x="0" y="342"/>
                    <a:pt x="98" y="552"/>
                    <a:pt x="307" y="560"/>
                  </a:cubicBezTo>
                  <a:cubicBezTo>
                    <a:pt x="313" y="560"/>
                    <a:pt x="319" y="560"/>
                    <a:pt x="324" y="560"/>
                  </a:cubicBezTo>
                  <a:cubicBezTo>
                    <a:pt x="407" y="560"/>
                    <a:pt x="484" y="520"/>
                    <a:pt x="530" y="451"/>
                  </a:cubicBezTo>
                  <a:cubicBezTo>
                    <a:pt x="585" y="365"/>
                    <a:pt x="573" y="257"/>
                    <a:pt x="527" y="171"/>
                  </a:cubicBezTo>
                  <a:cubicBezTo>
                    <a:pt x="484" y="89"/>
                    <a:pt x="407" y="20"/>
                    <a:pt x="313" y="3"/>
                  </a:cubicBezTo>
                  <a:cubicBezTo>
                    <a:pt x="301" y="1"/>
                    <a:pt x="289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4291487" y="3519606"/>
              <a:ext cx="19797" cy="17110"/>
            </a:xfrm>
            <a:custGeom>
              <a:avLst/>
              <a:gdLst/>
              <a:ahLst/>
              <a:cxnLst/>
              <a:rect l="l" t="t" r="r" b="b"/>
              <a:pathLst>
                <a:path w="663" h="573" extrusionOk="0">
                  <a:moveTo>
                    <a:pt x="340" y="1"/>
                  </a:moveTo>
                  <a:cubicBezTo>
                    <a:pt x="250" y="1"/>
                    <a:pt x="161" y="42"/>
                    <a:pt x="113" y="122"/>
                  </a:cubicBezTo>
                  <a:cubicBezTo>
                    <a:pt x="86" y="137"/>
                    <a:pt x="66" y="163"/>
                    <a:pt x="58" y="192"/>
                  </a:cubicBezTo>
                  <a:cubicBezTo>
                    <a:pt x="0" y="376"/>
                    <a:pt x="161" y="572"/>
                    <a:pt x="346" y="572"/>
                  </a:cubicBezTo>
                  <a:cubicBezTo>
                    <a:pt x="368" y="572"/>
                    <a:pt x="391" y="570"/>
                    <a:pt x="414" y="563"/>
                  </a:cubicBezTo>
                  <a:cubicBezTo>
                    <a:pt x="598" y="511"/>
                    <a:pt x="662" y="274"/>
                    <a:pt x="566" y="119"/>
                  </a:cubicBezTo>
                  <a:cubicBezTo>
                    <a:pt x="515" y="40"/>
                    <a:pt x="427" y="1"/>
                    <a:pt x="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2"/>
            <p:cNvSpPr/>
            <p:nvPr/>
          </p:nvSpPr>
          <p:spPr>
            <a:xfrm>
              <a:off x="4314210" y="3475861"/>
              <a:ext cx="34906" cy="34787"/>
            </a:xfrm>
            <a:custGeom>
              <a:avLst/>
              <a:gdLst/>
              <a:ahLst/>
              <a:cxnLst/>
              <a:rect l="l" t="t" r="r" b="b"/>
              <a:pathLst>
                <a:path w="1169" h="1165" extrusionOk="0">
                  <a:moveTo>
                    <a:pt x="555" y="1"/>
                  </a:moveTo>
                  <a:cubicBezTo>
                    <a:pt x="417" y="1"/>
                    <a:pt x="279" y="53"/>
                    <a:pt x="170" y="172"/>
                  </a:cubicBezTo>
                  <a:cubicBezTo>
                    <a:pt x="75" y="277"/>
                    <a:pt x="23" y="414"/>
                    <a:pt x="26" y="555"/>
                  </a:cubicBezTo>
                  <a:cubicBezTo>
                    <a:pt x="1" y="749"/>
                    <a:pt x="73" y="952"/>
                    <a:pt x="265" y="1074"/>
                  </a:cubicBezTo>
                  <a:cubicBezTo>
                    <a:pt x="364" y="1137"/>
                    <a:pt x="470" y="1165"/>
                    <a:pt x="573" y="1165"/>
                  </a:cubicBezTo>
                  <a:cubicBezTo>
                    <a:pt x="887" y="1165"/>
                    <a:pt x="1169" y="900"/>
                    <a:pt x="1146" y="546"/>
                  </a:cubicBezTo>
                  <a:cubicBezTo>
                    <a:pt x="1125" y="226"/>
                    <a:pt x="841" y="1"/>
                    <a:pt x="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2"/>
            <p:cNvSpPr/>
            <p:nvPr/>
          </p:nvSpPr>
          <p:spPr>
            <a:xfrm>
              <a:off x="4328006" y="3443105"/>
              <a:ext cx="12780" cy="13974"/>
            </a:xfrm>
            <a:custGeom>
              <a:avLst/>
              <a:gdLst/>
              <a:ahLst/>
              <a:cxnLst/>
              <a:rect l="l" t="t" r="r" b="b"/>
              <a:pathLst>
                <a:path w="428" h="468" extrusionOk="0">
                  <a:moveTo>
                    <a:pt x="139" y="0"/>
                  </a:moveTo>
                  <a:cubicBezTo>
                    <a:pt x="85" y="0"/>
                    <a:pt x="44" y="38"/>
                    <a:pt x="22" y="89"/>
                  </a:cubicBezTo>
                  <a:cubicBezTo>
                    <a:pt x="10" y="117"/>
                    <a:pt x="5" y="150"/>
                    <a:pt x="5" y="181"/>
                  </a:cubicBezTo>
                  <a:cubicBezTo>
                    <a:pt x="0" y="208"/>
                    <a:pt x="2" y="235"/>
                    <a:pt x="9" y="261"/>
                  </a:cubicBezTo>
                  <a:cubicBezTo>
                    <a:pt x="18" y="292"/>
                    <a:pt x="34" y="321"/>
                    <a:pt x="58" y="344"/>
                  </a:cubicBezTo>
                  <a:cubicBezTo>
                    <a:pt x="107" y="414"/>
                    <a:pt x="184" y="459"/>
                    <a:pt x="270" y="468"/>
                  </a:cubicBezTo>
                  <a:cubicBezTo>
                    <a:pt x="313" y="468"/>
                    <a:pt x="353" y="445"/>
                    <a:pt x="374" y="408"/>
                  </a:cubicBezTo>
                  <a:cubicBezTo>
                    <a:pt x="414" y="319"/>
                    <a:pt x="427" y="223"/>
                    <a:pt x="376" y="134"/>
                  </a:cubicBezTo>
                  <a:cubicBezTo>
                    <a:pt x="340" y="79"/>
                    <a:pt x="284" y="42"/>
                    <a:pt x="220" y="34"/>
                  </a:cubicBezTo>
                  <a:cubicBezTo>
                    <a:pt x="205" y="21"/>
                    <a:pt x="189" y="11"/>
                    <a:pt x="171" y="5"/>
                  </a:cubicBezTo>
                  <a:cubicBezTo>
                    <a:pt x="160" y="2"/>
                    <a:pt x="149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2"/>
            <p:cNvSpPr/>
            <p:nvPr/>
          </p:nvSpPr>
          <p:spPr>
            <a:xfrm>
              <a:off x="4153802" y="3371710"/>
              <a:ext cx="135355" cy="126188"/>
            </a:xfrm>
            <a:custGeom>
              <a:avLst/>
              <a:gdLst/>
              <a:ahLst/>
              <a:cxnLst/>
              <a:rect l="l" t="t" r="r" b="b"/>
              <a:pathLst>
                <a:path w="4533" h="4226" extrusionOk="0">
                  <a:moveTo>
                    <a:pt x="2200" y="1"/>
                  </a:moveTo>
                  <a:cubicBezTo>
                    <a:pt x="1878" y="1"/>
                    <a:pt x="1557" y="51"/>
                    <a:pt x="1258" y="173"/>
                  </a:cubicBezTo>
                  <a:cubicBezTo>
                    <a:pt x="808" y="357"/>
                    <a:pt x="390" y="707"/>
                    <a:pt x="336" y="1213"/>
                  </a:cubicBezTo>
                  <a:cubicBezTo>
                    <a:pt x="57" y="1789"/>
                    <a:pt x="1" y="2470"/>
                    <a:pt x="201" y="3084"/>
                  </a:cubicBezTo>
                  <a:cubicBezTo>
                    <a:pt x="329" y="3476"/>
                    <a:pt x="563" y="3878"/>
                    <a:pt x="927" y="4092"/>
                  </a:cubicBezTo>
                  <a:cubicBezTo>
                    <a:pt x="1075" y="4178"/>
                    <a:pt x="1248" y="4226"/>
                    <a:pt x="1418" y="4226"/>
                  </a:cubicBezTo>
                  <a:cubicBezTo>
                    <a:pt x="1653" y="4226"/>
                    <a:pt x="1882" y="4136"/>
                    <a:pt x="2034" y="3939"/>
                  </a:cubicBezTo>
                  <a:cubicBezTo>
                    <a:pt x="2224" y="3691"/>
                    <a:pt x="2225" y="3375"/>
                    <a:pt x="2162" y="3072"/>
                  </a:cubicBezTo>
                  <a:lnTo>
                    <a:pt x="2162" y="3072"/>
                  </a:lnTo>
                  <a:cubicBezTo>
                    <a:pt x="2367" y="3229"/>
                    <a:pt x="2608" y="3343"/>
                    <a:pt x="2845" y="3343"/>
                  </a:cubicBezTo>
                  <a:cubicBezTo>
                    <a:pt x="3022" y="3343"/>
                    <a:pt x="3196" y="3280"/>
                    <a:pt x="3352" y="3124"/>
                  </a:cubicBezTo>
                  <a:cubicBezTo>
                    <a:pt x="3636" y="2838"/>
                    <a:pt x="3631" y="2413"/>
                    <a:pt x="3418" y="2129"/>
                  </a:cubicBezTo>
                  <a:cubicBezTo>
                    <a:pt x="3736" y="2118"/>
                    <a:pt x="4042" y="2017"/>
                    <a:pt x="4246" y="1743"/>
                  </a:cubicBezTo>
                  <a:cubicBezTo>
                    <a:pt x="4533" y="1361"/>
                    <a:pt x="4368" y="842"/>
                    <a:pt x="4030" y="553"/>
                  </a:cubicBezTo>
                  <a:cubicBezTo>
                    <a:pt x="3666" y="241"/>
                    <a:pt x="3147" y="103"/>
                    <a:pt x="2682" y="36"/>
                  </a:cubicBezTo>
                  <a:cubicBezTo>
                    <a:pt x="2523" y="13"/>
                    <a:pt x="2361" y="1"/>
                    <a:pt x="2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2"/>
            <p:cNvSpPr/>
            <p:nvPr/>
          </p:nvSpPr>
          <p:spPr>
            <a:xfrm>
              <a:off x="3864608" y="3288281"/>
              <a:ext cx="23560" cy="21798"/>
            </a:xfrm>
            <a:custGeom>
              <a:avLst/>
              <a:gdLst/>
              <a:ahLst/>
              <a:cxnLst/>
              <a:rect l="l" t="t" r="r" b="b"/>
              <a:pathLst>
                <a:path w="789" h="730" extrusionOk="0">
                  <a:moveTo>
                    <a:pt x="480" y="0"/>
                  </a:moveTo>
                  <a:cubicBezTo>
                    <a:pt x="451" y="0"/>
                    <a:pt x="421" y="4"/>
                    <a:pt x="393" y="11"/>
                  </a:cubicBezTo>
                  <a:cubicBezTo>
                    <a:pt x="223" y="52"/>
                    <a:pt x="41" y="202"/>
                    <a:pt x="22" y="383"/>
                  </a:cubicBezTo>
                  <a:cubicBezTo>
                    <a:pt x="1" y="567"/>
                    <a:pt x="155" y="716"/>
                    <a:pt x="333" y="729"/>
                  </a:cubicBezTo>
                  <a:cubicBezTo>
                    <a:pt x="342" y="730"/>
                    <a:pt x="350" y="730"/>
                    <a:pt x="358" y="730"/>
                  </a:cubicBezTo>
                  <a:cubicBezTo>
                    <a:pt x="541" y="730"/>
                    <a:pt x="688" y="591"/>
                    <a:pt x="763" y="434"/>
                  </a:cubicBezTo>
                  <a:cubicBezTo>
                    <a:pt x="789" y="383"/>
                    <a:pt x="777" y="323"/>
                    <a:pt x="734" y="287"/>
                  </a:cubicBezTo>
                  <a:cubicBezTo>
                    <a:pt x="737" y="275"/>
                    <a:pt x="738" y="263"/>
                    <a:pt x="740" y="251"/>
                  </a:cubicBezTo>
                  <a:cubicBezTo>
                    <a:pt x="755" y="84"/>
                    <a:pt x="621" y="0"/>
                    <a:pt x="480" y="0"/>
                  </a:cubicBezTo>
                  <a:close/>
                </a:path>
              </a:pathLst>
            </a:custGeom>
            <a:solidFill>
              <a:srgbClr val="A8D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2"/>
            <p:cNvSpPr/>
            <p:nvPr/>
          </p:nvSpPr>
          <p:spPr>
            <a:xfrm>
              <a:off x="3741137" y="3045459"/>
              <a:ext cx="270830" cy="321741"/>
            </a:xfrm>
            <a:custGeom>
              <a:avLst/>
              <a:gdLst/>
              <a:ahLst/>
              <a:cxnLst/>
              <a:rect l="l" t="t" r="r" b="b"/>
              <a:pathLst>
                <a:path w="9070" h="10775" extrusionOk="0">
                  <a:moveTo>
                    <a:pt x="2067" y="1"/>
                  </a:moveTo>
                  <a:cubicBezTo>
                    <a:pt x="1147" y="1"/>
                    <a:pt x="311" y="305"/>
                    <a:pt x="95" y="1329"/>
                  </a:cubicBezTo>
                  <a:cubicBezTo>
                    <a:pt x="0" y="1774"/>
                    <a:pt x="58" y="2230"/>
                    <a:pt x="163" y="2666"/>
                  </a:cubicBezTo>
                  <a:cubicBezTo>
                    <a:pt x="282" y="3154"/>
                    <a:pt x="438" y="3632"/>
                    <a:pt x="579" y="4114"/>
                  </a:cubicBezTo>
                  <a:cubicBezTo>
                    <a:pt x="715" y="4579"/>
                    <a:pt x="837" y="5052"/>
                    <a:pt x="1020" y="5500"/>
                  </a:cubicBezTo>
                  <a:cubicBezTo>
                    <a:pt x="1189" y="5919"/>
                    <a:pt x="1408" y="6313"/>
                    <a:pt x="1674" y="6678"/>
                  </a:cubicBezTo>
                  <a:cubicBezTo>
                    <a:pt x="1946" y="7049"/>
                    <a:pt x="2282" y="7365"/>
                    <a:pt x="2524" y="7760"/>
                  </a:cubicBezTo>
                  <a:cubicBezTo>
                    <a:pt x="2757" y="8143"/>
                    <a:pt x="2956" y="8544"/>
                    <a:pt x="3245" y="8894"/>
                  </a:cubicBezTo>
                  <a:cubicBezTo>
                    <a:pt x="3535" y="9245"/>
                    <a:pt x="3916" y="9490"/>
                    <a:pt x="4318" y="9697"/>
                  </a:cubicBezTo>
                  <a:cubicBezTo>
                    <a:pt x="4713" y="9900"/>
                    <a:pt x="5121" y="10075"/>
                    <a:pt x="5540" y="10220"/>
                  </a:cubicBezTo>
                  <a:cubicBezTo>
                    <a:pt x="6589" y="10587"/>
                    <a:pt x="7691" y="10774"/>
                    <a:pt x="8802" y="10774"/>
                  </a:cubicBezTo>
                  <a:cubicBezTo>
                    <a:pt x="8891" y="10774"/>
                    <a:pt x="8980" y="10773"/>
                    <a:pt x="9070" y="10771"/>
                  </a:cubicBezTo>
                  <a:cubicBezTo>
                    <a:pt x="7734" y="10578"/>
                    <a:pt x="6474" y="10002"/>
                    <a:pt x="5682" y="8805"/>
                  </a:cubicBezTo>
                  <a:cubicBezTo>
                    <a:pt x="5586" y="8661"/>
                    <a:pt x="5538" y="8468"/>
                    <a:pt x="5489" y="8324"/>
                  </a:cubicBezTo>
                  <a:cubicBezTo>
                    <a:pt x="5388" y="8073"/>
                    <a:pt x="5367" y="7815"/>
                    <a:pt x="5394" y="7557"/>
                  </a:cubicBezTo>
                  <a:cubicBezTo>
                    <a:pt x="4661" y="7168"/>
                    <a:pt x="4122" y="6331"/>
                    <a:pt x="4145" y="5514"/>
                  </a:cubicBezTo>
                  <a:cubicBezTo>
                    <a:pt x="4158" y="5264"/>
                    <a:pt x="4244" y="4942"/>
                    <a:pt x="4427" y="4724"/>
                  </a:cubicBezTo>
                  <a:cubicBezTo>
                    <a:pt x="4164" y="4542"/>
                    <a:pt x="3916" y="4347"/>
                    <a:pt x="3760" y="4049"/>
                  </a:cubicBezTo>
                  <a:cubicBezTo>
                    <a:pt x="3472" y="3521"/>
                    <a:pt x="3424" y="2945"/>
                    <a:pt x="3520" y="2344"/>
                  </a:cubicBezTo>
                  <a:cubicBezTo>
                    <a:pt x="3680" y="1491"/>
                    <a:pt x="4379" y="940"/>
                    <a:pt x="5172" y="750"/>
                  </a:cubicBezTo>
                  <a:cubicBezTo>
                    <a:pt x="4839" y="602"/>
                    <a:pt x="4498" y="474"/>
                    <a:pt x="4151" y="367"/>
                  </a:cubicBezTo>
                  <a:cubicBezTo>
                    <a:pt x="3581" y="192"/>
                    <a:pt x="2798" y="1"/>
                    <a:pt x="2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2"/>
            <p:cNvSpPr/>
            <p:nvPr/>
          </p:nvSpPr>
          <p:spPr>
            <a:xfrm>
              <a:off x="3843348" y="3067854"/>
              <a:ext cx="226399" cy="299227"/>
            </a:xfrm>
            <a:custGeom>
              <a:avLst/>
              <a:gdLst/>
              <a:ahLst/>
              <a:cxnLst/>
              <a:rect l="l" t="t" r="r" b="b"/>
              <a:pathLst>
                <a:path w="7582" h="10021" extrusionOk="0">
                  <a:moveTo>
                    <a:pt x="1002" y="3974"/>
                  </a:moveTo>
                  <a:cubicBezTo>
                    <a:pt x="1226" y="4128"/>
                    <a:pt x="1459" y="4277"/>
                    <a:pt x="1658" y="4476"/>
                  </a:cubicBezTo>
                  <a:cubicBezTo>
                    <a:pt x="1459" y="4277"/>
                    <a:pt x="1225" y="4130"/>
                    <a:pt x="1002" y="3974"/>
                  </a:cubicBezTo>
                  <a:close/>
                  <a:moveTo>
                    <a:pt x="1747" y="0"/>
                  </a:moveTo>
                  <a:cubicBezTo>
                    <a:pt x="956" y="190"/>
                    <a:pt x="257" y="741"/>
                    <a:pt x="97" y="1594"/>
                  </a:cubicBezTo>
                  <a:cubicBezTo>
                    <a:pt x="1" y="2195"/>
                    <a:pt x="48" y="2771"/>
                    <a:pt x="337" y="3299"/>
                  </a:cubicBezTo>
                  <a:cubicBezTo>
                    <a:pt x="493" y="3597"/>
                    <a:pt x="739" y="3792"/>
                    <a:pt x="1002" y="3974"/>
                  </a:cubicBezTo>
                  <a:cubicBezTo>
                    <a:pt x="821" y="4192"/>
                    <a:pt x="735" y="4514"/>
                    <a:pt x="722" y="4764"/>
                  </a:cubicBezTo>
                  <a:cubicBezTo>
                    <a:pt x="699" y="5581"/>
                    <a:pt x="1237" y="6418"/>
                    <a:pt x="1970" y="6808"/>
                  </a:cubicBezTo>
                  <a:cubicBezTo>
                    <a:pt x="1944" y="7065"/>
                    <a:pt x="1965" y="7323"/>
                    <a:pt x="2066" y="7574"/>
                  </a:cubicBezTo>
                  <a:cubicBezTo>
                    <a:pt x="2114" y="7718"/>
                    <a:pt x="2163" y="7911"/>
                    <a:pt x="2257" y="8055"/>
                  </a:cubicBezTo>
                  <a:cubicBezTo>
                    <a:pt x="3051" y="9252"/>
                    <a:pt x="4311" y="9828"/>
                    <a:pt x="5647" y="10021"/>
                  </a:cubicBezTo>
                  <a:cubicBezTo>
                    <a:pt x="6258" y="10006"/>
                    <a:pt x="6868" y="9932"/>
                    <a:pt x="7466" y="9803"/>
                  </a:cubicBezTo>
                  <a:cubicBezTo>
                    <a:pt x="7549" y="9785"/>
                    <a:pt x="7567" y="9706"/>
                    <a:pt x="7540" y="9644"/>
                  </a:cubicBezTo>
                  <a:cubicBezTo>
                    <a:pt x="7567" y="9622"/>
                    <a:pt x="7582" y="9589"/>
                    <a:pt x="7580" y="9555"/>
                  </a:cubicBezTo>
                  <a:lnTo>
                    <a:pt x="7570" y="6372"/>
                  </a:lnTo>
                  <a:cubicBezTo>
                    <a:pt x="7570" y="6295"/>
                    <a:pt x="7510" y="6256"/>
                    <a:pt x="7449" y="6256"/>
                  </a:cubicBezTo>
                  <a:cubicBezTo>
                    <a:pt x="7437" y="6256"/>
                    <a:pt x="7424" y="6257"/>
                    <a:pt x="7412" y="6261"/>
                  </a:cubicBezTo>
                  <a:cubicBezTo>
                    <a:pt x="7405" y="6252"/>
                    <a:pt x="7396" y="6244"/>
                    <a:pt x="7386" y="6238"/>
                  </a:cubicBezTo>
                  <a:cubicBezTo>
                    <a:pt x="6550" y="5741"/>
                    <a:pt x="5755" y="5040"/>
                    <a:pt x="5381" y="4139"/>
                  </a:cubicBezTo>
                  <a:cubicBezTo>
                    <a:pt x="5421" y="4112"/>
                    <a:pt x="5437" y="4060"/>
                    <a:pt x="5418" y="4017"/>
                  </a:cubicBezTo>
                  <a:cubicBezTo>
                    <a:pt x="5280" y="3645"/>
                    <a:pt x="5188" y="3257"/>
                    <a:pt x="5142" y="2863"/>
                  </a:cubicBezTo>
                  <a:cubicBezTo>
                    <a:pt x="5203" y="2829"/>
                    <a:pt x="5242" y="2738"/>
                    <a:pt x="5185" y="2667"/>
                  </a:cubicBezTo>
                  <a:cubicBezTo>
                    <a:pt x="5061" y="2507"/>
                    <a:pt x="4931" y="2352"/>
                    <a:pt x="4796" y="2202"/>
                  </a:cubicBezTo>
                  <a:cubicBezTo>
                    <a:pt x="3951" y="1265"/>
                    <a:pt x="2901" y="514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2"/>
            <p:cNvSpPr/>
            <p:nvPr/>
          </p:nvSpPr>
          <p:spPr>
            <a:xfrm>
              <a:off x="3764517" y="3068750"/>
              <a:ext cx="61213" cy="48463"/>
            </a:xfrm>
            <a:custGeom>
              <a:avLst/>
              <a:gdLst/>
              <a:ahLst/>
              <a:cxnLst/>
              <a:rect l="l" t="t" r="r" b="b"/>
              <a:pathLst>
                <a:path w="2050" h="1623" extrusionOk="0">
                  <a:moveTo>
                    <a:pt x="769" y="651"/>
                  </a:moveTo>
                  <a:cubicBezTo>
                    <a:pt x="766" y="654"/>
                    <a:pt x="765" y="657"/>
                    <a:pt x="763" y="660"/>
                  </a:cubicBezTo>
                  <a:cubicBezTo>
                    <a:pt x="759" y="665"/>
                    <a:pt x="757" y="669"/>
                    <a:pt x="755" y="674"/>
                  </a:cubicBezTo>
                  <a:cubicBezTo>
                    <a:pt x="729" y="684"/>
                    <a:pt x="710" y="702"/>
                    <a:pt x="697" y="726"/>
                  </a:cubicBezTo>
                  <a:cubicBezTo>
                    <a:pt x="689" y="712"/>
                    <a:pt x="682" y="700"/>
                    <a:pt x="676" y="687"/>
                  </a:cubicBezTo>
                  <a:lnTo>
                    <a:pt x="674" y="686"/>
                  </a:lnTo>
                  <a:cubicBezTo>
                    <a:pt x="704" y="669"/>
                    <a:pt x="735" y="657"/>
                    <a:pt x="769" y="651"/>
                  </a:cubicBezTo>
                  <a:close/>
                  <a:moveTo>
                    <a:pt x="1363" y="737"/>
                  </a:moveTo>
                  <a:lnTo>
                    <a:pt x="1391" y="751"/>
                  </a:lnTo>
                  <a:cubicBezTo>
                    <a:pt x="1397" y="810"/>
                    <a:pt x="1379" y="868"/>
                    <a:pt x="1344" y="914"/>
                  </a:cubicBezTo>
                  <a:cubicBezTo>
                    <a:pt x="1357" y="877"/>
                    <a:pt x="1366" y="835"/>
                    <a:pt x="1367" y="795"/>
                  </a:cubicBezTo>
                  <a:lnTo>
                    <a:pt x="1366" y="795"/>
                  </a:lnTo>
                  <a:cubicBezTo>
                    <a:pt x="1367" y="776"/>
                    <a:pt x="1366" y="757"/>
                    <a:pt x="1363" y="737"/>
                  </a:cubicBezTo>
                  <a:close/>
                  <a:moveTo>
                    <a:pt x="1731" y="1021"/>
                  </a:moveTo>
                  <a:cubicBezTo>
                    <a:pt x="1710" y="1076"/>
                    <a:pt x="1676" y="1126"/>
                    <a:pt x="1633" y="1166"/>
                  </a:cubicBezTo>
                  <a:cubicBezTo>
                    <a:pt x="1672" y="1122"/>
                    <a:pt x="1704" y="1073"/>
                    <a:pt x="1731" y="1021"/>
                  </a:cubicBezTo>
                  <a:close/>
                  <a:moveTo>
                    <a:pt x="859" y="1"/>
                  </a:moveTo>
                  <a:cubicBezTo>
                    <a:pt x="791" y="1"/>
                    <a:pt x="725" y="6"/>
                    <a:pt x="664" y="16"/>
                  </a:cubicBezTo>
                  <a:cubicBezTo>
                    <a:pt x="470" y="49"/>
                    <a:pt x="263" y="139"/>
                    <a:pt x="145" y="303"/>
                  </a:cubicBezTo>
                  <a:cubicBezTo>
                    <a:pt x="23" y="470"/>
                    <a:pt x="1" y="697"/>
                    <a:pt x="48" y="896"/>
                  </a:cubicBezTo>
                  <a:cubicBezTo>
                    <a:pt x="146" y="1312"/>
                    <a:pt x="523" y="1586"/>
                    <a:pt x="937" y="1619"/>
                  </a:cubicBezTo>
                  <a:cubicBezTo>
                    <a:pt x="964" y="1621"/>
                    <a:pt x="992" y="1622"/>
                    <a:pt x="1020" y="1622"/>
                  </a:cubicBezTo>
                  <a:cubicBezTo>
                    <a:pt x="1392" y="1622"/>
                    <a:pt x="1875" y="1440"/>
                    <a:pt x="1973" y="1055"/>
                  </a:cubicBezTo>
                  <a:cubicBezTo>
                    <a:pt x="2050" y="751"/>
                    <a:pt x="1900" y="496"/>
                    <a:pt x="1673" y="326"/>
                  </a:cubicBezTo>
                  <a:cubicBezTo>
                    <a:pt x="1492" y="101"/>
                    <a:pt x="1154" y="1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2"/>
            <p:cNvSpPr/>
            <p:nvPr/>
          </p:nvSpPr>
          <p:spPr>
            <a:xfrm>
              <a:off x="3775028" y="3140116"/>
              <a:ext cx="44820" cy="31861"/>
            </a:xfrm>
            <a:custGeom>
              <a:avLst/>
              <a:gdLst/>
              <a:ahLst/>
              <a:cxnLst/>
              <a:rect l="l" t="t" r="r" b="b"/>
              <a:pathLst>
                <a:path w="1501" h="1067" extrusionOk="0">
                  <a:moveTo>
                    <a:pt x="1140" y="458"/>
                  </a:moveTo>
                  <a:cubicBezTo>
                    <a:pt x="1161" y="498"/>
                    <a:pt x="1156" y="545"/>
                    <a:pt x="1130" y="582"/>
                  </a:cubicBezTo>
                  <a:cubicBezTo>
                    <a:pt x="1141" y="541"/>
                    <a:pt x="1144" y="499"/>
                    <a:pt x="1140" y="458"/>
                  </a:cubicBezTo>
                  <a:close/>
                  <a:moveTo>
                    <a:pt x="689" y="0"/>
                  </a:moveTo>
                  <a:cubicBezTo>
                    <a:pt x="493" y="0"/>
                    <a:pt x="305" y="76"/>
                    <a:pt x="196" y="257"/>
                  </a:cubicBezTo>
                  <a:cubicBezTo>
                    <a:pt x="0" y="582"/>
                    <a:pt x="290" y="935"/>
                    <a:pt x="603" y="1035"/>
                  </a:cubicBezTo>
                  <a:cubicBezTo>
                    <a:pt x="671" y="1056"/>
                    <a:pt x="745" y="1067"/>
                    <a:pt x="820" y="1067"/>
                  </a:cubicBezTo>
                  <a:cubicBezTo>
                    <a:pt x="1093" y="1067"/>
                    <a:pt x="1382" y="926"/>
                    <a:pt x="1443" y="645"/>
                  </a:cubicBezTo>
                  <a:cubicBezTo>
                    <a:pt x="1501" y="377"/>
                    <a:pt x="1330" y="167"/>
                    <a:pt x="1107" y="113"/>
                  </a:cubicBezTo>
                  <a:cubicBezTo>
                    <a:pt x="983" y="42"/>
                    <a:pt x="834" y="0"/>
                    <a:pt x="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2"/>
            <p:cNvSpPr/>
            <p:nvPr/>
          </p:nvSpPr>
          <p:spPr>
            <a:xfrm>
              <a:off x="3799394" y="3200612"/>
              <a:ext cx="44880" cy="31054"/>
            </a:xfrm>
            <a:custGeom>
              <a:avLst/>
              <a:gdLst/>
              <a:ahLst/>
              <a:cxnLst/>
              <a:rect l="l" t="t" r="r" b="b"/>
              <a:pathLst>
                <a:path w="1503" h="1040" extrusionOk="0">
                  <a:moveTo>
                    <a:pt x="1032" y="380"/>
                  </a:moveTo>
                  <a:lnTo>
                    <a:pt x="1032" y="380"/>
                  </a:lnTo>
                  <a:cubicBezTo>
                    <a:pt x="1075" y="423"/>
                    <a:pt x="1103" y="478"/>
                    <a:pt x="1087" y="540"/>
                  </a:cubicBezTo>
                  <a:cubicBezTo>
                    <a:pt x="1078" y="571"/>
                    <a:pt x="1061" y="599"/>
                    <a:pt x="1039" y="623"/>
                  </a:cubicBezTo>
                  <a:cubicBezTo>
                    <a:pt x="1063" y="543"/>
                    <a:pt x="1060" y="458"/>
                    <a:pt x="1032" y="380"/>
                  </a:cubicBezTo>
                  <a:close/>
                  <a:moveTo>
                    <a:pt x="821" y="533"/>
                  </a:moveTo>
                  <a:cubicBezTo>
                    <a:pt x="820" y="540"/>
                    <a:pt x="817" y="548"/>
                    <a:pt x="814" y="555"/>
                  </a:cubicBezTo>
                  <a:cubicBezTo>
                    <a:pt x="795" y="599"/>
                    <a:pt x="752" y="629"/>
                    <a:pt x="710" y="629"/>
                  </a:cubicBezTo>
                  <a:cubicBezTo>
                    <a:pt x="690" y="629"/>
                    <a:pt x="669" y="621"/>
                    <a:pt x="652" y="605"/>
                  </a:cubicBezTo>
                  <a:cubicBezTo>
                    <a:pt x="716" y="605"/>
                    <a:pt x="777" y="579"/>
                    <a:pt x="821" y="533"/>
                  </a:cubicBezTo>
                  <a:close/>
                  <a:moveTo>
                    <a:pt x="666" y="0"/>
                  </a:moveTo>
                  <a:cubicBezTo>
                    <a:pt x="505" y="0"/>
                    <a:pt x="349" y="53"/>
                    <a:pt x="238" y="174"/>
                  </a:cubicBezTo>
                  <a:cubicBezTo>
                    <a:pt x="1" y="433"/>
                    <a:pt x="104" y="780"/>
                    <a:pt x="401" y="935"/>
                  </a:cubicBezTo>
                  <a:cubicBezTo>
                    <a:pt x="528" y="1001"/>
                    <a:pt x="674" y="1040"/>
                    <a:pt x="817" y="1040"/>
                  </a:cubicBezTo>
                  <a:cubicBezTo>
                    <a:pt x="1004" y="1040"/>
                    <a:pt x="1186" y="973"/>
                    <a:pt x="1309" y="813"/>
                  </a:cubicBezTo>
                  <a:cubicBezTo>
                    <a:pt x="1502" y="565"/>
                    <a:pt x="1409" y="178"/>
                    <a:pt x="1091" y="93"/>
                  </a:cubicBezTo>
                  <a:cubicBezTo>
                    <a:pt x="1080" y="91"/>
                    <a:pt x="1069" y="89"/>
                    <a:pt x="1058" y="89"/>
                  </a:cubicBezTo>
                  <a:cubicBezTo>
                    <a:pt x="1050" y="89"/>
                    <a:pt x="1042" y="90"/>
                    <a:pt x="1035" y="92"/>
                  </a:cubicBezTo>
                  <a:cubicBezTo>
                    <a:pt x="923" y="34"/>
                    <a:pt x="79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2"/>
            <p:cNvSpPr/>
            <p:nvPr/>
          </p:nvSpPr>
          <p:spPr>
            <a:xfrm>
              <a:off x="3823999" y="3239072"/>
              <a:ext cx="30457" cy="29173"/>
            </a:xfrm>
            <a:custGeom>
              <a:avLst/>
              <a:gdLst/>
              <a:ahLst/>
              <a:cxnLst/>
              <a:rect l="l" t="t" r="r" b="b"/>
              <a:pathLst>
                <a:path w="1020" h="977" extrusionOk="0">
                  <a:moveTo>
                    <a:pt x="617" y="1"/>
                  </a:moveTo>
                  <a:cubicBezTo>
                    <a:pt x="599" y="1"/>
                    <a:pt x="581" y="2"/>
                    <a:pt x="562" y="4"/>
                  </a:cubicBezTo>
                  <a:cubicBezTo>
                    <a:pt x="543" y="7"/>
                    <a:pt x="524" y="12"/>
                    <a:pt x="506" y="16"/>
                  </a:cubicBezTo>
                  <a:cubicBezTo>
                    <a:pt x="435" y="30"/>
                    <a:pt x="368" y="59"/>
                    <a:pt x="312" y="104"/>
                  </a:cubicBezTo>
                  <a:cubicBezTo>
                    <a:pt x="165" y="215"/>
                    <a:pt x="33" y="359"/>
                    <a:pt x="15" y="550"/>
                  </a:cubicBezTo>
                  <a:cubicBezTo>
                    <a:pt x="0" y="724"/>
                    <a:pt x="88" y="902"/>
                    <a:pt x="260" y="957"/>
                  </a:cubicBezTo>
                  <a:cubicBezTo>
                    <a:pt x="301" y="971"/>
                    <a:pt x="343" y="977"/>
                    <a:pt x="386" y="977"/>
                  </a:cubicBezTo>
                  <a:cubicBezTo>
                    <a:pt x="487" y="977"/>
                    <a:pt x="589" y="941"/>
                    <a:pt x="678" y="889"/>
                  </a:cubicBezTo>
                  <a:cubicBezTo>
                    <a:pt x="776" y="853"/>
                    <a:pt x="856" y="783"/>
                    <a:pt x="905" y="691"/>
                  </a:cubicBezTo>
                  <a:cubicBezTo>
                    <a:pt x="973" y="604"/>
                    <a:pt x="1019" y="500"/>
                    <a:pt x="1006" y="389"/>
                  </a:cubicBezTo>
                  <a:cubicBezTo>
                    <a:pt x="1005" y="378"/>
                    <a:pt x="1003" y="369"/>
                    <a:pt x="1000" y="359"/>
                  </a:cubicBezTo>
                  <a:cubicBezTo>
                    <a:pt x="1017" y="169"/>
                    <a:pt x="829" y="1"/>
                    <a:pt x="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2"/>
            <p:cNvSpPr/>
            <p:nvPr/>
          </p:nvSpPr>
          <p:spPr>
            <a:xfrm>
              <a:off x="3892886" y="3116108"/>
              <a:ext cx="93790" cy="106749"/>
            </a:xfrm>
            <a:custGeom>
              <a:avLst/>
              <a:gdLst/>
              <a:ahLst/>
              <a:cxnLst/>
              <a:rect l="l" t="t" r="r" b="b"/>
              <a:pathLst>
                <a:path w="3141" h="3575" extrusionOk="0">
                  <a:moveTo>
                    <a:pt x="790" y="0"/>
                  </a:moveTo>
                  <a:cubicBezTo>
                    <a:pt x="696" y="0"/>
                    <a:pt x="604" y="23"/>
                    <a:pt x="523" y="79"/>
                  </a:cubicBezTo>
                  <a:cubicBezTo>
                    <a:pt x="239" y="276"/>
                    <a:pt x="429" y="609"/>
                    <a:pt x="594" y="810"/>
                  </a:cubicBezTo>
                  <a:cubicBezTo>
                    <a:pt x="784" y="1045"/>
                    <a:pt x="981" y="1272"/>
                    <a:pt x="1188" y="1493"/>
                  </a:cubicBezTo>
                  <a:cubicBezTo>
                    <a:pt x="774" y="1563"/>
                    <a:pt x="373" y="1782"/>
                    <a:pt x="176" y="2164"/>
                  </a:cubicBezTo>
                  <a:cubicBezTo>
                    <a:pt x="0" y="2505"/>
                    <a:pt x="35" y="2947"/>
                    <a:pt x="271" y="3251"/>
                  </a:cubicBezTo>
                  <a:cubicBezTo>
                    <a:pt x="461" y="3496"/>
                    <a:pt x="744" y="3575"/>
                    <a:pt x="1037" y="3575"/>
                  </a:cubicBezTo>
                  <a:cubicBezTo>
                    <a:pt x="1221" y="3575"/>
                    <a:pt x="1409" y="3544"/>
                    <a:pt x="1579" y="3504"/>
                  </a:cubicBezTo>
                  <a:cubicBezTo>
                    <a:pt x="2045" y="3394"/>
                    <a:pt x="2547" y="3149"/>
                    <a:pt x="2848" y="2766"/>
                  </a:cubicBezTo>
                  <a:cubicBezTo>
                    <a:pt x="3074" y="2483"/>
                    <a:pt x="3140" y="2020"/>
                    <a:pt x="2870" y="1763"/>
                  </a:cubicBezTo>
                  <a:cubicBezTo>
                    <a:pt x="2864" y="1748"/>
                    <a:pt x="2857" y="1733"/>
                    <a:pt x="2847" y="1723"/>
                  </a:cubicBezTo>
                  <a:cubicBezTo>
                    <a:pt x="2565" y="1403"/>
                    <a:pt x="2287" y="1079"/>
                    <a:pt x="1998" y="764"/>
                  </a:cubicBezTo>
                  <a:cubicBezTo>
                    <a:pt x="1780" y="527"/>
                    <a:pt x="1539" y="297"/>
                    <a:pt x="1254" y="140"/>
                  </a:cubicBezTo>
                  <a:cubicBezTo>
                    <a:pt x="1120" y="67"/>
                    <a:pt x="951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2"/>
            <p:cNvSpPr/>
            <p:nvPr/>
          </p:nvSpPr>
          <p:spPr>
            <a:xfrm>
              <a:off x="3926598" y="3231696"/>
              <a:ext cx="121172" cy="110124"/>
            </a:xfrm>
            <a:custGeom>
              <a:avLst/>
              <a:gdLst/>
              <a:ahLst/>
              <a:cxnLst/>
              <a:rect l="l" t="t" r="r" b="b"/>
              <a:pathLst>
                <a:path w="4058" h="3688" extrusionOk="0">
                  <a:moveTo>
                    <a:pt x="1285" y="1"/>
                  </a:moveTo>
                  <a:cubicBezTo>
                    <a:pt x="1009" y="1"/>
                    <a:pt x="735" y="44"/>
                    <a:pt x="510" y="192"/>
                  </a:cubicBezTo>
                  <a:cubicBezTo>
                    <a:pt x="177" y="409"/>
                    <a:pt x="1" y="835"/>
                    <a:pt x="225" y="1192"/>
                  </a:cubicBezTo>
                  <a:cubicBezTo>
                    <a:pt x="392" y="1461"/>
                    <a:pt x="674" y="1574"/>
                    <a:pt x="968" y="1585"/>
                  </a:cubicBezTo>
                  <a:cubicBezTo>
                    <a:pt x="858" y="1715"/>
                    <a:pt x="787" y="1870"/>
                    <a:pt x="759" y="2038"/>
                  </a:cubicBezTo>
                  <a:cubicBezTo>
                    <a:pt x="714" y="2333"/>
                    <a:pt x="827" y="2648"/>
                    <a:pt x="1069" y="2829"/>
                  </a:cubicBezTo>
                  <a:cubicBezTo>
                    <a:pt x="1217" y="2940"/>
                    <a:pt x="1389" y="2983"/>
                    <a:pt x="1564" y="2983"/>
                  </a:cubicBezTo>
                  <a:cubicBezTo>
                    <a:pt x="1714" y="2983"/>
                    <a:pt x="1866" y="2952"/>
                    <a:pt x="2007" y="2903"/>
                  </a:cubicBezTo>
                  <a:cubicBezTo>
                    <a:pt x="2059" y="2885"/>
                    <a:pt x="2161" y="2851"/>
                    <a:pt x="2268" y="2804"/>
                  </a:cubicBezTo>
                  <a:lnTo>
                    <a:pt x="2268" y="2804"/>
                  </a:lnTo>
                  <a:cubicBezTo>
                    <a:pt x="2250" y="3034"/>
                    <a:pt x="2302" y="3262"/>
                    <a:pt x="2464" y="3443"/>
                  </a:cubicBezTo>
                  <a:cubicBezTo>
                    <a:pt x="2602" y="3599"/>
                    <a:pt x="2799" y="3688"/>
                    <a:pt x="2996" y="3688"/>
                  </a:cubicBezTo>
                  <a:cubicBezTo>
                    <a:pt x="3128" y="3688"/>
                    <a:pt x="3259" y="3647"/>
                    <a:pt x="3372" y="3560"/>
                  </a:cubicBezTo>
                  <a:cubicBezTo>
                    <a:pt x="3515" y="3449"/>
                    <a:pt x="3611" y="3290"/>
                    <a:pt x="3696" y="3133"/>
                  </a:cubicBezTo>
                  <a:cubicBezTo>
                    <a:pt x="3796" y="2946"/>
                    <a:pt x="3877" y="2747"/>
                    <a:pt x="3934" y="2543"/>
                  </a:cubicBezTo>
                  <a:cubicBezTo>
                    <a:pt x="4044" y="2152"/>
                    <a:pt x="4058" y="1732"/>
                    <a:pt x="3915" y="1348"/>
                  </a:cubicBezTo>
                  <a:cubicBezTo>
                    <a:pt x="3906" y="1326"/>
                    <a:pt x="3894" y="1308"/>
                    <a:pt x="3877" y="1293"/>
                  </a:cubicBezTo>
                  <a:cubicBezTo>
                    <a:pt x="3839" y="1177"/>
                    <a:pt x="3771" y="1068"/>
                    <a:pt x="3703" y="971"/>
                  </a:cubicBezTo>
                  <a:cubicBezTo>
                    <a:pt x="3565" y="784"/>
                    <a:pt x="3397" y="621"/>
                    <a:pt x="3204" y="492"/>
                  </a:cubicBezTo>
                  <a:cubicBezTo>
                    <a:pt x="2811" y="225"/>
                    <a:pt x="2344" y="105"/>
                    <a:pt x="1878" y="47"/>
                  </a:cubicBezTo>
                  <a:cubicBezTo>
                    <a:pt x="1692" y="24"/>
                    <a:pt x="1488" y="1"/>
                    <a:pt x="12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2"/>
            <p:cNvSpPr/>
            <p:nvPr/>
          </p:nvSpPr>
          <p:spPr>
            <a:xfrm>
              <a:off x="3908831" y="3356242"/>
              <a:ext cx="200719" cy="188655"/>
            </a:xfrm>
            <a:custGeom>
              <a:avLst/>
              <a:gdLst/>
              <a:ahLst/>
              <a:cxnLst/>
              <a:rect l="l" t="t" r="r" b="b"/>
              <a:pathLst>
                <a:path w="6722" h="6318" extrusionOk="0">
                  <a:moveTo>
                    <a:pt x="4624" y="1"/>
                  </a:moveTo>
                  <a:cubicBezTo>
                    <a:pt x="3896" y="1"/>
                    <a:pt x="3167" y="32"/>
                    <a:pt x="2454" y="180"/>
                  </a:cubicBezTo>
                  <a:cubicBezTo>
                    <a:pt x="1876" y="299"/>
                    <a:pt x="1309" y="504"/>
                    <a:pt x="805" y="812"/>
                  </a:cubicBezTo>
                  <a:cubicBezTo>
                    <a:pt x="1" y="2233"/>
                    <a:pt x="219" y="4148"/>
                    <a:pt x="1387" y="5337"/>
                  </a:cubicBezTo>
                  <a:cubicBezTo>
                    <a:pt x="1795" y="5770"/>
                    <a:pt x="2323" y="6058"/>
                    <a:pt x="2922" y="6178"/>
                  </a:cubicBezTo>
                  <a:cubicBezTo>
                    <a:pt x="3369" y="6261"/>
                    <a:pt x="3837" y="6318"/>
                    <a:pt x="4297" y="6318"/>
                  </a:cubicBezTo>
                  <a:cubicBezTo>
                    <a:pt x="4824" y="6318"/>
                    <a:pt x="5341" y="6243"/>
                    <a:pt x="5803" y="6048"/>
                  </a:cubicBezTo>
                  <a:cubicBezTo>
                    <a:pt x="6272" y="5340"/>
                    <a:pt x="6543" y="4497"/>
                    <a:pt x="6715" y="3664"/>
                  </a:cubicBezTo>
                  <a:cubicBezTo>
                    <a:pt x="6721" y="3641"/>
                    <a:pt x="6720" y="3615"/>
                    <a:pt x="6709" y="3593"/>
                  </a:cubicBezTo>
                  <a:cubicBezTo>
                    <a:pt x="6709" y="3574"/>
                    <a:pt x="6703" y="3558"/>
                    <a:pt x="6696" y="3541"/>
                  </a:cubicBezTo>
                  <a:cubicBezTo>
                    <a:pt x="6411" y="3000"/>
                    <a:pt x="6193" y="2428"/>
                    <a:pt x="6044" y="1836"/>
                  </a:cubicBezTo>
                  <a:cubicBezTo>
                    <a:pt x="5970" y="1541"/>
                    <a:pt x="5914" y="1241"/>
                    <a:pt x="5874" y="939"/>
                  </a:cubicBezTo>
                  <a:cubicBezTo>
                    <a:pt x="5837" y="666"/>
                    <a:pt x="5800" y="394"/>
                    <a:pt x="5656" y="152"/>
                  </a:cubicBezTo>
                  <a:cubicBezTo>
                    <a:pt x="5546" y="152"/>
                    <a:pt x="5444" y="99"/>
                    <a:pt x="5381" y="8"/>
                  </a:cubicBezTo>
                  <a:cubicBezTo>
                    <a:pt x="5129" y="4"/>
                    <a:pt x="4877" y="1"/>
                    <a:pt x="4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2"/>
            <p:cNvSpPr/>
            <p:nvPr/>
          </p:nvSpPr>
          <p:spPr>
            <a:xfrm>
              <a:off x="3847528" y="3380489"/>
              <a:ext cx="234580" cy="204302"/>
            </a:xfrm>
            <a:custGeom>
              <a:avLst/>
              <a:gdLst/>
              <a:ahLst/>
              <a:cxnLst/>
              <a:rect l="l" t="t" r="r" b="b"/>
              <a:pathLst>
                <a:path w="7856" h="6842" extrusionOk="0">
                  <a:moveTo>
                    <a:pt x="2858" y="0"/>
                  </a:moveTo>
                  <a:lnTo>
                    <a:pt x="2858" y="0"/>
                  </a:lnTo>
                  <a:cubicBezTo>
                    <a:pt x="2742" y="72"/>
                    <a:pt x="2631" y="147"/>
                    <a:pt x="2524" y="229"/>
                  </a:cubicBezTo>
                  <a:cubicBezTo>
                    <a:pt x="1974" y="640"/>
                    <a:pt x="1557" y="1204"/>
                    <a:pt x="1325" y="1851"/>
                  </a:cubicBezTo>
                  <a:cubicBezTo>
                    <a:pt x="1098" y="2480"/>
                    <a:pt x="1015" y="3148"/>
                    <a:pt x="873" y="3798"/>
                  </a:cubicBezTo>
                  <a:cubicBezTo>
                    <a:pt x="733" y="4434"/>
                    <a:pt x="533" y="5072"/>
                    <a:pt x="74" y="5553"/>
                  </a:cubicBezTo>
                  <a:cubicBezTo>
                    <a:pt x="0" y="5629"/>
                    <a:pt x="52" y="5756"/>
                    <a:pt x="157" y="5759"/>
                  </a:cubicBezTo>
                  <a:cubicBezTo>
                    <a:pt x="195" y="5760"/>
                    <a:pt x="233" y="5761"/>
                    <a:pt x="271" y="5761"/>
                  </a:cubicBezTo>
                  <a:cubicBezTo>
                    <a:pt x="865" y="5761"/>
                    <a:pt x="1453" y="5630"/>
                    <a:pt x="1991" y="5379"/>
                  </a:cubicBezTo>
                  <a:cubicBezTo>
                    <a:pt x="2250" y="5940"/>
                    <a:pt x="2871" y="6285"/>
                    <a:pt x="3417" y="6513"/>
                  </a:cubicBezTo>
                  <a:cubicBezTo>
                    <a:pt x="3920" y="6724"/>
                    <a:pt x="4463" y="6841"/>
                    <a:pt x="4999" y="6841"/>
                  </a:cubicBezTo>
                  <a:cubicBezTo>
                    <a:pt x="5688" y="6841"/>
                    <a:pt x="6367" y="6649"/>
                    <a:pt x="6942" y="6218"/>
                  </a:cubicBezTo>
                  <a:cubicBezTo>
                    <a:pt x="7301" y="5945"/>
                    <a:pt x="7609" y="5614"/>
                    <a:pt x="7856" y="5237"/>
                  </a:cubicBezTo>
                  <a:lnTo>
                    <a:pt x="7856" y="5237"/>
                  </a:lnTo>
                  <a:cubicBezTo>
                    <a:pt x="7393" y="5432"/>
                    <a:pt x="6877" y="5506"/>
                    <a:pt x="6351" y="5506"/>
                  </a:cubicBezTo>
                  <a:cubicBezTo>
                    <a:pt x="5890" y="5506"/>
                    <a:pt x="5422" y="5449"/>
                    <a:pt x="4975" y="5366"/>
                  </a:cubicBezTo>
                  <a:cubicBezTo>
                    <a:pt x="4374" y="5246"/>
                    <a:pt x="3846" y="4958"/>
                    <a:pt x="3438" y="4526"/>
                  </a:cubicBezTo>
                  <a:cubicBezTo>
                    <a:pt x="2272" y="3338"/>
                    <a:pt x="2054" y="1422"/>
                    <a:pt x="2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2"/>
            <p:cNvSpPr/>
            <p:nvPr/>
          </p:nvSpPr>
          <p:spPr>
            <a:xfrm>
              <a:off x="3983750" y="3553557"/>
              <a:ext cx="16960" cy="17379"/>
            </a:xfrm>
            <a:custGeom>
              <a:avLst/>
              <a:gdLst/>
              <a:ahLst/>
              <a:cxnLst/>
              <a:rect l="l" t="t" r="r" b="b"/>
              <a:pathLst>
                <a:path w="568" h="582" extrusionOk="0">
                  <a:moveTo>
                    <a:pt x="301" y="0"/>
                  </a:moveTo>
                  <a:cubicBezTo>
                    <a:pt x="215" y="0"/>
                    <a:pt x="133" y="40"/>
                    <a:pt x="81" y="112"/>
                  </a:cubicBezTo>
                  <a:cubicBezTo>
                    <a:pt x="1" y="226"/>
                    <a:pt x="16" y="367"/>
                    <a:pt x="35" y="496"/>
                  </a:cubicBezTo>
                  <a:cubicBezTo>
                    <a:pt x="45" y="554"/>
                    <a:pt x="104" y="581"/>
                    <a:pt x="157" y="581"/>
                  </a:cubicBezTo>
                  <a:cubicBezTo>
                    <a:pt x="166" y="581"/>
                    <a:pt x="175" y="581"/>
                    <a:pt x="183" y="579"/>
                  </a:cubicBezTo>
                  <a:cubicBezTo>
                    <a:pt x="283" y="561"/>
                    <a:pt x="372" y="508"/>
                    <a:pt x="434" y="428"/>
                  </a:cubicBezTo>
                  <a:cubicBezTo>
                    <a:pt x="468" y="391"/>
                    <a:pt x="497" y="349"/>
                    <a:pt x="517" y="302"/>
                  </a:cubicBezTo>
                  <a:cubicBezTo>
                    <a:pt x="568" y="184"/>
                    <a:pt x="505" y="48"/>
                    <a:pt x="381" y="12"/>
                  </a:cubicBezTo>
                  <a:cubicBezTo>
                    <a:pt x="354" y="4"/>
                    <a:pt x="327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2"/>
            <p:cNvSpPr/>
            <p:nvPr/>
          </p:nvSpPr>
          <p:spPr>
            <a:xfrm>
              <a:off x="3951322" y="3540180"/>
              <a:ext cx="17498" cy="16751"/>
            </a:xfrm>
            <a:custGeom>
              <a:avLst/>
              <a:gdLst/>
              <a:ahLst/>
              <a:cxnLst/>
              <a:rect l="l" t="t" r="r" b="b"/>
              <a:pathLst>
                <a:path w="586" h="561" extrusionOk="0">
                  <a:moveTo>
                    <a:pt x="308" y="0"/>
                  </a:moveTo>
                  <a:cubicBezTo>
                    <a:pt x="296" y="0"/>
                    <a:pt x="284" y="1"/>
                    <a:pt x="272" y="3"/>
                  </a:cubicBezTo>
                  <a:cubicBezTo>
                    <a:pt x="180" y="20"/>
                    <a:pt x="103" y="89"/>
                    <a:pt x="59" y="171"/>
                  </a:cubicBezTo>
                  <a:cubicBezTo>
                    <a:pt x="13" y="257"/>
                    <a:pt x="1" y="365"/>
                    <a:pt x="56" y="451"/>
                  </a:cubicBezTo>
                  <a:cubicBezTo>
                    <a:pt x="101" y="520"/>
                    <a:pt x="179" y="560"/>
                    <a:pt x="261" y="560"/>
                  </a:cubicBezTo>
                  <a:cubicBezTo>
                    <a:pt x="267" y="560"/>
                    <a:pt x="273" y="560"/>
                    <a:pt x="278" y="560"/>
                  </a:cubicBezTo>
                  <a:cubicBezTo>
                    <a:pt x="487" y="552"/>
                    <a:pt x="585" y="342"/>
                    <a:pt x="566" y="155"/>
                  </a:cubicBezTo>
                  <a:cubicBezTo>
                    <a:pt x="560" y="89"/>
                    <a:pt x="517" y="34"/>
                    <a:pt x="446" y="34"/>
                  </a:cubicBezTo>
                  <a:cubicBezTo>
                    <a:pt x="440" y="34"/>
                    <a:pt x="435" y="34"/>
                    <a:pt x="430" y="36"/>
                  </a:cubicBezTo>
                  <a:cubicBezTo>
                    <a:pt x="394" y="13"/>
                    <a:pt x="351" y="0"/>
                    <a:pt x="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2"/>
            <p:cNvSpPr/>
            <p:nvPr/>
          </p:nvSpPr>
          <p:spPr>
            <a:xfrm>
              <a:off x="3924478" y="3519606"/>
              <a:ext cx="19827" cy="17110"/>
            </a:xfrm>
            <a:custGeom>
              <a:avLst/>
              <a:gdLst/>
              <a:ahLst/>
              <a:cxnLst/>
              <a:rect l="l" t="t" r="r" b="b"/>
              <a:pathLst>
                <a:path w="664" h="573" extrusionOk="0">
                  <a:moveTo>
                    <a:pt x="323" y="1"/>
                  </a:moveTo>
                  <a:cubicBezTo>
                    <a:pt x="236" y="1"/>
                    <a:pt x="148" y="40"/>
                    <a:pt x="98" y="119"/>
                  </a:cubicBezTo>
                  <a:cubicBezTo>
                    <a:pt x="0" y="274"/>
                    <a:pt x="64" y="511"/>
                    <a:pt x="248" y="563"/>
                  </a:cubicBezTo>
                  <a:cubicBezTo>
                    <a:pt x="271" y="570"/>
                    <a:pt x="294" y="572"/>
                    <a:pt x="317" y="572"/>
                  </a:cubicBezTo>
                  <a:cubicBezTo>
                    <a:pt x="502" y="572"/>
                    <a:pt x="664" y="376"/>
                    <a:pt x="604" y="192"/>
                  </a:cubicBezTo>
                  <a:cubicBezTo>
                    <a:pt x="597" y="163"/>
                    <a:pt x="576" y="137"/>
                    <a:pt x="550" y="122"/>
                  </a:cubicBezTo>
                  <a:cubicBezTo>
                    <a:pt x="502" y="42"/>
                    <a:pt x="413" y="1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2"/>
            <p:cNvSpPr/>
            <p:nvPr/>
          </p:nvSpPr>
          <p:spPr>
            <a:xfrm>
              <a:off x="3886645" y="3475861"/>
              <a:ext cx="34906" cy="34787"/>
            </a:xfrm>
            <a:custGeom>
              <a:avLst/>
              <a:gdLst/>
              <a:ahLst/>
              <a:cxnLst/>
              <a:rect l="l" t="t" r="r" b="b"/>
              <a:pathLst>
                <a:path w="1169" h="1165" extrusionOk="0">
                  <a:moveTo>
                    <a:pt x="614" y="1"/>
                  </a:moveTo>
                  <a:cubicBezTo>
                    <a:pt x="328" y="1"/>
                    <a:pt x="44" y="226"/>
                    <a:pt x="23" y="546"/>
                  </a:cubicBezTo>
                  <a:cubicBezTo>
                    <a:pt x="0" y="900"/>
                    <a:pt x="283" y="1165"/>
                    <a:pt x="597" y="1165"/>
                  </a:cubicBezTo>
                  <a:cubicBezTo>
                    <a:pt x="699" y="1165"/>
                    <a:pt x="805" y="1137"/>
                    <a:pt x="904" y="1074"/>
                  </a:cubicBezTo>
                  <a:cubicBezTo>
                    <a:pt x="1095" y="952"/>
                    <a:pt x="1168" y="749"/>
                    <a:pt x="1143" y="555"/>
                  </a:cubicBezTo>
                  <a:cubicBezTo>
                    <a:pt x="1146" y="414"/>
                    <a:pt x="1094" y="277"/>
                    <a:pt x="999" y="172"/>
                  </a:cubicBezTo>
                  <a:cubicBezTo>
                    <a:pt x="890" y="53"/>
                    <a:pt x="751" y="1"/>
                    <a:pt x="6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2"/>
            <p:cNvSpPr/>
            <p:nvPr/>
          </p:nvSpPr>
          <p:spPr>
            <a:xfrm>
              <a:off x="3894976" y="3443105"/>
              <a:ext cx="12780" cy="13974"/>
            </a:xfrm>
            <a:custGeom>
              <a:avLst/>
              <a:gdLst/>
              <a:ahLst/>
              <a:cxnLst/>
              <a:rect l="l" t="t" r="r" b="b"/>
              <a:pathLst>
                <a:path w="428" h="468" extrusionOk="0">
                  <a:moveTo>
                    <a:pt x="289" y="0"/>
                  </a:moveTo>
                  <a:cubicBezTo>
                    <a:pt x="279" y="0"/>
                    <a:pt x="268" y="2"/>
                    <a:pt x="257" y="5"/>
                  </a:cubicBezTo>
                  <a:cubicBezTo>
                    <a:pt x="239" y="11"/>
                    <a:pt x="223" y="19"/>
                    <a:pt x="208" y="34"/>
                  </a:cubicBezTo>
                  <a:cubicBezTo>
                    <a:pt x="144" y="42"/>
                    <a:pt x="88" y="79"/>
                    <a:pt x="52" y="134"/>
                  </a:cubicBezTo>
                  <a:cubicBezTo>
                    <a:pt x="0" y="223"/>
                    <a:pt x="14" y="319"/>
                    <a:pt x="54" y="408"/>
                  </a:cubicBezTo>
                  <a:cubicBezTo>
                    <a:pt x="74" y="445"/>
                    <a:pt x="114" y="468"/>
                    <a:pt x="158" y="468"/>
                  </a:cubicBezTo>
                  <a:cubicBezTo>
                    <a:pt x="244" y="459"/>
                    <a:pt x="321" y="414"/>
                    <a:pt x="370" y="344"/>
                  </a:cubicBezTo>
                  <a:cubicBezTo>
                    <a:pt x="393" y="321"/>
                    <a:pt x="410" y="292"/>
                    <a:pt x="419" y="261"/>
                  </a:cubicBezTo>
                  <a:cubicBezTo>
                    <a:pt x="426" y="235"/>
                    <a:pt x="428" y="208"/>
                    <a:pt x="423" y="181"/>
                  </a:cubicBezTo>
                  <a:cubicBezTo>
                    <a:pt x="423" y="150"/>
                    <a:pt x="417" y="117"/>
                    <a:pt x="405" y="89"/>
                  </a:cubicBezTo>
                  <a:cubicBezTo>
                    <a:pt x="384" y="38"/>
                    <a:pt x="343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2"/>
            <p:cNvSpPr/>
            <p:nvPr/>
          </p:nvSpPr>
          <p:spPr>
            <a:xfrm>
              <a:off x="3946574" y="3371710"/>
              <a:ext cx="135355" cy="126188"/>
            </a:xfrm>
            <a:custGeom>
              <a:avLst/>
              <a:gdLst/>
              <a:ahLst/>
              <a:cxnLst/>
              <a:rect l="l" t="t" r="r" b="b"/>
              <a:pathLst>
                <a:path w="4533" h="4226" extrusionOk="0">
                  <a:moveTo>
                    <a:pt x="2335" y="1"/>
                  </a:moveTo>
                  <a:cubicBezTo>
                    <a:pt x="2173" y="1"/>
                    <a:pt x="2012" y="13"/>
                    <a:pt x="1853" y="36"/>
                  </a:cubicBezTo>
                  <a:cubicBezTo>
                    <a:pt x="1387" y="103"/>
                    <a:pt x="868" y="241"/>
                    <a:pt x="504" y="553"/>
                  </a:cubicBezTo>
                  <a:cubicBezTo>
                    <a:pt x="166" y="842"/>
                    <a:pt x="1" y="1361"/>
                    <a:pt x="287" y="1743"/>
                  </a:cubicBezTo>
                  <a:cubicBezTo>
                    <a:pt x="492" y="2017"/>
                    <a:pt x="798" y="2118"/>
                    <a:pt x="1115" y="2129"/>
                  </a:cubicBezTo>
                  <a:cubicBezTo>
                    <a:pt x="902" y="2413"/>
                    <a:pt x="897" y="2838"/>
                    <a:pt x="1182" y="3124"/>
                  </a:cubicBezTo>
                  <a:cubicBezTo>
                    <a:pt x="1338" y="3280"/>
                    <a:pt x="1512" y="3343"/>
                    <a:pt x="1689" y="3343"/>
                  </a:cubicBezTo>
                  <a:cubicBezTo>
                    <a:pt x="1925" y="3343"/>
                    <a:pt x="2167" y="3229"/>
                    <a:pt x="2372" y="3072"/>
                  </a:cubicBezTo>
                  <a:lnTo>
                    <a:pt x="2372" y="3072"/>
                  </a:lnTo>
                  <a:cubicBezTo>
                    <a:pt x="2308" y="3375"/>
                    <a:pt x="2310" y="3691"/>
                    <a:pt x="2500" y="3939"/>
                  </a:cubicBezTo>
                  <a:cubicBezTo>
                    <a:pt x="2651" y="4136"/>
                    <a:pt x="2880" y="4226"/>
                    <a:pt x="3115" y="4226"/>
                  </a:cubicBezTo>
                  <a:cubicBezTo>
                    <a:pt x="3285" y="4226"/>
                    <a:pt x="3459" y="4178"/>
                    <a:pt x="3607" y="4092"/>
                  </a:cubicBezTo>
                  <a:cubicBezTo>
                    <a:pt x="3970" y="3878"/>
                    <a:pt x="4205" y="3476"/>
                    <a:pt x="4332" y="3084"/>
                  </a:cubicBezTo>
                  <a:cubicBezTo>
                    <a:pt x="4533" y="2470"/>
                    <a:pt x="4476" y="1789"/>
                    <a:pt x="4197" y="1213"/>
                  </a:cubicBezTo>
                  <a:cubicBezTo>
                    <a:pt x="4144" y="707"/>
                    <a:pt x="3725" y="357"/>
                    <a:pt x="3276" y="173"/>
                  </a:cubicBezTo>
                  <a:cubicBezTo>
                    <a:pt x="2976" y="51"/>
                    <a:pt x="2656" y="1"/>
                    <a:pt x="2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2"/>
            <p:cNvSpPr/>
            <p:nvPr/>
          </p:nvSpPr>
          <p:spPr>
            <a:xfrm>
              <a:off x="3997844" y="3051163"/>
              <a:ext cx="241239" cy="423056"/>
            </a:xfrm>
            <a:custGeom>
              <a:avLst/>
              <a:gdLst/>
              <a:ahLst/>
              <a:cxnLst/>
              <a:rect l="l" t="t" r="r" b="b"/>
              <a:pathLst>
                <a:path w="8079" h="14168" extrusionOk="0">
                  <a:moveTo>
                    <a:pt x="3953" y="0"/>
                  </a:moveTo>
                  <a:cubicBezTo>
                    <a:pt x="3747" y="0"/>
                    <a:pt x="3542" y="12"/>
                    <a:pt x="3339" y="36"/>
                  </a:cubicBezTo>
                  <a:cubicBezTo>
                    <a:pt x="2514" y="130"/>
                    <a:pt x="1692" y="426"/>
                    <a:pt x="1068" y="993"/>
                  </a:cubicBezTo>
                  <a:cubicBezTo>
                    <a:pt x="419" y="1582"/>
                    <a:pt x="1" y="2451"/>
                    <a:pt x="69" y="3337"/>
                  </a:cubicBezTo>
                  <a:cubicBezTo>
                    <a:pt x="72" y="3395"/>
                    <a:pt x="115" y="3441"/>
                    <a:pt x="173" y="3450"/>
                  </a:cubicBezTo>
                  <a:cubicBezTo>
                    <a:pt x="179" y="4138"/>
                    <a:pt x="394" y="4809"/>
                    <a:pt x="789" y="5373"/>
                  </a:cubicBezTo>
                  <a:cubicBezTo>
                    <a:pt x="1197" y="5958"/>
                    <a:pt x="1765" y="6361"/>
                    <a:pt x="2417" y="6619"/>
                  </a:cubicBezTo>
                  <a:cubicBezTo>
                    <a:pt x="2425" y="6648"/>
                    <a:pt x="2443" y="6671"/>
                    <a:pt x="2467" y="6688"/>
                  </a:cubicBezTo>
                  <a:cubicBezTo>
                    <a:pt x="2482" y="6697"/>
                    <a:pt x="2497" y="6705"/>
                    <a:pt x="2511" y="6716"/>
                  </a:cubicBezTo>
                  <a:cubicBezTo>
                    <a:pt x="2505" y="6715"/>
                    <a:pt x="2497" y="6714"/>
                    <a:pt x="2490" y="6714"/>
                  </a:cubicBezTo>
                  <a:cubicBezTo>
                    <a:pt x="2431" y="6714"/>
                    <a:pt x="2369" y="6753"/>
                    <a:pt x="2365" y="6830"/>
                  </a:cubicBezTo>
                  <a:cubicBezTo>
                    <a:pt x="2299" y="8278"/>
                    <a:pt x="2417" y="9730"/>
                    <a:pt x="2715" y="11148"/>
                  </a:cubicBezTo>
                  <a:cubicBezTo>
                    <a:pt x="2863" y="11850"/>
                    <a:pt x="3055" y="12544"/>
                    <a:pt x="3291" y="13223"/>
                  </a:cubicBezTo>
                  <a:cubicBezTo>
                    <a:pt x="3385" y="13496"/>
                    <a:pt x="3464" y="13835"/>
                    <a:pt x="3682" y="14042"/>
                  </a:cubicBezTo>
                  <a:cubicBezTo>
                    <a:pt x="3773" y="14127"/>
                    <a:pt x="3877" y="14167"/>
                    <a:pt x="3979" y="14167"/>
                  </a:cubicBezTo>
                  <a:cubicBezTo>
                    <a:pt x="4109" y="14167"/>
                    <a:pt x="4236" y="14102"/>
                    <a:pt x="4331" y="13979"/>
                  </a:cubicBezTo>
                  <a:cubicBezTo>
                    <a:pt x="4549" y="13697"/>
                    <a:pt x="4684" y="13316"/>
                    <a:pt x="4789" y="12981"/>
                  </a:cubicBezTo>
                  <a:cubicBezTo>
                    <a:pt x="4874" y="12708"/>
                    <a:pt x="4933" y="12429"/>
                    <a:pt x="4966" y="12145"/>
                  </a:cubicBezTo>
                  <a:cubicBezTo>
                    <a:pt x="4975" y="12132"/>
                    <a:pt x="4981" y="12117"/>
                    <a:pt x="4985" y="12102"/>
                  </a:cubicBezTo>
                  <a:cubicBezTo>
                    <a:pt x="5346" y="10387"/>
                    <a:pt x="5485" y="8633"/>
                    <a:pt x="5404" y="6882"/>
                  </a:cubicBezTo>
                  <a:cubicBezTo>
                    <a:pt x="5494" y="6848"/>
                    <a:pt x="5583" y="6809"/>
                    <a:pt x="5671" y="6769"/>
                  </a:cubicBezTo>
                  <a:cubicBezTo>
                    <a:pt x="5751" y="6732"/>
                    <a:pt x="5745" y="6649"/>
                    <a:pt x="5699" y="6596"/>
                  </a:cubicBezTo>
                  <a:cubicBezTo>
                    <a:pt x="6598" y="5978"/>
                    <a:pt x="7487" y="5213"/>
                    <a:pt x="7769" y="4131"/>
                  </a:cubicBezTo>
                  <a:cubicBezTo>
                    <a:pt x="7796" y="4116"/>
                    <a:pt x="7815" y="4092"/>
                    <a:pt x="7824" y="4064"/>
                  </a:cubicBezTo>
                  <a:cubicBezTo>
                    <a:pt x="8079" y="3328"/>
                    <a:pt x="7950" y="2511"/>
                    <a:pt x="7574" y="1838"/>
                  </a:cubicBezTo>
                  <a:cubicBezTo>
                    <a:pt x="7186" y="1142"/>
                    <a:pt x="6539" y="645"/>
                    <a:pt x="5807" y="349"/>
                  </a:cubicBezTo>
                  <a:cubicBezTo>
                    <a:pt x="5224" y="112"/>
                    <a:pt x="4586" y="0"/>
                    <a:pt x="3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2"/>
            <p:cNvSpPr/>
            <p:nvPr/>
          </p:nvSpPr>
          <p:spPr>
            <a:xfrm>
              <a:off x="4022836" y="3106463"/>
              <a:ext cx="55599" cy="63602"/>
            </a:xfrm>
            <a:custGeom>
              <a:avLst/>
              <a:gdLst/>
              <a:ahLst/>
              <a:cxnLst/>
              <a:rect l="l" t="t" r="r" b="b"/>
              <a:pathLst>
                <a:path w="1862" h="2130" extrusionOk="0">
                  <a:moveTo>
                    <a:pt x="1281" y="0"/>
                  </a:moveTo>
                  <a:cubicBezTo>
                    <a:pt x="948" y="0"/>
                    <a:pt x="621" y="147"/>
                    <a:pt x="395" y="446"/>
                  </a:cubicBezTo>
                  <a:cubicBezTo>
                    <a:pt x="38" y="920"/>
                    <a:pt x="1" y="1636"/>
                    <a:pt x="335" y="2129"/>
                  </a:cubicBezTo>
                  <a:cubicBezTo>
                    <a:pt x="633" y="2052"/>
                    <a:pt x="912" y="1895"/>
                    <a:pt x="1163" y="1690"/>
                  </a:cubicBezTo>
                  <a:cubicBezTo>
                    <a:pt x="1624" y="1317"/>
                    <a:pt x="1861" y="711"/>
                    <a:pt x="1795" y="120"/>
                  </a:cubicBezTo>
                  <a:cubicBezTo>
                    <a:pt x="1631" y="41"/>
                    <a:pt x="1455" y="0"/>
                    <a:pt x="1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2"/>
            <p:cNvSpPr/>
            <p:nvPr/>
          </p:nvSpPr>
          <p:spPr>
            <a:xfrm>
              <a:off x="4032810" y="3110017"/>
              <a:ext cx="66020" cy="75695"/>
            </a:xfrm>
            <a:custGeom>
              <a:avLst/>
              <a:gdLst/>
              <a:ahLst/>
              <a:cxnLst/>
              <a:rect l="l" t="t" r="r" b="b"/>
              <a:pathLst>
                <a:path w="2211" h="2535" extrusionOk="0">
                  <a:moveTo>
                    <a:pt x="1461" y="1"/>
                  </a:moveTo>
                  <a:lnTo>
                    <a:pt x="1461" y="1"/>
                  </a:lnTo>
                  <a:cubicBezTo>
                    <a:pt x="1527" y="592"/>
                    <a:pt x="1290" y="1198"/>
                    <a:pt x="829" y="1571"/>
                  </a:cubicBezTo>
                  <a:cubicBezTo>
                    <a:pt x="578" y="1776"/>
                    <a:pt x="300" y="1933"/>
                    <a:pt x="1" y="2010"/>
                  </a:cubicBezTo>
                  <a:cubicBezTo>
                    <a:pt x="58" y="2096"/>
                    <a:pt x="128" y="2176"/>
                    <a:pt x="207" y="2245"/>
                  </a:cubicBezTo>
                  <a:cubicBezTo>
                    <a:pt x="418" y="2428"/>
                    <a:pt x="691" y="2535"/>
                    <a:pt x="968" y="2535"/>
                  </a:cubicBezTo>
                  <a:cubicBezTo>
                    <a:pt x="1041" y="2535"/>
                    <a:pt x="1115" y="2527"/>
                    <a:pt x="1188" y="2512"/>
                  </a:cubicBezTo>
                  <a:cubicBezTo>
                    <a:pt x="1510" y="2442"/>
                    <a:pt x="1774" y="2200"/>
                    <a:pt x="1925" y="1914"/>
                  </a:cubicBezTo>
                  <a:cubicBezTo>
                    <a:pt x="1992" y="1788"/>
                    <a:pt x="2038" y="1653"/>
                    <a:pt x="2063" y="1513"/>
                  </a:cubicBezTo>
                  <a:cubicBezTo>
                    <a:pt x="2210" y="1049"/>
                    <a:pt x="2127" y="519"/>
                    <a:pt x="1731" y="179"/>
                  </a:cubicBezTo>
                  <a:cubicBezTo>
                    <a:pt x="1648" y="108"/>
                    <a:pt x="1557" y="48"/>
                    <a:pt x="1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2"/>
            <p:cNvSpPr/>
            <p:nvPr/>
          </p:nvSpPr>
          <p:spPr>
            <a:xfrm>
              <a:off x="4125226" y="3109569"/>
              <a:ext cx="55659" cy="63572"/>
            </a:xfrm>
            <a:custGeom>
              <a:avLst/>
              <a:gdLst/>
              <a:ahLst/>
              <a:cxnLst/>
              <a:rect l="l" t="t" r="r" b="b"/>
              <a:pathLst>
                <a:path w="1864" h="2129" extrusionOk="0">
                  <a:moveTo>
                    <a:pt x="1282" y="0"/>
                  </a:moveTo>
                  <a:cubicBezTo>
                    <a:pt x="949" y="0"/>
                    <a:pt x="622" y="147"/>
                    <a:pt x="396" y="446"/>
                  </a:cubicBezTo>
                  <a:cubicBezTo>
                    <a:pt x="38" y="920"/>
                    <a:pt x="1" y="1636"/>
                    <a:pt x="335" y="2129"/>
                  </a:cubicBezTo>
                  <a:cubicBezTo>
                    <a:pt x="635" y="2052"/>
                    <a:pt x="913" y="1895"/>
                    <a:pt x="1164" y="1690"/>
                  </a:cubicBezTo>
                  <a:cubicBezTo>
                    <a:pt x="1626" y="1317"/>
                    <a:pt x="1863" y="710"/>
                    <a:pt x="1796" y="120"/>
                  </a:cubicBezTo>
                  <a:cubicBezTo>
                    <a:pt x="1632" y="40"/>
                    <a:pt x="1456" y="0"/>
                    <a:pt x="12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2"/>
            <p:cNvSpPr/>
            <p:nvPr/>
          </p:nvSpPr>
          <p:spPr>
            <a:xfrm>
              <a:off x="4135200" y="3113122"/>
              <a:ext cx="66050" cy="75695"/>
            </a:xfrm>
            <a:custGeom>
              <a:avLst/>
              <a:gdLst/>
              <a:ahLst/>
              <a:cxnLst/>
              <a:rect l="l" t="t" r="r" b="b"/>
              <a:pathLst>
                <a:path w="2212" h="2535" extrusionOk="0">
                  <a:moveTo>
                    <a:pt x="1462" y="1"/>
                  </a:moveTo>
                  <a:cubicBezTo>
                    <a:pt x="1529" y="591"/>
                    <a:pt x="1292" y="1198"/>
                    <a:pt x="830" y="1571"/>
                  </a:cubicBezTo>
                  <a:cubicBezTo>
                    <a:pt x="579" y="1776"/>
                    <a:pt x="301" y="1933"/>
                    <a:pt x="1" y="2010"/>
                  </a:cubicBezTo>
                  <a:cubicBezTo>
                    <a:pt x="60" y="2098"/>
                    <a:pt x="130" y="2176"/>
                    <a:pt x="209" y="2244"/>
                  </a:cubicBezTo>
                  <a:cubicBezTo>
                    <a:pt x="420" y="2428"/>
                    <a:pt x="692" y="2535"/>
                    <a:pt x="970" y="2535"/>
                  </a:cubicBezTo>
                  <a:cubicBezTo>
                    <a:pt x="1043" y="2535"/>
                    <a:pt x="1116" y="2527"/>
                    <a:pt x="1189" y="2512"/>
                  </a:cubicBezTo>
                  <a:cubicBezTo>
                    <a:pt x="1511" y="2442"/>
                    <a:pt x="1775" y="2200"/>
                    <a:pt x="1927" y="1914"/>
                  </a:cubicBezTo>
                  <a:cubicBezTo>
                    <a:pt x="1992" y="1787"/>
                    <a:pt x="2040" y="1652"/>
                    <a:pt x="2063" y="1513"/>
                  </a:cubicBezTo>
                  <a:cubicBezTo>
                    <a:pt x="2212" y="1048"/>
                    <a:pt x="2127" y="519"/>
                    <a:pt x="1731" y="179"/>
                  </a:cubicBezTo>
                  <a:cubicBezTo>
                    <a:pt x="1649" y="108"/>
                    <a:pt x="1559" y="48"/>
                    <a:pt x="14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2"/>
            <p:cNvSpPr/>
            <p:nvPr/>
          </p:nvSpPr>
          <p:spPr>
            <a:xfrm>
              <a:off x="4098263" y="3166900"/>
              <a:ext cx="29502" cy="23321"/>
            </a:xfrm>
            <a:custGeom>
              <a:avLst/>
              <a:gdLst/>
              <a:ahLst/>
              <a:cxnLst/>
              <a:rect l="l" t="t" r="r" b="b"/>
              <a:pathLst>
                <a:path w="988" h="781" extrusionOk="0">
                  <a:moveTo>
                    <a:pt x="144" y="1"/>
                  </a:moveTo>
                  <a:cubicBezTo>
                    <a:pt x="82" y="1"/>
                    <a:pt x="17" y="42"/>
                    <a:pt x="14" y="120"/>
                  </a:cubicBezTo>
                  <a:cubicBezTo>
                    <a:pt x="0" y="405"/>
                    <a:pt x="120" y="740"/>
                    <a:pt x="445" y="777"/>
                  </a:cubicBezTo>
                  <a:cubicBezTo>
                    <a:pt x="462" y="779"/>
                    <a:pt x="479" y="780"/>
                    <a:pt x="494" y="780"/>
                  </a:cubicBezTo>
                  <a:cubicBezTo>
                    <a:pt x="768" y="780"/>
                    <a:pt x="897" y="500"/>
                    <a:pt x="963" y="267"/>
                  </a:cubicBezTo>
                  <a:cubicBezTo>
                    <a:pt x="988" y="179"/>
                    <a:pt x="916" y="123"/>
                    <a:pt x="845" y="123"/>
                  </a:cubicBezTo>
                  <a:cubicBezTo>
                    <a:pt x="796" y="123"/>
                    <a:pt x="746" y="150"/>
                    <a:pt x="729" y="210"/>
                  </a:cubicBezTo>
                  <a:cubicBezTo>
                    <a:pt x="697" y="326"/>
                    <a:pt x="640" y="541"/>
                    <a:pt x="489" y="541"/>
                  </a:cubicBezTo>
                  <a:cubicBezTo>
                    <a:pt x="482" y="541"/>
                    <a:pt x="476" y="541"/>
                    <a:pt x="469" y="540"/>
                  </a:cubicBezTo>
                  <a:cubicBezTo>
                    <a:pt x="270" y="516"/>
                    <a:pt x="247" y="268"/>
                    <a:pt x="254" y="113"/>
                  </a:cubicBezTo>
                  <a:cubicBezTo>
                    <a:pt x="257" y="37"/>
                    <a:pt x="202" y="1"/>
                    <a:pt x="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2"/>
            <p:cNvSpPr/>
            <p:nvPr/>
          </p:nvSpPr>
          <p:spPr>
            <a:xfrm>
              <a:off x="4147442" y="3190668"/>
              <a:ext cx="33533" cy="22813"/>
            </a:xfrm>
            <a:custGeom>
              <a:avLst/>
              <a:gdLst/>
              <a:ahLst/>
              <a:cxnLst/>
              <a:rect l="l" t="t" r="r" b="b"/>
              <a:pathLst>
                <a:path w="1123" h="764" extrusionOk="0">
                  <a:moveTo>
                    <a:pt x="591" y="0"/>
                  </a:moveTo>
                  <a:cubicBezTo>
                    <a:pt x="302" y="0"/>
                    <a:pt x="0" y="145"/>
                    <a:pt x="26" y="413"/>
                  </a:cubicBezTo>
                  <a:cubicBezTo>
                    <a:pt x="43" y="591"/>
                    <a:pt x="172" y="692"/>
                    <a:pt x="325" y="732"/>
                  </a:cubicBezTo>
                  <a:cubicBezTo>
                    <a:pt x="383" y="753"/>
                    <a:pt x="443" y="763"/>
                    <a:pt x="504" y="763"/>
                  </a:cubicBezTo>
                  <a:cubicBezTo>
                    <a:pt x="526" y="763"/>
                    <a:pt x="548" y="762"/>
                    <a:pt x="570" y="759"/>
                  </a:cubicBezTo>
                  <a:cubicBezTo>
                    <a:pt x="598" y="754"/>
                    <a:pt x="627" y="748"/>
                    <a:pt x="653" y="743"/>
                  </a:cubicBezTo>
                  <a:cubicBezTo>
                    <a:pt x="873" y="707"/>
                    <a:pt x="1070" y="603"/>
                    <a:pt x="1113" y="360"/>
                  </a:cubicBezTo>
                  <a:cubicBezTo>
                    <a:pt x="1122" y="323"/>
                    <a:pt x="1109" y="284"/>
                    <a:pt x="1079" y="262"/>
                  </a:cubicBezTo>
                  <a:cubicBezTo>
                    <a:pt x="1023" y="84"/>
                    <a:pt x="811" y="0"/>
                    <a:pt x="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2"/>
            <p:cNvSpPr/>
            <p:nvPr/>
          </p:nvSpPr>
          <p:spPr>
            <a:xfrm>
              <a:off x="4045201" y="3187563"/>
              <a:ext cx="33503" cy="22843"/>
            </a:xfrm>
            <a:custGeom>
              <a:avLst/>
              <a:gdLst/>
              <a:ahLst/>
              <a:cxnLst/>
              <a:rect l="l" t="t" r="r" b="b"/>
              <a:pathLst>
                <a:path w="1122" h="765" extrusionOk="0">
                  <a:moveTo>
                    <a:pt x="592" y="1"/>
                  </a:moveTo>
                  <a:cubicBezTo>
                    <a:pt x="303" y="1"/>
                    <a:pt x="1" y="146"/>
                    <a:pt x="26" y="415"/>
                  </a:cubicBezTo>
                  <a:cubicBezTo>
                    <a:pt x="43" y="593"/>
                    <a:pt x="173" y="692"/>
                    <a:pt x="326" y="734"/>
                  </a:cubicBezTo>
                  <a:cubicBezTo>
                    <a:pt x="382" y="754"/>
                    <a:pt x="440" y="764"/>
                    <a:pt x="499" y="764"/>
                  </a:cubicBezTo>
                  <a:cubicBezTo>
                    <a:pt x="523" y="764"/>
                    <a:pt x="547" y="762"/>
                    <a:pt x="571" y="759"/>
                  </a:cubicBezTo>
                  <a:cubicBezTo>
                    <a:pt x="599" y="755"/>
                    <a:pt x="626" y="750"/>
                    <a:pt x="654" y="743"/>
                  </a:cubicBezTo>
                  <a:cubicBezTo>
                    <a:pt x="874" y="709"/>
                    <a:pt x="1071" y="603"/>
                    <a:pt x="1114" y="360"/>
                  </a:cubicBezTo>
                  <a:cubicBezTo>
                    <a:pt x="1121" y="324"/>
                    <a:pt x="1109" y="286"/>
                    <a:pt x="1080" y="262"/>
                  </a:cubicBezTo>
                  <a:cubicBezTo>
                    <a:pt x="1023" y="85"/>
                    <a:pt x="811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2"/>
            <p:cNvSpPr/>
            <p:nvPr/>
          </p:nvSpPr>
          <p:spPr>
            <a:xfrm>
              <a:off x="4023195" y="2940203"/>
              <a:ext cx="49687" cy="117051"/>
            </a:xfrm>
            <a:custGeom>
              <a:avLst/>
              <a:gdLst/>
              <a:ahLst/>
              <a:cxnLst/>
              <a:rect l="l" t="t" r="r" b="b"/>
              <a:pathLst>
                <a:path w="1664" h="3920" extrusionOk="0">
                  <a:moveTo>
                    <a:pt x="471" y="0"/>
                  </a:moveTo>
                  <a:cubicBezTo>
                    <a:pt x="409" y="0"/>
                    <a:pt x="347" y="26"/>
                    <a:pt x="297" y="77"/>
                  </a:cubicBezTo>
                  <a:cubicBezTo>
                    <a:pt x="1" y="388"/>
                    <a:pt x="478" y="745"/>
                    <a:pt x="573" y="1027"/>
                  </a:cubicBezTo>
                  <a:cubicBezTo>
                    <a:pt x="728" y="1484"/>
                    <a:pt x="849" y="1955"/>
                    <a:pt x="986" y="2418"/>
                  </a:cubicBezTo>
                  <a:cubicBezTo>
                    <a:pt x="1125" y="2889"/>
                    <a:pt x="1265" y="3363"/>
                    <a:pt x="1404" y="3835"/>
                  </a:cubicBezTo>
                  <a:cubicBezTo>
                    <a:pt x="1422" y="3894"/>
                    <a:pt x="1469" y="3919"/>
                    <a:pt x="1517" y="3919"/>
                  </a:cubicBezTo>
                  <a:cubicBezTo>
                    <a:pt x="1590" y="3919"/>
                    <a:pt x="1663" y="3861"/>
                    <a:pt x="1637" y="3771"/>
                  </a:cubicBezTo>
                  <a:lnTo>
                    <a:pt x="967" y="1508"/>
                  </a:lnTo>
                  <a:cubicBezTo>
                    <a:pt x="901" y="1284"/>
                    <a:pt x="848" y="1060"/>
                    <a:pt x="753" y="852"/>
                  </a:cubicBezTo>
                  <a:cubicBezTo>
                    <a:pt x="790" y="834"/>
                    <a:pt x="811" y="793"/>
                    <a:pt x="802" y="753"/>
                  </a:cubicBezTo>
                  <a:cubicBezTo>
                    <a:pt x="788" y="637"/>
                    <a:pt x="772" y="521"/>
                    <a:pt x="748" y="407"/>
                  </a:cubicBezTo>
                  <a:cubicBezTo>
                    <a:pt x="729" y="310"/>
                    <a:pt x="716" y="199"/>
                    <a:pt x="664" y="113"/>
                  </a:cubicBezTo>
                  <a:cubicBezTo>
                    <a:pt x="618" y="38"/>
                    <a:pt x="546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2"/>
            <p:cNvSpPr/>
            <p:nvPr/>
          </p:nvSpPr>
          <p:spPr>
            <a:xfrm>
              <a:off x="4177481" y="2946981"/>
              <a:ext cx="32159" cy="119559"/>
            </a:xfrm>
            <a:custGeom>
              <a:avLst/>
              <a:gdLst/>
              <a:ahLst/>
              <a:cxnLst/>
              <a:rect l="l" t="t" r="r" b="b"/>
              <a:pathLst>
                <a:path w="1077" h="4004" extrusionOk="0">
                  <a:moveTo>
                    <a:pt x="844" y="1"/>
                  </a:moveTo>
                  <a:cubicBezTo>
                    <a:pt x="817" y="1"/>
                    <a:pt x="788" y="5"/>
                    <a:pt x="760" y="15"/>
                  </a:cubicBezTo>
                  <a:cubicBezTo>
                    <a:pt x="355" y="156"/>
                    <a:pt x="615" y="692"/>
                    <a:pt x="569" y="986"/>
                  </a:cubicBezTo>
                  <a:cubicBezTo>
                    <a:pt x="496" y="1462"/>
                    <a:pt x="388" y="1937"/>
                    <a:pt x="297" y="2410"/>
                  </a:cubicBezTo>
                  <a:lnTo>
                    <a:pt x="18" y="3861"/>
                  </a:lnTo>
                  <a:cubicBezTo>
                    <a:pt x="1" y="3949"/>
                    <a:pt x="73" y="4003"/>
                    <a:pt x="143" y="4003"/>
                  </a:cubicBezTo>
                  <a:cubicBezTo>
                    <a:pt x="193" y="4003"/>
                    <a:pt x="241" y="3975"/>
                    <a:pt x="253" y="3912"/>
                  </a:cubicBezTo>
                  <a:lnTo>
                    <a:pt x="698" y="1594"/>
                  </a:lnTo>
                  <a:cubicBezTo>
                    <a:pt x="742" y="1364"/>
                    <a:pt x="799" y="1141"/>
                    <a:pt x="809" y="913"/>
                  </a:cubicBezTo>
                  <a:cubicBezTo>
                    <a:pt x="851" y="913"/>
                    <a:pt x="888" y="886"/>
                    <a:pt x="898" y="846"/>
                  </a:cubicBezTo>
                  <a:cubicBezTo>
                    <a:pt x="940" y="738"/>
                    <a:pt x="978" y="628"/>
                    <a:pt x="1009" y="517"/>
                  </a:cubicBezTo>
                  <a:cubicBezTo>
                    <a:pt x="1038" y="422"/>
                    <a:pt x="1076" y="315"/>
                    <a:pt x="1069" y="216"/>
                  </a:cubicBezTo>
                  <a:cubicBezTo>
                    <a:pt x="1060" y="86"/>
                    <a:pt x="960" y="1"/>
                    <a:pt x="8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2"/>
            <p:cNvSpPr/>
            <p:nvPr/>
          </p:nvSpPr>
          <p:spPr>
            <a:xfrm>
              <a:off x="3996410" y="3146326"/>
              <a:ext cx="239746" cy="333387"/>
            </a:xfrm>
            <a:custGeom>
              <a:avLst/>
              <a:gdLst/>
              <a:ahLst/>
              <a:cxnLst/>
              <a:rect l="l" t="t" r="r" b="b"/>
              <a:pathLst>
                <a:path w="8029" h="11165" extrusionOk="0">
                  <a:moveTo>
                    <a:pt x="2475" y="3763"/>
                  </a:moveTo>
                  <a:lnTo>
                    <a:pt x="2475" y="3763"/>
                  </a:lnTo>
                  <a:cubicBezTo>
                    <a:pt x="2494" y="3771"/>
                    <a:pt x="2513" y="3780"/>
                    <a:pt x="2533" y="3787"/>
                  </a:cubicBezTo>
                  <a:cubicBezTo>
                    <a:pt x="3008" y="3975"/>
                    <a:pt x="3510" y="4066"/>
                    <a:pt x="4009" y="4066"/>
                  </a:cubicBezTo>
                  <a:cubicBezTo>
                    <a:pt x="4483" y="4066"/>
                    <a:pt x="4954" y="3984"/>
                    <a:pt x="5398" y="3824"/>
                  </a:cubicBezTo>
                  <a:cubicBezTo>
                    <a:pt x="5444" y="4392"/>
                    <a:pt x="5460" y="4962"/>
                    <a:pt x="5449" y="5532"/>
                  </a:cubicBezTo>
                  <a:cubicBezTo>
                    <a:pt x="5130" y="5555"/>
                    <a:pt x="4812" y="5566"/>
                    <a:pt x="4494" y="5566"/>
                  </a:cubicBezTo>
                  <a:cubicBezTo>
                    <a:pt x="3841" y="5566"/>
                    <a:pt x="3189" y="5519"/>
                    <a:pt x="2542" y="5424"/>
                  </a:cubicBezTo>
                  <a:lnTo>
                    <a:pt x="2539" y="5424"/>
                  </a:lnTo>
                  <a:cubicBezTo>
                    <a:pt x="2496" y="4872"/>
                    <a:pt x="2475" y="4318"/>
                    <a:pt x="2475" y="3763"/>
                  </a:cubicBezTo>
                  <a:close/>
                  <a:moveTo>
                    <a:pt x="2559" y="5667"/>
                  </a:moveTo>
                  <a:cubicBezTo>
                    <a:pt x="3202" y="5759"/>
                    <a:pt x="3849" y="5805"/>
                    <a:pt x="4497" y="5805"/>
                  </a:cubicBezTo>
                  <a:cubicBezTo>
                    <a:pt x="4812" y="5805"/>
                    <a:pt x="5127" y="5794"/>
                    <a:pt x="5441" y="5772"/>
                  </a:cubicBezTo>
                  <a:lnTo>
                    <a:pt x="5441" y="5772"/>
                  </a:lnTo>
                  <a:cubicBezTo>
                    <a:pt x="5429" y="6108"/>
                    <a:pt x="5407" y="6440"/>
                    <a:pt x="5374" y="6774"/>
                  </a:cubicBezTo>
                  <a:cubicBezTo>
                    <a:pt x="5357" y="6954"/>
                    <a:pt x="5337" y="7133"/>
                    <a:pt x="5315" y="7313"/>
                  </a:cubicBezTo>
                  <a:cubicBezTo>
                    <a:pt x="4941" y="7358"/>
                    <a:pt x="4560" y="7395"/>
                    <a:pt x="4182" y="7395"/>
                  </a:cubicBezTo>
                  <a:cubicBezTo>
                    <a:pt x="3711" y="7395"/>
                    <a:pt x="3243" y="7338"/>
                    <a:pt x="2794" y="7172"/>
                  </a:cubicBezTo>
                  <a:cubicBezTo>
                    <a:pt x="2779" y="7166"/>
                    <a:pt x="2764" y="7163"/>
                    <a:pt x="2749" y="7163"/>
                  </a:cubicBezTo>
                  <a:cubicBezTo>
                    <a:pt x="2745" y="7133"/>
                    <a:pt x="2739" y="7105"/>
                    <a:pt x="2735" y="7074"/>
                  </a:cubicBezTo>
                  <a:cubicBezTo>
                    <a:pt x="2659" y="6608"/>
                    <a:pt x="2601" y="6137"/>
                    <a:pt x="2559" y="5667"/>
                  </a:cubicBezTo>
                  <a:close/>
                  <a:moveTo>
                    <a:pt x="2794" y="7425"/>
                  </a:moveTo>
                  <a:lnTo>
                    <a:pt x="2794" y="7425"/>
                  </a:lnTo>
                  <a:cubicBezTo>
                    <a:pt x="3241" y="7581"/>
                    <a:pt x="3707" y="7634"/>
                    <a:pt x="4176" y="7634"/>
                  </a:cubicBezTo>
                  <a:cubicBezTo>
                    <a:pt x="4546" y="7634"/>
                    <a:pt x="4918" y="7601"/>
                    <a:pt x="5284" y="7558"/>
                  </a:cubicBezTo>
                  <a:lnTo>
                    <a:pt x="5284" y="7558"/>
                  </a:lnTo>
                  <a:cubicBezTo>
                    <a:pt x="5214" y="8081"/>
                    <a:pt x="5112" y="8599"/>
                    <a:pt x="4978" y="9111"/>
                  </a:cubicBezTo>
                  <a:cubicBezTo>
                    <a:pt x="4786" y="9141"/>
                    <a:pt x="4593" y="9155"/>
                    <a:pt x="4399" y="9155"/>
                  </a:cubicBezTo>
                  <a:cubicBezTo>
                    <a:pt x="3970" y="9155"/>
                    <a:pt x="3542" y="9083"/>
                    <a:pt x="3134" y="8942"/>
                  </a:cubicBezTo>
                  <a:cubicBezTo>
                    <a:pt x="3129" y="8941"/>
                    <a:pt x="3125" y="8939"/>
                    <a:pt x="3120" y="8938"/>
                  </a:cubicBezTo>
                  <a:cubicBezTo>
                    <a:pt x="2994" y="8437"/>
                    <a:pt x="2884" y="7934"/>
                    <a:pt x="2794" y="7425"/>
                  </a:cubicBezTo>
                  <a:close/>
                  <a:moveTo>
                    <a:pt x="3193" y="9214"/>
                  </a:moveTo>
                  <a:lnTo>
                    <a:pt x="3193" y="9214"/>
                  </a:lnTo>
                  <a:cubicBezTo>
                    <a:pt x="3584" y="9334"/>
                    <a:pt x="3989" y="9394"/>
                    <a:pt x="4395" y="9394"/>
                  </a:cubicBezTo>
                  <a:cubicBezTo>
                    <a:pt x="4567" y="9394"/>
                    <a:pt x="4738" y="9383"/>
                    <a:pt x="4908" y="9362"/>
                  </a:cubicBezTo>
                  <a:lnTo>
                    <a:pt x="4908" y="9362"/>
                  </a:lnTo>
                  <a:cubicBezTo>
                    <a:pt x="4874" y="9475"/>
                    <a:pt x="4840" y="9586"/>
                    <a:pt x="4802" y="9697"/>
                  </a:cubicBezTo>
                  <a:cubicBezTo>
                    <a:pt x="4729" y="9920"/>
                    <a:pt x="4638" y="10135"/>
                    <a:pt x="4535" y="10344"/>
                  </a:cubicBezTo>
                  <a:cubicBezTo>
                    <a:pt x="4437" y="10536"/>
                    <a:pt x="4328" y="10757"/>
                    <a:pt x="4140" y="10874"/>
                  </a:cubicBezTo>
                  <a:cubicBezTo>
                    <a:pt x="4091" y="10904"/>
                    <a:pt x="4044" y="10918"/>
                    <a:pt x="4000" y="10918"/>
                  </a:cubicBezTo>
                  <a:cubicBezTo>
                    <a:pt x="3678" y="10918"/>
                    <a:pt x="3486" y="10205"/>
                    <a:pt x="3416" y="9981"/>
                  </a:cubicBezTo>
                  <a:cubicBezTo>
                    <a:pt x="3337" y="9724"/>
                    <a:pt x="3263" y="9470"/>
                    <a:pt x="3193" y="9214"/>
                  </a:cubicBezTo>
                  <a:close/>
                  <a:moveTo>
                    <a:pt x="119" y="0"/>
                  </a:moveTo>
                  <a:cubicBezTo>
                    <a:pt x="60" y="0"/>
                    <a:pt x="1" y="39"/>
                    <a:pt x="3" y="116"/>
                  </a:cubicBezTo>
                  <a:cubicBezTo>
                    <a:pt x="32" y="1603"/>
                    <a:pt x="915" y="2999"/>
                    <a:pt x="2240" y="3656"/>
                  </a:cubicBezTo>
                  <a:cubicBezTo>
                    <a:pt x="2236" y="3670"/>
                    <a:pt x="2235" y="3683"/>
                    <a:pt x="2235" y="3697"/>
                  </a:cubicBezTo>
                  <a:cubicBezTo>
                    <a:pt x="2226" y="5841"/>
                    <a:pt x="2543" y="7973"/>
                    <a:pt x="3177" y="10022"/>
                  </a:cubicBezTo>
                  <a:cubicBezTo>
                    <a:pt x="3245" y="10240"/>
                    <a:pt x="3316" y="10461"/>
                    <a:pt x="3420" y="10666"/>
                  </a:cubicBezTo>
                  <a:cubicBezTo>
                    <a:pt x="3518" y="10855"/>
                    <a:pt x="3658" y="11086"/>
                    <a:pt x="3877" y="11147"/>
                  </a:cubicBezTo>
                  <a:cubicBezTo>
                    <a:pt x="3921" y="11159"/>
                    <a:pt x="3964" y="11165"/>
                    <a:pt x="4005" y="11165"/>
                  </a:cubicBezTo>
                  <a:cubicBezTo>
                    <a:pt x="4385" y="11165"/>
                    <a:pt x="4639" y="10681"/>
                    <a:pt x="4779" y="10387"/>
                  </a:cubicBezTo>
                  <a:cubicBezTo>
                    <a:pt x="5225" y="9467"/>
                    <a:pt x="5406" y="8411"/>
                    <a:pt x="5541" y="7405"/>
                  </a:cubicBezTo>
                  <a:cubicBezTo>
                    <a:pt x="5704" y="6197"/>
                    <a:pt x="5735" y="4973"/>
                    <a:pt x="5634" y="3757"/>
                  </a:cubicBezTo>
                  <a:cubicBezTo>
                    <a:pt x="5633" y="3748"/>
                    <a:pt x="5631" y="3740"/>
                    <a:pt x="5630" y="3732"/>
                  </a:cubicBezTo>
                  <a:cubicBezTo>
                    <a:pt x="6131" y="3516"/>
                    <a:pt x="6582" y="3198"/>
                    <a:pt x="6953" y="2799"/>
                  </a:cubicBezTo>
                  <a:cubicBezTo>
                    <a:pt x="7539" y="2167"/>
                    <a:pt x="7912" y="1367"/>
                    <a:pt x="8019" y="514"/>
                  </a:cubicBezTo>
                  <a:cubicBezTo>
                    <a:pt x="8028" y="437"/>
                    <a:pt x="7973" y="399"/>
                    <a:pt x="7913" y="399"/>
                  </a:cubicBezTo>
                  <a:cubicBezTo>
                    <a:pt x="7853" y="399"/>
                    <a:pt x="7789" y="437"/>
                    <a:pt x="7780" y="514"/>
                  </a:cubicBezTo>
                  <a:cubicBezTo>
                    <a:pt x="7603" y="1947"/>
                    <a:pt x="6554" y="3229"/>
                    <a:pt x="5170" y="3658"/>
                  </a:cubicBezTo>
                  <a:cubicBezTo>
                    <a:pt x="4801" y="3772"/>
                    <a:pt x="4422" y="3827"/>
                    <a:pt x="4046" y="3827"/>
                  </a:cubicBezTo>
                  <a:cubicBezTo>
                    <a:pt x="2909" y="3827"/>
                    <a:pt x="1796" y="3324"/>
                    <a:pt x="1073" y="2409"/>
                  </a:cubicBezTo>
                  <a:cubicBezTo>
                    <a:pt x="559" y="1760"/>
                    <a:pt x="259" y="944"/>
                    <a:pt x="242" y="116"/>
                  </a:cubicBezTo>
                  <a:cubicBezTo>
                    <a:pt x="240" y="39"/>
                    <a:pt x="179" y="0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Kể về gia đình em (24 mẫu) - Tập làm văn lớp 3">
            <a:extLst>
              <a:ext uri="{FF2B5EF4-FFF2-40B4-BE49-F238E27FC236}">
                <a16:creationId xmlns:a16="http://schemas.microsoft.com/office/drawing/2014/main" id="{A2D3D3F8-CFD8-41B8-8728-8D90B0DD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54" y="1375411"/>
            <a:ext cx="6706301" cy="351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Google Shape;1300;p56">
            <a:extLst>
              <a:ext uri="{FF2B5EF4-FFF2-40B4-BE49-F238E27FC236}">
                <a16:creationId xmlns:a16="http://schemas.microsoft.com/office/drawing/2014/main" id="{BC063CB9-E67B-4196-A1E4-9F07B884193A}"/>
              </a:ext>
            </a:extLst>
          </p:cNvPr>
          <p:cNvSpPr txBox="1">
            <a:spLocks/>
          </p:cNvSpPr>
          <p:nvPr/>
        </p:nvSpPr>
        <p:spPr>
          <a:xfrm>
            <a:off x="1799192" y="654552"/>
            <a:ext cx="5834357" cy="3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5: Gia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đình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em</a:t>
            </a:r>
            <a:endParaRPr lang="en-US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0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79"/>
          <p:cNvSpPr txBox="1">
            <a:spLocks noGrp="1"/>
          </p:cNvSpPr>
          <p:nvPr>
            <p:ph type="title"/>
          </p:nvPr>
        </p:nvSpPr>
        <p:spPr>
          <a:xfrm>
            <a:off x="920295" y="2302320"/>
            <a:ext cx="474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LIÊN HỆ</a:t>
            </a:r>
            <a:endParaRPr sz="115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681" name="Google Shape;2681;p79"/>
          <p:cNvGrpSpPr/>
          <p:nvPr/>
        </p:nvGrpSpPr>
        <p:grpSpPr>
          <a:xfrm>
            <a:off x="5932462" y="1740357"/>
            <a:ext cx="1609779" cy="2166362"/>
            <a:chOff x="1628721" y="339009"/>
            <a:chExt cx="652023" cy="877496"/>
          </a:xfrm>
        </p:grpSpPr>
        <p:sp>
          <p:nvSpPr>
            <p:cNvPr id="2682" name="Google Shape;2682;p79"/>
            <p:cNvSpPr/>
            <p:nvPr/>
          </p:nvSpPr>
          <p:spPr>
            <a:xfrm>
              <a:off x="1628721" y="339009"/>
              <a:ext cx="652023" cy="877496"/>
            </a:xfrm>
            <a:custGeom>
              <a:avLst/>
              <a:gdLst/>
              <a:ahLst/>
              <a:cxnLst/>
              <a:rect l="l" t="t" r="r" b="b"/>
              <a:pathLst>
                <a:path w="21836" h="29387" extrusionOk="0">
                  <a:moveTo>
                    <a:pt x="7483" y="0"/>
                  </a:moveTo>
                  <a:cubicBezTo>
                    <a:pt x="7453" y="0"/>
                    <a:pt x="7423" y="2"/>
                    <a:pt x="7393" y="5"/>
                  </a:cubicBezTo>
                  <a:cubicBezTo>
                    <a:pt x="7144" y="33"/>
                    <a:pt x="6905" y="125"/>
                    <a:pt x="6702" y="273"/>
                  </a:cubicBezTo>
                  <a:cubicBezTo>
                    <a:pt x="6689" y="284"/>
                    <a:pt x="6675" y="294"/>
                    <a:pt x="6662" y="306"/>
                  </a:cubicBezTo>
                  <a:lnTo>
                    <a:pt x="6646" y="306"/>
                  </a:lnTo>
                  <a:cubicBezTo>
                    <a:pt x="6543" y="310"/>
                    <a:pt x="6441" y="330"/>
                    <a:pt x="6344" y="364"/>
                  </a:cubicBezTo>
                  <a:cubicBezTo>
                    <a:pt x="6276" y="389"/>
                    <a:pt x="6211" y="420"/>
                    <a:pt x="6148" y="457"/>
                  </a:cubicBezTo>
                  <a:lnTo>
                    <a:pt x="4804" y="1213"/>
                  </a:lnTo>
                  <a:cubicBezTo>
                    <a:pt x="4743" y="1247"/>
                    <a:pt x="4684" y="1285"/>
                    <a:pt x="4628" y="1328"/>
                  </a:cubicBezTo>
                  <a:cubicBezTo>
                    <a:pt x="4546" y="1394"/>
                    <a:pt x="4473" y="1472"/>
                    <a:pt x="4414" y="1560"/>
                  </a:cubicBezTo>
                  <a:cubicBezTo>
                    <a:pt x="4380" y="1612"/>
                    <a:pt x="4350" y="1667"/>
                    <a:pt x="4326" y="1723"/>
                  </a:cubicBezTo>
                  <a:cubicBezTo>
                    <a:pt x="4151" y="1757"/>
                    <a:pt x="3988" y="1834"/>
                    <a:pt x="3850" y="1949"/>
                  </a:cubicBezTo>
                  <a:cubicBezTo>
                    <a:pt x="3584" y="2168"/>
                    <a:pt x="3440" y="2501"/>
                    <a:pt x="3461" y="2845"/>
                  </a:cubicBezTo>
                  <a:cubicBezTo>
                    <a:pt x="3408" y="2835"/>
                    <a:pt x="3355" y="2831"/>
                    <a:pt x="3301" y="2831"/>
                  </a:cubicBezTo>
                  <a:cubicBezTo>
                    <a:pt x="3168" y="2831"/>
                    <a:pt x="3037" y="2859"/>
                    <a:pt x="2914" y="2915"/>
                  </a:cubicBezTo>
                  <a:cubicBezTo>
                    <a:pt x="2799" y="2965"/>
                    <a:pt x="2696" y="3036"/>
                    <a:pt x="2606" y="3125"/>
                  </a:cubicBezTo>
                  <a:cubicBezTo>
                    <a:pt x="2559" y="3173"/>
                    <a:pt x="2514" y="3225"/>
                    <a:pt x="2473" y="3278"/>
                  </a:cubicBezTo>
                  <a:lnTo>
                    <a:pt x="1808" y="4145"/>
                  </a:lnTo>
                  <a:cubicBezTo>
                    <a:pt x="1615" y="4395"/>
                    <a:pt x="1532" y="4657"/>
                    <a:pt x="1560" y="4921"/>
                  </a:cubicBezTo>
                  <a:cubicBezTo>
                    <a:pt x="1470" y="4979"/>
                    <a:pt x="1387" y="5044"/>
                    <a:pt x="1308" y="5117"/>
                  </a:cubicBezTo>
                  <a:cubicBezTo>
                    <a:pt x="1178" y="5240"/>
                    <a:pt x="1069" y="5385"/>
                    <a:pt x="989" y="5547"/>
                  </a:cubicBezTo>
                  <a:lnTo>
                    <a:pt x="723" y="6084"/>
                  </a:lnTo>
                  <a:cubicBezTo>
                    <a:pt x="663" y="6201"/>
                    <a:pt x="621" y="6327"/>
                    <a:pt x="600" y="6458"/>
                  </a:cubicBezTo>
                  <a:cubicBezTo>
                    <a:pt x="580" y="6586"/>
                    <a:pt x="585" y="6715"/>
                    <a:pt x="617" y="6839"/>
                  </a:cubicBezTo>
                  <a:cubicBezTo>
                    <a:pt x="382" y="7066"/>
                    <a:pt x="213" y="7353"/>
                    <a:pt x="128" y="7669"/>
                  </a:cubicBezTo>
                  <a:cubicBezTo>
                    <a:pt x="1" y="8136"/>
                    <a:pt x="60" y="8635"/>
                    <a:pt x="295" y="9059"/>
                  </a:cubicBezTo>
                  <a:cubicBezTo>
                    <a:pt x="539" y="9510"/>
                    <a:pt x="931" y="9819"/>
                    <a:pt x="1427" y="9952"/>
                  </a:cubicBezTo>
                  <a:cubicBezTo>
                    <a:pt x="1594" y="9998"/>
                    <a:pt x="1768" y="10022"/>
                    <a:pt x="1942" y="10022"/>
                  </a:cubicBezTo>
                  <a:cubicBezTo>
                    <a:pt x="2264" y="10022"/>
                    <a:pt x="2580" y="9938"/>
                    <a:pt x="2860" y="9779"/>
                  </a:cubicBezTo>
                  <a:cubicBezTo>
                    <a:pt x="2926" y="9743"/>
                    <a:pt x="2988" y="9703"/>
                    <a:pt x="3049" y="9659"/>
                  </a:cubicBezTo>
                  <a:lnTo>
                    <a:pt x="3049" y="9659"/>
                  </a:lnTo>
                  <a:cubicBezTo>
                    <a:pt x="3031" y="9780"/>
                    <a:pt x="3016" y="9890"/>
                    <a:pt x="3006" y="9985"/>
                  </a:cubicBezTo>
                  <a:cubicBezTo>
                    <a:pt x="2963" y="10027"/>
                    <a:pt x="2923" y="10067"/>
                    <a:pt x="2884" y="10107"/>
                  </a:cubicBezTo>
                  <a:cubicBezTo>
                    <a:pt x="2853" y="10138"/>
                    <a:pt x="2822" y="10169"/>
                    <a:pt x="2792" y="10197"/>
                  </a:cubicBezTo>
                  <a:cubicBezTo>
                    <a:pt x="2578" y="10208"/>
                    <a:pt x="2368" y="10237"/>
                    <a:pt x="2158" y="10285"/>
                  </a:cubicBezTo>
                  <a:cubicBezTo>
                    <a:pt x="1262" y="10499"/>
                    <a:pt x="1032" y="11049"/>
                    <a:pt x="976" y="11358"/>
                  </a:cubicBezTo>
                  <a:cubicBezTo>
                    <a:pt x="930" y="11610"/>
                    <a:pt x="937" y="11996"/>
                    <a:pt x="1235" y="12411"/>
                  </a:cubicBezTo>
                  <a:cubicBezTo>
                    <a:pt x="1370" y="12600"/>
                    <a:pt x="1557" y="12781"/>
                    <a:pt x="1792" y="12950"/>
                  </a:cubicBezTo>
                  <a:cubicBezTo>
                    <a:pt x="1900" y="13027"/>
                    <a:pt x="2011" y="13098"/>
                    <a:pt x="2127" y="13164"/>
                  </a:cubicBezTo>
                  <a:cubicBezTo>
                    <a:pt x="2476" y="14471"/>
                    <a:pt x="3118" y="15464"/>
                    <a:pt x="4040" y="16122"/>
                  </a:cubicBezTo>
                  <a:cubicBezTo>
                    <a:pt x="4015" y="16146"/>
                    <a:pt x="3991" y="16170"/>
                    <a:pt x="3969" y="16194"/>
                  </a:cubicBezTo>
                  <a:cubicBezTo>
                    <a:pt x="3930" y="16234"/>
                    <a:pt x="3896" y="16277"/>
                    <a:pt x="3863" y="16320"/>
                  </a:cubicBezTo>
                  <a:cubicBezTo>
                    <a:pt x="3642" y="16333"/>
                    <a:pt x="3427" y="16389"/>
                    <a:pt x="3230" y="16487"/>
                  </a:cubicBezTo>
                  <a:cubicBezTo>
                    <a:pt x="2641" y="16780"/>
                    <a:pt x="2244" y="17384"/>
                    <a:pt x="2170" y="18100"/>
                  </a:cubicBezTo>
                  <a:cubicBezTo>
                    <a:pt x="2167" y="18127"/>
                    <a:pt x="2166" y="18154"/>
                    <a:pt x="2164" y="18180"/>
                  </a:cubicBezTo>
                  <a:cubicBezTo>
                    <a:pt x="1939" y="18296"/>
                    <a:pt x="1753" y="18474"/>
                    <a:pt x="1630" y="18692"/>
                  </a:cubicBezTo>
                  <a:cubicBezTo>
                    <a:pt x="1341" y="19195"/>
                    <a:pt x="1388" y="19826"/>
                    <a:pt x="1753" y="20377"/>
                  </a:cubicBezTo>
                  <a:cubicBezTo>
                    <a:pt x="1937" y="20654"/>
                    <a:pt x="2184" y="20918"/>
                    <a:pt x="2503" y="21182"/>
                  </a:cubicBezTo>
                  <a:cubicBezTo>
                    <a:pt x="2767" y="21399"/>
                    <a:pt x="3055" y="21586"/>
                    <a:pt x="3362" y="21736"/>
                  </a:cubicBezTo>
                  <a:cubicBezTo>
                    <a:pt x="3549" y="21828"/>
                    <a:pt x="3743" y="21906"/>
                    <a:pt x="3942" y="21970"/>
                  </a:cubicBezTo>
                  <a:cubicBezTo>
                    <a:pt x="3946" y="21988"/>
                    <a:pt x="3951" y="22006"/>
                    <a:pt x="3955" y="22022"/>
                  </a:cubicBezTo>
                  <a:lnTo>
                    <a:pt x="3964" y="22059"/>
                  </a:lnTo>
                  <a:cubicBezTo>
                    <a:pt x="4012" y="22254"/>
                    <a:pt x="4113" y="22659"/>
                    <a:pt x="4492" y="22920"/>
                  </a:cubicBezTo>
                  <a:cubicBezTo>
                    <a:pt x="4688" y="23054"/>
                    <a:pt x="4918" y="23126"/>
                    <a:pt x="5154" y="23131"/>
                  </a:cubicBezTo>
                  <a:cubicBezTo>
                    <a:pt x="4832" y="23411"/>
                    <a:pt x="4586" y="23767"/>
                    <a:pt x="4438" y="24168"/>
                  </a:cubicBezTo>
                  <a:cubicBezTo>
                    <a:pt x="3940" y="25494"/>
                    <a:pt x="4617" y="26980"/>
                    <a:pt x="5945" y="27477"/>
                  </a:cubicBezTo>
                  <a:cubicBezTo>
                    <a:pt x="6237" y="27586"/>
                    <a:pt x="6541" y="27639"/>
                    <a:pt x="6844" y="27639"/>
                  </a:cubicBezTo>
                  <a:cubicBezTo>
                    <a:pt x="7446" y="27639"/>
                    <a:pt x="8040" y="27428"/>
                    <a:pt x="8514" y="27026"/>
                  </a:cubicBezTo>
                  <a:cubicBezTo>
                    <a:pt x="8812" y="27232"/>
                    <a:pt x="9137" y="27400"/>
                    <a:pt x="9477" y="27527"/>
                  </a:cubicBezTo>
                  <a:cubicBezTo>
                    <a:pt x="10047" y="27743"/>
                    <a:pt x="10680" y="27860"/>
                    <a:pt x="11367" y="27878"/>
                  </a:cubicBezTo>
                  <a:cubicBezTo>
                    <a:pt x="11784" y="28796"/>
                    <a:pt x="12700" y="29385"/>
                    <a:pt x="13709" y="29387"/>
                  </a:cubicBezTo>
                  <a:cubicBezTo>
                    <a:pt x="15127" y="29387"/>
                    <a:pt x="16280" y="28234"/>
                    <a:pt x="16280" y="26815"/>
                  </a:cubicBezTo>
                  <a:cubicBezTo>
                    <a:pt x="16280" y="26705"/>
                    <a:pt x="16273" y="26595"/>
                    <a:pt x="16260" y="26486"/>
                  </a:cubicBezTo>
                  <a:lnTo>
                    <a:pt x="16260" y="26486"/>
                  </a:lnTo>
                  <a:cubicBezTo>
                    <a:pt x="16664" y="26909"/>
                    <a:pt x="17203" y="27120"/>
                    <a:pt x="17742" y="27120"/>
                  </a:cubicBezTo>
                  <a:cubicBezTo>
                    <a:pt x="18294" y="27120"/>
                    <a:pt x="18846" y="26899"/>
                    <a:pt x="19251" y="26457"/>
                  </a:cubicBezTo>
                  <a:cubicBezTo>
                    <a:pt x="20052" y="25585"/>
                    <a:pt x="19950" y="24215"/>
                    <a:pt x="19027" y="23473"/>
                  </a:cubicBezTo>
                  <a:cubicBezTo>
                    <a:pt x="19143" y="23298"/>
                    <a:pt x="19208" y="23095"/>
                    <a:pt x="19220" y="22887"/>
                  </a:cubicBezTo>
                  <a:cubicBezTo>
                    <a:pt x="19242" y="22479"/>
                    <a:pt x="19061" y="22061"/>
                    <a:pt x="18683" y="21644"/>
                  </a:cubicBezTo>
                  <a:cubicBezTo>
                    <a:pt x="18476" y="21421"/>
                    <a:pt x="18248" y="21219"/>
                    <a:pt x="18000" y="21043"/>
                  </a:cubicBezTo>
                  <a:cubicBezTo>
                    <a:pt x="17956" y="21010"/>
                    <a:pt x="17910" y="20979"/>
                    <a:pt x="17864" y="20948"/>
                  </a:cubicBezTo>
                  <a:lnTo>
                    <a:pt x="17876" y="20940"/>
                  </a:lnTo>
                  <a:cubicBezTo>
                    <a:pt x="18061" y="20825"/>
                    <a:pt x="18243" y="20703"/>
                    <a:pt x="18414" y="20583"/>
                  </a:cubicBezTo>
                  <a:cubicBezTo>
                    <a:pt x="18558" y="20479"/>
                    <a:pt x="18770" y="20313"/>
                    <a:pt x="18936" y="20064"/>
                  </a:cubicBezTo>
                  <a:cubicBezTo>
                    <a:pt x="19186" y="19688"/>
                    <a:pt x="19238" y="19271"/>
                    <a:pt x="19085" y="18890"/>
                  </a:cubicBezTo>
                  <a:cubicBezTo>
                    <a:pt x="18987" y="18642"/>
                    <a:pt x="18809" y="18430"/>
                    <a:pt x="18554" y="18255"/>
                  </a:cubicBezTo>
                  <a:cubicBezTo>
                    <a:pt x="18563" y="18185"/>
                    <a:pt x="18567" y="18114"/>
                    <a:pt x="18565" y="18044"/>
                  </a:cubicBezTo>
                  <a:lnTo>
                    <a:pt x="18565" y="18044"/>
                  </a:lnTo>
                  <a:cubicBezTo>
                    <a:pt x="18714" y="18167"/>
                    <a:pt x="18887" y="18253"/>
                    <a:pt x="19073" y="18299"/>
                  </a:cubicBezTo>
                  <a:cubicBezTo>
                    <a:pt x="19154" y="18319"/>
                    <a:pt x="19237" y="18328"/>
                    <a:pt x="19319" y="18328"/>
                  </a:cubicBezTo>
                  <a:cubicBezTo>
                    <a:pt x="19504" y="18328"/>
                    <a:pt x="19688" y="18279"/>
                    <a:pt x="19851" y="18185"/>
                  </a:cubicBezTo>
                  <a:cubicBezTo>
                    <a:pt x="20094" y="18042"/>
                    <a:pt x="20267" y="17810"/>
                    <a:pt x="20336" y="17538"/>
                  </a:cubicBezTo>
                  <a:cubicBezTo>
                    <a:pt x="20437" y="17142"/>
                    <a:pt x="20299" y="16818"/>
                    <a:pt x="20223" y="16645"/>
                  </a:cubicBezTo>
                  <a:lnTo>
                    <a:pt x="19960" y="16026"/>
                  </a:lnTo>
                  <a:lnTo>
                    <a:pt x="20781" y="15820"/>
                  </a:lnTo>
                  <a:cubicBezTo>
                    <a:pt x="20793" y="15817"/>
                    <a:pt x="20805" y="15814"/>
                    <a:pt x="20818" y="15812"/>
                  </a:cubicBezTo>
                  <a:cubicBezTo>
                    <a:pt x="20984" y="15772"/>
                    <a:pt x="21379" y="15682"/>
                    <a:pt x="21625" y="15303"/>
                  </a:cubicBezTo>
                  <a:cubicBezTo>
                    <a:pt x="21823" y="15001"/>
                    <a:pt x="21836" y="14613"/>
                    <a:pt x="21661" y="14297"/>
                  </a:cubicBezTo>
                  <a:cubicBezTo>
                    <a:pt x="21550" y="14094"/>
                    <a:pt x="21370" y="13937"/>
                    <a:pt x="21155" y="13854"/>
                  </a:cubicBezTo>
                  <a:cubicBezTo>
                    <a:pt x="21063" y="13818"/>
                    <a:pt x="20968" y="13793"/>
                    <a:pt x="20871" y="13778"/>
                  </a:cubicBezTo>
                  <a:lnTo>
                    <a:pt x="20864" y="13776"/>
                  </a:lnTo>
                  <a:cubicBezTo>
                    <a:pt x="20539" y="13721"/>
                    <a:pt x="20210" y="13671"/>
                    <a:pt x="19883" y="13627"/>
                  </a:cubicBezTo>
                  <a:cubicBezTo>
                    <a:pt x="19931" y="13438"/>
                    <a:pt x="19978" y="13247"/>
                    <a:pt x="20024" y="13057"/>
                  </a:cubicBezTo>
                  <a:cubicBezTo>
                    <a:pt x="20072" y="12874"/>
                    <a:pt x="20079" y="12684"/>
                    <a:pt x="20048" y="12497"/>
                  </a:cubicBezTo>
                  <a:cubicBezTo>
                    <a:pt x="20006" y="12245"/>
                    <a:pt x="19874" y="12017"/>
                    <a:pt x="19675" y="11855"/>
                  </a:cubicBezTo>
                  <a:cubicBezTo>
                    <a:pt x="19711" y="11745"/>
                    <a:pt x="19729" y="11631"/>
                    <a:pt x="19732" y="11516"/>
                  </a:cubicBezTo>
                  <a:cubicBezTo>
                    <a:pt x="19738" y="11108"/>
                    <a:pt x="19542" y="10697"/>
                    <a:pt x="19149" y="10294"/>
                  </a:cubicBezTo>
                  <a:cubicBezTo>
                    <a:pt x="18978" y="10120"/>
                    <a:pt x="18793" y="9963"/>
                    <a:pt x="18595" y="9820"/>
                  </a:cubicBezTo>
                  <a:lnTo>
                    <a:pt x="18603" y="9817"/>
                  </a:lnTo>
                  <a:cubicBezTo>
                    <a:pt x="18766" y="9749"/>
                    <a:pt x="19011" y="9635"/>
                    <a:pt x="19229" y="9427"/>
                  </a:cubicBezTo>
                  <a:cubicBezTo>
                    <a:pt x="19564" y="9108"/>
                    <a:pt x="19711" y="8685"/>
                    <a:pt x="19628" y="8268"/>
                  </a:cubicBezTo>
                  <a:cubicBezTo>
                    <a:pt x="19549" y="7868"/>
                    <a:pt x="19270" y="7509"/>
                    <a:pt x="18801" y="7195"/>
                  </a:cubicBezTo>
                  <a:cubicBezTo>
                    <a:pt x="18546" y="7029"/>
                    <a:pt x="18276" y="6891"/>
                    <a:pt x="17993" y="6780"/>
                  </a:cubicBezTo>
                  <a:cubicBezTo>
                    <a:pt x="17865" y="6731"/>
                    <a:pt x="17739" y="6688"/>
                    <a:pt x="17611" y="6648"/>
                  </a:cubicBezTo>
                  <a:cubicBezTo>
                    <a:pt x="17637" y="6618"/>
                    <a:pt x="17660" y="6590"/>
                    <a:pt x="17686" y="6560"/>
                  </a:cubicBezTo>
                  <a:cubicBezTo>
                    <a:pt x="17827" y="6394"/>
                    <a:pt x="17963" y="6224"/>
                    <a:pt x="18088" y="6056"/>
                  </a:cubicBezTo>
                  <a:cubicBezTo>
                    <a:pt x="18193" y="5913"/>
                    <a:pt x="18344" y="5689"/>
                    <a:pt x="18426" y="5400"/>
                  </a:cubicBezTo>
                  <a:cubicBezTo>
                    <a:pt x="18551" y="4953"/>
                    <a:pt x="18460" y="4516"/>
                    <a:pt x="18175" y="4200"/>
                  </a:cubicBezTo>
                  <a:cubicBezTo>
                    <a:pt x="17902" y="3897"/>
                    <a:pt x="17479" y="3729"/>
                    <a:pt x="16915" y="3701"/>
                  </a:cubicBezTo>
                  <a:cubicBezTo>
                    <a:pt x="16858" y="3699"/>
                    <a:pt x="16800" y="3698"/>
                    <a:pt x="16742" y="3698"/>
                  </a:cubicBezTo>
                  <a:cubicBezTo>
                    <a:pt x="16497" y="3698"/>
                    <a:pt x="16251" y="3718"/>
                    <a:pt x="16009" y="3759"/>
                  </a:cubicBezTo>
                  <a:cubicBezTo>
                    <a:pt x="15889" y="3780"/>
                    <a:pt x="15770" y="3803"/>
                    <a:pt x="15653" y="3830"/>
                  </a:cubicBezTo>
                  <a:cubicBezTo>
                    <a:pt x="15666" y="3750"/>
                    <a:pt x="15679" y="3671"/>
                    <a:pt x="15690" y="3591"/>
                  </a:cubicBezTo>
                  <a:cubicBezTo>
                    <a:pt x="15721" y="3375"/>
                    <a:pt x="15746" y="3158"/>
                    <a:pt x="15764" y="2950"/>
                  </a:cubicBezTo>
                  <a:cubicBezTo>
                    <a:pt x="15779" y="2772"/>
                    <a:pt x="15789" y="2505"/>
                    <a:pt x="15705" y="2216"/>
                  </a:cubicBezTo>
                  <a:cubicBezTo>
                    <a:pt x="15576" y="1770"/>
                    <a:pt x="15265" y="1447"/>
                    <a:pt x="14857" y="1330"/>
                  </a:cubicBezTo>
                  <a:cubicBezTo>
                    <a:pt x="14743" y="1297"/>
                    <a:pt x="14625" y="1280"/>
                    <a:pt x="14502" y="1280"/>
                  </a:cubicBezTo>
                  <a:cubicBezTo>
                    <a:pt x="14201" y="1280"/>
                    <a:pt x="13874" y="1378"/>
                    <a:pt x="13525" y="1573"/>
                  </a:cubicBezTo>
                  <a:cubicBezTo>
                    <a:pt x="13261" y="1723"/>
                    <a:pt x="13013" y="1901"/>
                    <a:pt x="12786" y="2101"/>
                  </a:cubicBezTo>
                  <a:cubicBezTo>
                    <a:pt x="12676" y="2198"/>
                    <a:pt x="12574" y="2297"/>
                    <a:pt x="12474" y="2398"/>
                  </a:cubicBezTo>
                  <a:cubicBezTo>
                    <a:pt x="12433" y="2227"/>
                    <a:pt x="12388" y="2060"/>
                    <a:pt x="12339" y="1898"/>
                  </a:cubicBezTo>
                  <a:cubicBezTo>
                    <a:pt x="12290" y="1727"/>
                    <a:pt x="12201" y="1472"/>
                    <a:pt x="12019" y="1233"/>
                  </a:cubicBezTo>
                  <a:cubicBezTo>
                    <a:pt x="11760" y="896"/>
                    <a:pt x="11398" y="709"/>
                    <a:pt x="11012" y="709"/>
                  </a:cubicBezTo>
                  <a:cubicBezTo>
                    <a:pt x="10978" y="709"/>
                    <a:pt x="10942" y="711"/>
                    <a:pt x="10907" y="714"/>
                  </a:cubicBezTo>
                  <a:cubicBezTo>
                    <a:pt x="10501" y="751"/>
                    <a:pt x="10113" y="988"/>
                    <a:pt x="9754" y="1423"/>
                  </a:cubicBezTo>
                  <a:cubicBezTo>
                    <a:pt x="9561" y="1659"/>
                    <a:pt x="9395" y="1913"/>
                    <a:pt x="9256" y="2183"/>
                  </a:cubicBezTo>
                  <a:cubicBezTo>
                    <a:pt x="9190" y="2308"/>
                    <a:pt x="9133" y="2435"/>
                    <a:pt x="9078" y="2560"/>
                  </a:cubicBezTo>
                  <a:cubicBezTo>
                    <a:pt x="9078" y="2486"/>
                    <a:pt x="9067" y="2410"/>
                    <a:pt x="9051" y="2337"/>
                  </a:cubicBezTo>
                  <a:cubicBezTo>
                    <a:pt x="9033" y="2271"/>
                    <a:pt x="9012" y="2205"/>
                    <a:pt x="8987" y="2143"/>
                  </a:cubicBezTo>
                  <a:lnTo>
                    <a:pt x="8971" y="2101"/>
                  </a:lnTo>
                  <a:cubicBezTo>
                    <a:pt x="8929" y="1995"/>
                    <a:pt x="8873" y="1894"/>
                    <a:pt x="8803" y="1803"/>
                  </a:cubicBezTo>
                  <a:cubicBezTo>
                    <a:pt x="8800" y="1769"/>
                    <a:pt x="8794" y="1736"/>
                    <a:pt x="8787" y="1702"/>
                  </a:cubicBezTo>
                  <a:cubicBezTo>
                    <a:pt x="8770" y="1635"/>
                    <a:pt x="8750" y="1569"/>
                    <a:pt x="8724" y="1503"/>
                  </a:cubicBezTo>
                  <a:lnTo>
                    <a:pt x="8407" y="684"/>
                  </a:lnTo>
                  <a:cubicBezTo>
                    <a:pt x="8382" y="620"/>
                    <a:pt x="8354" y="558"/>
                    <a:pt x="8321" y="499"/>
                  </a:cubicBezTo>
                  <a:cubicBezTo>
                    <a:pt x="8259" y="390"/>
                    <a:pt x="8178" y="294"/>
                    <a:pt x="8082" y="215"/>
                  </a:cubicBezTo>
                  <a:cubicBezTo>
                    <a:pt x="7912" y="76"/>
                    <a:pt x="7700" y="0"/>
                    <a:pt x="7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9"/>
            <p:cNvSpPr/>
            <p:nvPr/>
          </p:nvSpPr>
          <p:spPr>
            <a:xfrm>
              <a:off x="1694145" y="830743"/>
              <a:ext cx="173427" cy="174353"/>
            </a:xfrm>
            <a:custGeom>
              <a:avLst/>
              <a:gdLst/>
              <a:ahLst/>
              <a:cxnLst/>
              <a:rect l="l" t="t" r="r" b="b"/>
              <a:pathLst>
                <a:path w="5808" h="5839" extrusionOk="0">
                  <a:moveTo>
                    <a:pt x="3066" y="0"/>
                  </a:moveTo>
                  <a:cubicBezTo>
                    <a:pt x="2810" y="0"/>
                    <a:pt x="2555" y="100"/>
                    <a:pt x="2379" y="288"/>
                  </a:cubicBezTo>
                  <a:cubicBezTo>
                    <a:pt x="2250" y="426"/>
                    <a:pt x="2196" y="597"/>
                    <a:pt x="2174" y="776"/>
                  </a:cubicBezTo>
                  <a:cubicBezTo>
                    <a:pt x="2048" y="707"/>
                    <a:pt x="1909" y="673"/>
                    <a:pt x="1770" y="673"/>
                  </a:cubicBezTo>
                  <a:cubicBezTo>
                    <a:pt x="1645" y="673"/>
                    <a:pt x="1520" y="701"/>
                    <a:pt x="1405" y="757"/>
                  </a:cubicBezTo>
                  <a:cubicBezTo>
                    <a:pt x="1043" y="938"/>
                    <a:pt x="838" y="1327"/>
                    <a:pt x="798" y="1717"/>
                  </a:cubicBezTo>
                  <a:cubicBezTo>
                    <a:pt x="776" y="1944"/>
                    <a:pt x="800" y="2172"/>
                    <a:pt x="846" y="2394"/>
                  </a:cubicBezTo>
                  <a:cubicBezTo>
                    <a:pt x="787" y="2386"/>
                    <a:pt x="727" y="2381"/>
                    <a:pt x="668" y="2381"/>
                  </a:cubicBezTo>
                  <a:cubicBezTo>
                    <a:pt x="463" y="2381"/>
                    <a:pt x="266" y="2439"/>
                    <a:pt x="153" y="2635"/>
                  </a:cubicBezTo>
                  <a:cubicBezTo>
                    <a:pt x="0" y="2904"/>
                    <a:pt x="89" y="3211"/>
                    <a:pt x="249" y="3453"/>
                  </a:cubicBezTo>
                  <a:cubicBezTo>
                    <a:pt x="407" y="3690"/>
                    <a:pt x="619" y="3898"/>
                    <a:pt x="837" y="4079"/>
                  </a:cubicBezTo>
                  <a:cubicBezTo>
                    <a:pt x="1051" y="4256"/>
                    <a:pt x="1285" y="4406"/>
                    <a:pt x="1533" y="4527"/>
                  </a:cubicBezTo>
                  <a:cubicBezTo>
                    <a:pt x="1815" y="4665"/>
                    <a:pt x="2113" y="4766"/>
                    <a:pt x="2422" y="4824"/>
                  </a:cubicBezTo>
                  <a:cubicBezTo>
                    <a:pt x="2429" y="4826"/>
                    <a:pt x="2437" y="4827"/>
                    <a:pt x="2444" y="4827"/>
                  </a:cubicBezTo>
                  <a:cubicBezTo>
                    <a:pt x="2452" y="4827"/>
                    <a:pt x="2460" y="4826"/>
                    <a:pt x="2468" y="4824"/>
                  </a:cubicBezTo>
                  <a:lnTo>
                    <a:pt x="2468" y="4824"/>
                  </a:lnTo>
                  <a:cubicBezTo>
                    <a:pt x="2465" y="4836"/>
                    <a:pt x="2465" y="4848"/>
                    <a:pt x="2468" y="4858"/>
                  </a:cubicBezTo>
                  <a:cubicBezTo>
                    <a:pt x="2490" y="5024"/>
                    <a:pt x="2521" y="5189"/>
                    <a:pt x="2563" y="5352"/>
                  </a:cubicBezTo>
                  <a:cubicBezTo>
                    <a:pt x="2600" y="5501"/>
                    <a:pt x="2632" y="5680"/>
                    <a:pt x="2767" y="5772"/>
                  </a:cubicBezTo>
                  <a:cubicBezTo>
                    <a:pt x="2833" y="5818"/>
                    <a:pt x="2911" y="5839"/>
                    <a:pt x="2989" y="5839"/>
                  </a:cubicBezTo>
                  <a:cubicBezTo>
                    <a:pt x="3044" y="5839"/>
                    <a:pt x="3099" y="5828"/>
                    <a:pt x="3150" y="5809"/>
                  </a:cubicBezTo>
                  <a:cubicBezTo>
                    <a:pt x="3248" y="5772"/>
                    <a:pt x="3328" y="5703"/>
                    <a:pt x="3392" y="5620"/>
                  </a:cubicBezTo>
                  <a:cubicBezTo>
                    <a:pt x="3502" y="5735"/>
                    <a:pt x="3654" y="5807"/>
                    <a:pt x="3812" y="5807"/>
                  </a:cubicBezTo>
                  <a:cubicBezTo>
                    <a:pt x="3863" y="5807"/>
                    <a:pt x="3913" y="5800"/>
                    <a:pt x="3963" y="5784"/>
                  </a:cubicBezTo>
                  <a:cubicBezTo>
                    <a:pt x="4128" y="5735"/>
                    <a:pt x="4260" y="5594"/>
                    <a:pt x="4309" y="5430"/>
                  </a:cubicBezTo>
                  <a:cubicBezTo>
                    <a:pt x="4396" y="5498"/>
                    <a:pt x="4494" y="5546"/>
                    <a:pt x="4599" y="5546"/>
                  </a:cubicBezTo>
                  <a:cubicBezTo>
                    <a:pt x="4645" y="5546"/>
                    <a:pt x="4693" y="5537"/>
                    <a:pt x="4741" y="5516"/>
                  </a:cubicBezTo>
                  <a:cubicBezTo>
                    <a:pt x="4907" y="5443"/>
                    <a:pt x="4977" y="5269"/>
                    <a:pt x="4995" y="5094"/>
                  </a:cubicBezTo>
                  <a:cubicBezTo>
                    <a:pt x="5043" y="5111"/>
                    <a:pt x="5094" y="5119"/>
                    <a:pt x="5145" y="5119"/>
                  </a:cubicBezTo>
                  <a:cubicBezTo>
                    <a:pt x="5180" y="5119"/>
                    <a:pt x="5216" y="5115"/>
                    <a:pt x="5250" y="5108"/>
                  </a:cubicBezTo>
                  <a:cubicBezTo>
                    <a:pt x="5429" y="5069"/>
                    <a:pt x="5576" y="4944"/>
                    <a:pt x="5642" y="4774"/>
                  </a:cubicBezTo>
                  <a:cubicBezTo>
                    <a:pt x="5808" y="4354"/>
                    <a:pt x="5536" y="3969"/>
                    <a:pt x="5321" y="3624"/>
                  </a:cubicBezTo>
                  <a:cubicBezTo>
                    <a:pt x="5354" y="3610"/>
                    <a:pt x="5378" y="3581"/>
                    <a:pt x="5381" y="3545"/>
                  </a:cubicBezTo>
                  <a:cubicBezTo>
                    <a:pt x="5471" y="2907"/>
                    <a:pt x="5563" y="2250"/>
                    <a:pt x="5425" y="1612"/>
                  </a:cubicBezTo>
                  <a:cubicBezTo>
                    <a:pt x="5358" y="1296"/>
                    <a:pt x="5240" y="993"/>
                    <a:pt x="5051" y="732"/>
                  </a:cubicBezTo>
                  <a:cubicBezTo>
                    <a:pt x="4968" y="616"/>
                    <a:pt x="4869" y="506"/>
                    <a:pt x="4720" y="482"/>
                  </a:cubicBezTo>
                  <a:cubicBezTo>
                    <a:pt x="4700" y="479"/>
                    <a:pt x="4679" y="477"/>
                    <a:pt x="4659" y="477"/>
                  </a:cubicBezTo>
                  <a:cubicBezTo>
                    <a:pt x="4548" y="477"/>
                    <a:pt x="4439" y="525"/>
                    <a:pt x="4346" y="582"/>
                  </a:cubicBezTo>
                  <a:cubicBezTo>
                    <a:pt x="4251" y="640"/>
                    <a:pt x="4168" y="714"/>
                    <a:pt x="4100" y="800"/>
                  </a:cubicBezTo>
                  <a:cubicBezTo>
                    <a:pt x="3975" y="481"/>
                    <a:pt x="3745" y="199"/>
                    <a:pt x="3420" y="68"/>
                  </a:cubicBezTo>
                  <a:cubicBezTo>
                    <a:pt x="3308" y="23"/>
                    <a:pt x="3187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9"/>
            <p:cNvSpPr/>
            <p:nvPr/>
          </p:nvSpPr>
          <p:spPr>
            <a:xfrm>
              <a:off x="1720780" y="853437"/>
              <a:ext cx="132728" cy="122963"/>
            </a:xfrm>
            <a:custGeom>
              <a:avLst/>
              <a:gdLst/>
              <a:ahLst/>
              <a:cxnLst/>
              <a:rect l="l" t="t" r="r" b="b"/>
              <a:pathLst>
                <a:path w="4445" h="4118" extrusionOk="0">
                  <a:moveTo>
                    <a:pt x="3213" y="0"/>
                  </a:moveTo>
                  <a:cubicBezTo>
                    <a:pt x="3209" y="0"/>
                    <a:pt x="3204" y="1"/>
                    <a:pt x="3199" y="1"/>
                  </a:cubicBezTo>
                  <a:cubicBezTo>
                    <a:pt x="3149" y="7"/>
                    <a:pt x="3097" y="65"/>
                    <a:pt x="3111" y="119"/>
                  </a:cubicBezTo>
                  <a:cubicBezTo>
                    <a:pt x="3344" y="1024"/>
                    <a:pt x="3579" y="1929"/>
                    <a:pt x="3812" y="2834"/>
                  </a:cubicBezTo>
                  <a:cubicBezTo>
                    <a:pt x="3815" y="2841"/>
                    <a:pt x="3818" y="2849"/>
                    <a:pt x="3821" y="2858"/>
                  </a:cubicBezTo>
                  <a:cubicBezTo>
                    <a:pt x="3782" y="2884"/>
                    <a:pt x="3769" y="2936"/>
                    <a:pt x="3790" y="2979"/>
                  </a:cubicBezTo>
                  <a:lnTo>
                    <a:pt x="3036" y="3304"/>
                  </a:lnTo>
                  <a:cubicBezTo>
                    <a:pt x="3034" y="3294"/>
                    <a:pt x="3031" y="3285"/>
                    <a:pt x="3027" y="3275"/>
                  </a:cubicBezTo>
                  <a:cubicBezTo>
                    <a:pt x="2536" y="2235"/>
                    <a:pt x="2028" y="1203"/>
                    <a:pt x="1504" y="178"/>
                  </a:cubicBezTo>
                  <a:cubicBezTo>
                    <a:pt x="1484" y="137"/>
                    <a:pt x="1447" y="120"/>
                    <a:pt x="1411" y="120"/>
                  </a:cubicBezTo>
                  <a:cubicBezTo>
                    <a:pt x="1342" y="120"/>
                    <a:pt x="1274" y="182"/>
                    <a:pt x="1315" y="261"/>
                  </a:cubicBezTo>
                  <a:cubicBezTo>
                    <a:pt x="1837" y="1285"/>
                    <a:pt x="2344" y="2318"/>
                    <a:pt x="2835" y="3358"/>
                  </a:cubicBezTo>
                  <a:cubicBezTo>
                    <a:pt x="2840" y="3367"/>
                    <a:pt x="2846" y="3376"/>
                    <a:pt x="2853" y="3385"/>
                  </a:cubicBezTo>
                  <a:lnTo>
                    <a:pt x="1881" y="3804"/>
                  </a:lnTo>
                  <a:cubicBezTo>
                    <a:pt x="1280" y="3089"/>
                    <a:pt x="724" y="2338"/>
                    <a:pt x="215" y="1558"/>
                  </a:cubicBezTo>
                  <a:cubicBezTo>
                    <a:pt x="195" y="1528"/>
                    <a:pt x="169" y="1515"/>
                    <a:pt x="143" y="1515"/>
                  </a:cubicBezTo>
                  <a:cubicBezTo>
                    <a:pt x="72" y="1515"/>
                    <a:pt x="0" y="1606"/>
                    <a:pt x="53" y="1687"/>
                  </a:cubicBezTo>
                  <a:cubicBezTo>
                    <a:pt x="552" y="2453"/>
                    <a:pt x="1096" y="3189"/>
                    <a:pt x="1683" y="3891"/>
                  </a:cubicBezTo>
                  <a:lnTo>
                    <a:pt x="1619" y="3917"/>
                  </a:lnTo>
                  <a:cubicBezTo>
                    <a:pt x="1512" y="3964"/>
                    <a:pt x="1562" y="4118"/>
                    <a:pt x="1659" y="4118"/>
                  </a:cubicBezTo>
                  <a:cubicBezTo>
                    <a:pt x="1673" y="4118"/>
                    <a:pt x="1687" y="4115"/>
                    <a:pt x="1702" y="4109"/>
                  </a:cubicBezTo>
                  <a:lnTo>
                    <a:pt x="4336" y="2969"/>
                  </a:lnTo>
                  <a:cubicBezTo>
                    <a:pt x="4444" y="2922"/>
                    <a:pt x="4393" y="2768"/>
                    <a:pt x="4295" y="2768"/>
                  </a:cubicBezTo>
                  <a:cubicBezTo>
                    <a:pt x="4282" y="2768"/>
                    <a:pt x="4267" y="2771"/>
                    <a:pt x="4253" y="2778"/>
                  </a:cubicBezTo>
                  <a:lnTo>
                    <a:pt x="3987" y="2893"/>
                  </a:lnTo>
                  <a:cubicBezTo>
                    <a:pt x="4012" y="2871"/>
                    <a:pt x="4024" y="2837"/>
                    <a:pt x="4018" y="2804"/>
                  </a:cubicBezTo>
                  <a:cubicBezTo>
                    <a:pt x="3785" y="1899"/>
                    <a:pt x="3551" y="994"/>
                    <a:pt x="3318" y="90"/>
                  </a:cubicBezTo>
                  <a:cubicBezTo>
                    <a:pt x="3304" y="39"/>
                    <a:pt x="3267" y="0"/>
                    <a:pt x="3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9"/>
            <p:cNvSpPr/>
            <p:nvPr/>
          </p:nvSpPr>
          <p:spPr>
            <a:xfrm>
              <a:off x="2101136" y="711124"/>
              <a:ext cx="153600" cy="150494"/>
            </a:xfrm>
            <a:custGeom>
              <a:avLst/>
              <a:gdLst/>
              <a:ahLst/>
              <a:cxnLst/>
              <a:rect l="l" t="t" r="r" b="b"/>
              <a:pathLst>
                <a:path w="5144" h="5040" extrusionOk="0">
                  <a:moveTo>
                    <a:pt x="3258" y="0"/>
                  </a:moveTo>
                  <a:cubicBezTo>
                    <a:pt x="3239" y="0"/>
                    <a:pt x="3220" y="8"/>
                    <a:pt x="3206" y="22"/>
                  </a:cubicBezTo>
                  <a:cubicBezTo>
                    <a:pt x="2790" y="528"/>
                    <a:pt x="2397" y="1052"/>
                    <a:pt x="2026" y="1592"/>
                  </a:cubicBezTo>
                  <a:cubicBezTo>
                    <a:pt x="1556" y="1298"/>
                    <a:pt x="1059" y="1049"/>
                    <a:pt x="542" y="850"/>
                  </a:cubicBezTo>
                  <a:cubicBezTo>
                    <a:pt x="482" y="827"/>
                    <a:pt x="409" y="798"/>
                    <a:pt x="341" y="798"/>
                  </a:cubicBezTo>
                  <a:cubicBezTo>
                    <a:pt x="298" y="798"/>
                    <a:pt x="256" y="810"/>
                    <a:pt x="220" y="843"/>
                  </a:cubicBezTo>
                  <a:cubicBezTo>
                    <a:pt x="137" y="918"/>
                    <a:pt x="169" y="1032"/>
                    <a:pt x="231" y="1111"/>
                  </a:cubicBezTo>
                  <a:cubicBezTo>
                    <a:pt x="271" y="1159"/>
                    <a:pt x="315" y="1203"/>
                    <a:pt x="361" y="1245"/>
                  </a:cubicBezTo>
                  <a:lnTo>
                    <a:pt x="537" y="1412"/>
                  </a:lnTo>
                  <a:lnTo>
                    <a:pt x="860" y="1724"/>
                  </a:lnTo>
                  <a:lnTo>
                    <a:pt x="1600" y="2435"/>
                  </a:lnTo>
                  <a:cubicBezTo>
                    <a:pt x="1606" y="2441"/>
                    <a:pt x="1614" y="2445"/>
                    <a:pt x="1621" y="2448"/>
                  </a:cubicBezTo>
                  <a:cubicBezTo>
                    <a:pt x="1139" y="2828"/>
                    <a:pt x="677" y="3233"/>
                    <a:pt x="240" y="3665"/>
                  </a:cubicBezTo>
                  <a:cubicBezTo>
                    <a:pt x="154" y="3751"/>
                    <a:pt x="33" y="3844"/>
                    <a:pt x="13" y="3973"/>
                  </a:cubicBezTo>
                  <a:cubicBezTo>
                    <a:pt x="1" y="4028"/>
                    <a:pt x="19" y="4086"/>
                    <a:pt x="59" y="4126"/>
                  </a:cubicBezTo>
                  <a:cubicBezTo>
                    <a:pt x="95" y="4160"/>
                    <a:pt x="140" y="4173"/>
                    <a:pt x="187" y="4173"/>
                  </a:cubicBezTo>
                  <a:cubicBezTo>
                    <a:pt x="206" y="4173"/>
                    <a:pt x="224" y="4171"/>
                    <a:pt x="243" y="4168"/>
                  </a:cubicBezTo>
                  <a:cubicBezTo>
                    <a:pt x="309" y="4155"/>
                    <a:pt x="375" y="4125"/>
                    <a:pt x="440" y="4100"/>
                  </a:cubicBezTo>
                  <a:cubicBezTo>
                    <a:pt x="516" y="4070"/>
                    <a:pt x="591" y="4040"/>
                    <a:pt x="667" y="4009"/>
                  </a:cubicBezTo>
                  <a:cubicBezTo>
                    <a:pt x="815" y="3947"/>
                    <a:pt x="962" y="3881"/>
                    <a:pt x="1106" y="3813"/>
                  </a:cubicBezTo>
                  <a:cubicBezTo>
                    <a:pt x="1411" y="3668"/>
                    <a:pt x="1707" y="3508"/>
                    <a:pt x="1994" y="3331"/>
                  </a:cubicBezTo>
                  <a:cubicBezTo>
                    <a:pt x="2290" y="3883"/>
                    <a:pt x="2673" y="4385"/>
                    <a:pt x="3129" y="4816"/>
                  </a:cubicBezTo>
                  <a:cubicBezTo>
                    <a:pt x="3218" y="4902"/>
                    <a:pt x="3314" y="5002"/>
                    <a:pt x="3439" y="5031"/>
                  </a:cubicBezTo>
                  <a:cubicBezTo>
                    <a:pt x="3458" y="5037"/>
                    <a:pt x="3478" y="5039"/>
                    <a:pt x="3497" y="5039"/>
                  </a:cubicBezTo>
                  <a:cubicBezTo>
                    <a:pt x="3597" y="5039"/>
                    <a:pt x="3689" y="4972"/>
                    <a:pt x="3713" y="4871"/>
                  </a:cubicBezTo>
                  <a:cubicBezTo>
                    <a:pt x="3748" y="4741"/>
                    <a:pt x="3687" y="4607"/>
                    <a:pt x="3636" y="4490"/>
                  </a:cubicBezTo>
                  <a:cubicBezTo>
                    <a:pt x="3570" y="4333"/>
                    <a:pt x="3503" y="4175"/>
                    <a:pt x="3434" y="4019"/>
                  </a:cubicBezTo>
                  <a:lnTo>
                    <a:pt x="2998" y="2996"/>
                  </a:lnTo>
                  <a:lnTo>
                    <a:pt x="4758" y="2555"/>
                  </a:lnTo>
                  <a:cubicBezTo>
                    <a:pt x="4881" y="2525"/>
                    <a:pt x="5036" y="2504"/>
                    <a:pt x="5110" y="2389"/>
                  </a:cubicBezTo>
                  <a:cubicBezTo>
                    <a:pt x="5141" y="2341"/>
                    <a:pt x="5144" y="2282"/>
                    <a:pt x="5117" y="2231"/>
                  </a:cubicBezTo>
                  <a:cubicBezTo>
                    <a:pt x="5074" y="2156"/>
                    <a:pt x="4982" y="2142"/>
                    <a:pt x="4905" y="2128"/>
                  </a:cubicBezTo>
                  <a:cubicBezTo>
                    <a:pt x="4568" y="2071"/>
                    <a:pt x="4231" y="2019"/>
                    <a:pt x="3894" y="1975"/>
                  </a:cubicBezTo>
                  <a:cubicBezTo>
                    <a:pt x="3605" y="1938"/>
                    <a:pt x="3316" y="1903"/>
                    <a:pt x="3025" y="1875"/>
                  </a:cubicBezTo>
                  <a:cubicBezTo>
                    <a:pt x="3154" y="1384"/>
                    <a:pt x="3283" y="894"/>
                    <a:pt x="3402" y="402"/>
                  </a:cubicBezTo>
                  <a:cubicBezTo>
                    <a:pt x="3434" y="267"/>
                    <a:pt x="3442" y="75"/>
                    <a:pt x="3291" y="9"/>
                  </a:cubicBezTo>
                  <a:cubicBezTo>
                    <a:pt x="3280" y="3"/>
                    <a:pt x="3269" y="0"/>
                    <a:pt x="3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9"/>
            <p:cNvSpPr/>
            <p:nvPr/>
          </p:nvSpPr>
          <p:spPr>
            <a:xfrm>
              <a:off x="1981726" y="1087509"/>
              <a:ext cx="108452" cy="104361"/>
            </a:xfrm>
            <a:custGeom>
              <a:avLst/>
              <a:gdLst/>
              <a:ahLst/>
              <a:cxnLst/>
              <a:rect l="l" t="t" r="r" b="b"/>
              <a:pathLst>
                <a:path w="3632" h="3495" extrusionOk="0">
                  <a:moveTo>
                    <a:pt x="1885" y="276"/>
                  </a:moveTo>
                  <a:cubicBezTo>
                    <a:pt x="2697" y="278"/>
                    <a:pt x="3356" y="935"/>
                    <a:pt x="3356" y="1748"/>
                  </a:cubicBezTo>
                  <a:cubicBezTo>
                    <a:pt x="3356" y="2343"/>
                    <a:pt x="2998" y="2879"/>
                    <a:pt x="2448" y="3106"/>
                  </a:cubicBezTo>
                  <a:cubicBezTo>
                    <a:pt x="2266" y="3182"/>
                    <a:pt x="2074" y="3218"/>
                    <a:pt x="1884" y="3218"/>
                  </a:cubicBezTo>
                  <a:cubicBezTo>
                    <a:pt x="1502" y="3218"/>
                    <a:pt x="1126" y="3069"/>
                    <a:pt x="845" y="2788"/>
                  </a:cubicBezTo>
                  <a:cubicBezTo>
                    <a:pt x="424" y="2367"/>
                    <a:pt x="299" y="1735"/>
                    <a:pt x="526" y="1184"/>
                  </a:cubicBezTo>
                  <a:cubicBezTo>
                    <a:pt x="755" y="635"/>
                    <a:pt x="1290" y="276"/>
                    <a:pt x="1885" y="276"/>
                  </a:cubicBezTo>
                  <a:close/>
                  <a:moveTo>
                    <a:pt x="1886" y="1"/>
                  </a:moveTo>
                  <a:cubicBezTo>
                    <a:pt x="1431" y="1"/>
                    <a:pt x="984" y="178"/>
                    <a:pt x="649" y="512"/>
                  </a:cubicBezTo>
                  <a:cubicBezTo>
                    <a:pt x="151" y="1012"/>
                    <a:pt x="1" y="1763"/>
                    <a:pt x="271" y="2416"/>
                  </a:cubicBezTo>
                  <a:cubicBezTo>
                    <a:pt x="542" y="3069"/>
                    <a:pt x="1179" y="3495"/>
                    <a:pt x="1885" y="3495"/>
                  </a:cubicBezTo>
                  <a:cubicBezTo>
                    <a:pt x="2850" y="3493"/>
                    <a:pt x="3630" y="2711"/>
                    <a:pt x="3632" y="1748"/>
                  </a:cubicBezTo>
                  <a:cubicBezTo>
                    <a:pt x="3632" y="1042"/>
                    <a:pt x="3206" y="404"/>
                    <a:pt x="2553" y="134"/>
                  </a:cubicBezTo>
                  <a:cubicBezTo>
                    <a:pt x="2337" y="44"/>
                    <a:pt x="2110" y="1"/>
                    <a:pt x="1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9"/>
            <p:cNvSpPr/>
            <p:nvPr/>
          </p:nvSpPr>
          <p:spPr>
            <a:xfrm>
              <a:off x="2045000" y="1107695"/>
              <a:ext cx="24933" cy="25321"/>
            </a:xfrm>
            <a:custGeom>
              <a:avLst/>
              <a:gdLst/>
              <a:ahLst/>
              <a:cxnLst/>
              <a:rect l="l" t="t" r="r" b="b"/>
              <a:pathLst>
                <a:path w="835" h="848" extrusionOk="0">
                  <a:moveTo>
                    <a:pt x="456" y="1"/>
                  </a:moveTo>
                  <a:cubicBezTo>
                    <a:pt x="437" y="1"/>
                    <a:pt x="418" y="6"/>
                    <a:pt x="401" y="17"/>
                  </a:cubicBezTo>
                  <a:cubicBezTo>
                    <a:pt x="379" y="12"/>
                    <a:pt x="356" y="9"/>
                    <a:pt x="335" y="9"/>
                  </a:cubicBezTo>
                  <a:cubicBezTo>
                    <a:pt x="176" y="9"/>
                    <a:pt x="47" y="144"/>
                    <a:pt x="41" y="308"/>
                  </a:cubicBezTo>
                  <a:cubicBezTo>
                    <a:pt x="39" y="329"/>
                    <a:pt x="41" y="349"/>
                    <a:pt x="44" y="370"/>
                  </a:cubicBezTo>
                  <a:cubicBezTo>
                    <a:pt x="1" y="545"/>
                    <a:pt x="102" y="729"/>
                    <a:pt x="260" y="808"/>
                  </a:cubicBezTo>
                  <a:cubicBezTo>
                    <a:pt x="316" y="835"/>
                    <a:pt x="373" y="848"/>
                    <a:pt x="428" y="848"/>
                  </a:cubicBezTo>
                  <a:cubicBezTo>
                    <a:pt x="546" y="848"/>
                    <a:pt x="657" y="789"/>
                    <a:pt x="731" y="682"/>
                  </a:cubicBezTo>
                  <a:cubicBezTo>
                    <a:pt x="835" y="528"/>
                    <a:pt x="811" y="327"/>
                    <a:pt x="703" y="182"/>
                  </a:cubicBezTo>
                  <a:cubicBezTo>
                    <a:pt x="649" y="112"/>
                    <a:pt x="581" y="54"/>
                    <a:pt x="504" y="14"/>
                  </a:cubicBezTo>
                  <a:cubicBezTo>
                    <a:pt x="489" y="5"/>
                    <a:pt x="472" y="1"/>
                    <a:pt x="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9"/>
            <p:cNvSpPr/>
            <p:nvPr/>
          </p:nvSpPr>
          <p:spPr>
            <a:xfrm>
              <a:off x="1776887" y="1035374"/>
              <a:ext cx="115110" cy="104331"/>
            </a:xfrm>
            <a:custGeom>
              <a:avLst/>
              <a:gdLst/>
              <a:ahLst/>
              <a:cxnLst/>
              <a:rect l="l" t="t" r="r" b="b"/>
              <a:pathLst>
                <a:path w="3855" h="3494" extrusionOk="0">
                  <a:moveTo>
                    <a:pt x="1885" y="276"/>
                  </a:moveTo>
                  <a:cubicBezTo>
                    <a:pt x="2056" y="276"/>
                    <a:pt x="2229" y="306"/>
                    <a:pt x="2399" y="369"/>
                  </a:cubicBezTo>
                  <a:cubicBezTo>
                    <a:pt x="2955" y="578"/>
                    <a:pt x="3332" y="1102"/>
                    <a:pt x="3353" y="1696"/>
                  </a:cubicBezTo>
                  <a:cubicBezTo>
                    <a:pt x="3374" y="2291"/>
                    <a:pt x="3034" y="2840"/>
                    <a:pt x="2492" y="3086"/>
                  </a:cubicBezTo>
                  <a:cubicBezTo>
                    <a:pt x="2297" y="3175"/>
                    <a:pt x="2089" y="3218"/>
                    <a:pt x="1883" y="3218"/>
                  </a:cubicBezTo>
                  <a:cubicBezTo>
                    <a:pt x="1518" y="3218"/>
                    <a:pt x="1157" y="3082"/>
                    <a:pt x="879" y="2822"/>
                  </a:cubicBezTo>
                  <a:cubicBezTo>
                    <a:pt x="445" y="2417"/>
                    <a:pt x="296" y="1789"/>
                    <a:pt x="505" y="1231"/>
                  </a:cubicBezTo>
                  <a:cubicBezTo>
                    <a:pt x="727" y="641"/>
                    <a:pt x="1288" y="276"/>
                    <a:pt x="1885" y="276"/>
                  </a:cubicBezTo>
                  <a:close/>
                  <a:moveTo>
                    <a:pt x="1884" y="1"/>
                  </a:moveTo>
                  <a:cubicBezTo>
                    <a:pt x="1408" y="1"/>
                    <a:pt x="942" y="195"/>
                    <a:pt x="606" y="556"/>
                  </a:cubicBezTo>
                  <a:cubicBezTo>
                    <a:pt x="124" y="1072"/>
                    <a:pt x="1" y="1828"/>
                    <a:pt x="293" y="2470"/>
                  </a:cubicBezTo>
                  <a:cubicBezTo>
                    <a:pt x="577" y="3095"/>
                    <a:pt x="1201" y="3494"/>
                    <a:pt x="1884" y="3494"/>
                  </a:cubicBezTo>
                  <a:cubicBezTo>
                    <a:pt x="1904" y="3494"/>
                    <a:pt x="1924" y="3493"/>
                    <a:pt x="1943" y="3493"/>
                  </a:cubicBezTo>
                  <a:cubicBezTo>
                    <a:pt x="2650" y="3467"/>
                    <a:pt x="3271" y="3021"/>
                    <a:pt x="3518" y="2359"/>
                  </a:cubicBezTo>
                  <a:cubicBezTo>
                    <a:pt x="3854" y="1455"/>
                    <a:pt x="3397" y="451"/>
                    <a:pt x="2495" y="111"/>
                  </a:cubicBezTo>
                  <a:cubicBezTo>
                    <a:pt x="2296" y="37"/>
                    <a:pt x="2089" y="1"/>
                    <a:pt x="1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9"/>
            <p:cNvSpPr/>
            <p:nvPr/>
          </p:nvSpPr>
          <p:spPr>
            <a:xfrm>
              <a:off x="1807015" y="1051468"/>
              <a:ext cx="28576" cy="22813"/>
            </a:xfrm>
            <a:custGeom>
              <a:avLst/>
              <a:gdLst/>
              <a:ahLst/>
              <a:cxnLst/>
              <a:rect l="l" t="t" r="r" b="b"/>
              <a:pathLst>
                <a:path w="957" h="764" extrusionOk="0">
                  <a:moveTo>
                    <a:pt x="506" y="0"/>
                  </a:moveTo>
                  <a:cubicBezTo>
                    <a:pt x="460" y="0"/>
                    <a:pt x="414" y="7"/>
                    <a:pt x="369" y="20"/>
                  </a:cubicBezTo>
                  <a:cubicBezTo>
                    <a:pt x="284" y="45"/>
                    <a:pt x="207" y="88"/>
                    <a:pt x="142" y="146"/>
                  </a:cubicBezTo>
                  <a:cubicBezTo>
                    <a:pt x="112" y="170"/>
                    <a:pt x="100" y="207"/>
                    <a:pt x="108" y="244"/>
                  </a:cubicBezTo>
                  <a:cubicBezTo>
                    <a:pt x="1" y="404"/>
                    <a:pt x="83" y="611"/>
                    <a:pt x="255" y="683"/>
                  </a:cubicBezTo>
                  <a:cubicBezTo>
                    <a:pt x="274" y="691"/>
                    <a:pt x="293" y="698"/>
                    <a:pt x="314" y="703"/>
                  </a:cubicBezTo>
                  <a:cubicBezTo>
                    <a:pt x="376" y="744"/>
                    <a:pt x="448" y="764"/>
                    <a:pt x="520" y="764"/>
                  </a:cubicBezTo>
                  <a:cubicBezTo>
                    <a:pt x="622" y="764"/>
                    <a:pt x="725" y="724"/>
                    <a:pt x="801" y="652"/>
                  </a:cubicBezTo>
                  <a:cubicBezTo>
                    <a:pt x="940" y="520"/>
                    <a:pt x="957" y="324"/>
                    <a:pt x="847" y="168"/>
                  </a:cubicBezTo>
                  <a:cubicBezTo>
                    <a:pt x="766" y="55"/>
                    <a:pt x="638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9"/>
            <p:cNvSpPr/>
            <p:nvPr/>
          </p:nvSpPr>
          <p:spPr>
            <a:xfrm>
              <a:off x="1913287" y="384844"/>
              <a:ext cx="71007" cy="73903"/>
            </a:xfrm>
            <a:custGeom>
              <a:avLst/>
              <a:gdLst/>
              <a:ahLst/>
              <a:cxnLst/>
              <a:rect l="l" t="t" r="r" b="b"/>
              <a:pathLst>
                <a:path w="2378" h="2475" extrusionOk="0">
                  <a:moveTo>
                    <a:pt x="1483" y="0"/>
                  </a:moveTo>
                  <a:cubicBezTo>
                    <a:pt x="1062" y="0"/>
                    <a:pt x="618" y="716"/>
                    <a:pt x="457" y="1026"/>
                  </a:cubicBezTo>
                  <a:cubicBezTo>
                    <a:pt x="282" y="1365"/>
                    <a:pt x="153" y="1724"/>
                    <a:pt x="25" y="2081"/>
                  </a:cubicBezTo>
                  <a:cubicBezTo>
                    <a:pt x="0" y="2154"/>
                    <a:pt x="42" y="2206"/>
                    <a:pt x="100" y="2225"/>
                  </a:cubicBezTo>
                  <a:cubicBezTo>
                    <a:pt x="109" y="2248"/>
                    <a:pt x="122" y="2268"/>
                    <a:pt x="141" y="2285"/>
                  </a:cubicBezTo>
                  <a:cubicBezTo>
                    <a:pt x="218" y="2356"/>
                    <a:pt x="353" y="2343"/>
                    <a:pt x="451" y="2350"/>
                  </a:cubicBezTo>
                  <a:lnTo>
                    <a:pt x="810" y="2375"/>
                  </a:lnTo>
                  <a:lnTo>
                    <a:pt x="2247" y="2475"/>
                  </a:lnTo>
                  <a:cubicBezTo>
                    <a:pt x="2249" y="2475"/>
                    <a:pt x="2251" y="2475"/>
                    <a:pt x="2253" y="2475"/>
                  </a:cubicBezTo>
                  <a:cubicBezTo>
                    <a:pt x="2312" y="2475"/>
                    <a:pt x="2377" y="2412"/>
                    <a:pt x="2370" y="2350"/>
                  </a:cubicBezTo>
                  <a:cubicBezTo>
                    <a:pt x="2325" y="1955"/>
                    <a:pt x="2257" y="1562"/>
                    <a:pt x="2168" y="1173"/>
                  </a:cubicBezTo>
                  <a:cubicBezTo>
                    <a:pt x="2124" y="979"/>
                    <a:pt x="2073" y="787"/>
                    <a:pt x="2017" y="596"/>
                  </a:cubicBezTo>
                  <a:cubicBezTo>
                    <a:pt x="1975" y="457"/>
                    <a:pt x="1922" y="317"/>
                    <a:pt x="1831" y="201"/>
                  </a:cubicBezTo>
                  <a:cubicBezTo>
                    <a:pt x="1722" y="59"/>
                    <a:pt x="1604" y="0"/>
                    <a:pt x="1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9"/>
            <p:cNvSpPr/>
            <p:nvPr/>
          </p:nvSpPr>
          <p:spPr>
            <a:xfrm>
              <a:off x="2001882" y="401834"/>
              <a:ext cx="73366" cy="78263"/>
            </a:xfrm>
            <a:custGeom>
              <a:avLst/>
              <a:gdLst/>
              <a:ahLst/>
              <a:cxnLst/>
              <a:rect l="l" t="t" r="r" b="b"/>
              <a:pathLst>
                <a:path w="2457" h="2621" extrusionOk="0">
                  <a:moveTo>
                    <a:pt x="2001" y="0"/>
                  </a:moveTo>
                  <a:cubicBezTo>
                    <a:pt x="1605" y="0"/>
                    <a:pt x="1064" y="412"/>
                    <a:pt x="835" y="615"/>
                  </a:cubicBezTo>
                  <a:cubicBezTo>
                    <a:pt x="550" y="867"/>
                    <a:pt x="299" y="1155"/>
                    <a:pt x="51" y="1443"/>
                  </a:cubicBezTo>
                  <a:cubicBezTo>
                    <a:pt x="1" y="1501"/>
                    <a:pt x="22" y="1566"/>
                    <a:pt x="68" y="1603"/>
                  </a:cubicBezTo>
                  <a:cubicBezTo>
                    <a:pt x="68" y="1627"/>
                    <a:pt x="74" y="1652"/>
                    <a:pt x="84" y="1673"/>
                  </a:cubicBezTo>
                  <a:cubicBezTo>
                    <a:pt x="130" y="1768"/>
                    <a:pt x="261" y="1805"/>
                    <a:pt x="350" y="1846"/>
                  </a:cubicBezTo>
                  <a:lnTo>
                    <a:pt x="676" y="1999"/>
                  </a:lnTo>
                  <a:lnTo>
                    <a:pt x="1979" y="2610"/>
                  </a:lnTo>
                  <a:cubicBezTo>
                    <a:pt x="1992" y="2617"/>
                    <a:pt x="2007" y="2620"/>
                    <a:pt x="2023" y="2620"/>
                  </a:cubicBezTo>
                  <a:cubicBezTo>
                    <a:pt x="2073" y="2620"/>
                    <a:pt x="2127" y="2588"/>
                    <a:pt x="2139" y="2541"/>
                  </a:cubicBezTo>
                  <a:cubicBezTo>
                    <a:pt x="2240" y="2156"/>
                    <a:pt x="2319" y="1765"/>
                    <a:pt x="2377" y="1370"/>
                  </a:cubicBezTo>
                  <a:cubicBezTo>
                    <a:pt x="2405" y="1174"/>
                    <a:pt x="2427" y="975"/>
                    <a:pt x="2443" y="776"/>
                  </a:cubicBezTo>
                  <a:cubicBezTo>
                    <a:pt x="2457" y="631"/>
                    <a:pt x="2455" y="483"/>
                    <a:pt x="2415" y="342"/>
                  </a:cubicBezTo>
                  <a:cubicBezTo>
                    <a:pt x="2342" y="92"/>
                    <a:pt x="2188" y="0"/>
                    <a:pt x="2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9"/>
            <p:cNvSpPr/>
            <p:nvPr/>
          </p:nvSpPr>
          <p:spPr>
            <a:xfrm>
              <a:off x="2074740" y="474065"/>
              <a:ext cx="84892" cy="71664"/>
            </a:xfrm>
            <a:custGeom>
              <a:avLst/>
              <a:gdLst/>
              <a:ahLst/>
              <a:cxnLst/>
              <a:rect l="l" t="t" r="r" b="b"/>
              <a:pathLst>
                <a:path w="2843" h="2400" extrusionOk="0">
                  <a:moveTo>
                    <a:pt x="1803" y="0"/>
                  </a:moveTo>
                  <a:cubicBezTo>
                    <a:pt x="1572" y="0"/>
                    <a:pt x="1349" y="26"/>
                    <a:pt x="1208" y="50"/>
                  </a:cubicBezTo>
                  <a:cubicBezTo>
                    <a:pt x="833" y="113"/>
                    <a:pt x="468" y="224"/>
                    <a:pt x="106" y="338"/>
                  </a:cubicBezTo>
                  <a:cubicBezTo>
                    <a:pt x="32" y="361"/>
                    <a:pt x="15" y="426"/>
                    <a:pt x="35" y="482"/>
                  </a:cubicBezTo>
                  <a:cubicBezTo>
                    <a:pt x="23" y="503"/>
                    <a:pt x="14" y="527"/>
                    <a:pt x="12" y="551"/>
                  </a:cubicBezTo>
                  <a:cubicBezTo>
                    <a:pt x="0" y="656"/>
                    <a:pt x="92" y="755"/>
                    <a:pt x="146" y="838"/>
                  </a:cubicBezTo>
                  <a:cubicBezTo>
                    <a:pt x="211" y="939"/>
                    <a:pt x="276" y="1040"/>
                    <a:pt x="342" y="1141"/>
                  </a:cubicBezTo>
                  <a:lnTo>
                    <a:pt x="1124" y="2349"/>
                  </a:lnTo>
                  <a:cubicBezTo>
                    <a:pt x="1144" y="2381"/>
                    <a:pt x="1186" y="2400"/>
                    <a:pt x="1227" y="2400"/>
                  </a:cubicBezTo>
                  <a:cubicBezTo>
                    <a:pt x="1253" y="2400"/>
                    <a:pt x="1279" y="2392"/>
                    <a:pt x="1297" y="2374"/>
                  </a:cubicBezTo>
                  <a:cubicBezTo>
                    <a:pt x="1587" y="2101"/>
                    <a:pt x="1860" y="1810"/>
                    <a:pt x="2118" y="1506"/>
                  </a:cubicBezTo>
                  <a:cubicBezTo>
                    <a:pt x="2246" y="1355"/>
                    <a:pt x="2370" y="1199"/>
                    <a:pt x="2489" y="1040"/>
                  </a:cubicBezTo>
                  <a:cubicBezTo>
                    <a:pt x="2576" y="923"/>
                    <a:pt x="2654" y="797"/>
                    <a:pt x="2694" y="654"/>
                  </a:cubicBezTo>
                  <a:cubicBezTo>
                    <a:pt x="2843" y="122"/>
                    <a:pt x="2302" y="0"/>
                    <a:pt x="1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9"/>
            <p:cNvSpPr/>
            <p:nvPr/>
          </p:nvSpPr>
          <p:spPr>
            <a:xfrm>
              <a:off x="2116783" y="554837"/>
              <a:ext cx="86654" cy="70649"/>
            </a:xfrm>
            <a:custGeom>
              <a:avLst/>
              <a:gdLst/>
              <a:ahLst/>
              <a:cxnLst/>
              <a:rect l="l" t="t" r="r" b="b"/>
              <a:pathLst>
                <a:path w="2902" h="2366" extrusionOk="0">
                  <a:moveTo>
                    <a:pt x="224" y="1"/>
                  </a:moveTo>
                  <a:cubicBezTo>
                    <a:pt x="167" y="1"/>
                    <a:pt x="129" y="43"/>
                    <a:pt x="119" y="94"/>
                  </a:cubicBezTo>
                  <a:cubicBezTo>
                    <a:pt x="97" y="104"/>
                    <a:pt x="79" y="120"/>
                    <a:pt x="64" y="140"/>
                  </a:cubicBezTo>
                  <a:cubicBezTo>
                    <a:pt x="1" y="224"/>
                    <a:pt x="29" y="358"/>
                    <a:pt x="32" y="456"/>
                  </a:cubicBezTo>
                  <a:cubicBezTo>
                    <a:pt x="36" y="574"/>
                    <a:pt x="41" y="695"/>
                    <a:pt x="45" y="815"/>
                  </a:cubicBezTo>
                  <a:cubicBezTo>
                    <a:pt x="63" y="1294"/>
                    <a:pt x="79" y="1775"/>
                    <a:pt x="97" y="2254"/>
                  </a:cubicBezTo>
                  <a:cubicBezTo>
                    <a:pt x="100" y="2309"/>
                    <a:pt x="160" y="2366"/>
                    <a:pt x="216" y="2366"/>
                  </a:cubicBezTo>
                  <a:cubicBezTo>
                    <a:pt x="222" y="2366"/>
                    <a:pt x="228" y="2365"/>
                    <a:pt x="234" y="2364"/>
                  </a:cubicBezTo>
                  <a:cubicBezTo>
                    <a:pt x="622" y="2276"/>
                    <a:pt x="1007" y="2168"/>
                    <a:pt x="1384" y="2039"/>
                  </a:cubicBezTo>
                  <a:cubicBezTo>
                    <a:pt x="1572" y="1974"/>
                    <a:pt x="1758" y="1904"/>
                    <a:pt x="1942" y="1827"/>
                  </a:cubicBezTo>
                  <a:cubicBezTo>
                    <a:pt x="2077" y="1772"/>
                    <a:pt x="2209" y="1704"/>
                    <a:pt x="2315" y="1603"/>
                  </a:cubicBezTo>
                  <a:cubicBezTo>
                    <a:pt x="2902" y="1043"/>
                    <a:pt x="1768" y="485"/>
                    <a:pt x="1349" y="322"/>
                  </a:cubicBezTo>
                  <a:cubicBezTo>
                    <a:pt x="995" y="184"/>
                    <a:pt x="624" y="94"/>
                    <a:pt x="254" y="5"/>
                  </a:cubicBezTo>
                  <a:cubicBezTo>
                    <a:pt x="244" y="2"/>
                    <a:pt x="233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9"/>
            <p:cNvSpPr/>
            <p:nvPr/>
          </p:nvSpPr>
          <p:spPr>
            <a:xfrm>
              <a:off x="2117022" y="633249"/>
              <a:ext cx="89789" cy="69156"/>
            </a:xfrm>
            <a:custGeom>
              <a:avLst/>
              <a:gdLst/>
              <a:ahLst/>
              <a:cxnLst/>
              <a:rect l="l" t="t" r="r" b="b"/>
              <a:pathLst>
                <a:path w="3007" h="2316" extrusionOk="0">
                  <a:moveTo>
                    <a:pt x="585" y="0"/>
                  </a:moveTo>
                  <a:cubicBezTo>
                    <a:pt x="540" y="0"/>
                    <a:pt x="504" y="31"/>
                    <a:pt x="485" y="70"/>
                  </a:cubicBezTo>
                  <a:cubicBezTo>
                    <a:pt x="462" y="78"/>
                    <a:pt x="441" y="88"/>
                    <a:pt x="421" y="104"/>
                  </a:cubicBezTo>
                  <a:cubicBezTo>
                    <a:pt x="343" y="174"/>
                    <a:pt x="341" y="311"/>
                    <a:pt x="325" y="407"/>
                  </a:cubicBezTo>
                  <a:lnTo>
                    <a:pt x="261" y="762"/>
                  </a:lnTo>
                  <a:lnTo>
                    <a:pt x="10" y="2180"/>
                  </a:lnTo>
                  <a:cubicBezTo>
                    <a:pt x="0" y="2240"/>
                    <a:pt x="56" y="2315"/>
                    <a:pt x="120" y="2315"/>
                  </a:cubicBezTo>
                  <a:cubicBezTo>
                    <a:pt x="519" y="2312"/>
                    <a:pt x="917" y="2286"/>
                    <a:pt x="1313" y="2238"/>
                  </a:cubicBezTo>
                  <a:cubicBezTo>
                    <a:pt x="1511" y="2214"/>
                    <a:pt x="1707" y="2185"/>
                    <a:pt x="1902" y="2149"/>
                  </a:cubicBezTo>
                  <a:cubicBezTo>
                    <a:pt x="2046" y="2124"/>
                    <a:pt x="2189" y="2084"/>
                    <a:pt x="2315" y="2008"/>
                  </a:cubicBezTo>
                  <a:cubicBezTo>
                    <a:pt x="3006" y="1585"/>
                    <a:pt x="2015" y="800"/>
                    <a:pt x="1640" y="553"/>
                  </a:cubicBezTo>
                  <a:cubicBezTo>
                    <a:pt x="1322" y="343"/>
                    <a:pt x="978" y="177"/>
                    <a:pt x="637" y="12"/>
                  </a:cubicBezTo>
                  <a:cubicBezTo>
                    <a:pt x="619" y="4"/>
                    <a:pt x="601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9"/>
            <p:cNvSpPr/>
            <p:nvPr/>
          </p:nvSpPr>
          <p:spPr>
            <a:xfrm>
              <a:off x="2094149" y="702763"/>
              <a:ext cx="90774" cy="75217"/>
            </a:xfrm>
            <a:custGeom>
              <a:avLst/>
              <a:gdLst/>
              <a:ahLst/>
              <a:cxnLst/>
              <a:rect l="l" t="t" r="r" b="b"/>
              <a:pathLst>
                <a:path w="3040" h="2519" extrusionOk="0">
                  <a:moveTo>
                    <a:pt x="1322" y="0"/>
                  </a:moveTo>
                  <a:cubicBezTo>
                    <a:pt x="1292" y="0"/>
                    <a:pt x="1262" y="15"/>
                    <a:pt x="1239" y="38"/>
                  </a:cubicBezTo>
                  <a:cubicBezTo>
                    <a:pt x="1233" y="37"/>
                    <a:pt x="1227" y="37"/>
                    <a:pt x="1221" y="37"/>
                  </a:cubicBezTo>
                  <a:cubicBezTo>
                    <a:pt x="1203" y="37"/>
                    <a:pt x="1185" y="40"/>
                    <a:pt x="1168" y="45"/>
                  </a:cubicBezTo>
                  <a:cubicBezTo>
                    <a:pt x="1069" y="82"/>
                    <a:pt x="1020" y="208"/>
                    <a:pt x="968" y="292"/>
                  </a:cubicBezTo>
                  <a:lnTo>
                    <a:pt x="781" y="599"/>
                  </a:lnTo>
                  <a:lnTo>
                    <a:pt x="32" y="1829"/>
                  </a:lnTo>
                  <a:cubicBezTo>
                    <a:pt x="0" y="1882"/>
                    <a:pt x="26" y="1973"/>
                    <a:pt x="85" y="1995"/>
                  </a:cubicBezTo>
                  <a:cubicBezTo>
                    <a:pt x="457" y="2137"/>
                    <a:pt x="837" y="2258"/>
                    <a:pt x="1225" y="2357"/>
                  </a:cubicBezTo>
                  <a:cubicBezTo>
                    <a:pt x="1416" y="2406"/>
                    <a:pt x="1610" y="2451"/>
                    <a:pt x="1806" y="2488"/>
                  </a:cubicBezTo>
                  <a:cubicBezTo>
                    <a:pt x="1898" y="2506"/>
                    <a:pt x="1992" y="2518"/>
                    <a:pt x="2085" y="2518"/>
                  </a:cubicBezTo>
                  <a:cubicBezTo>
                    <a:pt x="2138" y="2518"/>
                    <a:pt x="2190" y="2515"/>
                    <a:pt x="2241" y="2505"/>
                  </a:cubicBezTo>
                  <a:cubicBezTo>
                    <a:pt x="3039" y="2363"/>
                    <a:pt x="2400" y="1272"/>
                    <a:pt x="2140" y="904"/>
                  </a:cubicBezTo>
                  <a:cubicBezTo>
                    <a:pt x="1919" y="594"/>
                    <a:pt x="1661" y="314"/>
                    <a:pt x="1401" y="38"/>
                  </a:cubicBezTo>
                  <a:cubicBezTo>
                    <a:pt x="1376" y="11"/>
                    <a:pt x="1349" y="0"/>
                    <a:pt x="1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9"/>
            <p:cNvSpPr/>
            <p:nvPr/>
          </p:nvSpPr>
          <p:spPr>
            <a:xfrm>
              <a:off x="2062169" y="793866"/>
              <a:ext cx="89879" cy="69096"/>
            </a:xfrm>
            <a:custGeom>
              <a:avLst/>
              <a:gdLst/>
              <a:ahLst/>
              <a:cxnLst/>
              <a:rect l="l" t="t" r="r" b="b"/>
              <a:pathLst>
                <a:path w="3010" h="2314" extrusionOk="0">
                  <a:moveTo>
                    <a:pt x="197" y="1"/>
                  </a:moveTo>
                  <a:cubicBezTo>
                    <a:pt x="120" y="1"/>
                    <a:pt x="83" y="55"/>
                    <a:pt x="86" y="116"/>
                  </a:cubicBezTo>
                  <a:cubicBezTo>
                    <a:pt x="67" y="133"/>
                    <a:pt x="52" y="152"/>
                    <a:pt x="42" y="174"/>
                  </a:cubicBezTo>
                  <a:cubicBezTo>
                    <a:pt x="0" y="271"/>
                    <a:pt x="56" y="394"/>
                    <a:pt x="82" y="490"/>
                  </a:cubicBezTo>
                  <a:cubicBezTo>
                    <a:pt x="113" y="606"/>
                    <a:pt x="144" y="722"/>
                    <a:pt x="175" y="837"/>
                  </a:cubicBezTo>
                  <a:cubicBezTo>
                    <a:pt x="298" y="1300"/>
                    <a:pt x="423" y="1765"/>
                    <a:pt x="548" y="2228"/>
                  </a:cubicBezTo>
                  <a:cubicBezTo>
                    <a:pt x="561" y="2275"/>
                    <a:pt x="615" y="2313"/>
                    <a:pt x="666" y="2313"/>
                  </a:cubicBezTo>
                  <a:cubicBezTo>
                    <a:pt x="680" y="2313"/>
                    <a:pt x="693" y="2311"/>
                    <a:pt x="705" y="2305"/>
                  </a:cubicBezTo>
                  <a:cubicBezTo>
                    <a:pt x="1064" y="2133"/>
                    <a:pt x="1414" y="1941"/>
                    <a:pt x="1752" y="1731"/>
                  </a:cubicBezTo>
                  <a:cubicBezTo>
                    <a:pt x="1922" y="1625"/>
                    <a:pt x="2086" y="1514"/>
                    <a:pt x="2250" y="1400"/>
                  </a:cubicBezTo>
                  <a:cubicBezTo>
                    <a:pt x="2368" y="1315"/>
                    <a:pt x="2481" y="1219"/>
                    <a:pt x="2563" y="1096"/>
                  </a:cubicBezTo>
                  <a:cubicBezTo>
                    <a:pt x="3009" y="420"/>
                    <a:pt x="1779" y="130"/>
                    <a:pt x="1334" y="64"/>
                  </a:cubicBezTo>
                  <a:cubicBezTo>
                    <a:pt x="959" y="9"/>
                    <a:pt x="576" y="4"/>
                    <a:pt x="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9"/>
            <p:cNvSpPr/>
            <p:nvPr/>
          </p:nvSpPr>
          <p:spPr>
            <a:xfrm>
              <a:off x="2097016" y="891687"/>
              <a:ext cx="89938" cy="69066"/>
            </a:xfrm>
            <a:custGeom>
              <a:avLst/>
              <a:gdLst/>
              <a:ahLst/>
              <a:cxnLst/>
              <a:rect l="l" t="t" r="r" b="b"/>
              <a:pathLst>
                <a:path w="3012" h="2313" extrusionOk="0">
                  <a:moveTo>
                    <a:pt x="198" y="1"/>
                  </a:moveTo>
                  <a:cubicBezTo>
                    <a:pt x="121" y="1"/>
                    <a:pt x="85" y="56"/>
                    <a:pt x="87" y="117"/>
                  </a:cubicBezTo>
                  <a:cubicBezTo>
                    <a:pt x="68" y="133"/>
                    <a:pt x="53" y="152"/>
                    <a:pt x="44" y="175"/>
                  </a:cubicBezTo>
                  <a:cubicBezTo>
                    <a:pt x="1" y="271"/>
                    <a:pt x="57" y="394"/>
                    <a:pt x="84" y="491"/>
                  </a:cubicBezTo>
                  <a:cubicBezTo>
                    <a:pt x="114" y="606"/>
                    <a:pt x="145" y="722"/>
                    <a:pt x="176" y="838"/>
                  </a:cubicBezTo>
                  <a:cubicBezTo>
                    <a:pt x="301" y="1301"/>
                    <a:pt x="425" y="1765"/>
                    <a:pt x="550" y="2228"/>
                  </a:cubicBezTo>
                  <a:cubicBezTo>
                    <a:pt x="562" y="2275"/>
                    <a:pt x="617" y="2313"/>
                    <a:pt x="668" y="2313"/>
                  </a:cubicBezTo>
                  <a:cubicBezTo>
                    <a:pt x="681" y="2313"/>
                    <a:pt x="695" y="2310"/>
                    <a:pt x="707" y="2304"/>
                  </a:cubicBezTo>
                  <a:cubicBezTo>
                    <a:pt x="1066" y="2133"/>
                    <a:pt x="1416" y="1940"/>
                    <a:pt x="1755" y="1731"/>
                  </a:cubicBezTo>
                  <a:cubicBezTo>
                    <a:pt x="1922" y="1626"/>
                    <a:pt x="2089" y="1514"/>
                    <a:pt x="2250" y="1400"/>
                  </a:cubicBezTo>
                  <a:cubicBezTo>
                    <a:pt x="2369" y="1316"/>
                    <a:pt x="2483" y="1219"/>
                    <a:pt x="2563" y="1096"/>
                  </a:cubicBezTo>
                  <a:cubicBezTo>
                    <a:pt x="3012" y="421"/>
                    <a:pt x="1781" y="130"/>
                    <a:pt x="1336" y="65"/>
                  </a:cubicBezTo>
                  <a:cubicBezTo>
                    <a:pt x="959" y="10"/>
                    <a:pt x="578" y="4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9"/>
            <p:cNvSpPr/>
            <p:nvPr/>
          </p:nvSpPr>
          <p:spPr>
            <a:xfrm>
              <a:off x="2101106" y="969682"/>
              <a:ext cx="90446" cy="68738"/>
            </a:xfrm>
            <a:custGeom>
              <a:avLst/>
              <a:gdLst/>
              <a:ahLst/>
              <a:cxnLst/>
              <a:rect l="l" t="t" r="r" b="b"/>
              <a:pathLst>
                <a:path w="3029" h="2302" extrusionOk="0">
                  <a:moveTo>
                    <a:pt x="663" y="1"/>
                  </a:moveTo>
                  <a:cubicBezTo>
                    <a:pt x="620" y="1"/>
                    <a:pt x="585" y="29"/>
                    <a:pt x="566" y="67"/>
                  </a:cubicBezTo>
                  <a:cubicBezTo>
                    <a:pt x="542" y="73"/>
                    <a:pt x="520" y="84"/>
                    <a:pt x="500" y="100"/>
                  </a:cubicBezTo>
                  <a:cubicBezTo>
                    <a:pt x="419" y="167"/>
                    <a:pt x="413" y="302"/>
                    <a:pt x="392" y="398"/>
                  </a:cubicBezTo>
                  <a:cubicBezTo>
                    <a:pt x="367" y="515"/>
                    <a:pt x="342" y="633"/>
                    <a:pt x="316" y="750"/>
                  </a:cubicBezTo>
                  <a:cubicBezTo>
                    <a:pt x="216" y="1220"/>
                    <a:pt x="115" y="1689"/>
                    <a:pt x="14" y="2158"/>
                  </a:cubicBezTo>
                  <a:cubicBezTo>
                    <a:pt x="0" y="2217"/>
                    <a:pt x="54" y="2296"/>
                    <a:pt x="118" y="2298"/>
                  </a:cubicBezTo>
                  <a:cubicBezTo>
                    <a:pt x="216" y="2300"/>
                    <a:pt x="315" y="2301"/>
                    <a:pt x="414" y="2301"/>
                  </a:cubicBezTo>
                  <a:cubicBezTo>
                    <a:pt x="714" y="2301"/>
                    <a:pt x="1013" y="2289"/>
                    <a:pt x="1312" y="2265"/>
                  </a:cubicBezTo>
                  <a:cubicBezTo>
                    <a:pt x="1509" y="2249"/>
                    <a:pt x="1708" y="2225"/>
                    <a:pt x="1906" y="2197"/>
                  </a:cubicBezTo>
                  <a:cubicBezTo>
                    <a:pt x="2050" y="2176"/>
                    <a:pt x="2195" y="2142"/>
                    <a:pt x="2323" y="2071"/>
                  </a:cubicBezTo>
                  <a:cubicBezTo>
                    <a:pt x="3029" y="1674"/>
                    <a:pt x="2067" y="854"/>
                    <a:pt x="1701" y="593"/>
                  </a:cubicBezTo>
                  <a:cubicBezTo>
                    <a:pt x="1391" y="371"/>
                    <a:pt x="1054" y="192"/>
                    <a:pt x="719" y="15"/>
                  </a:cubicBezTo>
                  <a:cubicBezTo>
                    <a:pt x="699" y="5"/>
                    <a:pt x="681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9"/>
            <p:cNvSpPr/>
            <p:nvPr/>
          </p:nvSpPr>
          <p:spPr>
            <a:xfrm>
              <a:off x="1678767" y="440981"/>
              <a:ext cx="508068" cy="705861"/>
            </a:xfrm>
            <a:custGeom>
              <a:avLst/>
              <a:gdLst/>
              <a:ahLst/>
              <a:cxnLst/>
              <a:rect l="l" t="t" r="r" b="b"/>
              <a:pathLst>
                <a:path w="17015" h="23639" extrusionOk="0">
                  <a:moveTo>
                    <a:pt x="9232" y="1"/>
                  </a:moveTo>
                  <a:cubicBezTo>
                    <a:pt x="6123" y="1"/>
                    <a:pt x="3950" y="1723"/>
                    <a:pt x="3118" y="3463"/>
                  </a:cubicBezTo>
                  <a:cubicBezTo>
                    <a:pt x="2109" y="5573"/>
                    <a:pt x="2124" y="7061"/>
                    <a:pt x="2124" y="7061"/>
                  </a:cubicBezTo>
                  <a:lnTo>
                    <a:pt x="1668" y="7607"/>
                  </a:lnTo>
                  <a:cubicBezTo>
                    <a:pt x="1668" y="7607"/>
                    <a:pt x="1563" y="7599"/>
                    <a:pt x="1407" y="7599"/>
                  </a:cubicBezTo>
                  <a:cubicBezTo>
                    <a:pt x="984" y="7599"/>
                    <a:pt x="190" y="7658"/>
                    <a:pt x="110" y="8093"/>
                  </a:cubicBezTo>
                  <a:cubicBezTo>
                    <a:pt x="0" y="8688"/>
                    <a:pt x="1163" y="9188"/>
                    <a:pt x="1163" y="9188"/>
                  </a:cubicBezTo>
                  <a:cubicBezTo>
                    <a:pt x="1814" y="12238"/>
                    <a:pt x="3929" y="12758"/>
                    <a:pt x="5298" y="12758"/>
                  </a:cubicBezTo>
                  <a:cubicBezTo>
                    <a:pt x="6007" y="12758"/>
                    <a:pt x="6516" y="12618"/>
                    <a:pt x="6516" y="12618"/>
                  </a:cubicBezTo>
                  <a:cubicBezTo>
                    <a:pt x="6995" y="13173"/>
                    <a:pt x="7968" y="13556"/>
                    <a:pt x="7968" y="13556"/>
                  </a:cubicBezTo>
                  <a:cubicBezTo>
                    <a:pt x="6718" y="15269"/>
                    <a:pt x="7138" y="18386"/>
                    <a:pt x="7138" y="18386"/>
                  </a:cubicBezTo>
                  <a:cubicBezTo>
                    <a:pt x="5035" y="19416"/>
                    <a:pt x="5607" y="23638"/>
                    <a:pt x="9872" y="23638"/>
                  </a:cubicBezTo>
                  <a:cubicBezTo>
                    <a:pt x="9968" y="23638"/>
                    <a:pt x="10066" y="23636"/>
                    <a:pt x="10166" y="23632"/>
                  </a:cubicBezTo>
                  <a:cubicBezTo>
                    <a:pt x="14183" y="23458"/>
                    <a:pt x="15213" y="20186"/>
                    <a:pt x="14906" y="17874"/>
                  </a:cubicBezTo>
                  <a:cubicBezTo>
                    <a:pt x="14598" y="15562"/>
                    <a:pt x="12886" y="12458"/>
                    <a:pt x="12886" y="12458"/>
                  </a:cubicBezTo>
                  <a:cubicBezTo>
                    <a:pt x="17014" y="9165"/>
                    <a:pt x="15587" y="1242"/>
                    <a:pt x="11350" y="253"/>
                  </a:cubicBezTo>
                  <a:cubicBezTo>
                    <a:pt x="10604" y="79"/>
                    <a:pt x="9897" y="1"/>
                    <a:pt x="9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9"/>
            <p:cNvSpPr/>
            <p:nvPr/>
          </p:nvSpPr>
          <p:spPr>
            <a:xfrm>
              <a:off x="1823677" y="839880"/>
              <a:ext cx="185520" cy="172651"/>
            </a:xfrm>
            <a:custGeom>
              <a:avLst/>
              <a:gdLst/>
              <a:ahLst/>
              <a:cxnLst/>
              <a:rect l="l" t="t" r="r" b="b"/>
              <a:pathLst>
                <a:path w="6213" h="5782" extrusionOk="0">
                  <a:moveTo>
                    <a:pt x="4345" y="0"/>
                  </a:moveTo>
                  <a:cubicBezTo>
                    <a:pt x="3934" y="0"/>
                    <a:pt x="3523" y="54"/>
                    <a:pt x="3126" y="157"/>
                  </a:cubicBezTo>
                  <a:cubicBezTo>
                    <a:pt x="3049" y="176"/>
                    <a:pt x="3026" y="246"/>
                    <a:pt x="3043" y="305"/>
                  </a:cubicBezTo>
                  <a:cubicBezTo>
                    <a:pt x="2902" y="479"/>
                    <a:pt x="2805" y="684"/>
                    <a:pt x="2721" y="890"/>
                  </a:cubicBezTo>
                  <a:cubicBezTo>
                    <a:pt x="2710" y="915"/>
                    <a:pt x="2700" y="941"/>
                    <a:pt x="2691" y="964"/>
                  </a:cubicBezTo>
                  <a:cubicBezTo>
                    <a:pt x="2683" y="964"/>
                    <a:pt x="2675" y="963"/>
                    <a:pt x="2667" y="963"/>
                  </a:cubicBezTo>
                  <a:cubicBezTo>
                    <a:pt x="2658" y="963"/>
                    <a:pt x="2650" y="964"/>
                    <a:pt x="2642" y="964"/>
                  </a:cubicBezTo>
                  <a:cubicBezTo>
                    <a:pt x="2020" y="1065"/>
                    <a:pt x="1421" y="1270"/>
                    <a:pt x="867" y="1570"/>
                  </a:cubicBezTo>
                  <a:cubicBezTo>
                    <a:pt x="615" y="1708"/>
                    <a:pt x="366" y="1875"/>
                    <a:pt x="180" y="2098"/>
                  </a:cubicBezTo>
                  <a:cubicBezTo>
                    <a:pt x="84" y="2214"/>
                    <a:pt x="2" y="2347"/>
                    <a:pt x="1" y="2502"/>
                  </a:cubicBezTo>
                  <a:cubicBezTo>
                    <a:pt x="1" y="2629"/>
                    <a:pt x="54" y="2752"/>
                    <a:pt x="149" y="2841"/>
                  </a:cubicBezTo>
                  <a:cubicBezTo>
                    <a:pt x="283" y="2970"/>
                    <a:pt x="445" y="3015"/>
                    <a:pt x="612" y="3015"/>
                  </a:cubicBezTo>
                  <a:cubicBezTo>
                    <a:pt x="680" y="3015"/>
                    <a:pt x="749" y="3008"/>
                    <a:pt x="817" y="2996"/>
                  </a:cubicBezTo>
                  <a:lnTo>
                    <a:pt x="817" y="2996"/>
                  </a:lnTo>
                  <a:cubicBezTo>
                    <a:pt x="629" y="3349"/>
                    <a:pt x="502" y="3752"/>
                    <a:pt x="729" y="4120"/>
                  </a:cubicBezTo>
                  <a:cubicBezTo>
                    <a:pt x="871" y="4349"/>
                    <a:pt x="1107" y="4441"/>
                    <a:pt x="1355" y="4441"/>
                  </a:cubicBezTo>
                  <a:cubicBezTo>
                    <a:pt x="1581" y="4441"/>
                    <a:pt x="1816" y="4365"/>
                    <a:pt x="1998" y="4247"/>
                  </a:cubicBezTo>
                  <a:cubicBezTo>
                    <a:pt x="2044" y="4217"/>
                    <a:pt x="2089" y="4184"/>
                    <a:pt x="2130" y="4147"/>
                  </a:cubicBezTo>
                  <a:cubicBezTo>
                    <a:pt x="2136" y="4346"/>
                    <a:pt x="2148" y="4543"/>
                    <a:pt x="2167" y="4741"/>
                  </a:cubicBezTo>
                  <a:cubicBezTo>
                    <a:pt x="2173" y="4804"/>
                    <a:pt x="2229" y="4869"/>
                    <a:pt x="2292" y="4869"/>
                  </a:cubicBezTo>
                  <a:cubicBezTo>
                    <a:pt x="2312" y="4869"/>
                    <a:pt x="2333" y="4862"/>
                    <a:pt x="2353" y="4848"/>
                  </a:cubicBezTo>
                  <a:cubicBezTo>
                    <a:pt x="2604" y="4662"/>
                    <a:pt x="2902" y="4592"/>
                    <a:pt x="3205" y="4592"/>
                  </a:cubicBezTo>
                  <a:cubicBezTo>
                    <a:pt x="3367" y="4592"/>
                    <a:pt x="3530" y="4612"/>
                    <a:pt x="3688" y="4644"/>
                  </a:cubicBezTo>
                  <a:cubicBezTo>
                    <a:pt x="4136" y="4733"/>
                    <a:pt x="4595" y="4898"/>
                    <a:pt x="4970" y="5161"/>
                  </a:cubicBezTo>
                  <a:cubicBezTo>
                    <a:pt x="5178" y="5306"/>
                    <a:pt x="5349" y="5492"/>
                    <a:pt x="5457" y="5720"/>
                  </a:cubicBezTo>
                  <a:cubicBezTo>
                    <a:pt x="5477" y="5763"/>
                    <a:pt x="5514" y="5782"/>
                    <a:pt x="5553" y="5782"/>
                  </a:cubicBezTo>
                  <a:cubicBezTo>
                    <a:pt x="5608" y="5782"/>
                    <a:pt x="5665" y="5746"/>
                    <a:pt x="5684" y="5692"/>
                  </a:cubicBezTo>
                  <a:cubicBezTo>
                    <a:pt x="6039" y="4638"/>
                    <a:pt x="6212" y="3533"/>
                    <a:pt x="6196" y="2421"/>
                  </a:cubicBezTo>
                  <a:cubicBezTo>
                    <a:pt x="6193" y="2145"/>
                    <a:pt x="6177" y="1871"/>
                    <a:pt x="6149" y="1596"/>
                  </a:cubicBezTo>
                  <a:cubicBezTo>
                    <a:pt x="6125" y="1359"/>
                    <a:pt x="6098" y="1119"/>
                    <a:pt x="6028" y="889"/>
                  </a:cubicBezTo>
                  <a:cubicBezTo>
                    <a:pt x="5963" y="678"/>
                    <a:pt x="5856" y="469"/>
                    <a:pt x="5686" y="323"/>
                  </a:cubicBezTo>
                  <a:cubicBezTo>
                    <a:pt x="5491" y="160"/>
                    <a:pt x="5248" y="83"/>
                    <a:pt x="4999" y="47"/>
                  </a:cubicBezTo>
                  <a:cubicBezTo>
                    <a:pt x="4782" y="16"/>
                    <a:pt x="4564" y="0"/>
                    <a:pt x="4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9"/>
            <p:cNvSpPr/>
            <p:nvPr/>
          </p:nvSpPr>
          <p:spPr>
            <a:xfrm>
              <a:off x="2045268" y="843344"/>
              <a:ext cx="110452" cy="108392"/>
            </a:xfrm>
            <a:custGeom>
              <a:avLst/>
              <a:gdLst/>
              <a:ahLst/>
              <a:cxnLst/>
              <a:rect l="l" t="t" r="r" b="b"/>
              <a:pathLst>
                <a:path w="3699" h="3630" extrusionOk="0">
                  <a:moveTo>
                    <a:pt x="1288" y="1"/>
                  </a:moveTo>
                  <a:cubicBezTo>
                    <a:pt x="1260" y="1"/>
                    <a:pt x="1231" y="11"/>
                    <a:pt x="1206" y="35"/>
                  </a:cubicBezTo>
                  <a:cubicBezTo>
                    <a:pt x="983" y="243"/>
                    <a:pt x="815" y="501"/>
                    <a:pt x="639" y="747"/>
                  </a:cubicBezTo>
                  <a:lnTo>
                    <a:pt x="64" y="1553"/>
                  </a:lnTo>
                  <a:cubicBezTo>
                    <a:pt x="0" y="1644"/>
                    <a:pt x="85" y="1732"/>
                    <a:pt x="174" y="1732"/>
                  </a:cubicBezTo>
                  <a:cubicBezTo>
                    <a:pt x="182" y="1732"/>
                    <a:pt x="190" y="1731"/>
                    <a:pt x="198" y="1730"/>
                  </a:cubicBezTo>
                  <a:cubicBezTo>
                    <a:pt x="470" y="2209"/>
                    <a:pt x="762" y="2673"/>
                    <a:pt x="1078" y="3125"/>
                  </a:cubicBezTo>
                  <a:cubicBezTo>
                    <a:pt x="1206" y="3306"/>
                    <a:pt x="1360" y="3593"/>
                    <a:pt x="1605" y="3628"/>
                  </a:cubicBezTo>
                  <a:cubicBezTo>
                    <a:pt x="1616" y="3629"/>
                    <a:pt x="1626" y="3630"/>
                    <a:pt x="1636" y="3630"/>
                  </a:cubicBezTo>
                  <a:cubicBezTo>
                    <a:pt x="1709" y="3630"/>
                    <a:pt x="1754" y="3589"/>
                    <a:pt x="1781" y="3533"/>
                  </a:cubicBezTo>
                  <a:cubicBezTo>
                    <a:pt x="1783" y="3533"/>
                    <a:pt x="1785" y="3533"/>
                    <a:pt x="1787" y="3533"/>
                  </a:cubicBezTo>
                  <a:cubicBezTo>
                    <a:pt x="1821" y="3533"/>
                    <a:pt x="1853" y="3521"/>
                    <a:pt x="1878" y="3498"/>
                  </a:cubicBezTo>
                  <a:cubicBezTo>
                    <a:pt x="1934" y="3448"/>
                    <a:pt x="1955" y="3369"/>
                    <a:pt x="1931" y="3300"/>
                  </a:cubicBezTo>
                  <a:cubicBezTo>
                    <a:pt x="1965" y="2985"/>
                    <a:pt x="1924" y="2666"/>
                    <a:pt x="1810" y="2372"/>
                  </a:cubicBezTo>
                  <a:lnTo>
                    <a:pt x="1810" y="2372"/>
                  </a:lnTo>
                  <a:lnTo>
                    <a:pt x="2277" y="2613"/>
                  </a:lnTo>
                  <a:cubicBezTo>
                    <a:pt x="2396" y="2675"/>
                    <a:pt x="2563" y="2768"/>
                    <a:pt x="2709" y="2768"/>
                  </a:cubicBezTo>
                  <a:cubicBezTo>
                    <a:pt x="2802" y="2768"/>
                    <a:pt x="2887" y="2730"/>
                    <a:pt x="2945" y="2622"/>
                  </a:cubicBezTo>
                  <a:cubicBezTo>
                    <a:pt x="3053" y="2414"/>
                    <a:pt x="2912" y="2132"/>
                    <a:pt x="2817" y="1945"/>
                  </a:cubicBezTo>
                  <a:cubicBezTo>
                    <a:pt x="2755" y="1823"/>
                    <a:pt x="2681" y="1709"/>
                    <a:pt x="2596" y="1604"/>
                  </a:cubicBezTo>
                  <a:lnTo>
                    <a:pt x="2596" y="1604"/>
                  </a:lnTo>
                  <a:cubicBezTo>
                    <a:pt x="2663" y="1609"/>
                    <a:pt x="2730" y="1612"/>
                    <a:pt x="2797" y="1612"/>
                  </a:cubicBezTo>
                  <a:cubicBezTo>
                    <a:pt x="2953" y="1612"/>
                    <a:pt x="3110" y="1597"/>
                    <a:pt x="3264" y="1568"/>
                  </a:cubicBezTo>
                  <a:cubicBezTo>
                    <a:pt x="3559" y="1509"/>
                    <a:pt x="3698" y="1247"/>
                    <a:pt x="3630" y="961"/>
                  </a:cubicBezTo>
                  <a:cubicBezTo>
                    <a:pt x="3506" y="440"/>
                    <a:pt x="2897" y="262"/>
                    <a:pt x="2436" y="198"/>
                  </a:cubicBezTo>
                  <a:cubicBezTo>
                    <a:pt x="2099" y="152"/>
                    <a:pt x="1758" y="129"/>
                    <a:pt x="1418" y="115"/>
                  </a:cubicBezTo>
                  <a:cubicBezTo>
                    <a:pt x="1411" y="54"/>
                    <a:pt x="1352" y="1"/>
                    <a:pt x="1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9"/>
            <p:cNvSpPr/>
            <p:nvPr/>
          </p:nvSpPr>
          <p:spPr>
            <a:xfrm>
              <a:off x="1722183" y="643700"/>
              <a:ext cx="58705" cy="77845"/>
            </a:xfrm>
            <a:custGeom>
              <a:avLst/>
              <a:gdLst/>
              <a:ahLst/>
              <a:cxnLst/>
              <a:rect l="l" t="t" r="r" b="b"/>
              <a:pathLst>
                <a:path w="1966" h="2607" extrusionOk="0">
                  <a:moveTo>
                    <a:pt x="1195" y="1"/>
                  </a:moveTo>
                  <a:cubicBezTo>
                    <a:pt x="1051" y="1"/>
                    <a:pt x="906" y="44"/>
                    <a:pt x="776" y="116"/>
                  </a:cubicBezTo>
                  <a:cubicBezTo>
                    <a:pt x="494" y="277"/>
                    <a:pt x="306" y="550"/>
                    <a:pt x="54" y="747"/>
                  </a:cubicBezTo>
                  <a:cubicBezTo>
                    <a:pt x="0" y="789"/>
                    <a:pt x="11" y="879"/>
                    <a:pt x="54" y="922"/>
                  </a:cubicBezTo>
                  <a:cubicBezTo>
                    <a:pt x="78" y="947"/>
                    <a:pt x="107" y="958"/>
                    <a:pt x="136" y="958"/>
                  </a:cubicBezTo>
                  <a:cubicBezTo>
                    <a:pt x="168" y="958"/>
                    <a:pt x="201" y="944"/>
                    <a:pt x="229" y="922"/>
                  </a:cubicBezTo>
                  <a:cubicBezTo>
                    <a:pt x="428" y="766"/>
                    <a:pt x="582" y="562"/>
                    <a:pt x="782" y="410"/>
                  </a:cubicBezTo>
                  <a:cubicBezTo>
                    <a:pt x="900" y="321"/>
                    <a:pt x="1048" y="246"/>
                    <a:pt x="1196" y="246"/>
                  </a:cubicBezTo>
                  <a:cubicBezTo>
                    <a:pt x="1256" y="246"/>
                    <a:pt x="1316" y="259"/>
                    <a:pt x="1374" y="287"/>
                  </a:cubicBezTo>
                  <a:cubicBezTo>
                    <a:pt x="1587" y="394"/>
                    <a:pt x="1555" y="652"/>
                    <a:pt x="1483" y="839"/>
                  </a:cubicBezTo>
                  <a:cubicBezTo>
                    <a:pt x="1438" y="956"/>
                    <a:pt x="1370" y="1060"/>
                    <a:pt x="1355" y="1188"/>
                  </a:cubicBezTo>
                  <a:cubicBezTo>
                    <a:pt x="1340" y="1320"/>
                    <a:pt x="1385" y="1448"/>
                    <a:pt x="1422" y="1572"/>
                  </a:cubicBezTo>
                  <a:cubicBezTo>
                    <a:pt x="1514" y="1888"/>
                    <a:pt x="1607" y="2204"/>
                    <a:pt x="1701" y="2520"/>
                  </a:cubicBezTo>
                  <a:cubicBezTo>
                    <a:pt x="1719" y="2580"/>
                    <a:pt x="1767" y="2607"/>
                    <a:pt x="1816" y="2607"/>
                  </a:cubicBezTo>
                  <a:cubicBezTo>
                    <a:pt x="1890" y="2607"/>
                    <a:pt x="1966" y="2547"/>
                    <a:pt x="1938" y="2454"/>
                  </a:cubicBezTo>
                  <a:cubicBezTo>
                    <a:pt x="1848" y="2143"/>
                    <a:pt x="1756" y="1832"/>
                    <a:pt x="1664" y="1522"/>
                  </a:cubicBezTo>
                  <a:cubicBezTo>
                    <a:pt x="1622" y="1379"/>
                    <a:pt x="1572" y="1252"/>
                    <a:pt x="1631" y="1108"/>
                  </a:cubicBezTo>
                  <a:cubicBezTo>
                    <a:pt x="1682" y="985"/>
                    <a:pt x="1744" y="872"/>
                    <a:pt x="1769" y="740"/>
                  </a:cubicBezTo>
                  <a:cubicBezTo>
                    <a:pt x="1818" y="480"/>
                    <a:pt x="1748" y="203"/>
                    <a:pt x="1499" y="73"/>
                  </a:cubicBezTo>
                  <a:cubicBezTo>
                    <a:pt x="1402" y="23"/>
                    <a:pt x="1299" y="1"/>
                    <a:pt x="1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9"/>
            <p:cNvSpPr/>
            <p:nvPr/>
          </p:nvSpPr>
          <p:spPr>
            <a:xfrm>
              <a:off x="1868288" y="696881"/>
              <a:ext cx="112065" cy="122963"/>
            </a:xfrm>
            <a:custGeom>
              <a:avLst/>
              <a:gdLst/>
              <a:ahLst/>
              <a:cxnLst/>
              <a:rect l="l" t="t" r="r" b="b"/>
              <a:pathLst>
                <a:path w="3753" h="4118" extrusionOk="0">
                  <a:moveTo>
                    <a:pt x="1937" y="0"/>
                  </a:moveTo>
                  <a:cubicBezTo>
                    <a:pt x="1854" y="0"/>
                    <a:pt x="1768" y="90"/>
                    <a:pt x="1817" y="187"/>
                  </a:cubicBezTo>
                  <a:cubicBezTo>
                    <a:pt x="1991" y="532"/>
                    <a:pt x="2184" y="861"/>
                    <a:pt x="2522" y="1061"/>
                  </a:cubicBezTo>
                  <a:cubicBezTo>
                    <a:pt x="2316" y="2039"/>
                    <a:pt x="1715" y="2919"/>
                    <a:pt x="887" y="3477"/>
                  </a:cubicBezTo>
                  <a:cubicBezTo>
                    <a:pt x="651" y="3636"/>
                    <a:pt x="399" y="3768"/>
                    <a:pt x="133" y="3870"/>
                  </a:cubicBezTo>
                  <a:cubicBezTo>
                    <a:pt x="0" y="3919"/>
                    <a:pt x="38" y="4118"/>
                    <a:pt x="155" y="4118"/>
                  </a:cubicBezTo>
                  <a:cubicBezTo>
                    <a:pt x="168" y="4118"/>
                    <a:pt x="183" y="4115"/>
                    <a:pt x="198" y="4109"/>
                  </a:cubicBezTo>
                  <a:cubicBezTo>
                    <a:pt x="1197" y="3728"/>
                    <a:pt x="2028" y="2949"/>
                    <a:pt x="2476" y="1978"/>
                  </a:cubicBezTo>
                  <a:cubicBezTo>
                    <a:pt x="2596" y="1720"/>
                    <a:pt x="2688" y="1450"/>
                    <a:pt x="2751" y="1173"/>
                  </a:cubicBezTo>
                  <a:cubicBezTo>
                    <a:pt x="3018" y="1279"/>
                    <a:pt x="3307" y="1322"/>
                    <a:pt x="3592" y="1343"/>
                  </a:cubicBezTo>
                  <a:cubicBezTo>
                    <a:pt x="3596" y="1344"/>
                    <a:pt x="3599" y="1344"/>
                    <a:pt x="3603" y="1344"/>
                  </a:cubicBezTo>
                  <a:cubicBezTo>
                    <a:pt x="3752" y="1344"/>
                    <a:pt x="3747" y="1107"/>
                    <a:pt x="3592" y="1097"/>
                  </a:cubicBezTo>
                  <a:cubicBezTo>
                    <a:pt x="3270" y="1073"/>
                    <a:pt x="2938" y="1017"/>
                    <a:pt x="2654" y="852"/>
                  </a:cubicBezTo>
                  <a:cubicBezTo>
                    <a:pt x="2349" y="673"/>
                    <a:pt x="2187" y="370"/>
                    <a:pt x="2033" y="63"/>
                  </a:cubicBezTo>
                  <a:cubicBezTo>
                    <a:pt x="2010" y="18"/>
                    <a:pt x="1974" y="0"/>
                    <a:pt x="1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9"/>
            <p:cNvSpPr/>
            <p:nvPr/>
          </p:nvSpPr>
          <p:spPr>
            <a:xfrm>
              <a:off x="2045328" y="841343"/>
              <a:ext cx="115080" cy="115469"/>
            </a:xfrm>
            <a:custGeom>
              <a:avLst/>
              <a:gdLst/>
              <a:ahLst/>
              <a:cxnLst/>
              <a:rect l="l" t="t" r="r" b="b"/>
              <a:pathLst>
                <a:path w="3854" h="3867" extrusionOk="0">
                  <a:moveTo>
                    <a:pt x="1708" y="1"/>
                  </a:moveTo>
                  <a:cubicBezTo>
                    <a:pt x="1516" y="1"/>
                    <a:pt x="1323" y="21"/>
                    <a:pt x="1134" y="61"/>
                  </a:cubicBezTo>
                  <a:cubicBezTo>
                    <a:pt x="988" y="91"/>
                    <a:pt x="1036" y="303"/>
                    <a:pt x="1170" y="303"/>
                  </a:cubicBezTo>
                  <a:cubicBezTo>
                    <a:pt x="1180" y="303"/>
                    <a:pt x="1189" y="302"/>
                    <a:pt x="1199" y="300"/>
                  </a:cubicBezTo>
                  <a:cubicBezTo>
                    <a:pt x="1368" y="264"/>
                    <a:pt x="1539" y="247"/>
                    <a:pt x="1709" y="247"/>
                  </a:cubicBezTo>
                  <a:cubicBezTo>
                    <a:pt x="2079" y="247"/>
                    <a:pt x="2446" y="329"/>
                    <a:pt x="2784" y="488"/>
                  </a:cubicBezTo>
                  <a:cubicBezTo>
                    <a:pt x="3015" y="599"/>
                    <a:pt x="3262" y="745"/>
                    <a:pt x="3422" y="952"/>
                  </a:cubicBezTo>
                  <a:cubicBezTo>
                    <a:pt x="3496" y="1047"/>
                    <a:pt x="3558" y="1172"/>
                    <a:pt x="3539" y="1295"/>
                  </a:cubicBezTo>
                  <a:cubicBezTo>
                    <a:pt x="3523" y="1401"/>
                    <a:pt x="3452" y="1481"/>
                    <a:pt x="3363" y="1534"/>
                  </a:cubicBezTo>
                  <a:cubicBezTo>
                    <a:pt x="3269" y="1589"/>
                    <a:pt x="3170" y="1610"/>
                    <a:pt x="3068" y="1610"/>
                  </a:cubicBezTo>
                  <a:cubicBezTo>
                    <a:pt x="2863" y="1610"/>
                    <a:pt x="2650" y="1523"/>
                    <a:pt x="2465" y="1449"/>
                  </a:cubicBezTo>
                  <a:cubicBezTo>
                    <a:pt x="2454" y="1445"/>
                    <a:pt x="2444" y="1443"/>
                    <a:pt x="2433" y="1443"/>
                  </a:cubicBezTo>
                  <a:cubicBezTo>
                    <a:pt x="2385" y="1443"/>
                    <a:pt x="2336" y="1480"/>
                    <a:pt x="2319" y="1522"/>
                  </a:cubicBezTo>
                  <a:cubicBezTo>
                    <a:pt x="2294" y="1582"/>
                    <a:pt x="2319" y="1641"/>
                    <a:pt x="2370" y="1677"/>
                  </a:cubicBezTo>
                  <a:cubicBezTo>
                    <a:pt x="2535" y="1794"/>
                    <a:pt x="2667" y="1953"/>
                    <a:pt x="2753" y="2137"/>
                  </a:cubicBezTo>
                  <a:cubicBezTo>
                    <a:pt x="2796" y="2230"/>
                    <a:pt x="2827" y="2329"/>
                    <a:pt x="2843" y="2432"/>
                  </a:cubicBezTo>
                  <a:cubicBezTo>
                    <a:pt x="2857" y="2509"/>
                    <a:pt x="2880" y="2632"/>
                    <a:pt x="2817" y="2693"/>
                  </a:cubicBezTo>
                  <a:cubicBezTo>
                    <a:pt x="2768" y="2741"/>
                    <a:pt x="2690" y="2752"/>
                    <a:pt x="2620" y="2752"/>
                  </a:cubicBezTo>
                  <a:cubicBezTo>
                    <a:pt x="2598" y="2752"/>
                    <a:pt x="2577" y="2751"/>
                    <a:pt x="2558" y="2749"/>
                  </a:cubicBezTo>
                  <a:cubicBezTo>
                    <a:pt x="2460" y="2739"/>
                    <a:pt x="2365" y="2711"/>
                    <a:pt x="2278" y="2663"/>
                  </a:cubicBezTo>
                  <a:cubicBezTo>
                    <a:pt x="2079" y="2561"/>
                    <a:pt x="1914" y="2405"/>
                    <a:pt x="1757" y="2248"/>
                  </a:cubicBezTo>
                  <a:cubicBezTo>
                    <a:pt x="1750" y="2240"/>
                    <a:pt x="1741" y="2233"/>
                    <a:pt x="1732" y="2229"/>
                  </a:cubicBezTo>
                  <a:cubicBezTo>
                    <a:pt x="1704" y="2187"/>
                    <a:pt x="1674" y="2147"/>
                    <a:pt x="1644" y="2108"/>
                  </a:cubicBezTo>
                  <a:cubicBezTo>
                    <a:pt x="1616" y="2072"/>
                    <a:pt x="1576" y="2048"/>
                    <a:pt x="1534" y="2048"/>
                  </a:cubicBezTo>
                  <a:cubicBezTo>
                    <a:pt x="1515" y="2048"/>
                    <a:pt x="1495" y="2053"/>
                    <a:pt x="1475" y="2064"/>
                  </a:cubicBezTo>
                  <a:cubicBezTo>
                    <a:pt x="1422" y="2093"/>
                    <a:pt x="1389" y="2181"/>
                    <a:pt x="1431" y="2233"/>
                  </a:cubicBezTo>
                  <a:cubicBezTo>
                    <a:pt x="1604" y="2460"/>
                    <a:pt x="1751" y="2712"/>
                    <a:pt x="1845" y="2982"/>
                  </a:cubicBezTo>
                  <a:cubicBezTo>
                    <a:pt x="1902" y="3146"/>
                    <a:pt x="2001" y="3619"/>
                    <a:pt x="1716" y="3619"/>
                  </a:cubicBezTo>
                  <a:cubicBezTo>
                    <a:pt x="1707" y="3619"/>
                    <a:pt x="1697" y="3618"/>
                    <a:pt x="1687" y="3617"/>
                  </a:cubicBezTo>
                  <a:cubicBezTo>
                    <a:pt x="1451" y="3594"/>
                    <a:pt x="1250" y="3410"/>
                    <a:pt x="1107" y="3235"/>
                  </a:cubicBezTo>
                  <a:cubicBezTo>
                    <a:pt x="941" y="3030"/>
                    <a:pt x="821" y="2789"/>
                    <a:pt x="702" y="2555"/>
                  </a:cubicBezTo>
                  <a:cubicBezTo>
                    <a:pt x="542" y="2236"/>
                    <a:pt x="399" y="1909"/>
                    <a:pt x="273" y="1576"/>
                  </a:cubicBezTo>
                  <a:cubicBezTo>
                    <a:pt x="251" y="1517"/>
                    <a:pt x="200" y="1492"/>
                    <a:pt x="151" y="1492"/>
                  </a:cubicBezTo>
                  <a:cubicBezTo>
                    <a:pt x="74" y="1492"/>
                    <a:pt x="0" y="1552"/>
                    <a:pt x="34" y="1642"/>
                  </a:cubicBezTo>
                  <a:cubicBezTo>
                    <a:pt x="163" y="1985"/>
                    <a:pt x="310" y="2322"/>
                    <a:pt x="475" y="2651"/>
                  </a:cubicBezTo>
                  <a:cubicBezTo>
                    <a:pt x="614" y="2929"/>
                    <a:pt x="760" y="3209"/>
                    <a:pt x="965" y="3447"/>
                  </a:cubicBezTo>
                  <a:cubicBezTo>
                    <a:pt x="1149" y="3660"/>
                    <a:pt x="1420" y="3862"/>
                    <a:pt x="1714" y="3867"/>
                  </a:cubicBezTo>
                  <a:cubicBezTo>
                    <a:pt x="1717" y="3867"/>
                    <a:pt x="1719" y="3867"/>
                    <a:pt x="1722" y="3867"/>
                  </a:cubicBezTo>
                  <a:cubicBezTo>
                    <a:pt x="2098" y="3867"/>
                    <a:pt x="2194" y="3446"/>
                    <a:pt x="2144" y="3144"/>
                  </a:cubicBezTo>
                  <a:cubicBezTo>
                    <a:pt x="2124" y="3033"/>
                    <a:pt x="2094" y="2924"/>
                    <a:pt x="2054" y="2819"/>
                  </a:cubicBezTo>
                  <a:lnTo>
                    <a:pt x="2054" y="2819"/>
                  </a:lnTo>
                  <a:cubicBezTo>
                    <a:pt x="2118" y="2859"/>
                    <a:pt x="2184" y="2895"/>
                    <a:pt x="2254" y="2923"/>
                  </a:cubicBezTo>
                  <a:cubicBezTo>
                    <a:pt x="2361" y="2968"/>
                    <a:pt x="2494" y="3000"/>
                    <a:pt x="2623" y="3000"/>
                  </a:cubicBezTo>
                  <a:cubicBezTo>
                    <a:pt x="2769" y="3000"/>
                    <a:pt x="2911" y="2959"/>
                    <a:pt x="3008" y="2852"/>
                  </a:cubicBezTo>
                  <a:cubicBezTo>
                    <a:pt x="3190" y="2647"/>
                    <a:pt x="3087" y="2291"/>
                    <a:pt x="2992" y="2070"/>
                  </a:cubicBezTo>
                  <a:cubicBezTo>
                    <a:pt x="2958" y="1988"/>
                    <a:pt x="2914" y="1909"/>
                    <a:pt x="2864" y="1835"/>
                  </a:cubicBezTo>
                  <a:lnTo>
                    <a:pt x="2864" y="1835"/>
                  </a:lnTo>
                  <a:cubicBezTo>
                    <a:pt x="2934" y="1848"/>
                    <a:pt x="3005" y="1856"/>
                    <a:pt x="3076" y="1856"/>
                  </a:cubicBezTo>
                  <a:cubicBezTo>
                    <a:pt x="3180" y="1856"/>
                    <a:pt x="3285" y="1839"/>
                    <a:pt x="3386" y="1797"/>
                  </a:cubicBezTo>
                  <a:cubicBezTo>
                    <a:pt x="3673" y="1677"/>
                    <a:pt x="3854" y="1393"/>
                    <a:pt x="3765" y="1083"/>
                  </a:cubicBezTo>
                  <a:cubicBezTo>
                    <a:pt x="3677" y="773"/>
                    <a:pt x="3395" y="555"/>
                    <a:pt x="3133" y="396"/>
                  </a:cubicBezTo>
                  <a:cubicBezTo>
                    <a:pt x="2854" y="228"/>
                    <a:pt x="2548" y="111"/>
                    <a:pt x="2227" y="50"/>
                  </a:cubicBezTo>
                  <a:cubicBezTo>
                    <a:pt x="2056" y="17"/>
                    <a:pt x="1882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9"/>
            <p:cNvSpPr/>
            <p:nvPr/>
          </p:nvSpPr>
          <p:spPr>
            <a:xfrm>
              <a:off x="1883427" y="859916"/>
              <a:ext cx="125322" cy="227653"/>
            </a:xfrm>
            <a:custGeom>
              <a:avLst/>
              <a:gdLst/>
              <a:ahLst/>
              <a:cxnLst/>
              <a:rect l="l" t="t" r="r" b="b"/>
              <a:pathLst>
                <a:path w="4197" h="7624" extrusionOk="0">
                  <a:moveTo>
                    <a:pt x="740" y="0"/>
                  </a:moveTo>
                  <a:cubicBezTo>
                    <a:pt x="703" y="0"/>
                    <a:pt x="667" y="19"/>
                    <a:pt x="646" y="63"/>
                  </a:cubicBezTo>
                  <a:cubicBezTo>
                    <a:pt x="197" y="992"/>
                    <a:pt x="0" y="2022"/>
                    <a:pt x="76" y="3050"/>
                  </a:cubicBezTo>
                  <a:cubicBezTo>
                    <a:pt x="77" y="3064"/>
                    <a:pt x="80" y="3079"/>
                    <a:pt x="86" y="3092"/>
                  </a:cubicBezTo>
                  <a:cubicBezTo>
                    <a:pt x="80" y="3442"/>
                    <a:pt x="102" y="3792"/>
                    <a:pt x="156" y="4138"/>
                  </a:cubicBezTo>
                  <a:cubicBezTo>
                    <a:pt x="157" y="4156"/>
                    <a:pt x="166" y="4174"/>
                    <a:pt x="180" y="4187"/>
                  </a:cubicBezTo>
                  <a:cubicBezTo>
                    <a:pt x="157" y="4264"/>
                    <a:pt x="214" y="4354"/>
                    <a:pt x="290" y="4354"/>
                  </a:cubicBezTo>
                  <a:cubicBezTo>
                    <a:pt x="311" y="4354"/>
                    <a:pt x="333" y="4348"/>
                    <a:pt x="355" y="4332"/>
                  </a:cubicBezTo>
                  <a:cubicBezTo>
                    <a:pt x="600" y="4163"/>
                    <a:pt x="890" y="4102"/>
                    <a:pt x="1184" y="4093"/>
                  </a:cubicBezTo>
                  <a:cubicBezTo>
                    <a:pt x="1221" y="4092"/>
                    <a:pt x="1258" y="4091"/>
                    <a:pt x="1295" y="4091"/>
                  </a:cubicBezTo>
                  <a:cubicBezTo>
                    <a:pt x="1531" y="4091"/>
                    <a:pt x="1765" y="4120"/>
                    <a:pt x="1994" y="4175"/>
                  </a:cubicBezTo>
                  <a:cubicBezTo>
                    <a:pt x="2493" y="4298"/>
                    <a:pt x="2977" y="4568"/>
                    <a:pt x="3226" y="5033"/>
                  </a:cubicBezTo>
                  <a:cubicBezTo>
                    <a:pt x="3508" y="5560"/>
                    <a:pt x="3469" y="6273"/>
                    <a:pt x="3155" y="6776"/>
                  </a:cubicBezTo>
                  <a:cubicBezTo>
                    <a:pt x="2941" y="7119"/>
                    <a:pt x="2542" y="7378"/>
                    <a:pt x="2136" y="7378"/>
                  </a:cubicBezTo>
                  <a:cubicBezTo>
                    <a:pt x="2007" y="7378"/>
                    <a:pt x="1876" y="7351"/>
                    <a:pt x="1751" y="7293"/>
                  </a:cubicBezTo>
                  <a:cubicBezTo>
                    <a:pt x="1497" y="7172"/>
                    <a:pt x="1287" y="6942"/>
                    <a:pt x="1244" y="6659"/>
                  </a:cubicBezTo>
                  <a:cubicBezTo>
                    <a:pt x="1221" y="6514"/>
                    <a:pt x="1247" y="6343"/>
                    <a:pt x="1347" y="6232"/>
                  </a:cubicBezTo>
                  <a:cubicBezTo>
                    <a:pt x="1408" y="6163"/>
                    <a:pt x="1504" y="6115"/>
                    <a:pt x="1598" y="6115"/>
                  </a:cubicBezTo>
                  <a:cubicBezTo>
                    <a:pt x="1632" y="6115"/>
                    <a:pt x="1666" y="6121"/>
                    <a:pt x="1698" y="6135"/>
                  </a:cubicBezTo>
                  <a:cubicBezTo>
                    <a:pt x="1719" y="6145"/>
                    <a:pt x="1742" y="6150"/>
                    <a:pt x="1763" y="6150"/>
                  </a:cubicBezTo>
                  <a:cubicBezTo>
                    <a:pt x="1805" y="6150"/>
                    <a:pt x="1843" y="6132"/>
                    <a:pt x="1867" y="6091"/>
                  </a:cubicBezTo>
                  <a:cubicBezTo>
                    <a:pt x="1899" y="6039"/>
                    <a:pt x="1883" y="5950"/>
                    <a:pt x="1824" y="5922"/>
                  </a:cubicBezTo>
                  <a:cubicBezTo>
                    <a:pt x="1748" y="5888"/>
                    <a:pt x="1671" y="5872"/>
                    <a:pt x="1596" y="5872"/>
                  </a:cubicBezTo>
                  <a:cubicBezTo>
                    <a:pt x="1351" y="5872"/>
                    <a:pt x="1126" y="6040"/>
                    <a:pt x="1036" y="6285"/>
                  </a:cubicBezTo>
                  <a:cubicBezTo>
                    <a:pt x="920" y="6597"/>
                    <a:pt x="1025" y="6945"/>
                    <a:pt x="1229" y="7195"/>
                  </a:cubicBezTo>
                  <a:cubicBezTo>
                    <a:pt x="1425" y="7437"/>
                    <a:pt x="1720" y="7586"/>
                    <a:pt x="2026" y="7618"/>
                  </a:cubicBezTo>
                  <a:cubicBezTo>
                    <a:pt x="2064" y="7622"/>
                    <a:pt x="2103" y="7623"/>
                    <a:pt x="2142" y="7623"/>
                  </a:cubicBezTo>
                  <a:cubicBezTo>
                    <a:pt x="2440" y="7623"/>
                    <a:pt x="2737" y="7510"/>
                    <a:pt x="2975" y="7333"/>
                  </a:cubicBezTo>
                  <a:cubicBezTo>
                    <a:pt x="3550" y="6899"/>
                    <a:pt x="3747" y="6117"/>
                    <a:pt x="3621" y="5432"/>
                  </a:cubicBezTo>
                  <a:cubicBezTo>
                    <a:pt x="3560" y="5094"/>
                    <a:pt x="3400" y="4781"/>
                    <a:pt x="3162" y="4533"/>
                  </a:cubicBezTo>
                  <a:cubicBezTo>
                    <a:pt x="2947" y="4312"/>
                    <a:pt x="2678" y="4153"/>
                    <a:pt x="2392" y="4042"/>
                  </a:cubicBezTo>
                  <a:cubicBezTo>
                    <a:pt x="2069" y="3915"/>
                    <a:pt x="1718" y="3856"/>
                    <a:pt x="1373" y="3846"/>
                  </a:cubicBezTo>
                  <a:cubicBezTo>
                    <a:pt x="1342" y="3845"/>
                    <a:pt x="1312" y="3844"/>
                    <a:pt x="1281" y="3844"/>
                  </a:cubicBezTo>
                  <a:cubicBezTo>
                    <a:pt x="975" y="3844"/>
                    <a:pt x="660" y="3888"/>
                    <a:pt x="386" y="4025"/>
                  </a:cubicBezTo>
                  <a:cubicBezTo>
                    <a:pt x="356" y="3815"/>
                    <a:pt x="338" y="3602"/>
                    <a:pt x="334" y="3390"/>
                  </a:cubicBezTo>
                  <a:lnTo>
                    <a:pt x="343" y="3390"/>
                  </a:lnTo>
                  <a:lnTo>
                    <a:pt x="3935" y="3549"/>
                  </a:lnTo>
                  <a:cubicBezTo>
                    <a:pt x="3937" y="3549"/>
                    <a:pt x="3939" y="3549"/>
                    <a:pt x="3941" y="3549"/>
                  </a:cubicBezTo>
                  <a:cubicBezTo>
                    <a:pt x="4096" y="3549"/>
                    <a:pt x="4092" y="3307"/>
                    <a:pt x="3935" y="3301"/>
                  </a:cubicBezTo>
                  <a:lnTo>
                    <a:pt x="343" y="3142"/>
                  </a:lnTo>
                  <a:lnTo>
                    <a:pt x="332" y="3142"/>
                  </a:lnTo>
                  <a:cubicBezTo>
                    <a:pt x="332" y="3116"/>
                    <a:pt x="332" y="3087"/>
                    <a:pt x="334" y="3061"/>
                  </a:cubicBezTo>
                  <a:cubicBezTo>
                    <a:pt x="335" y="3038"/>
                    <a:pt x="330" y="3018"/>
                    <a:pt x="321" y="2998"/>
                  </a:cubicBezTo>
                  <a:cubicBezTo>
                    <a:pt x="304" y="2759"/>
                    <a:pt x="303" y="2519"/>
                    <a:pt x="318" y="2280"/>
                  </a:cubicBezTo>
                  <a:lnTo>
                    <a:pt x="318" y="2280"/>
                  </a:lnTo>
                  <a:cubicBezTo>
                    <a:pt x="1530" y="2295"/>
                    <a:pt x="2741" y="2338"/>
                    <a:pt x="3950" y="2408"/>
                  </a:cubicBezTo>
                  <a:cubicBezTo>
                    <a:pt x="3953" y="2408"/>
                    <a:pt x="3956" y="2408"/>
                    <a:pt x="3958" y="2408"/>
                  </a:cubicBezTo>
                  <a:cubicBezTo>
                    <a:pt x="4109" y="2408"/>
                    <a:pt x="4106" y="2169"/>
                    <a:pt x="3950" y="2160"/>
                  </a:cubicBezTo>
                  <a:cubicBezTo>
                    <a:pt x="2747" y="2090"/>
                    <a:pt x="1543" y="2049"/>
                    <a:pt x="338" y="2032"/>
                  </a:cubicBezTo>
                  <a:cubicBezTo>
                    <a:pt x="381" y="1618"/>
                    <a:pt x="469" y="1210"/>
                    <a:pt x="603" y="816"/>
                  </a:cubicBezTo>
                  <a:cubicBezTo>
                    <a:pt x="625" y="848"/>
                    <a:pt x="659" y="869"/>
                    <a:pt x="699" y="871"/>
                  </a:cubicBezTo>
                  <a:cubicBezTo>
                    <a:pt x="1809" y="968"/>
                    <a:pt x="2922" y="1029"/>
                    <a:pt x="4038" y="1055"/>
                  </a:cubicBezTo>
                  <a:cubicBezTo>
                    <a:pt x="4039" y="1055"/>
                    <a:pt x="4040" y="1055"/>
                    <a:pt x="4041" y="1055"/>
                  </a:cubicBezTo>
                  <a:cubicBezTo>
                    <a:pt x="4196" y="1055"/>
                    <a:pt x="4196" y="810"/>
                    <a:pt x="4038" y="807"/>
                  </a:cubicBezTo>
                  <a:cubicBezTo>
                    <a:pt x="2922" y="781"/>
                    <a:pt x="1809" y="721"/>
                    <a:pt x="699" y="624"/>
                  </a:cubicBezTo>
                  <a:cubicBezTo>
                    <a:pt x="695" y="623"/>
                    <a:pt x="690" y="623"/>
                    <a:pt x="686" y="623"/>
                  </a:cubicBezTo>
                  <a:cubicBezTo>
                    <a:pt x="681" y="623"/>
                    <a:pt x="677" y="623"/>
                    <a:pt x="672" y="624"/>
                  </a:cubicBezTo>
                  <a:cubicBezTo>
                    <a:pt x="729" y="476"/>
                    <a:pt x="791" y="332"/>
                    <a:pt x="859" y="189"/>
                  </a:cubicBezTo>
                  <a:cubicBezTo>
                    <a:pt x="907" y="90"/>
                    <a:pt x="821" y="0"/>
                    <a:pt x="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9"/>
            <p:cNvSpPr/>
            <p:nvPr/>
          </p:nvSpPr>
          <p:spPr>
            <a:xfrm>
              <a:off x="1942819" y="674127"/>
              <a:ext cx="85788" cy="47030"/>
            </a:xfrm>
            <a:custGeom>
              <a:avLst/>
              <a:gdLst/>
              <a:ahLst/>
              <a:cxnLst/>
              <a:rect l="l" t="t" r="r" b="b"/>
              <a:pathLst>
                <a:path w="2873" h="1575" extrusionOk="0">
                  <a:moveTo>
                    <a:pt x="1511" y="0"/>
                  </a:moveTo>
                  <a:cubicBezTo>
                    <a:pt x="1408" y="0"/>
                    <a:pt x="1305" y="9"/>
                    <a:pt x="1207" y="34"/>
                  </a:cubicBezTo>
                  <a:cubicBezTo>
                    <a:pt x="1108" y="38"/>
                    <a:pt x="1010" y="50"/>
                    <a:pt x="914" y="72"/>
                  </a:cubicBezTo>
                  <a:cubicBezTo>
                    <a:pt x="689" y="123"/>
                    <a:pt x="458" y="225"/>
                    <a:pt x="321" y="418"/>
                  </a:cubicBezTo>
                  <a:cubicBezTo>
                    <a:pt x="1" y="874"/>
                    <a:pt x="547" y="1334"/>
                    <a:pt x="937" y="1473"/>
                  </a:cubicBezTo>
                  <a:cubicBezTo>
                    <a:pt x="1139" y="1547"/>
                    <a:pt x="1358" y="1574"/>
                    <a:pt x="1572" y="1574"/>
                  </a:cubicBezTo>
                  <a:cubicBezTo>
                    <a:pt x="1583" y="1574"/>
                    <a:pt x="1594" y="1574"/>
                    <a:pt x="1605" y="1574"/>
                  </a:cubicBezTo>
                  <a:cubicBezTo>
                    <a:pt x="1848" y="1571"/>
                    <a:pt x="2107" y="1541"/>
                    <a:pt x="2331" y="1446"/>
                  </a:cubicBezTo>
                  <a:cubicBezTo>
                    <a:pt x="2550" y="1353"/>
                    <a:pt x="2743" y="1181"/>
                    <a:pt x="2808" y="945"/>
                  </a:cubicBezTo>
                  <a:cubicBezTo>
                    <a:pt x="2872" y="715"/>
                    <a:pt x="2782" y="477"/>
                    <a:pt x="2616" y="313"/>
                  </a:cubicBezTo>
                  <a:cubicBezTo>
                    <a:pt x="2414" y="114"/>
                    <a:pt x="2135" y="46"/>
                    <a:pt x="1860" y="22"/>
                  </a:cubicBezTo>
                  <a:cubicBezTo>
                    <a:pt x="1749" y="12"/>
                    <a:pt x="1630" y="0"/>
                    <a:pt x="1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9"/>
            <p:cNvSpPr/>
            <p:nvPr/>
          </p:nvSpPr>
          <p:spPr>
            <a:xfrm>
              <a:off x="1779066" y="543878"/>
              <a:ext cx="107436" cy="117648"/>
            </a:xfrm>
            <a:custGeom>
              <a:avLst/>
              <a:gdLst/>
              <a:ahLst/>
              <a:cxnLst/>
              <a:rect l="l" t="t" r="r" b="b"/>
              <a:pathLst>
                <a:path w="3598" h="3940" extrusionOk="0">
                  <a:moveTo>
                    <a:pt x="1780" y="1"/>
                  </a:moveTo>
                  <a:lnTo>
                    <a:pt x="1780" y="1"/>
                  </a:lnTo>
                  <a:cubicBezTo>
                    <a:pt x="1670" y="20"/>
                    <a:pt x="1562" y="50"/>
                    <a:pt x="1456" y="87"/>
                  </a:cubicBezTo>
                  <a:cubicBezTo>
                    <a:pt x="1443" y="87"/>
                    <a:pt x="1428" y="90"/>
                    <a:pt x="1415" y="94"/>
                  </a:cubicBezTo>
                  <a:cubicBezTo>
                    <a:pt x="610" y="345"/>
                    <a:pt x="44" y="1143"/>
                    <a:pt x="23" y="1979"/>
                  </a:cubicBezTo>
                  <a:cubicBezTo>
                    <a:pt x="1" y="2841"/>
                    <a:pt x="624" y="3584"/>
                    <a:pt x="1422" y="3847"/>
                  </a:cubicBezTo>
                  <a:cubicBezTo>
                    <a:pt x="1614" y="3910"/>
                    <a:pt x="1809" y="3940"/>
                    <a:pt x="2002" y="3940"/>
                  </a:cubicBezTo>
                  <a:cubicBezTo>
                    <a:pt x="2623" y="3940"/>
                    <a:pt x="3220" y="3632"/>
                    <a:pt x="3597" y="3129"/>
                  </a:cubicBezTo>
                  <a:cubicBezTo>
                    <a:pt x="2916" y="2854"/>
                    <a:pt x="2369" y="2253"/>
                    <a:pt x="2044" y="1590"/>
                  </a:cubicBezTo>
                  <a:cubicBezTo>
                    <a:pt x="1787" y="1091"/>
                    <a:pt x="1728" y="544"/>
                    <a:pt x="1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9"/>
            <p:cNvSpPr/>
            <p:nvPr/>
          </p:nvSpPr>
          <p:spPr>
            <a:xfrm>
              <a:off x="1830694" y="542982"/>
              <a:ext cx="69663" cy="94387"/>
            </a:xfrm>
            <a:custGeom>
              <a:avLst/>
              <a:gdLst/>
              <a:ahLst/>
              <a:cxnLst/>
              <a:rect l="l" t="t" r="r" b="b"/>
              <a:pathLst>
                <a:path w="2333" h="3161" extrusionOk="0">
                  <a:moveTo>
                    <a:pt x="390" y="1"/>
                  </a:moveTo>
                  <a:cubicBezTo>
                    <a:pt x="382" y="1"/>
                    <a:pt x="375" y="1"/>
                    <a:pt x="367" y="1"/>
                  </a:cubicBezTo>
                  <a:cubicBezTo>
                    <a:pt x="261" y="2"/>
                    <a:pt x="156" y="11"/>
                    <a:pt x="52" y="31"/>
                  </a:cubicBezTo>
                  <a:cubicBezTo>
                    <a:pt x="0" y="574"/>
                    <a:pt x="60" y="1121"/>
                    <a:pt x="316" y="1620"/>
                  </a:cubicBezTo>
                  <a:cubicBezTo>
                    <a:pt x="641" y="2283"/>
                    <a:pt x="1189" y="2884"/>
                    <a:pt x="1870" y="3160"/>
                  </a:cubicBezTo>
                  <a:cubicBezTo>
                    <a:pt x="1932" y="3075"/>
                    <a:pt x="1987" y="2988"/>
                    <a:pt x="2036" y="2896"/>
                  </a:cubicBezTo>
                  <a:cubicBezTo>
                    <a:pt x="2251" y="2491"/>
                    <a:pt x="2333" y="2023"/>
                    <a:pt x="2247" y="1572"/>
                  </a:cubicBezTo>
                  <a:cubicBezTo>
                    <a:pt x="2164" y="1143"/>
                    <a:pt x="1923" y="740"/>
                    <a:pt x="1592" y="455"/>
                  </a:cubicBezTo>
                  <a:cubicBezTo>
                    <a:pt x="1256" y="166"/>
                    <a:pt x="833" y="1"/>
                    <a:pt x="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9"/>
            <p:cNvSpPr/>
            <p:nvPr/>
          </p:nvSpPr>
          <p:spPr>
            <a:xfrm>
              <a:off x="1931412" y="544326"/>
              <a:ext cx="107377" cy="117648"/>
            </a:xfrm>
            <a:custGeom>
              <a:avLst/>
              <a:gdLst/>
              <a:ahLst/>
              <a:cxnLst/>
              <a:rect l="l" t="t" r="r" b="b"/>
              <a:pathLst>
                <a:path w="3596" h="3940" extrusionOk="0">
                  <a:moveTo>
                    <a:pt x="1779" y="0"/>
                  </a:moveTo>
                  <a:lnTo>
                    <a:pt x="1779" y="0"/>
                  </a:lnTo>
                  <a:cubicBezTo>
                    <a:pt x="1669" y="20"/>
                    <a:pt x="1561" y="49"/>
                    <a:pt x="1456" y="87"/>
                  </a:cubicBezTo>
                  <a:cubicBezTo>
                    <a:pt x="1441" y="87"/>
                    <a:pt x="1428" y="89"/>
                    <a:pt x="1414" y="94"/>
                  </a:cubicBezTo>
                  <a:cubicBezTo>
                    <a:pt x="610" y="345"/>
                    <a:pt x="43" y="1143"/>
                    <a:pt x="21" y="1978"/>
                  </a:cubicBezTo>
                  <a:cubicBezTo>
                    <a:pt x="0" y="2841"/>
                    <a:pt x="622" y="3584"/>
                    <a:pt x="1422" y="3847"/>
                  </a:cubicBezTo>
                  <a:cubicBezTo>
                    <a:pt x="1613" y="3910"/>
                    <a:pt x="1808" y="3940"/>
                    <a:pt x="2001" y="3940"/>
                  </a:cubicBezTo>
                  <a:cubicBezTo>
                    <a:pt x="2621" y="3940"/>
                    <a:pt x="3219" y="3632"/>
                    <a:pt x="3596" y="3128"/>
                  </a:cubicBezTo>
                  <a:cubicBezTo>
                    <a:pt x="2916" y="2854"/>
                    <a:pt x="2368" y="2253"/>
                    <a:pt x="2043" y="1590"/>
                  </a:cubicBezTo>
                  <a:cubicBezTo>
                    <a:pt x="1787" y="1093"/>
                    <a:pt x="1727" y="545"/>
                    <a:pt x="17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9"/>
            <p:cNvSpPr/>
            <p:nvPr/>
          </p:nvSpPr>
          <p:spPr>
            <a:xfrm>
              <a:off x="1982980" y="543430"/>
              <a:ext cx="69723" cy="94358"/>
            </a:xfrm>
            <a:custGeom>
              <a:avLst/>
              <a:gdLst/>
              <a:ahLst/>
              <a:cxnLst/>
              <a:rect l="l" t="t" r="r" b="b"/>
              <a:pathLst>
                <a:path w="2335" h="3160" extrusionOk="0">
                  <a:moveTo>
                    <a:pt x="390" y="1"/>
                  </a:moveTo>
                  <a:cubicBezTo>
                    <a:pt x="382" y="1"/>
                    <a:pt x="375" y="1"/>
                    <a:pt x="367" y="1"/>
                  </a:cubicBezTo>
                  <a:cubicBezTo>
                    <a:pt x="262" y="2"/>
                    <a:pt x="156" y="13"/>
                    <a:pt x="52" y="30"/>
                  </a:cubicBezTo>
                  <a:cubicBezTo>
                    <a:pt x="0" y="575"/>
                    <a:pt x="60" y="1123"/>
                    <a:pt x="316" y="1620"/>
                  </a:cubicBezTo>
                  <a:cubicBezTo>
                    <a:pt x="641" y="2283"/>
                    <a:pt x="1189" y="2884"/>
                    <a:pt x="1869" y="3160"/>
                  </a:cubicBezTo>
                  <a:cubicBezTo>
                    <a:pt x="1932" y="3077"/>
                    <a:pt x="1989" y="2988"/>
                    <a:pt x="2038" y="2896"/>
                  </a:cubicBezTo>
                  <a:cubicBezTo>
                    <a:pt x="2251" y="2491"/>
                    <a:pt x="2334" y="2023"/>
                    <a:pt x="2248" y="1572"/>
                  </a:cubicBezTo>
                  <a:cubicBezTo>
                    <a:pt x="2165" y="1143"/>
                    <a:pt x="1923" y="740"/>
                    <a:pt x="1593" y="456"/>
                  </a:cubicBezTo>
                  <a:cubicBezTo>
                    <a:pt x="1257" y="168"/>
                    <a:pt x="834" y="1"/>
                    <a:pt x="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9"/>
            <p:cNvSpPr/>
            <p:nvPr/>
          </p:nvSpPr>
          <p:spPr>
            <a:xfrm>
              <a:off x="2118963" y="1050931"/>
              <a:ext cx="76053" cy="73247"/>
            </a:xfrm>
            <a:custGeom>
              <a:avLst/>
              <a:gdLst/>
              <a:ahLst/>
              <a:cxnLst/>
              <a:rect l="l" t="t" r="r" b="b"/>
              <a:pathLst>
                <a:path w="2547" h="2453" extrusionOk="0">
                  <a:moveTo>
                    <a:pt x="1321" y="194"/>
                  </a:moveTo>
                  <a:cubicBezTo>
                    <a:pt x="1891" y="194"/>
                    <a:pt x="2354" y="657"/>
                    <a:pt x="2354" y="1227"/>
                  </a:cubicBezTo>
                  <a:cubicBezTo>
                    <a:pt x="2354" y="1644"/>
                    <a:pt x="2103" y="2020"/>
                    <a:pt x="1717" y="2179"/>
                  </a:cubicBezTo>
                  <a:cubicBezTo>
                    <a:pt x="1590" y="2232"/>
                    <a:pt x="1455" y="2258"/>
                    <a:pt x="1322" y="2258"/>
                  </a:cubicBezTo>
                  <a:cubicBezTo>
                    <a:pt x="1053" y="2258"/>
                    <a:pt x="789" y="2153"/>
                    <a:pt x="592" y="1955"/>
                  </a:cubicBezTo>
                  <a:cubicBezTo>
                    <a:pt x="297" y="1661"/>
                    <a:pt x="208" y="1216"/>
                    <a:pt x="368" y="830"/>
                  </a:cubicBezTo>
                  <a:cubicBezTo>
                    <a:pt x="527" y="445"/>
                    <a:pt x="904" y="194"/>
                    <a:pt x="1321" y="194"/>
                  </a:cubicBezTo>
                  <a:close/>
                  <a:moveTo>
                    <a:pt x="1321" y="1"/>
                  </a:moveTo>
                  <a:cubicBezTo>
                    <a:pt x="1003" y="1"/>
                    <a:pt x="689" y="125"/>
                    <a:pt x="454" y="360"/>
                  </a:cubicBezTo>
                  <a:cubicBezTo>
                    <a:pt x="104" y="710"/>
                    <a:pt x="0" y="1237"/>
                    <a:pt x="189" y="1695"/>
                  </a:cubicBezTo>
                  <a:cubicBezTo>
                    <a:pt x="379" y="2153"/>
                    <a:pt x="825" y="2452"/>
                    <a:pt x="1321" y="2452"/>
                  </a:cubicBezTo>
                  <a:cubicBezTo>
                    <a:pt x="1998" y="2451"/>
                    <a:pt x="2547" y="1903"/>
                    <a:pt x="2547" y="1227"/>
                  </a:cubicBezTo>
                  <a:cubicBezTo>
                    <a:pt x="2547" y="731"/>
                    <a:pt x="2248" y="283"/>
                    <a:pt x="1790" y="94"/>
                  </a:cubicBezTo>
                  <a:cubicBezTo>
                    <a:pt x="1638" y="31"/>
                    <a:pt x="1479" y="1"/>
                    <a:pt x="1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9"/>
            <p:cNvSpPr/>
            <p:nvPr/>
          </p:nvSpPr>
          <p:spPr>
            <a:xfrm>
              <a:off x="2163365" y="1065084"/>
              <a:ext cx="17468" cy="17767"/>
            </a:xfrm>
            <a:custGeom>
              <a:avLst/>
              <a:gdLst/>
              <a:ahLst/>
              <a:cxnLst/>
              <a:rect l="l" t="t" r="r" b="b"/>
              <a:pathLst>
                <a:path w="585" h="595" extrusionOk="0">
                  <a:moveTo>
                    <a:pt x="319" y="0"/>
                  </a:moveTo>
                  <a:cubicBezTo>
                    <a:pt x="305" y="0"/>
                    <a:pt x="292" y="4"/>
                    <a:pt x="281" y="12"/>
                  </a:cubicBezTo>
                  <a:cubicBezTo>
                    <a:pt x="265" y="8"/>
                    <a:pt x="249" y="7"/>
                    <a:pt x="234" y="7"/>
                  </a:cubicBezTo>
                  <a:cubicBezTo>
                    <a:pt x="122" y="7"/>
                    <a:pt x="32" y="102"/>
                    <a:pt x="27" y="215"/>
                  </a:cubicBezTo>
                  <a:cubicBezTo>
                    <a:pt x="27" y="230"/>
                    <a:pt x="28" y="245"/>
                    <a:pt x="30" y="258"/>
                  </a:cubicBezTo>
                  <a:cubicBezTo>
                    <a:pt x="0" y="382"/>
                    <a:pt x="70" y="512"/>
                    <a:pt x="183" y="567"/>
                  </a:cubicBezTo>
                  <a:cubicBezTo>
                    <a:pt x="219" y="586"/>
                    <a:pt x="259" y="595"/>
                    <a:pt x="298" y="595"/>
                  </a:cubicBezTo>
                  <a:cubicBezTo>
                    <a:pt x="382" y="595"/>
                    <a:pt x="463" y="553"/>
                    <a:pt x="512" y="478"/>
                  </a:cubicBezTo>
                  <a:cubicBezTo>
                    <a:pt x="585" y="370"/>
                    <a:pt x="567" y="229"/>
                    <a:pt x="491" y="128"/>
                  </a:cubicBezTo>
                  <a:cubicBezTo>
                    <a:pt x="454" y="79"/>
                    <a:pt x="407" y="39"/>
                    <a:pt x="352" y="9"/>
                  </a:cubicBezTo>
                  <a:cubicBezTo>
                    <a:pt x="342" y="3"/>
                    <a:pt x="330" y="0"/>
                    <a:pt x="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9"/>
            <p:cNvSpPr/>
            <p:nvPr/>
          </p:nvSpPr>
          <p:spPr>
            <a:xfrm>
              <a:off x="1665688" y="553493"/>
              <a:ext cx="54047" cy="52792"/>
            </a:xfrm>
            <a:custGeom>
              <a:avLst/>
              <a:gdLst/>
              <a:ahLst/>
              <a:cxnLst/>
              <a:rect l="l" t="t" r="r" b="b"/>
              <a:pathLst>
                <a:path w="1810" h="1768" extrusionOk="0">
                  <a:moveTo>
                    <a:pt x="523" y="1"/>
                  </a:moveTo>
                  <a:cubicBezTo>
                    <a:pt x="411" y="53"/>
                    <a:pt x="313" y="130"/>
                    <a:pt x="238" y="226"/>
                  </a:cubicBezTo>
                  <a:cubicBezTo>
                    <a:pt x="155" y="333"/>
                    <a:pt x="94" y="455"/>
                    <a:pt x="58" y="585"/>
                  </a:cubicBezTo>
                  <a:cubicBezTo>
                    <a:pt x="9" y="744"/>
                    <a:pt x="0" y="913"/>
                    <a:pt x="33" y="1076"/>
                  </a:cubicBezTo>
                  <a:cubicBezTo>
                    <a:pt x="64" y="1229"/>
                    <a:pt x="137" y="1372"/>
                    <a:pt x="242" y="1486"/>
                  </a:cubicBezTo>
                  <a:cubicBezTo>
                    <a:pt x="418" y="1667"/>
                    <a:pt x="659" y="1767"/>
                    <a:pt x="906" y="1767"/>
                  </a:cubicBezTo>
                  <a:cubicBezTo>
                    <a:pt x="976" y="1767"/>
                    <a:pt x="1046" y="1759"/>
                    <a:pt x="1116" y="1743"/>
                  </a:cubicBezTo>
                  <a:cubicBezTo>
                    <a:pt x="1268" y="1704"/>
                    <a:pt x="1406" y="1624"/>
                    <a:pt x="1514" y="1513"/>
                  </a:cubicBezTo>
                  <a:cubicBezTo>
                    <a:pt x="1630" y="1394"/>
                    <a:pt x="1713" y="1249"/>
                    <a:pt x="1757" y="1090"/>
                  </a:cubicBezTo>
                  <a:cubicBezTo>
                    <a:pt x="1793" y="971"/>
                    <a:pt x="1809" y="848"/>
                    <a:pt x="1806" y="725"/>
                  </a:cubicBezTo>
                  <a:cubicBezTo>
                    <a:pt x="1805" y="606"/>
                    <a:pt x="1781" y="490"/>
                    <a:pt x="1738" y="380"/>
                  </a:cubicBezTo>
                  <a:lnTo>
                    <a:pt x="1079" y="186"/>
                  </a:lnTo>
                  <a:lnTo>
                    <a:pt x="993" y="477"/>
                  </a:lnTo>
                  <a:lnTo>
                    <a:pt x="1508" y="628"/>
                  </a:lnTo>
                  <a:cubicBezTo>
                    <a:pt x="1536" y="748"/>
                    <a:pt x="1530" y="875"/>
                    <a:pt x="1493" y="993"/>
                  </a:cubicBezTo>
                  <a:cubicBezTo>
                    <a:pt x="1463" y="1102"/>
                    <a:pt x="1406" y="1200"/>
                    <a:pt x="1327" y="1280"/>
                  </a:cubicBezTo>
                  <a:cubicBezTo>
                    <a:pt x="1251" y="1354"/>
                    <a:pt x="1158" y="1406"/>
                    <a:pt x="1055" y="1431"/>
                  </a:cubicBezTo>
                  <a:cubicBezTo>
                    <a:pt x="1010" y="1442"/>
                    <a:pt x="963" y="1447"/>
                    <a:pt x="916" y="1447"/>
                  </a:cubicBezTo>
                  <a:cubicBezTo>
                    <a:pt x="856" y="1447"/>
                    <a:pt x="795" y="1438"/>
                    <a:pt x="736" y="1421"/>
                  </a:cubicBezTo>
                  <a:cubicBezTo>
                    <a:pt x="630" y="1391"/>
                    <a:pt x="533" y="1335"/>
                    <a:pt x="456" y="1254"/>
                  </a:cubicBezTo>
                  <a:cubicBezTo>
                    <a:pt x="383" y="1179"/>
                    <a:pt x="334" y="1084"/>
                    <a:pt x="313" y="981"/>
                  </a:cubicBezTo>
                  <a:cubicBezTo>
                    <a:pt x="291" y="872"/>
                    <a:pt x="297" y="757"/>
                    <a:pt x="331" y="649"/>
                  </a:cubicBezTo>
                  <a:cubicBezTo>
                    <a:pt x="379" y="477"/>
                    <a:pt x="496" y="333"/>
                    <a:pt x="655" y="25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9"/>
            <p:cNvSpPr/>
            <p:nvPr/>
          </p:nvSpPr>
          <p:spPr>
            <a:xfrm>
              <a:off x="1681514" y="501447"/>
              <a:ext cx="65961" cy="55808"/>
            </a:xfrm>
            <a:custGeom>
              <a:avLst/>
              <a:gdLst/>
              <a:ahLst/>
              <a:cxnLst/>
              <a:rect l="l" t="t" r="r" b="b"/>
              <a:pathLst>
                <a:path w="2209" h="1869" extrusionOk="0">
                  <a:moveTo>
                    <a:pt x="897" y="317"/>
                  </a:moveTo>
                  <a:cubicBezTo>
                    <a:pt x="949" y="317"/>
                    <a:pt x="1004" y="332"/>
                    <a:pt x="1061" y="362"/>
                  </a:cubicBezTo>
                  <a:cubicBezTo>
                    <a:pt x="1159" y="413"/>
                    <a:pt x="1218" y="484"/>
                    <a:pt x="1238" y="576"/>
                  </a:cubicBezTo>
                  <a:cubicBezTo>
                    <a:pt x="1257" y="668"/>
                    <a:pt x="1235" y="775"/>
                    <a:pt x="1171" y="899"/>
                  </a:cubicBezTo>
                  <a:lnTo>
                    <a:pt x="997" y="1230"/>
                  </a:lnTo>
                  <a:lnTo>
                    <a:pt x="387" y="913"/>
                  </a:lnTo>
                  <a:lnTo>
                    <a:pt x="561" y="582"/>
                  </a:lnTo>
                  <a:cubicBezTo>
                    <a:pt x="626" y="457"/>
                    <a:pt x="700" y="377"/>
                    <a:pt x="787" y="340"/>
                  </a:cubicBezTo>
                  <a:cubicBezTo>
                    <a:pt x="822" y="325"/>
                    <a:pt x="859" y="317"/>
                    <a:pt x="897" y="317"/>
                  </a:cubicBezTo>
                  <a:close/>
                  <a:moveTo>
                    <a:pt x="918" y="0"/>
                  </a:moveTo>
                  <a:cubicBezTo>
                    <a:pt x="905" y="0"/>
                    <a:pt x="892" y="1"/>
                    <a:pt x="879" y="2"/>
                  </a:cubicBezTo>
                  <a:cubicBezTo>
                    <a:pt x="767" y="13"/>
                    <a:pt x="660" y="58"/>
                    <a:pt x="574" y="131"/>
                  </a:cubicBezTo>
                  <a:cubicBezTo>
                    <a:pt x="470" y="215"/>
                    <a:pt x="387" y="322"/>
                    <a:pt x="328" y="442"/>
                  </a:cubicBezTo>
                  <a:lnTo>
                    <a:pt x="0" y="1070"/>
                  </a:lnTo>
                  <a:lnTo>
                    <a:pt x="1527" y="1868"/>
                  </a:lnTo>
                  <a:lnTo>
                    <a:pt x="1675" y="1585"/>
                  </a:lnTo>
                  <a:lnTo>
                    <a:pt x="1230" y="1352"/>
                  </a:lnTo>
                  <a:lnTo>
                    <a:pt x="1411" y="1008"/>
                  </a:lnTo>
                  <a:cubicBezTo>
                    <a:pt x="1422" y="988"/>
                    <a:pt x="1431" y="968"/>
                    <a:pt x="1439" y="947"/>
                  </a:cubicBezTo>
                  <a:lnTo>
                    <a:pt x="2049" y="868"/>
                  </a:lnTo>
                  <a:lnTo>
                    <a:pt x="2208" y="562"/>
                  </a:lnTo>
                  <a:lnTo>
                    <a:pt x="1523" y="651"/>
                  </a:lnTo>
                  <a:cubicBezTo>
                    <a:pt x="1539" y="536"/>
                    <a:pt x="1518" y="417"/>
                    <a:pt x="1463" y="315"/>
                  </a:cubicBezTo>
                  <a:cubicBezTo>
                    <a:pt x="1405" y="211"/>
                    <a:pt x="1318" y="128"/>
                    <a:pt x="1211" y="76"/>
                  </a:cubicBezTo>
                  <a:cubicBezTo>
                    <a:pt x="1122" y="26"/>
                    <a:pt x="1020" y="0"/>
                    <a:pt x="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9"/>
            <p:cNvSpPr/>
            <p:nvPr/>
          </p:nvSpPr>
          <p:spPr>
            <a:xfrm>
              <a:off x="1711822" y="450834"/>
              <a:ext cx="64318" cy="61541"/>
            </a:xfrm>
            <a:custGeom>
              <a:avLst/>
              <a:gdLst/>
              <a:ahLst/>
              <a:cxnLst/>
              <a:rect l="l" t="t" r="r" b="b"/>
              <a:pathLst>
                <a:path w="2154" h="2061" extrusionOk="0">
                  <a:moveTo>
                    <a:pt x="787" y="0"/>
                  </a:moveTo>
                  <a:lnTo>
                    <a:pt x="0" y="981"/>
                  </a:lnTo>
                  <a:lnTo>
                    <a:pt x="1344" y="2060"/>
                  </a:lnTo>
                  <a:lnTo>
                    <a:pt x="2153" y="1053"/>
                  </a:lnTo>
                  <a:lnTo>
                    <a:pt x="1944" y="885"/>
                  </a:lnTo>
                  <a:lnTo>
                    <a:pt x="1336" y="1642"/>
                  </a:lnTo>
                  <a:lnTo>
                    <a:pt x="965" y="1345"/>
                  </a:lnTo>
                  <a:lnTo>
                    <a:pt x="1485" y="695"/>
                  </a:lnTo>
                  <a:lnTo>
                    <a:pt x="1279" y="530"/>
                  </a:lnTo>
                  <a:lnTo>
                    <a:pt x="758" y="1180"/>
                  </a:lnTo>
                  <a:lnTo>
                    <a:pt x="410" y="898"/>
                  </a:lnTo>
                  <a:lnTo>
                    <a:pt x="996" y="167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9"/>
            <p:cNvSpPr/>
            <p:nvPr/>
          </p:nvSpPr>
          <p:spPr>
            <a:xfrm>
              <a:off x="1761479" y="420616"/>
              <a:ext cx="57899" cy="60467"/>
            </a:xfrm>
            <a:custGeom>
              <a:avLst/>
              <a:gdLst/>
              <a:ahLst/>
              <a:cxnLst/>
              <a:rect l="l" t="t" r="r" b="b"/>
              <a:pathLst>
                <a:path w="1939" h="2025" extrusionOk="0">
                  <a:moveTo>
                    <a:pt x="324" y="349"/>
                  </a:moveTo>
                  <a:lnTo>
                    <a:pt x="1053" y="725"/>
                  </a:lnTo>
                  <a:lnTo>
                    <a:pt x="552" y="1136"/>
                  </a:lnTo>
                  <a:lnTo>
                    <a:pt x="324" y="349"/>
                  </a:lnTo>
                  <a:close/>
                  <a:moveTo>
                    <a:pt x="244" y="0"/>
                  </a:moveTo>
                  <a:lnTo>
                    <a:pt x="0" y="201"/>
                  </a:lnTo>
                  <a:lnTo>
                    <a:pt x="496" y="2024"/>
                  </a:lnTo>
                  <a:lnTo>
                    <a:pt x="751" y="1815"/>
                  </a:lnTo>
                  <a:lnTo>
                    <a:pt x="628" y="1400"/>
                  </a:lnTo>
                  <a:lnTo>
                    <a:pt x="1294" y="851"/>
                  </a:lnTo>
                  <a:lnTo>
                    <a:pt x="1680" y="1050"/>
                  </a:lnTo>
                  <a:lnTo>
                    <a:pt x="1938" y="837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9"/>
            <p:cNvSpPr/>
            <p:nvPr/>
          </p:nvSpPr>
          <p:spPr>
            <a:xfrm>
              <a:off x="1790592" y="382634"/>
              <a:ext cx="48373" cy="57899"/>
            </a:xfrm>
            <a:custGeom>
              <a:avLst/>
              <a:gdLst/>
              <a:ahLst/>
              <a:cxnLst/>
              <a:rect l="l" t="t" r="r" b="b"/>
              <a:pathLst>
                <a:path w="1620" h="1939" extrusionOk="0">
                  <a:moveTo>
                    <a:pt x="1277" y="1"/>
                  </a:moveTo>
                  <a:lnTo>
                    <a:pt x="0" y="713"/>
                  </a:lnTo>
                  <a:lnTo>
                    <a:pt x="132" y="949"/>
                  </a:lnTo>
                  <a:lnTo>
                    <a:pt x="631" y="670"/>
                  </a:lnTo>
                  <a:lnTo>
                    <a:pt x="1339" y="1939"/>
                  </a:lnTo>
                  <a:lnTo>
                    <a:pt x="1619" y="1783"/>
                  </a:lnTo>
                  <a:lnTo>
                    <a:pt x="910" y="514"/>
                  </a:lnTo>
                  <a:lnTo>
                    <a:pt x="1409" y="23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9"/>
            <p:cNvSpPr/>
            <p:nvPr/>
          </p:nvSpPr>
          <p:spPr>
            <a:xfrm>
              <a:off x="1839204" y="374482"/>
              <a:ext cx="28636" cy="50672"/>
            </a:xfrm>
            <a:custGeom>
              <a:avLst/>
              <a:gdLst/>
              <a:ahLst/>
              <a:cxnLst/>
              <a:rect l="l" t="t" r="r" b="b"/>
              <a:pathLst>
                <a:path w="959" h="1697" extrusionOk="0">
                  <a:moveTo>
                    <a:pt x="337" y="1"/>
                  </a:moveTo>
                  <a:lnTo>
                    <a:pt x="0" y="140"/>
                  </a:lnTo>
                  <a:lnTo>
                    <a:pt x="494" y="1182"/>
                  </a:lnTo>
                  <a:lnTo>
                    <a:pt x="720" y="1090"/>
                  </a:lnTo>
                  <a:lnTo>
                    <a:pt x="337" y="1"/>
                  </a:lnTo>
                  <a:close/>
                  <a:moveTo>
                    <a:pt x="763" y="1310"/>
                  </a:moveTo>
                  <a:cubicBezTo>
                    <a:pt x="737" y="1310"/>
                    <a:pt x="710" y="1316"/>
                    <a:pt x="686" y="1327"/>
                  </a:cubicBezTo>
                  <a:cubicBezTo>
                    <a:pt x="637" y="1345"/>
                    <a:pt x="597" y="1382"/>
                    <a:pt x="574" y="1431"/>
                  </a:cubicBezTo>
                  <a:cubicBezTo>
                    <a:pt x="554" y="1477"/>
                    <a:pt x="554" y="1531"/>
                    <a:pt x="574" y="1578"/>
                  </a:cubicBezTo>
                  <a:cubicBezTo>
                    <a:pt x="594" y="1626"/>
                    <a:pt x="631" y="1664"/>
                    <a:pt x="680" y="1683"/>
                  </a:cubicBezTo>
                  <a:cubicBezTo>
                    <a:pt x="703" y="1692"/>
                    <a:pt x="727" y="1696"/>
                    <a:pt x="751" y="1696"/>
                  </a:cubicBezTo>
                  <a:cubicBezTo>
                    <a:pt x="778" y="1696"/>
                    <a:pt x="805" y="1691"/>
                    <a:pt x="831" y="1679"/>
                  </a:cubicBezTo>
                  <a:cubicBezTo>
                    <a:pt x="880" y="1661"/>
                    <a:pt x="919" y="1623"/>
                    <a:pt x="938" y="1575"/>
                  </a:cubicBezTo>
                  <a:cubicBezTo>
                    <a:pt x="959" y="1528"/>
                    <a:pt x="959" y="1474"/>
                    <a:pt x="938" y="1428"/>
                  </a:cubicBezTo>
                  <a:cubicBezTo>
                    <a:pt x="920" y="1381"/>
                    <a:pt x="883" y="1342"/>
                    <a:pt x="836" y="1324"/>
                  </a:cubicBezTo>
                  <a:cubicBezTo>
                    <a:pt x="812" y="1315"/>
                    <a:pt x="787" y="1310"/>
                    <a:pt x="763" y="13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65"/>
          <p:cNvSpPr txBox="1">
            <a:spLocks noGrp="1"/>
          </p:cNvSpPr>
          <p:nvPr>
            <p:ph type="title"/>
          </p:nvPr>
        </p:nvSpPr>
        <p:spPr>
          <a:xfrm>
            <a:off x="1902362" y="517878"/>
            <a:ext cx="5366400" cy="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SẮM VAI</a:t>
            </a:r>
            <a:endParaRPr sz="80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grpSp>
        <p:nvGrpSpPr>
          <p:cNvPr id="1926" name="Google Shape;1926;p65"/>
          <p:cNvGrpSpPr/>
          <p:nvPr/>
        </p:nvGrpSpPr>
        <p:grpSpPr>
          <a:xfrm>
            <a:off x="6608" y="-47748"/>
            <a:ext cx="1265850" cy="1439353"/>
            <a:chOff x="6334598" y="2836021"/>
            <a:chExt cx="857370" cy="830556"/>
          </a:xfrm>
        </p:grpSpPr>
        <p:sp>
          <p:nvSpPr>
            <p:cNvPr id="1927" name="Google Shape;1927;p65"/>
            <p:cNvSpPr/>
            <p:nvPr/>
          </p:nvSpPr>
          <p:spPr>
            <a:xfrm>
              <a:off x="6334598" y="2836021"/>
              <a:ext cx="857370" cy="830556"/>
            </a:xfrm>
            <a:custGeom>
              <a:avLst/>
              <a:gdLst/>
              <a:ahLst/>
              <a:cxnLst/>
              <a:rect l="l" t="t" r="r" b="b"/>
              <a:pathLst>
                <a:path w="28713" h="27815" extrusionOk="0">
                  <a:moveTo>
                    <a:pt x="14469" y="1"/>
                  </a:moveTo>
                  <a:cubicBezTo>
                    <a:pt x="13971" y="421"/>
                    <a:pt x="13405" y="752"/>
                    <a:pt x="12797" y="983"/>
                  </a:cubicBezTo>
                  <a:cubicBezTo>
                    <a:pt x="12738" y="1459"/>
                    <a:pt x="12623" y="1928"/>
                    <a:pt x="12454" y="2378"/>
                  </a:cubicBezTo>
                  <a:cubicBezTo>
                    <a:pt x="12675" y="2746"/>
                    <a:pt x="12813" y="3157"/>
                    <a:pt x="12856" y="3584"/>
                  </a:cubicBezTo>
                  <a:lnTo>
                    <a:pt x="12794" y="3569"/>
                  </a:lnTo>
                  <a:lnTo>
                    <a:pt x="12200" y="1893"/>
                  </a:lnTo>
                  <a:cubicBezTo>
                    <a:pt x="12068" y="1520"/>
                    <a:pt x="11717" y="1271"/>
                    <a:pt x="11320" y="1271"/>
                  </a:cubicBezTo>
                  <a:cubicBezTo>
                    <a:pt x="10924" y="1271"/>
                    <a:pt x="10573" y="1520"/>
                    <a:pt x="10441" y="1893"/>
                  </a:cubicBezTo>
                  <a:lnTo>
                    <a:pt x="10252" y="2425"/>
                  </a:lnTo>
                  <a:cubicBezTo>
                    <a:pt x="10255" y="2304"/>
                    <a:pt x="10240" y="2182"/>
                    <a:pt x="10211" y="2065"/>
                  </a:cubicBezTo>
                  <a:cubicBezTo>
                    <a:pt x="10114" y="1698"/>
                    <a:pt x="9871" y="1387"/>
                    <a:pt x="9540" y="1204"/>
                  </a:cubicBezTo>
                  <a:cubicBezTo>
                    <a:pt x="9337" y="1091"/>
                    <a:pt x="9111" y="1033"/>
                    <a:pt x="8884" y="1033"/>
                  </a:cubicBezTo>
                  <a:cubicBezTo>
                    <a:pt x="8752" y="1033"/>
                    <a:pt x="8620" y="1052"/>
                    <a:pt x="8492" y="1091"/>
                  </a:cubicBezTo>
                  <a:cubicBezTo>
                    <a:pt x="8457" y="1102"/>
                    <a:pt x="8422" y="1114"/>
                    <a:pt x="8388" y="1128"/>
                  </a:cubicBezTo>
                  <a:cubicBezTo>
                    <a:pt x="8258" y="1169"/>
                    <a:pt x="8136" y="1234"/>
                    <a:pt x="8029" y="1320"/>
                  </a:cubicBezTo>
                  <a:cubicBezTo>
                    <a:pt x="7709" y="1580"/>
                    <a:pt x="7526" y="1971"/>
                    <a:pt x="7529" y="2396"/>
                  </a:cubicBezTo>
                  <a:cubicBezTo>
                    <a:pt x="7528" y="2492"/>
                    <a:pt x="7537" y="2589"/>
                    <a:pt x="7557" y="2684"/>
                  </a:cubicBezTo>
                  <a:cubicBezTo>
                    <a:pt x="7580" y="2792"/>
                    <a:pt x="7617" y="2896"/>
                    <a:pt x="7666" y="2995"/>
                  </a:cubicBezTo>
                  <a:cubicBezTo>
                    <a:pt x="7672" y="3007"/>
                    <a:pt x="7678" y="3020"/>
                    <a:pt x="7686" y="3037"/>
                  </a:cubicBezTo>
                  <a:cubicBezTo>
                    <a:pt x="7915" y="3476"/>
                    <a:pt x="8369" y="3750"/>
                    <a:pt x="8865" y="3752"/>
                  </a:cubicBezTo>
                  <a:lnTo>
                    <a:pt x="8902" y="3752"/>
                  </a:lnTo>
                  <a:cubicBezTo>
                    <a:pt x="8921" y="3752"/>
                    <a:pt x="8940" y="3752"/>
                    <a:pt x="8960" y="3750"/>
                  </a:cubicBezTo>
                  <a:cubicBezTo>
                    <a:pt x="8986" y="3749"/>
                    <a:pt x="9012" y="3748"/>
                    <a:pt x="9038" y="3745"/>
                  </a:cubicBezTo>
                  <a:lnTo>
                    <a:pt x="9038" y="3745"/>
                  </a:lnTo>
                  <a:lnTo>
                    <a:pt x="8694" y="3819"/>
                  </a:lnTo>
                  <a:cubicBezTo>
                    <a:pt x="8611" y="3837"/>
                    <a:pt x="8531" y="3866"/>
                    <a:pt x="8457" y="3905"/>
                  </a:cubicBezTo>
                  <a:cubicBezTo>
                    <a:pt x="8363" y="3810"/>
                    <a:pt x="8256" y="3730"/>
                    <a:pt x="8139" y="3664"/>
                  </a:cubicBezTo>
                  <a:cubicBezTo>
                    <a:pt x="7965" y="3568"/>
                    <a:pt x="7773" y="3510"/>
                    <a:pt x="7575" y="3497"/>
                  </a:cubicBezTo>
                  <a:cubicBezTo>
                    <a:pt x="7577" y="3377"/>
                    <a:pt x="7563" y="3259"/>
                    <a:pt x="7534" y="3144"/>
                  </a:cubicBezTo>
                  <a:cubicBezTo>
                    <a:pt x="7436" y="2777"/>
                    <a:pt x="7194" y="2467"/>
                    <a:pt x="6863" y="2283"/>
                  </a:cubicBezTo>
                  <a:cubicBezTo>
                    <a:pt x="6659" y="2170"/>
                    <a:pt x="6433" y="2112"/>
                    <a:pt x="6205" y="2112"/>
                  </a:cubicBezTo>
                  <a:cubicBezTo>
                    <a:pt x="6073" y="2112"/>
                    <a:pt x="5942" y="2131"/>
                    <a:pt x="5814" y="2170"/>
                  </a:cubicBezTo>
                  <a:cubicBezTo>
                    <a:pt x="5780" y="2182"/>
                    <a:pt x="5746" y="2194"/>
                    <a:pt x="5711" y="2207"/>
                  </a:cubicBezTo>
                  <a:cubicBezTo>
                    <a:pt x="5579" y="2249"/>
                    <a:pt x="5458" y="2313"/>
                    <a:pt x="5352" y="2400"/>
                  </a:cubicBezTo>
                  <a:cubicBezTo>
                    <a:pt x="5030" y="2660"/>
                    <a:pt x="4849" y="3050"/>
                    <a:pt x="4851" y="3476"/>
                  </a:cubicBezTo>
                  <a:cubicBezTo>
                    <a:pt x="4849" y="3636"/>
                    <a:pt x="4878" y="3798"/>
                    <a:pt x="4934" y="3949"/>
                  </a:cubicBezTo>
                  <a:cubicBezTo>
                    <a:pt x="4909" y="3942"/>
                    <a:pt x="4883" y="3936"/>
                    <a:pt x="4857" y="3932"/>
                  </a:cubicBezTo>
                  <a:cubicBezTo>
                    <a:pt x="4803" y="3922"/>
                    <a:pt x="4750" y="3918"/>
                    <a:pt x="4698" y="3918"/>
                  </a:cubicBezTo>
                  <a:cubicBezTo>
                    <a:pt x="4332" y="3918"/>
                    <a:pt x="3994" y="4132"/>
                    <a:pt x="3843" y="4476"/>
                  </a:cubicBezTo>
                  <a:lnTo>
                    <a:pt x="3600" y="5024"/>
                  </a:lnTo>
                  <a:lnTo>
                    <a:pt x="3097" y="4982"/>
                  </a:lnTo>
                  <a:cubicBezTo>
                    <a:pt x="3072" y="4980"/>
                    <a:pt x="3046" y="4979"/>
                    <a:pt x="3021" y="4979"/>
                  </a:cubicBezTo>
                  <a:cubicBezTo>
                    <a:pt x="2661" y="4979"/>
                    <a:pt x="2331" y="5186"/>
                    <a:pt x="2175" y="5515"/>
                  </a:cubicBezTo>
                  <a:cubicBezTo>
                    <a:pt x="2009" y="5868"/>
                    <a:pt x="2079" y="6286"/>
                    <a:pt x="2352" y="6565"/>
                  </a:cubicBezTo>
                  <a:lnTo>
                    <a:pt x="2638" y="6861"/>
                  </a:lnTo>
                  <a:lnTo>
                    <a:pt x="2379" y="7435"/>
                  </a:lnTo>
                  <a:cubicBezTo>
                    <a:pt x="2212" y="7801"/>
                    <a:pt x="2300" y="8233"/>
                    <a:pt x="2597" y="8508"/>
                  </a:cubicBezTo>
                  <a:lnTo>
                    <a:pt x="2598" y="8509"/>
                  </a:lnTo>
                  <a:lnTo>
                    <a:pt x="2545" y="8659"/>
                  </a:lnTo>
                  <a:lnTo>
                    <a:pt x="2161" y="8742"/>
                  </a:lnTo>
                  <a:cubicBezTo>
                    <a:pt x="1744" y="8833"/>
                    <a:pt x="1441" y="9195"/>
                    <a:pt x="1425" y="9621"/>
                  </a:cubicBezTo>
                  <a:cubicBezTo>
                    <a:pt x="1408" y="10047"/>
                    <a:pt x="1684" y="10429"/>
                    <a:pt x="2092" y="10551"/>
                  </a:cubicBezTo>
                  <a:lnTo>
                    <a:pt x="2524" y="10679"/>
                  </a:lnTo>
                  <a:lnTo>
                    <a:pt x="2778" y="11440"/>
                  </a:lnTo>
                  <a:cubicBezTo>
                    <a:pt x="2858" y="11679"/>
                    <a:pt x="3032" y="11876"/>
                    <a:pt x="3257" y="11986"/>
                  </a:cubicBezTo>
                  <a:lnTo>
                    <a:pt x="2794" y="12229"/>
                  </a:lnTo>
                  <a:cubicBezTo>
                    <a:pt x="2690" y="12284"/>
                    <a:pt x="2580" y="12339"/>
                    <a:pt x="2465" y="12397"/>
                  </a:cubicBezTo>
                  <a:cubicBezTo>
                    <a:pt x="1803" y="12728"/>
                    <a:pt x="981" y="13139"/>
                    <a:pt x="478" y="13936"/>
                  </a:cubicBezTo>
                  <a:cubicBezTo>
                    <a:pt x="102" y="14532"/>
                    <a:pt x="0" y="15190"/>
                    <a:pt x="183" y="15835"/>
                  </a:cubicBezTo>
                  <a:cubicBezTo>
                    <a:pt x="350" y="16432"/>
                    <a:pt x="758" y="17003"/>
                    <a:pt x="1392" y="17531"/>
                  </a:cubicBezTo>
                  <a:cubicBezTo>
                    <a:pt x="1920" y="17972"/>
                    <a:pt x="2491" y="18292"/>
                    <a:pt x="2879" y="18484"/>
                  </a:cubicBezTo>
                  <a:cubicBezTo>
                    <a:pt x="3181" y="18632"/>
                    <a:pt x="3486" y="18769"/>
                    <a:pt x="3781" y="18899"/>
                  </a:cubicBezTo>
                  <a:cubicBezTo>
                    <a:pt x="4098" y="19040"/>
                    <a:pt x="4403" y="19177"/>
                    <a:pt x="4695" y="19324"/>
                  </a:cubicBezTo>
                  <a:cubicBezTo>
                    <a:pt x="4774" y="19500"/>
                    <a:pt x="4852" y="19681"/>
                    <a:pt x="4929" y="19855"/>
                  </a:cubicBezTo>
                  <a:cubicBezTo>
                    <a:pt x="5176" y="20414"/>
                    <a:pt x="5431" y="20991"/>
                    <a:pt x="5703" y="21557"/>
                  </a:cubicBezTo>
                  <a:cubicBezTo>
                    <a:pt x="6071" y="22322"/>
                    <a:pt x="6502" y="23116"/>
                    <a:pt x="7172" y="23728"/>
                  </a:cubicBezTo>
                  <a:cubicBezTo>
                    <a:pt x="7775" y="24281"/>
                    <a:pt x="8473" y="24571"/>
                    <a:pt x="9164" y="24571"/>
                  </a:cubicBezTo>
                  <a:cubicBezTo>
                    <a:pt x="9436" y="24569"/>
                    <a:pt x="9706" y="24525"/>
                    <a:pt x="9963" y="24438"/>
                  </a:cubicBezTo>
                  <a:cubicBezTo>
                    <a:pt x="10780" y="24161"/>
                    <a:pt x="11366" y="23560"/>
                    <a:pt x="11841" y="23017"/>
                  </a:cubicBezTo>
                  <a:cubicBezTo>
                    <a:pt x="11868" y="23060"/>
                    <a:pt x="11896" y="23104"/>
                    <a:pt x="11924" y="23146"/>
                  </a:cubicBezTo>
                  <a:cubicBezTo>
                    <a:pt x="11948" y="23185"/>
                    <a:pt x="11973" y="23223"/>
                    <a:pt x="11997" y="23260"/>
                  </a:cubicBezTo>
                  <a:lnTo>
                    <a:pt x="11997" y="23533"/>
                  </a:lnTo>
                  <a:lnTo>
                    <a:pt x="11997" y="23545"/>
                  </a:lnTo>
                  <a:cubicBezTo>
                    <a:pt x="11893" y="23602"/>
                    <a:pt x="11797" y="23673"/>
                    <a:pt x="11712" y="23756"/>
                  </a:cubicBezTo>
                  <a:cubicBezTo>
                    <a:pt x="11504" y="23967"/>
                    <a:pt x="11389" y="24253"/>
                    <a:pt x="11392" y="24550"/>
                  </a:cubicBezTo>
                  <a:lnTo>
                    <a:pt x="11392" y="26470"/>
                  </a:lnTo>
                  <a:cubicBezTo>
                    <a:pt x="11392" y="26995"/>
                    <a:pt x="11706" y="27443"/>
                    <a:pt x="12212" y="27639"/>
                  </a:cubicBezTo>
                  <a:cubicBezTo>
                    <a:pt x="12324" y="27684"/>
                    <a:pt x="12438" y="27716"/>
                    <a:pt x="12555" y="27739"/>
                  </a:cubicBezTo>
                  <a:cubicBezTo>
                    <a:pt x="12638" y="27755"/>
                    <a:pt x="12723" y="27768"/>
                    <a:pt x="12806" y="27779"/>
                  </a:cubicBezTo>
                  <a:cubicBezTo>
                    <a:pt x="12895" y="27789"/>
                    <a:pt x="12982" y="27796"/>
                    <a:pt x="13070" y="27801"/>
                  </a:cubicBezTo>
                  <a:cubicBezTo>
                    <a:pt x="13146" y="27805"/>
                    <a:pt x="13212" y="27807"/>
                    <a:pt x="13272" y="27807"/>
                  </a:cubicBezTo>
                  <a:cubicBezTo>
                    <a:pt x="13277" y="27807"/>
                    <a:pt x="13281" y="27807"/>
                    <a:pt x="13286" y="27807"/>
                  </a:cubicBezTo>
                  <a:cubicBezTo>
                    <a:pt x="13569" y="27807"/>
                    <a:pt x="13852" y="27764"/>
                    <a:pt x="14122" y="27679"/>
                  </a:cubicBezTo>
                  <a:cubicBezTo>
                    <a:pt x="14278" y="27629"/>
                    <a:pt x="14426" y="27562"/>
                    <a:pt x="14567" y="27479"/>
                  </a:cubicBezTo>
                  <a:cubicBezTo>
                    <a:pt x="14579" y="27489"/>
                    <a:pt x="14591" y="27500"/>
                    <a:pt x="14604" y="27509"/>
                  </a:cubicBezTo>
                  <a:cubicBezTo>
                    <a:pt x="14751" y="27618"/>
                    <a:pt x="14922" y="27694"/>
                    <a:pt x="15103" y="27728"/>
                  </a:cubicBezTo>
                  <a:cubicBezTo>
                    <a:pt x="15212" y="27749"/>
                    <a:pt x="15321" y="27761"/>
                    <a:pt x="15432" y="27761"/>
                  </a:cubicBezTo>
                  <a:cubicBezTo>
                    <a:pt x="15438" y="27761"/>
                    <a:pt x="15445" y="27761"/>
                    <a:pt x="15452" y="27761"/>
                  </a:cubicBezTo>
                  <a:cubicBezTo>
                    <a:pt x="15555" y="27761"/>
                    <a:pt x="15659" y="27755"/>
                    <a:pt x="15762" y="27742"/>
                  </a:cubicBezTo>
                  <a:cubicBezTo>
                    <a:pt x="15852" y="27731"/>
                    <a:pt x="15943" y="27715"/>
                    <a:pt x="16030" y="27691"/>
                  </a:cubicBezTo>
                  <a:cubicBezTo>
                    <a:pt x="16085" y="27676"/>
                    <a:pt x="16137" y="27657"/>
                    <a:pt x="16189" y="27633"/>
                  </a:cubicBezTo>
                  <a:lnTo>
                    <a:pt x="16205" y="27639"/>
                  </a:lnTo>
                  <a:cubicBezTo>
                    <a:pt x="16317" y="27684"/>
                    <a:pt x="16431" y="27716"/>
                    <a:pt x="16550" y="27739"/>
                  </a:cubicBezTo>
                  <a:cubicBezTo>
                    <a:pt x="16633" y="27755"/>
                    <a:pt x="16716" y="27768"/>
                    <a:pt x="16799" y="27779"/>
                  </a:cubicBezTo>
                  <a:cubicBezTo>
                    <a:pt x="16888" y="27789"/>
                    <a:pt x="16977" y="27796"/>
                    <a:pt x="17063" y="27801"/>
                  </a:cubicBezTo>
                  <a:cubicBezTo>
                    <a:pt x="17139" y="27805"/>
                    <a:pt x="17205" y="27807"/>
                    <a:pt x="17265" y="27807"/>
                  </a:cubicBezTo>
                  <a:cubicBezTo>
                    <a:pt x="17270" y="27807"/>
                    <a:pt x="17274" y="27807"/>
                    <a:pt x="17279" y="27807"/>
                  </a:cubicBezTo>
                  <a:cubicBezTo>
                    <a:pt x="17564" y="27807"/>
                    <a:pt x="17845" y="27764"/>
                    <a:pt x="18115" y="27679"/>
                  </a:cubicBezTo>
                  <a:cubicBezTo>
                    <a:pt x="18404" y="27587"/>
                    <a:pt x="18670" y="27436"/>
                    <a:pt x="18894" y="27233"/>
                  </a:cubicBezTo>
                  <a:cubicBezTo>
                    <a:pt x="18953" y="27179"/>
                    <a:pt x="19010" y="27121"/>
                    <a:pt x="19062" y="27060"/>
                  </a:cubicBezTo>
                  <a:cubicBezTo>
                    <a:pt x="19140" y="27239"/>
                    <a:pt x="19264" y="27391"/>
                    <a:pt x="19419" y="27509"/>
                  </a:cubicBezTo>
                  <a:cubicBezTo>
                    <a:pt x="19566" y="27618"/>
                    <a:pt x="19737" y="27694"/>
                    <a:pt x="19918" y="27728"/>
                  </a:cubicBezTo>
                  <a:cubicBezTo>
                    <a:pt x="20026" y="27749"/>
                    <a:pt x="20136" y="27761"/>
                    <a:pt x="20247" y="27761"/>
                  </a:cubicBezTo>
                  <a:cubicBezTo>
                    <a:pt x="20254" y="27761"/>
                    <a:pt x="20260" y="27761"/>
                    <a:pt x="20267" y="27761"/>
                  </a:cubicBezTo>
                  <a:cubicBezTo>
                    <a:pt x="20371" y="27761"/>
                    <a:pt x="20473" y="27755"/>
                    <a:pt x="20577" y="27742"/>
                  </a:cubicBezTo>
                  <a:cubicBezTo>
                    <a:pt x="20667" y="27731"/>
                    <a:pt x="20756" y="27715"/>
                    <a:pt x="20845" y="27691"/>
                  </a:cubicBezTo>
                  <a:cubicBezTo>
                    <a:pt x="20970" y="27657"/>
                    <a:pt x="21086" y="27598"/>
                    <a:pt x="21187" y="27517"/>
                  </a:cubicBezTo>
                  <a:cubicBezTo>
                    <a:pt x="21331" y="27623"/>
                    <a:pt x="21497" y="27694"/>
                    <a:pt x="21673" y="27728"/>
                  </a:cubicBezTo>
                  <a:cubicBezTo>
                    <a:pt x="21783" y="27749"/>
                    <a:pt x="21892" y="27761"/>
                    <a:pt x="22002" y="27761"/>
                  </a:cubicBezTo>
                  <a:cubicBezTo>
                    <a:pt x="22009" y="27761"/>
                    <a:pt x="22016" y="27761"/>
                    <a:pt x="22022" y="27761"/>
                  </a:cubicBezTo>
                  <a:cubicBezTo>
                    <a:pt x="22126" y="27761"/>
                    <a:pt x="22230" y="27755"/>
                    <a:pt x="22332" y="27742"/>
                  </a:cubicBezTo>
                  <a:cubicBezTo>
                    <a:pt x="22423" y="27731"/>
                    <a:pt x="22513" y="27715"/>
                    <a:pt x="22601" y="27691"/>
                  </a:cubicBezTo>
                  <a:cubicBezTo>
                    <a:pt x="22720" y="27660"/>
                    <a:pt x="22829" y="27605"/>
                    <a:pt x="22926" y="27531"/>
                  </a:cubicBezTo>
                  <a:cubicBezTo>
                    <a:pt x="23157" y="27715"/>
                    <a:pt x="23450" y="27814"/>
                    <a:pt x="23766" y="27814"/>
                  </a:cubicBezTo>
                  <a:cubicBezTo>
                    <a:pt x="24141" y="27814"/>
                    <a:pt x="24484" y="27675"/>
                    <a:pt x="24729" y="27420"/>
                  </a:cubicBezTo>
                  <a:cubicBezTo>
                    <a:pt x="24966" y="27170"/>
                    <a:pt x="25098" y="26838"/>
                    <a:pt x="25095" y="26495"/>
                  </a:cubicBezTo>
                  <a:cubicBezTo>
                    <a:pt x="25095" y="26292"/>
                    <a:pt x="25051" y="26092"/>
                    <a:pt x="24963" y="25909"/>
                  </a:cubicBezTo>
                  <a:cubicBezTo>
                    <a:pt x="24979" y="25811"/>
                    <a:pt x="24993" y="25706"/>
                    <a:pt x="25003" y="25590"/>
                  </a:cubicBezTo>
                  <a:cubicBezTo>
                    <a:pt x="25018" y="25440"/>
                    <a:pt x="25031" y="25287"/>
                    <a:pt x="25039" y="25137"/>
                  </a:cubicBezTo>
                  <a:cubicBezTo>
                    <a:pt x="25048" y="24988"/>
                    <a:pt x="25054" y="24848"/>
                    <a:pt x="25058" y="24716"/>
                  </a:cubicBezTo>
                  <a:cubicBezTo>
                    <a:pt x="25063" y="24585"/>
                    <a:pt x="25063" y="24492"/>
                    <a:pt x="25063" y="24422"/>
                  </a:cubicBezTo>
                  <a:cubicBezTo>
                    <a:pt x="25063" y="24039"/>
                    <a:pt x="24913" y="23701"/>
                    <a:pt x="24638" y="23470"/>
                  </a:cubicBezTo>
                  <a:cubicBezTo>
                    <a:pt x="24476" y="23334"/>
                    <a:pt x="24196" y="23171"/>
                    <a:pt x="23775" y="23171"/>
                  </a:cubicBezTo>
                  <a:cubicBezTo>
                    <a:pt x="23628" y="23171"/>
                    <a:pt x="23479" y="23191"/>
                    <a:pt x="23337" y="23228"/>
                  </a:cubicBezTo>
                  <a:cubicBezTo>
                    <a:pt x="23208" y="23260"/>
                    <a:pt x="23082" y="23308"/>
                    <a:pt x="22963" y="23369"/>
                  </a:cubicBezTo>
                  <a:lnTo>
                    <a:pt x="21202" y="23369"/>
                  </a:lnTo>
                  <a:cubicBezTo>
                    <a:pt x="21059" y="23369"/>
                    <a:pt x="20918" y="23394"/>
                    <a:pt x="20783" y="23441"/>
                  </a:cubicBezTo>
                  <a:cubicBezTo>
                    <a:pt x="20727" y="23419"/>
                    <a:pt x="20667" y="23400"/>
                    <a:pt x="20608" y="23386"/>
                  </a:cubicBezTo>
                  <a:cubicBezTo>
                    <a:pt x="20642" y="23234"/>
                    <a:pt x="20660" y="23079"/>
                    <a:pt x="20658" y="22923"/>
                  </a:cubicBezTo>
                  <a:lnTo>
                    <a:pt x="20658" y="21658"/>
                  </a:lnTo>
                  <a:cubicBezTo>
                    <a:pt x="20661" y="21487"/>
                    <a:pt x="20633" y="21316"/>
                    <a:pt x="20575" y="21156"/>
                  </a:cubicBezTo>
                  <a:cubicBezTo>
                    <a:pt x="20498" y="20948"/>
                    <a:pt x="20363" y="20767"/>
                    <a:pt x="20187" y="20635"/>
                  </a:cubicBezTo>
                  <a:cubicBezTo>
                    <a:pt x="20040" y="20524"/>
                    <a:pt x="19869" y="20450"/>
                    <a:pt x="19688" y="20414"/>
                  </a:cubicBezTo>
                  <a:cubicBezTo>
                    <a:pt x="19639" y="20405"/>
                    <a:pt x="19587" y="20398"/>
                    <a:pt x="19535" y="20392"/>
                  </a:cubicBezTo>
                  <a:cubicBezTo>
                    <a:pt x="19649" y="20217"/>
                    <a:pt x="19746" y="20031"/>
                    <a:pt x="19820" y="19836"/>
                  </a:cubicBezTo>
                  <a:cubicBezTo>
                    <a:pt x="20068" y="20198"/>
                    <a:pt x="20479" y="20414"/>
                    <a:pt x="20918" y="20416"/>
                  </a:cubicBezTo>
                  <a:lnTo>
                    <a:pt x="20955" y="20416"/>
                  </a:lnTo>
                  <a:cubicBezTo>
                    <a:pt x="20973" y="20416"/>
                    <a:pt x="20994" y="20416"/>
                    <a:pt x="21012" y="20414"/>
                  </a:cubicBezTo>
                  <a:cubicBezTo>
                    <a:pt x="21865" y="20367"/>
                    <a:pt x="22466" y="19557"/>
                    <a:pt x="22264" y="18727"/>
                  </a:cubicBezTo>
                  <a:cubicBezTo>
                    <a:pt x="22187" y="18433"/>
                    <a:pt x="22015" y="18174"/>
                    <a:pt x="21774" y="17988"/>
                  </a:cubicBezTo>
                  <a:cubicBezTo>
                    <a:pt x="21792" y="17954"/>
                    <a:pt x="21808" y="17918"/>
                    <a:pt x="21822" y="17883"/>
                  </a:cubicBezTo>
                  <a:lnTo>
                    <a:pt x="21850" y="17801"/>
                  </a:lnTo>
                  <a:cubicBezTo>
                    <a:pt x="21988" y="17875"/>
                    <a:pt x="22140" y="17912"/>
                    <a:pt x="22292" y="17912"/>
                  </a:cubicBezTo>
                  <a:cubicBezTo>
                    <a:pt x="22474" y="17912"/>
                    <a:pt x="22655" y="17859"/>
                    <a:pt x="22812" y="17755"/>
                  </a:cubicBezTo>
                  <a:cubicBezTo>
                    <a:pt x="23064" y="18034"/>
                    <a:pt x="23421" y="18194"/>
                    <a:pt x="23798" y="18196"/>
                  </a:cubicBezTo>
                  <a:lnTo>
                    <a:pt x="23835" y="18196"/>
                  </a:lnTo>
                  <a:cubicBezTo>
                    <a:pt x="23855" y="18196"/>
                    <a:pt x="23874" y="18196"/>
                    <a:pt x="23893" y="18194"/>
                  </a:cubicBezTo>
                  <a:cubicBezTo>
                    <a:pt x="24746" y="18147"/>
                    <a:pt x="25346" y="17337"/>
                    <a:pt x="25144" y="16507"/>
                  </a:cubicBezTo>
                  <a:cubicBezTo>
                    <a:pt x="25048" y="16141"/>
                    <a:pt x="24806" y="15831"/>
                    <a:pt x="24473" y="15647"/>
                  </a:cubicBezTo>
                  <a:cubicBezTo>
                    <a:pt x="24399" y="15605"/>
                    <a:pt x="24321" y="15571"/>
                    <a:pt x="24239" y="15544"/>
                  </a:cubicBezTo>
                  <a:cubicBezTo>
                    <a:pt x="24472" y="15436"/>
                    <a:pt x="24652" y="15237"/>
                    <a:pt x="24733" y="14992"/>
                  </a:cubicBezTo>
                  <a:lnTo>
                    <a:pt x="24987" y="14231"/>
                  </a:lnTo>
                  <a:lnTo>
                    <a:pt x="25416" y="14103"/>
                  </a:lnTo>
                  <a:cubicBezTo>
                    <a:pt x="25824" y="13982"/>
                    <a:pt x="26100" y="13599"/>
                    <a:pt x="26083" y="13173"/>
                  </a:cubicBezTo>
                  <a:cubicBezTo>
                    <a:pt x="26069" y="12746"/>
                    <a:pt x="25764" y="12385"/>
                    <a:pt x="25347" y="12295"/>
                  </a:cubicBezTo>
                  <a:lnTo>
                    <a:pt x="24963" y="12211"/>
                  </a:lnTo>
                  <a:lnTo>
                    <a:pt x="24785" y="11710"/>
                  </a:lnTo>
                  <a:cubicBezTo>
                    <a:pt x="24904" y="11677"/>
                    <a:pt x="25021" y="11643"/>
                    <a:pt x="25141" y="11609"/>
                  </a:cubicBezTo>
                  <a:cubicBezTo>
                    <a:pt x="25894" y="11400"/>
                    <a:pt x="26670" y="11211"/>
                    <a:pt x="27447" y="11048"/>
                  </a:cubicBezTo>
                  <a:lnTo>
                    <a:pt x="27484" y="11048"/>
                  </a:lnTo>
                  <a:cubicBezTo>
                    <a:pt x="27714" y="11048"/>
                    <a:pt x="27937" y="10977"/>
                    <a:pt x="28122" y="10842"/>
                  </a:cubicBezTo>
                  <a:cubicBezTo>
                    <a:pt x="28352" y="10705"/>
                    <a:pt x="28523" y="10487"/>
                    <a:pt x="28602" y="10232"/>
                  </a:cubicBezTo>
                  <a:cubicBezTo>
                    <a:pt x="28713" y="9864"/>
                    <a:pt x="28618" y="9465"/>
                    <a:pt x="28354" y="9187"/>
                  </a:cubicBezTo>
                  <a:cubicBezTo>
                    <a:pt x="27753" y="8558"/>
                    <a:pt x="27081" y="7999"/>
                    <a:pt x="26497" y="7524"/>
                  </a:cubicBezTo>
                  <a:cubicBezTo>
                    <a:pt x="26454" y="7490"/>
                    <a:pt x="26411" y="7454"/>
                    <a:pt x="26368" y="7419"/>
                  </a:cubicBezTo>
                  <a:cubicBezTo>
                    <a:pt x="26020" y="7134"/>
                    <a:pt x="25638" y="6821"/>
                    <a:pt x="25192" y="6571"/>
                  </a:cubicBezTo>
                  <a:lnTo>
                    <a:pt x="25632" y="4862"/>
                  </a:lnTo>
                  <a:cubicBezTo>
                    <a:pt x="25804" y="4197"/>
                    <a:pt x="25315" y="3546"/>
                    <a:pt x="24628" y="3526"/>
                  </a:cubicBezTo>
                  <a:cubicBezTo>
                    <a:pt x="23828" y="3501"/>
                    <a:pt x="23015" y="3486"/>
                    <a:pt x="22200" y="3479"/>
                  </a:cubicBezTo>
                  <a:cubicBezTo>
                    <a:pt x="22300" y="2934"/>
                    <a:pt x="22383" y="2385"/>
                    <a:pt x="22447" y="1836"/>
                  </a:cubicBezTo>
                  <a:cubicBezTo>
                    <a:pt x="22484" y="1505"/>
                    <a:pt x="22360" y="1177"/>
                    <a:pt x="22117" y="952"/>
                  </a:cubicBezTo>
                  <a:cubicBezTo>
                    <a:pt x="21913" y="765"/>
                    <a:pt x="21649" y="664"/>
                    <a:pt x="21378" y="664"/>
                  </a:cubicBezTo>
                  <a:cubicBezTo>
                    <a:pt x="21307" y="664"/>
                    <a:pt x="21236" y="671"/>
                    <a:pt x="21166" y="685"/>
                  </a:cubicBezTo>
                  <a:cubicBezTo>
                    <a:pt x="19427" y="1034"/>
                    <a:pt x="17844" y="1667"/>
                    <a:pt x="16458" y="2569"/>
                  </a:cubicBezTo>
                  <a:cubicBezTo>
                    <a:pt x="16472" y="2506"/>
                    <a:pt x="16481" y="2442"/>
                    <a:pt x="16483" y="2378"/>
                  </a:cubicBezTo>
                  <a:cubicBezTo>
                    <a:pt x="16314" y="1928"/>
                    <a:pt x="16199" y="1459"/>
                    <a:pt x="16142" y="983"/>
                  </a:cubicBezTo>
                  <a:cubicBezTo>
                    <a:pt x="15533" y="752"/>
                    <a:pt x="14968" y="421"/>
                    <a:pt x="14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5"/>
            <p:cNvSpPr/>
            <p:nvPr/>
          </p:nvSpPr>
          <p:spPr>
            <a:xfrm>
              <a:off x="6734333" y="2863940"/>
              <a:ext cx="64617" cy="75785"/>
            </a:xfrm>
            <a:custGeom>
              <a:avLst/>
              <a:gdLst/>
              <a:ahLst/>
              <a:cxnLst/>
              <a:rect l="l" t="t" r="r" b="b"/>
              <a:pathLst>
                <a:path w="2164" h="2538" extrusionOk="0">
                  <a:moveTo>
                    <a:pt x="1082" y="1"/>
                  </a:moveTo>
                  <a:lnTo>
                    <a:pt x="802" y="766"/>
                  </a:lnTo>
                  <a:lnTo>
                    <a:pt x="158" y="606"/>
                  </a:lnTo>
                  <a:lnTo>
                    <a:pt x="484" y="1158"/>
                  </a:lnTo>
                  <a:lnTo>
                    <a:pt x="0" y="1412"/>
                  </a:lnTo>
                  <a:lnTo>
                    <a:pt x="484" y="1627"/>
                  </a:lnTo>
                  <a:lnTo>
                    <a:pt x="284" y="2192"/>
                  </a:lnTo>
                  <a:lnTo>
                    <a:pt x="802" y="1768"/>
                  </a:lnTo>
                  <a:lnTo>
                    <a:pt x="1082" y="2538"/>
                  </a:lnTo>
                  <a:lnTo>
                    <a:pt x="1363" y="1768"/>
                  </a:lnTo>
                  <a:lnTo>
                    <a:pt x="1881" y="2192"/>
                  </a:lnTo>
                  <a:lnTo>
                    <a:pt x="1680" y="1627"/>
                  </a:lnTo>
                  <a:lnTo>
                    <a:pt x="2164" y="1412"/>
                  </a:lnTo>
                  <a:lnTo>
                    <a:pt x="1680" y="1158"/>
                  </a:lnTo>
                  <a:lnTo>
                    <a:pt x="2005" y="606"/>
                  </a:lnTo>
                  <a:lnTo>
                    <a:pt x="2005" y="606"/>
                  </a:lnTo>
                  <a:lnTo>
                    <a:pt x="1363" y="766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5"/>
            <p:cNvSpPr/>
            <p:nvPr/>
          </p:nvSpPr>
          <p:spPr>
            <a:xfrm>
              <a:off x="6905312" y="3232323"/>
              <a:ext cx="109198" cy="128129"/>
            </a:xfrm>
            <a:custGeom>
              <a:avLst/>
              <a:gdLst/>
              <a:ahLst/>
              <a:cxnLst/>
              <a:rect l="l" t="t" r="r" b="b"/>
              <a:pathLst>
                <a:path w="3657" h="4291" extrusionOk="0">
                  <a:moveTo>
                    <a:pt x="1829" y="0"/>
                  </a:moveTo>
                  <a:lnTo>
                    <a:pt x="1354" y="1294"/>
                  </a:lnTo>
                  <a:lnTo>
                    <a:pt x="266" y="1024"/>
                  </a:lnTo>
                  <a:lnTo>
                    <a:pt x="817" y="1959"/>
                  </a:lnTo>
                  <a:lnTo>
                    <a:pt x="1" y="2388"/>
                  </a:lnTo>
                  <a:lnTo>
                    <a:pt x="817" y="2752"/>
                  </a:lnTo>
                  <a:lnTo>
                    <a:pt x="480" y="3707"/>
                  </a:lnTo>
                  <a:lnTo>
                    <a:pt x="1354" y="2990"/>
                  </a:lnTo>
                  <a:lnTo>
                    <a:pt x="1829" y="4290"/>
                  </a:lnTo>
                  <a:lnTo>
                    <a:pt x="2302" y="2990"/>
                  </a:lnTo>
                  <a:lnTo>
                    <a:pt x="3178" y="3707"/>
                  </a:lnTo>
                  <a:lnTo>
                    <a:pt x="2841" y="2752"/>
                  </a:lnTo>
                  <a:lnTo>
                    <a:pt x="3657" y="2388"/>
                  </a:lnTo>
                  <a:lnTo>
                    <a:pt x="2841" y="1959"/>
                  </a:lnTo>
                  <a:lnTo>
                    <a:pt x="3390" y="1024"/>
                  </a:lnTo>
                  <a:lnTo>
                    <a:pt x="2302" y="129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5"/>
            <p:cNvSpPr/>
            <p:nvPr/>
          </p:nvSpPr>
          <p:spPr>
            <a:xfrm>
              <a:off x="6600083" y="2901833"/>
              <a:ext cx="145149" cy="158258"/>
            </a:xfrm>
            <a:custGeom>
              <a:avLst/>
              <a:gdLst/>
              <a:ahLst/>
              <a:cxnLst/>
              <a:rect l="l" t="t" r="r" b="b"/>
              <a:pathLst>
                <a:path w="4861" h="5300" extrusionOk="0">
                  <a:moveTo>
                    <a:pt x="2429" y="0"/>
                  </a:moveTo>
                  <a:lnTo>
                    <a:pt x="1662" y="2168"/>
                  </a:lnTo>
                  <a:lnTo>
                    <a:pt x="0" y="2529"/>
                  </a:lnTo>
                  <a:lnTo>
                    <a:pt x="1671" y="3023"/>
                  </a:lnTo>
                  <a:lnTo>
                    <a:pt x="2429" y="5299"/>
                  </a:lnTo>
                  <a:lnTo>
                    <a:pt x="3188" y="3023"/>
                  </a:lnTo>
                  <a:lnTo>
                    <a:pt x="4860" y="2529"/>
                  </a:lnTo>
                  <a:lnTo>
                    <a:pt x="3197" y="2168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5"/>
            <p:cNvSpPr/>
            <p:nvPr/>
          </p:nvSpPr>
          <p:spPr>
            <a:xfrm>
              <a:off x="7007552" y="3189773"/>
              <a:ext cx="78054" cy="85101"/>
            </a:xfrm>
            <a:custGeom>
              <a:avLst/>
              <a:gdLst/>
              <a:ahLst/>
              <a:cxnLst/>
              <a:rect l="l" t="t" r="r" b="b"/>
              <a:pathLst>
                <a:path w="2614" h="2850" extrusionOk="0">
                  <a:moveTo>
                    <a:pt x="1307" y="1"/>
                  </a:moveTo>
                  <a:lnTo>
                    <a:pt x="895" y="1167"/>
                  </a:lnTo>
                  <a:lnTo>
                    <a:pt x="0" y="1360"/>
                  </a:lnTo>
                  <a:lnTo>
                    <a:pt x="899" y="1626"/>
                  </a:lnTo>
                  <a:lnTo>
                    <a:pt x="1307" y="2850"/>
                  </a:lnTo>
                  <a:lnTo>
                    <a:pt x="1715" y="1626"/>
                  </a:lnTo>
                  <a:lnTo>
                    <a:pt x="2613" y="1360"/>
                  </a:lnTo>
                  <a:lnTo>
                    <a:pt x="1720" y="1167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5"/>
            <p:cNvSpPr/>
            <p:nvPr/>
          </p:nvSpPr>
          <p:spPr>
            <a:xfrm>
              <a:off x="6404978" y="3083680"/>
              <a:ext cx="78054" cy="85131"/>
            </a:xfrm>
            <a:custGeom>
              <a:avLst/>
              <a:gdLst/>
              <a:ahLst/>
              <a:cxnLst/>
              <a:rect l="l" t="t" r="r" b="b"/>
              <a:pathLst>
                <a:path w="2614" h="2851" extrusionOk="0">
                  <a:moveTo>
                    <a:pt x="1307" y="0"/>
                  </a:moveTo>
                  <a:lnTo>
                    <a:pt x="894" y="1166"/>
                  </a:lnTo>
                  <a:lnTo>
                    <a:pt x="1" y="1359"/>
                  </a:lnTo>
                  <a:lnTo>
                    <a:pt x="900" y="1625"/>
                  </a:lnTo>
                  <a:lnTo>
                    <a:pt x="1307" y="2851"/>
                  </a:lnTo>
                  <a:lnTo>
                    <a:pt x="1715" y="1625"/>
                  </a:lnTo>
                  <a:lnTo>
                    <a:pt x="2614" y="1359"/>
                  </a:lnTo>
                  <a:lnTo>
                    <a:pt x="1719" y="1166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5"/>
            <p:cNvSpPr/>
            <p:nvPr/>
          </p:nvSpPr>
          <p:spPr>
            <a:xfrm>
              <a:off x="6424745" y="2980902"/>
              <a:ext cx="88027" cy="98180"/>
            </a:xfrm>
            <a:custGeom>
              <a:avLst/>
              <a:gdLst/>
              <a:ahLst/>
              <a:cxnLst/>
              <a:rect l="l" t="t" r="r" b="b"/>
              <a:pathLst>
                <a:path w="2948" h="3288" extrusionOk="0">
                  <a:moveTo>
                    <a:pt x="1679" y="1"/>
                  </a:moveTo>
                  <a:lnTo>
                    <a:pt x="1167" y="1157"/>
                  </a:lnTo>
                  <a:lnTo>
                    <a:pt x="1" y="1060"/>
                  </a:lnTo>
                  <a:lnTo>
                    <a:pt x="734" y="1811"/>
                  </a:lnTo>
                  <a:lnTo>
                    <a:pt x="210" y="2967"/>
                  </a:lnTo>
                  <a:lnTo>
                    <a:pt x="1418" y="2297"/>
                  </a:lnTo>
                  <a:lnTo>
                    <a:pt x="2041" y="3288"/>
                  </a:lnTo>
                  <a:lnTo>
                    <a:pt x="2041" y="3288"/>
                  </a:lnTo>
                  <a:lnTo>
                    <a:pt x="1940" y="2087"/>
                  </a:lnTo>
                  <a:lnTo>
                    <a:pt x="2948" y="1684"/>
                  </a:lnTo>
                  <a:lnTo>
                    <a:pt x="1769" y="1262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5"/>
            <p:cNvSpPr/>
            <p:nvPr/>
          </p:nvSpPr>
          <p:spPr>
            <a:xfrm>
              <a:off x="6545409" y="2968211"/>
              <a:ext cx="26874" cy="25500"/>
            </a:xfrm>
            <a:custGeom>
              <a:avLst/>
              <a:gdLst/>
              <a:ahLst/>
              <a:cxnLst/>
              <a:rect l="l" t="t" r="r" b="b"/>
              <a:pathLst>
                <a:path w="900" h="854" extrusionOk="0">
                  <a:moveTo>
                    <a:pt x="423" y="0"/>
                  </a:moveTo>
                  <a:cubicBezTo>
                    <a:pt x="386" y="0"/>
                    <a:pt x="348" y="6"/>
                    <a:pt x="310" y="18"/>
                  </a:cubicBezTo>
                  <a:cubicBezTo>
                    <a:pt x="284" y="25"/>
                    <a:pt x="258" y="36"/>
                    <a:pt x="235" y="51"/>
                  </a:cubicBezTo>
                  <a:cubicBezTo>
                    <a:pt x="207" y="52"/>
                    <a:pt x="178" y="62"/>
                    <a:pt x="156" y="82"/>
                  </a:cubicBezTo>
                  <a:cubicBezTo>
                    <a:pt x="52" y="166"/>
                    <a:pt x="0" y="300"/>
                    <a:pt x="3" y="433"/>
                  </a:cubicBezTo>
                  <a:cubicBezTo>
                    <a:pt x="2" y="465"/>
                    <a:pt x="5" y="496"/>
                    <a:pt x="11" y="525"/>
                  </a:cubicBezTo>
                  <a:cubicBezTo>
                    <a:pt x="18" y="560"/>
                    <a:pt x="31" y="594"/>
                    <a:pt x="48" y="625"/>
                  </a:cubicBezTo>
                  <a:cubicBezTo>
                    <a:pt x="51" y="629"/>
                    <a:pt x="52" y="635"/>
                    <a:pt x="55" y="640"/>
                  </a:cubicBezTo>
                  <a:cubicBezTo>
                    <a:pt x="125" y="771"/>
                    <a:pt x="260" y="854"/>
                    <a:pt x="409" y="854"/>
                  </a:cubicBezTo>
                  <a:cubicBezTo>
                    <a:pt x="412" y="854"/>
                    <a:pt x="416" y="853"/>
                    <a:pt x="420" y="853"/>
                  </a:cubicBezTo>
                  <a:lnTo>
                    <a:pt x="460" y="853"/>
                  </a:lnTo>
                  <a:cubicBezTo>
                    <a:pt x="718" y="831"/>
                    <a:pt x="899" y="588"/>
                    <a:pt x="848" y="333"/>
                  </a:cubicBezTo>
                  <a:lnTo>
                    <a:pt x="846" y="333"/>
                  </a:lnTo>
                  <a:cubicBezTo>
                    <a:pt x="798" y="145"/>
                    <a:pt x="615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5"/>
            <p:cNvSpPr/>
            <p:nvPr/>
          </p:nvSpPr>
          <p:spPr>
            <a:xfrm>
              <a:off x="6587243" y="2894666"/>
              <a:ext cx="26874" cy="25590"/>
            </a:xfrm>
            <a:custGeom>
              <a:avLst/>
              <a:gdLst/>
              <a:ahLst/>
              <a:cxnLst/>
              <a:rect l="l" t="t" r="r" b="b"/>
              <a:pathLst>
                <a:path w="900" h="857" extrusionOk="0">
                  <a:moveTo>
                    <a:pt x="421" y="1"/>
                  </a:moveTo>
                  <a:cubicBezTo>
                    <a:pt x="384" y="1"/>
                    <a:pt x="347" y="6"/>
                    <a:pt x="310" y="18"/>
                  </a:cubicBezTo>
                  <a:cubicBezTo>
                    <a:pt x="283" y="27"/>
                    <a:pt x="258" y="37"/>
                    <a:pt x="234" y="50"/>
                  </a:cubicBezTo>
                  <a:cubicBezTo>
                    <a:pt x="205" y="53"/>
                    <a:pt x="178" y="64"/>
                    <a:pt x="156" y="83"/>
                  </a:cubicBezTo>
                  <a:cubicBezTo>
                    <a:pt x="50" y="168"/>
                    <a:pt x="0" y="301"/>
                    <a:pt x="2" y="435"/>
                  </a:cubicBezTo>
                  <a:cubicBezTo>
                    <a:pt x="2" y="466"/>
                    <a:pt x="4" y="497"/>
                    <a:pt x="10" y="528"/>
                  </a:cubicBezTo>
                  <a:cubicBezTo>
                    <a:pt x="18" y="562"/>
                    <a:pt x="30" y="595"/>
                    <a:pt x="48" y="628"/>
                  </a:cubicBezTo>
                  <a:cubicBezTo>
                    <a:pt x="49" y="632"/>
                    <a:pt x="52" y="636"/>
                    <a:pt x="55" y="642"/>
                  </a:cubicBezTo>
                  <a:cubicBezTo>
                    <a:pt x="123" y="774"/>
                    <a:pt x="260" y="856"/>
                    <a:pt x="408" y="856"/>
                  </a:cubicBezTo>
                  <a:cubicBezTo>
                    <a:pt x="412" y="856"/>
                    <a:pt x="416" y="856"/>
                    <a:pt x="420" y="856"/>
                  </a:cubicBezTo>
                  <a:lnTo>
                    <a:pt x="460" y="856"/>
                  </a:lnTo>
                  <a:cubicBezTo>
                    <a:pt x="718" y="834"/>
                    <a:pt x="899" y="589"/>
                    <a:pt x="846" y="335"/>
                  </a:cubicBezTo>
                  <a:lnTo>
                    <a:pt x="846" y="334"/>
                  </a:lnTo>
                  <a:cubicBezTo>
                    <a:pt x="797" y="146"/>
                    <a:pt x="613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5"/>
            <p:cNvSpPr/>
            <p:nvPr/>
          </p:nvSpPr>
          <p:spPr>
            <a:xfrm>
              <a:off x="6507248" y="2926975"/>
              <a:ext cx="26874" cy="25530"/>
            </a:xfrm>
            <a:custGeom>
              <a:avLst/>
              <a:gdLst/>
              <a:ahLst/>
              <a:cxnLst/>
              <a:rect l="l" t="t" r="r" b="b"/>
              <a:pathLst>
                <a:path w="900" h="855" extrusionOk="0">
                  <a:moveTo>
                    <a:pt x="422" y="1"/>
                  </a:moveTo>
                  <a:cubicBezTo>
                    <a:pt x="385" y="1"/>
                    <a:pt x="347" y="6"/>
                    <a:pt x="311" y="17"/>
                  </a:cubicBezTo>
                  <a:cubicBezTo>
                    <a:pt x="286" y="26"/>
                    <a:pt x="260" y="37"/>
                    <a:pt x="235" y="50"/>
                  </a:cubicBezTo>
                  <a:cubicBezTo>
                    <a:pt x="207" y="52"/>
                    <a:pt x="179" y="63"/>
                    <a:pt x="158" y="81"/>
                  </a:cubicBezTo>
                  <a:cubicBezTo>
                    <a:pt x="53" y="167"/>
                    <a:pt x="1" y="301"/>
                    <a:pt x="4" y="433"/>
                  </a:cubicBezTo>
                  <a:cubicBezTo>
                    <a:pt x="2" y="464"/>
                    <a:pt x="5" y="495"/>
                    <a:pt x="11" y="526"/>
                  </a:cubicBezTo>
                  <a:cubicBezTo>
                    <a:pt x="18" y="561"/>
                    <a:pt x="32" y="593"/>
                    <a:pt x="48" y="624"/>
                  </a:cubicBezTo>
                  <a:cubicBezTo>
                    <a:pt x="51" y="630"/>
                    <a:pt x="53" y="635"/>
                    <a:pt x="56" y="641"/>
                  </a:cubicBezTo>
                  <a:cubicBezTo>
                    <a:pt x="125" y="772"/>
                    <a:pt x="262" y="855"/>
                    <a:pt x="410" y="855"/>
                  </a:cubicBezTo>
                  <a:cubicBezTo>
                    <a:pt x="414" y="855"/>
                    <a:pt x="418" y="854"/>
                    <a:pt x="422" y="854"/>
                  </a:cubicBezTo>
                  <a:lnTo>
                    <a:pt x="461" y="854"/>
                  </a:lnTo>
                  <a:cubicBezTo>
                    <a:pt x="719" y="831"/>
                    <a:pt x="900" y="587"/>
                    <a:pt x="848" y="334"/>
                  </a:cubicBezTo>
                  <a:lnTo>
                    <a:pt x="846" y="334"/>
                  </a:lnTo>
                  <a:cubicBezTo>
                    <a:pt x="798" y="146"/>
                    <a:pt x="614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5"/>
            <p:cNvSpPr/>
            <p:nvPr/>
          </p:nvSpPr>
          <p:spPr>
            <a:xfrm>
              <a:off x="6947056" y="3392223"/>
              <a:ext cx="26844" cy="25530"/>
            </a:xfrm>
            <a:custGeom>
              <a:avLst/>
              <a:gdLst/>
              <a:ahLst/>
              <a:cxnLst/>
              <a:rect l="l" t="t" r="r" b="b"/>
              <a:pathLst>
                <a:path w="899" h="855" extrusionOk="0">
                  <a:moveTo>
                    <a:pt x="422" y="0"/>
                  </a:moveTo>
                  <a:cubicBezTo>
                    <a:pt x="385" y="0"/>
                    <a:pt x="347" y="5"/>
                    <a:pt x="311" y="17"/>
                  </a:cubicBezTo>
                  <a:cubicBezTo>
                    <a:pt x="284" y="26"/>
                    <a:pt x="259" y="36"/>
                    <a:pt x="235" y="50"/>
                  </a:cubicBezTo>
                  <a:cubicBezTo>
                    <a:pt x="205" y="53"/>
                    <a:pt x="179" y="63"/>
                    <a:pt x="156" y="82"/>
                  </a:cubicBezTo>
                  <a:cubicBezTo>
                    <a:pt x="51" y="167"/>
                    <a:pt x="1" y="300"/>
                    <a:pt x="2" y="434"/>
                  </a:cubicBezTo>
                  <a:cubicBezTo>
                    <a:pt x="2" y="464"/>
                    <a:pt x="5" y="495"/>
                    <a:pt x="11" y="526"/>
                  </a:cubicBezTo>
                  <a:cubicBezTo>
                    <a:pt x="18" y="560"/>
                    <a:pt x="30" y="594"/>
                    <a:pt x="47" y="625"/>
                  </a:cubicBezTo>
                  <a:cubicBezTo>
                    <a:pt x="50" y="630"/>
                    <a:pt x="51" y="636"/>
                    <a:pt x="54" y="640"/>
                  </a:cubicBezTo>
                  <a:cubicBezTo>
                    <a:pt x="123" y="772"/>
                    <a:pt x="260" y="854"/>
                    <a:pt x="409" y="854"/>
                  </a:cubicBezTo>
                  <a:cubicBezTo>
                    <a:pt x="413" y="854"/>
                    <a:pt x="417" y="854"/>
                    <a:pt x="420" y="854"/>
                  </a:cubicBezTo>
                  <a:lnTo>
                    <a:pt x="459" y="854"/>
                  </a:lnTo>
                  <a:cubicBezTo>
                    <a:pt x="717" y="832"/>
                    <a:pt x="898" y="588"/>
                    <a:pt x="846" y="333"/>
                  </a:cubicBezTo>
                  <a:cubicBezTo>
                    <a:pt x="798" y="145"/>
                    <a:pt x="614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5"/>
            <p:cNvSpPr/>
            <p:nvPr/>
          </p:nvSpPr>
          <p:spPr>
            <a:xfrm>
              <a:off x="7033053" y="3325964"/>
              <a:ext cx="26874" cy="25500"/>
            </a:xfrm>
            <a:custGeom>
              <a:avLst/>
              <a:gdLst/>
              <a:ahLst/>
              <a:cxnLst/>
              <a:rect l="l" t="t" r="r" b="b"/>
              <a:pathLst>
                <a:path w="900" h="854" extrusionOk="0">
                  <a:moveTo>
                    <a:pt x="424" y="0"/>
                  </a:moveTo>
                  <a:cubicBezTo>
                    <a:pt x="386" y="0"/>
                    <a:pt x="348" y="6"/>
                    <a:pt x="311" y="18"/>
                  </a:cubicBezTo>
                  <a:cubicBezTo>
                    <a:pt x="284" y="25"/>
                    <a:pt x="259" y="37"/>
                    <a:pt x="235" y="50"/>
                  </a:cubicBezTo>
                  <a:cubicBezTo>
                    <a:pt x="207" y="52"/>
                    <a:pt x="179" y="62"/>
                    <a:pt x="157" y="81"/>
                  </a:cubicBezTo>
                  <a:cubicBezTo>
                    <a:pt x="51" y="166"/>
                    <a:pt x="1" y="300"/>
                    <a:pt x="4" y="433"/>
                  </a:cubicBezTo>
                  <a:cubicBezTo>
                    <a:pt x="2" y="464"/>
                    <a:pt x="5" y="495"/>
                    <a:pt x="11" y="525"/>
                  </a:cubicBezTo>
                  <a:cubicBezTo>
                    <a:pt x="19" y="561"/>
                    <a:pt x="30" y="593"/>
                    <a:pt x="48" y="625"/>
                  </a:cubicBezTo>
                  <a:cubicBezTo>
                    <a:pt x="51" y="629"/>
                    <a:pt x="53" y="635"/>
                    <a:pt x="56" y="639"/>
                  </a:cubicBezTo>
                  <a:cubicBezTo>
                    <a:pt x="125" y="771"/>
                    <a:pt x="261" y="853"/>
                    <a:pt x="409" y="853"/>
                  </a:cubicBezTo>
                  <a:cubicBezTo>
                    <a:pt x="413" y="853"/>
                    <a:pt x="417" y="853"/>
                    <a:pt x="421" y="853"/>
                  </a:cubicBezTo>
                  <a:lnTo>
                    <a:pt x="461" y="853"/>
                  </a:lnTo>
                  <a:cubicBezTo>
                    <a:pt x="719" y="831"/>
                    <a:pt x="900" y="587"/>
                    <a:pt x="848" y="334"/>
                  </a:cubicBezTo>
                  <a:lnTo>
                    <a:pt x="847" y="332"/>
                  </a:lnTo>
                  <a:cubicBezTo>
                    <a:pt x="798" y="145"/>
                    <a:pt x="615" y="0"/>
                    <a:pt x="4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5"/>
            <p:cNvSpPr/>
            <p:nvPr/>
          </p:nvSpPr>
          <p:spPr>
            <a:xfrm>
              <a:off x="6693754" y="3477265"/>
              <a:ext cx="68648" cy="70768"/>
            </a:xfrm>
            <a:custGeom>
              <a:avLst/>
              <a:gdLst/>
              <a:ahLst/>
              <a:cxnLst/>
              <a:rect l="l" t="t" r="r" b="b"/>
              <a:pathLst>
                <a:path w="2299" h="2370" extrusionOk="0">
                  <a:moveTo>
                    <a:pt x="0" y="0"/>
                  </a:moveTo>
                  <a:lnTo>
                    <a:pt x="932" y="1540"/>
                  </a:lnTo>
                  <a:lnTo>
                    <a:pt x="932" y="2370"/>
                  </a:lnTo>
                  <a:lnTo>
                    <a:pt x="1371" y="2370"/>
                  </a:lnTo>
                  <a:lnTo>
                    <a:pt x="1371" y="1533"/>
                  </a:lnTo>
                  <a:lnTo>
                    <a:pt x="2299" y="0"/>
                  </a:lnTo>
                  <a:lnTo>
                    <a:pt x="1865" y="0"/>
                  </a:lnTo>
                  <a:lnTo>
                    <a:pt x="1165" y="1155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5"/>
            <p:cNvSpPr/>
            <p:nvPr/>
          </p:nvSpPr>
          <p:spPr>
            <a:xfrm>
              <a:off x="6761237" y="3476220"/>
              <a:ext cx="79547" cy="72799"/>
            </a:xfrm>
            <a:custGeom>
              <a:avLst/>
              <a:gdLst/>
              <a:ahLst/>
              <a:cxnLst/>
              <a:rect l="l" t="t" r="r" b="b"/>
              <a:pathLst>
                <a:path w="2664" h="2438" extrusionOk="0">
                  <a:moveTo>
                    <a:pt x="1332" y="387"/>
                  </a:moveTo>
                  <a:cubicBezTo>
                    <a:pt x="1478" y="387"/>
                    <a:pt x="1625" y="422"/>
                    <a:pt x="1759" y="494"/>
                  </a:cubicBezTo>
                  <a:cubicBezTo>
                    <a:pt x="1883" y="563"/>
                    <a:pt x="1987" y="666"/>
                    <a:pt x="2057" y="790"/>
                  </a:cubicBezTo>
                  <a:cubicBezTo>
                    <a:pt x="2201" y="1058"/>
                    <a:pt x="2201" y="1381"/>
                    <a:pt x="2057" y="1648"/>
                  </a:cubicBezTo>
                  <a:cubicBezTo>
                    <a:pt x="1987" y="1773"/>
                    <a:pt x="1883" y="1875"/>
                    <a:pt x="1759" y="1945"/>
                  </a:cubicBezTo>
                  <a:cubicBezTo>
                    <a:pt x="1625" y="2016"/>
                    <a:pt x="1478" y="2052"/>
                    <a:pt x="1332" y="2052"/>
                  </a:cubicBezTo>
                  <a:cubicBezTo>
                    <a:pt x="1185" y="2052"/>
                    <a:pt x="1039" y="2016"/>
                    <a:pt x="905" y="1945"/>
                  </a:cubicBezTo>
                  <a:cubicBezTo>
                    <a:pt x="781" y="1875"/>
                    <a:pt x="677" y="1773"/>
                    <a:pt x="607" y="1648"/>
                  </a:cubicBezTo>
                  <a:cubicBezTo>
                    <a:pt x="463" y="1381"/>
                    <a:pt x="463" y="1058"/>
                    <a:pt x="607" y="790"/>
                  </a:cubicBezTo>
                  <a:cubicBezTo>
                    <a:pt x="677" y="666"/>
                    <a:pt x="781" y="563"/>
                    <a:pt x="905" y="494"/>
                  </a:cubicBezTo>
                  <a:cubicBezTo>
                    <a:pt x="1039" y="422"/>
                    <a:pt x="1185" y="387"/>
                    <a:pt x="1332" y="387"/>
                  </a:cubicBezTo>
                  <a:close/>
                  <a:moveTo>
                    <a:pt x="1358" y="1"/>
                  </a:moveTo>
                  <a:cubicBezTo>
                    <a:pt x="1350" y="1"/>
                    <a:pt x="1341" y="1"/>
                    <a:pt x="1333" y="1"/>
                  </a:cubicBezTo>
                  <a:cubicBezTo>
                    <a:pt x="1091" y="1"/>
                    <a:pt x="873" y="53"/>
                    <a:pt x="678" y="158"/>
                  </a:cubicBezTo>
                  <a:cubicBezTo>
                    <a:pt x="490" y="259"/>
                    <a:pt x="331" y="409"/>
                    <a:pt x="221" y="595"/>
                  </a:cubicBezTo>
                  <a:cubicBezTo>
                    <a:pt x="0" y="982"/>
                    <a:pt x="0" y="1457"/>
                    <a:pt x="221" y="1844"/>
                  </a:cubicBezTo>
                  <a:cubicBezTo>
                    <a:pt x="331" y="2028"/>
                    <a:pt x="490" y="2179"/>
                    <a:pt x="678" y="2280"/>
                  </a:cubicBezTo>
                  <a:cubicBezTo>
                    <a:pt x="873" y="2386"/>
                    <a:pt x="1091" y="2438"/>
                    <a:pt x="1333" y="2438"/>
                  </a:cubicBezTo>
                  <a:cubicBezTo>
                    <a:pt x="1341" y="2438"/>
                    <a:pt x="1350" y="2438"/>
                    <a:pt x="1358" y="2438"/>
                  </a:cubicBezTo>
                  <a:cubicBezTo>
                    <a:pt x="1577" y="2438"/>
                    <a:pt x="1791" y="2383"/>
                    <a:pt x="1986" y="2280"/>
                  </a:cubicBezTo>
                  <a:cubicBezTo>
                    <a:pt x="2174" y="2181"/>
                    <a:pt x="2333" y="2030"/>
                    <a:pt x="2443" y="1846"/>
                  </a:cubicBezTo>
                  <a:cubicBezTo>
                    <a:pt x="2664" y="1457"/>
                    <a:pt x="2664" y="982"/>
                    <a:pt x="2443" y="593"/>
                  </a:cubicBezTo>
                  <a:cubicBezTo>
                    <a:pt x="2333" y="409"/>
                    <a:pt x="2176" y="258"/>
                    <a:pt x="1986" y="158"/>
                  </a:cubicBezTo>
                  <a:cubicBezTo>
                    <a:pt x="1791" y="56"/>
                    <a:pt x="1577" y="1"/>
                    <a:pt x="1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5"/>
            <p:cNvSpPr/>
            <p:nvPr/>
          </p:nvSpPr>
          <p:spPr>
            <a:xfrm>
              <a:off x="6852460" y="3477265"/>
              <a:ext cx="61960" cy="71754"/>
            </a:xfrm>
            <a:custGeom>
              <a:avLst/>
              <a:gdLst/>
              <a:ahLst/>
              <a:cxnLst/>
              <a:rect l="l" t="t" r="r" b="b"/>
              <a:pathLst>
                <a:path w="2075" h="2403" extrusionOk="0">
                  <a:moveTo>
                    <a:pt x="0" y="0"/>
                  </a:moveTo>
                  <a:lnTo>
                    <a:pt x="0" y="1337"/>
                  </a:lnTo>
                  <a:cubicBezTo>
                    <a:pt x="0" y="1680"/>
                    <a:pt x="91" y="1943"/>
                    <a:pt x="275" y="2127"/>
                  </a:cubicBezTo>
                  <a:cubicBezTo>
                    <a:pt x="458" y="2311"/>
                    <a:pt x="713" y="2403"/>
                    <a:pt x="1039" y="2403"/>
                  </a:cubicBezTo>
                  <a:cubicBezTo>
                    <a:pt x="1367" y="2403"/>
                    <a:pt x="1621" y="2311"/>
                    <a:pt x="1803" y="2127"/>
                  </a:cubicBezTo>
                  <a:cubicBezTo>
                    <a:pt x="1984" y="1943"/>
                    <a:pt x="2075" y="1680"/>
                    <a:pt x="2075" y="1337"/>
                  </a:cubicBezTo>
                  <a:lnTo>
                    <a:pt x="2075" y="0"/>
                  </a:lnTo>
                  <a:lnTo>
                    <a:pt x="1642" y="0"/>
                  </a:lnTo>
                  <a:lnTo>
                    <a:pt x="1642" y="1319"/>
                  </a:lnTo>
                  <a:cubicBezTo>
                    <a:pt x="1642" y="1785"/>
                    <a:pt x="1443" y="2017"/>
                    <a:pt x="1044" y="2017"/>
                  </a:cubicBezTo>
                  <a:cubicBezTo>
                    <a:pt x="642" y="2017"/>
                    <a:pt x="440" y="1785"/>
                    <a:pt x="441" y="1319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5"/>
            <p:cNvSpPr/>
            <p:nvPr/>
          </p:nvSpPr>
          <p:spPr>
            <a:xfrm>
              <a:off x="6704145" y="3565650"/>
              <a:ext cx="69604" cy="70798"/>
            </a:xfrm>
            <a:custGeom>
              <a:avLst/>
              <a:gdLst/>
              <a:ahLst/>
              <a:cxnLst/>
              <a:rect l="l" t="t" r="r" b="b"/>
              <a:pathLst>
                <a:path w="2331" h="2371" extrusionOk="0">
                  <a:moveTo>
                    <a:pt x="1017" y="373"/>
                  </a:moveTo>
                  <a:cubicBezTo>
                    <a:pt x="1191" y="373"/>
                    <a:pt x="1344" y="406"/>
                    <a:pt x="1476" y="472"/>
                  </a:cubicBezTo>
                  <a:cubicBezTo>
                    <a:pt x="1604" y="535"/>
                    <a:pt x="1709" y="634"/>
                    <a:pt x="1780" y="757"/>
                  </a:cubicBezTo>
                  <a:cubicBezTo>
                    <a:pt x="1923" y="1024"/>
                    <a:pt x="1923" y="1346"/>
                    <a:pt x="1780" y="1613"/>
                  </a:cubicBezTo>
                  <a:cubicBezTo>
                    <a:pt x="1709" y="1737"/>
                    <a:pt x="1604" y="1836"/>
                    <a:pt x="1476" y="1898"/>
                  </a:cubicBezTo>
                  <a:cubicBezTo>
                    <a:pt x="1344" y="1965"/>
                    <a:pt x="1191" y="1998"/>
                    <a:pt x="1017" y="1998"/>
                  </a:cubicBezTo>
                  <a:lnTo>
                    <a:pt x="442" y="1998"/>
                  </a:lnTo>
                  <a:lnTo>
                    <a:pt x="442" y="373"/>
                  </a:lnTo>
                  <a:close/>
                  <a:moveTo>
                    <a:pt x="1" y="1"/>
                  </a:moveTo>
                  <a:lnTo>
                    <a:pt x="1" y="2370"/>
                  </a:lnTo>
                  <a:lnTo>
                    <a:pt x="1037" y="2370"/>
                  </a:lnTo>
                  <a:cubicBezTo>
                    <a:pt x="1290" y="2370"/>
                    <a:pt x="1515" y="2321"/>
                    <a:pt x="1710" y="2223"/>
                  </a:cubicBezTo>
                  <a:cubicBezTo>
                    <a:pt x="1900" y="2131"/>
                    <a:pt x="2059" y="1987"/>
                    <a:pt x="2167" y="1806"/>
                  </a:cubicBezTo>
                  <a:cubicBezTo>
                    <a:pt x="2276" y="1627"/>
                    <a:pt x="2331" y="1421"/>
                    <a:pt x="2331" y="1186"/>
                  </a:cubicBezTo>
                  <a:cubicBezTo>
                    <a:pt x="2331" y="950"/>
                    <a:pt x="2276" y="744"/>
                    <a:pt x="2167" y="564"/>
                  </a:cubicBezTo>
                  <a:cubicBezTo>
                    <a:pt x="2059" y="385"/>
                    <a:pt x="1900" y="239"/>
                    <a:pt x="1710" y="147"/>
                  </a:cubicBezTo>
                  <a:cubicBezTo>
                    <a:pt x="1515" y="49"/>
                    <a:pt x="1290" y="1"/>
                    <a:pt x="1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5"/>
            <p:cNvSpPr/>
            <p:nvPr/>
          </p:nvSpPr>
          <p:spPr>
            <a:xfrm>
              <a:off x="6787693" y="3565650"/>
              <a:ext cx="13138" cy="70798"/>
            </a:xfrm>
            <a:custGeom>
              <a:avLst/>
              <a:gdLst/>
              <a:ahLst/>
              <a:cxnLst/>
              <a:rect l="l" t="t" r="r" b="b"/>
              <a:pathLst>
                <a:path w="440" h="2371" extrusionOk="0">
                  <a:moveTo>
                    <a:pt x="0" y="1"/>
                  </a:moveTo>
                  <a:lnTo>
                    <a:pt x="0" y="2370"/>
                  </a:lnTo>
                  <a:lnTo>
                    <a:pt x="439" y="2370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5"/>
            <p:cNvSpPr/>
            <p:nvPr/>
          </p:nvSpPr>
          <p:spPr>
            <a:xfrm>
              <a:off x="6819882" y="3565650"/>
              <a:ext cx="69604" cy="70798"/>
            </a:xfrm>
            <a:custGeom>
              <a:avLst/>
              <a:gdLst/>
              <a:ahLst/>
              <a:cxnLst/>
              <a:rect l="l" t="t" r="r" b="b"/>
              <a:pathLst>
                <a:path w="2331" h="2371" extrusionOk="0">
                  <a:moveTo>
                    <a:pt x="1017" y="373"/>
                  </a:moveTo>
                  <a:cubicBezTo>
                    <a:pt x="1191" y="373"/>
                    <a:pt x="1344" y="406"/>
                    <a:pt x="1476" y="472"/>
                  </a:cubicBezTo>
                  <a:cubicBezTo>
                    <a:pt x="1603" y="535"/>
                    <a:pt x="1709" y="634"/>
                    <a:pt x="1780" y="757"/>
                  </a:cubicBezTo>
                  <a:cubicBezTo>
                    <a:pt x="1853" y="888"/>
                    <a:pt x="1890" y="1036"/>
                    <a:pt x="1887" y="1186"/>
                  </a:cubicBezTo>
                  <a:cubicBezTo>
                    <a:pt x="1887" y="1348"/>
                    <a:pt x="1851" y="1490"/>
                    <a:pt x="1780" y="1613"/>
                  </a:cubicBezTo>
                  <a:cubicBezTo>
                    <a:pt x="1709" y="1737"/>
                    <a:pt x="1603" y="1836"/>
                    <a:pt x="1476" y="1898"/>
                  </a:cubicBezTo>
                  <a:cubicBezTo>
                    <a:pt x="1344" y="1965"/>
                    <a:pt x="1191" y="1998"/>
                    <a:pt x="1017" y="1998"/>
                  </a:cubicBezTo>
                  <a:lnTo>
                    <a:pt x="442" y="1998"/>
                  </a:lnTo>
                  <a:lnTo>
                    <a:pt x="442" y="373"/>
                  </a:lnTo>
                  <a:close/>
                  <a:moveTo>
                    <a:pt x="1" y="1"/>
                  </a:moveTo>
                  <a:lnTo>
                    <a:pt x="1" y="2370"/>
                  </a:lnTo>
                  <a:lnTo>
                    <a:pt x="1037" y="2370"/>
                  </a:lnTo>
                  <a:cubicBezTo>
                    <a:pt x="1290" y="2370"/>
                    <a:pt x="1514" y="2321"/>
                    <a:pt x="1710" y="2223"/>
                  </a:cubicBezTo>
                  <a:cubicBezTo>
                    <a:pt x="1900" y="2131"/>
                    <a:pt x="2059" y="1987"/>
                    <a:pt x="2167" y="1806"/>
                  </a:cubicBezTo>
                  <a:cubicBezTo>
                    <a:pt x="2276" y="1627"/>
                    <a:pt x="2331" y="1421"/>
                    <a:pt x="2331" y="1186"/>
                  </a:cubicBezTo>
                  <a:cubicBezTo>
                    <a:pt x="2331" y="950"/>
                    <a:pt x="2276" y="744"/>
                    <a:pt x="2167" y="564"/>
                  </a:cubicBezTo>
                  <a:cubicBezTo>
                    <a:pt x="2059" y="385"/>
                    <a:pt x="1900" y="239"/>
                    <a:pt x="1710" y="147"/>
                  </a:cubicBezTo>
                  <a:cubicBezTo>
                    <a:pt x="1514" y="49"/>
                    <a:pt x="1290" y="1"/>
                    <a:pt x="1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5"/>
            <p:cNvSpPr/>
            <p:nvPr/>
          </p:nvSpPr>
          <p:spPr>
            <a:xfrm>
              <a:off x="6931290" y="3565650"/>
              <a:ext cx="13168" cy="70798"/>
            </a:xfrm>
            <a:custGeom>
              <a:avLst/>
              <a:gdLst/>
              <a:ahLst/>
              <a:cxnLst/>
              <a:rect l="l" t="t" r="r" b="b"/>
              <a:pathLst>
                <a:path w="441" h="2371" extrusionOk="0">
                  <a:moveTo>
                    <a:pt x="0" y="1"/>
                  </a:moveTo>
                  <a:lnTo>
                    <a:pt x="0" y="2370"/>
                  </a:lnTo>
                  <a:lnTo>
                    <a:pt x="441" y="2370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5"/>
            <p:cNvSpPr/>
            <p:nvPr/>
          </p:nvSpPr>
          <p:spPr>
            <a:xfrm>
              <a:off x="6954461" y="3565650"/>
              <a:ext cx="60048" cy="70798"/>
            </a:xfrm>
            <a:custGeom>
              <a:avLst/>
              <a:gdLst/>
              <a:ahLst/>
              <a:cxnLst/>
              <a:rect l="l" t="t" r="r" b="b"/>
              <a:pathLst>
                <a:path w="2011" h="2371" extrusionOk="0">
                  <a:moveTo>
                    <a:pt x="0" y="1"/>
                  </a:moveTo>
                  <a:lnTo>
                    <a:pt x="0" y="373"/>
                  </a:lnTo>
                  <a:lnTo>
                    <a:pt x="785" y="373"/>
                  </a:lnTo>
                  <a:lnTo>
                    <a:pt x="784" y="2370"/>
                  </a:lnTo>
                  <a:lnTo>
                    <a:pt x="1225" y="2370"/>
                  </a:lnTo>
                  <a:lnTo>
                    <a:pt x="1225" y="373"/>
                  </a:lnTo>
                  <a:lnTo>
                    <a:pt x="2011" y="373"/>
                  </a:lnTo>
                  <a:lnTo>
                    <a:pt x="2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5"/>
            <p:cNvSpPr/>
            <p:nvPr/>
          </p:nvSpPr>
          <p:spPr>
            <a:xfrm>
              <a:off x="7022811" y="3565650"/>
              <a:ext cx="16304" cy="71515"/>
            </a:xfrm>
            <a:custGeom>
              <a:avLst/>
              <a:gdLst/>
              <a:ahLst/>
              <a:cxnLst/>
              <a:rect l="l" t="t" r="r" b="b"/>
              <a:pathLst>
                <a:path w="546" h="2395" extrusionOk="0">
                  <a:moveTo>
                    <a:pt x="26" y="1"/>
                  </a:moveTo>
                  <a:lnTo>
                    <a:pt x="108" y="1585"/>
                  </a:lnTo>
                  <a:lnTo>
                    <a:pt x="443" y="1585"/>
                  </a:lnTo>
                  <a:lnTo>
                    <a:pt x="528" y="1"/>
                  </a:lnTo>
                  <a:close/>
                  <a:moveTo>
                    <a:pt x="266" y="1870"/>
                  </a:moveTo>
                  <a:cubicBezTo>
                    <a:pt x="197" y="1870"/>
                    <a:pt x="130" y="1896"/>
                    <a:pt x="81" y="1944"/>
                  </a:cubicBezTo>
                  <a:cubicBezTo>
                    <a:pt x="29" y="1992"/>
                    <a:pt x="1" y="2060"/>
                    <a:pt x="2" y="2130"/>
                  </a:cubicBezTo>
                  <a:cubicBezTo>
                    <a:pt x="1" y="2201"/>
                    <a:pt x="29" y="2269"/>
                    <a:pt x="81" y="2318"/>
                  </a:cubicBezTo>
                  <a:cubicBezTo>
                    <a:pt x="132" y="2367"/>
                    <a:pt x="200" y="2394"/>
                    <a:pt x="271" y="2394"/>
                  </a:cubicBezTo>
                  <a:cubicBezTo>
                    <a:pt x="273" y="2394"/>
                    <a:pt x="275" y="2394"/>
                    <a:pt x="277" y="2394"/>
                  </a:cubicBezTo>
                  <a:cubicBezTo>
                    <a:pt x="279" y="2394"/>
                    <a:pt x="281" y="2394"/>
                    <a:pt x="283" y="2394"/>
                  </a:cubicBezTo>
                  <a:cubicBezTo>
                    <a:pt x="352" y="2394"/>
                    <a:pt x="419" y="2367"/>
                    <a:pt x="468" y="2318"/>
                  </a:cubicBezTo>
                  <a:cubicBezTo>
                    <a:pt x="519" y="2268"/>
                    <a:pt x="546" y="2200"/>
                    <a:pt x="544" y="2130"/>
                  </a:cubicBezTo>
                  <a:cubicBezTo>
                    <a:pt x="546" y="2060"/>
                    <a:pt x="517" y="1993"/>
                    <a:pt x="468" y="1944"/>
                  </a:cubicBezTo>
                  <a:cubicBezTo>
                    <a:pt x="418" y="1897"/>
                    <a:pt x="352" y="1870"/>
                    <a:pt x="283" y="1870"/>
                  </a:cubicBezTo>
                  <a:cubicBezTo>
                    <a:pt x="281" y="1870"/>
                    <a:pt x="279" y="1870"/>
                    <a:pt x="277" y="1870"/>
                  </a:cubicBezTo>
                  <a:cubicBezTo>
                    <a:pt x="273" y="1870"/>
                    <a:pt x="270" y="1870"/>
                    <a:pt x="266" y="18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5"/>
            <p:cNvSpPr/>
            <p:nvPr/>
          </p:nvSpPr>
          <p:spPr>
            <a:xfrm>
              <a:off x="6711879" y="2883708"/>
              <a:ext cx="265575" cy="265575"/>
            </a:xfrm>
            <a:custGeom>
              <a:avLst/>
              <a:gdLst/>
              <a:ahLst/>
              <a:cxnLst/>
              <a:rect l="l" t="t" r="r" b="b"/>
              <a:pathLst>
                <a:path w="8894" h="8894" extrusionOk="0">
                  <a:moveTo>
                    <a:pt x="8742" y="1"/>
                  </a:moveTo>
                  <a:cubicBezTo>
                    <a:pt x="8733" y="1"/>
                    <a:pt x="8724" y="2"/>
                    <a:pt x="8715" y="3"/>
                  </a:cubicBezTo>
                  <a:cubicBezTo>
                    <a:pt x="7109" y="325"/>
                    <a:pt x="5551" y="934"/>
                    <a:pt x="4189" y="1848"/>
                  </a:cubicBezTo>
                  <a:cubicBezTo>
                    <a:pt x="2886" y="2723"/>
                    <a:pt x="1772" y="3878"/>
                    <a:pt x="988" y="5241"/>
                  </a:cubicBezTo>
                  <a:cubicBezTo>
                    <a:pt x="566" y="5971"/>
                    <a:pt x="248" y="6758"/>
                    <a:pt x="42" y="7577"/>
                  </a:cubicBezTo>
                  <a:cubicBezTo>
                    <a:pt x="11" y="7613"/>
                    <a:pt x="0" y="7660"/>
                    <a:pt x="14" y="7705"/>
                  </a:cubicBezTo>
                  <a:cubicBezTo>
                    <a:pt x="10" y="7788"/>
                    <a:pt x="85" y="7841"/>
                    <a:pt x="156" y="7841"/>
                  </a:cubicBezTo>
                  <a:cubicBezTo>
                    <a:pt x="167" y="7841"/>
                    <a:pt x="178" y="7839"/>
                    <a:pt x="189" y="7837"/>
                  </a:cubicBezTo>
                  <a:cubicBezTo>
                    <a:pt x="758" y="8154"/>
                    <a:pt x="1307" y="8507"/>
                    <a:pt x="1833" y="8893"/>
                  </a:cubicBezTo>
                  <a:cubicBezTo>
                    <a:pt x="3484" y="6322"/>
                    <a:pt x="5801" y="4108"/>
                    <a:pt x="8559" y="2812"/>
                  </a:cubicBezTo>
                  <a:lnTo>
                    <a:pt x="8420" y="2812"/>
                  </a:lnTo>
                  <a:cubicBezTo>
                    <a:pt x="8624" y="1929"/>
                    <a:pt x="8779" y="1033"/>
                    <a:pt x="8883" y="132"/>
                  </a:cubicBezTo>
                  <a:cubicBezTo>
                    <a:pt x="8893" y="50"/>
                    <a:pt x="8813" y="1"/>
                    <a:pt x="8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5"/>
            <p:cNvSpPr/>
            <p:nvPr/>
          </p:nvSpPr>
          <p:spPr>
            <a:xfrm>
              <a:off x="6824630" y="3050177"/>
              <a:ext cx="338941" cy="209767"/>
            </a:xfrm>
            <a:custGeom>
              <a:avLst/>
              <a:gdLst/>
              <a:ahLst/>
              <a:cxnLst/>
              <a:rect l="l" t="t" r="r" b="b"/>
              <a:pathLst>
                <a:path w="11351" h="7025" extrusionOk="0">
                  <a:moveTo>
                    <a:pt x="7855" y="0"/>
                  </a:moveTo>
                  <a:cubicBezTo>
                    <a:pt x="4980" y="1207"/>
                    <a:pt x="2074" y="2640"/>
                    <a:pt x="1" y="5005"/>
                  </a:cubicBezTo>
                  <a:cubicBezTo>
                    <a:pt x="164" y="5176"/>
                    <a:pt x="320" y="5350"/>
                    <a:pt x="470" y="5528"/>
                  </a:cubicBezTo>
                  <a:cubicBezTo>
                    <a:pt x="781" y="5900"/>
                    <a:pt x="1056" y="6335"/>
                    <a:pt x="1094" y="6830"/>
                  </a:cubicBezTo>
                  <a:cubicBezTo>
                    <a:pt x="1097" y="6868"/>
                    <a:pt x="1115" y="6902"/>
                    <a:pt x="1143" y="6925"/>
                  </a:cubicBezTo>
                  <a:cubicBezTo>
                    <a:pt x="1162" y="6981"/>
                    <a:pt x="1215" y="7025"/>
                    <a:pt x="1272" y="7025"/>
                  </a:cubicBezTo>
                  <a:cubicBezTo>
                    <a:pt x="1302" y="7025"/>
                    <a:pt x="1334" y="7012"/>
                    <a:pt x="1361" y="6982"/>
                  </a:cubicBezTo>
                  <a:cubicBezTo>
                    <a:pt x="2215" y="6043"/>
                    <a:pt x="3330" y="5410"/>
                    <a:pt x="4486" y="4913"/>
                  </a:cubicBezTo>
                  <a:cubicBezTo>
                    <a:pt x="5777" y="4357"/>
                    <a:pt x="7126" y="3916"/>
                    <a:pt x="8481" y="3538"/>
                  </a:cubicBezTo>
                  <a:cubicBezTo>
                    <a:pt x="9267" y="3318"/>
                    <a:pt x="10063" y="3124"/>
                    <a:pt x="10864" y="2958"/>
                  </a:cubicBezTo>
                  <a:cubicBezTo>
                    <a:pt x="10901" y="2952"/>
                    <a:pt x="10932" y="2928"/>
                    <a:pt x="10949" y="2894"/>
                  </a:cubicBezTo>
                  <a:cubicBezTo>
                    <a:pt x="10952" y="2897"/>
                    <a:pt x="10953" y="2900"/>
                    <a:pt x="10956" y="2903"/>
                  </a:cubicBezTo>
                  <a:cubicBezTo>
                    <a:pt x="10981" y="2928"/>
                    <a:pt x="11015" y="2941"/>
                    <a:pt x="11051" y="2941"/>
                  </a:cubicBezTo>
                  <a:lnTo>
                    <a:pt x="11082" y="2941"/>
                  </a:lnTo>
                  <a:cubicBezTo>
                    <a:pt x="11118" y="2940"/>
                    <a:pt x="11150" y="2926"/>
                    <a:pt x="11177" y="2903"/>
                  </a:cubicBezTo>
                  <a:cubicBezTo>
                    <a:pt x="11183" y="2897"/>
                    <a:pt x="11187" y="2891"/>
                    <a:pt x="11192" y="2883"/>
                  </a:cubicBezTo>
                  <a:cubicBezTo>
                    <a:pt x="11281" y="2867"/>
                    <a:pt x="11351" y="2747"/>
                    <a:pt x="11268" y="2659"/>
                  </a:cubicBezTo>
                  <a:cubicBezTo>
                    <a:pt x="10720" y="2085"/>
                    <a:pt x="10112" y="1576"/>
                    <a:pt x="9497" y="1076"/>
                  </a:cubicBezTo>
                  <a:cubicBezTo>
                    <a:pt x="8991" y="664"/>
                    <a:pt x="8478" y="217"/>
                    <a:pt x="7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5"/>
            <p:cNvSpPr/>
            <p:nvPr/>
          </p:nvSpPr>
          <p:spPr>
            <a:xfrm>
              <a:off x="6766642" y="2967704"/>
              <a:ext cx="307021" cy="231982"/>
            </a:xfrm>
            <a:custGeom>
              <a:avLst/>
              <a:gdLst/>
              <a:ahLst/>
              <a:cxnLst/>
              <a:rect l="l" t="t" r="r" b="b"/>
              <a:pathLst>
                <a:path w="10282" h="7769" extrusionOk="0">
                  <a:moveTo>
                    <a:pt x="6989" y="0"/>
                  </a:moveTo>
                  <a:cubicBezTo>
                    <a:pt x="6901" y="0"/>
                    <a:pt x="6814" y="1"/>
                    <a:pt x="6727" y="1"/>
                  </a:cubicBezTo>
                  <a:cubicBezTo>
                    <a:pt x="3967" y="1296"/>
                    <a:pt x="1650" y="3509"/>
                    <a:pt x="0" y="6080"/>
                  </a:cubicBezTo>
                  <a:cubicBezTo>
                    <a:pt x="165" y="6200"/>
                    <a:pt x="325" y="6325"/>
                    <a:pt x="485" y="6451"/>
                  </a:cubicBezTo>
                  <a:cubicBezTo>
                    <a:pt x="993" y="6858"/>
                    <a:pt x="1490" y="7295"/>
                    <a:pt x="1943" y="7769"/>
                  </a:cubicBezTo>
                  <a:cubicBezTo>
                    <a:pt x="4016" y="5404"/>
                    <a:pt x="6922" y="3970"/>
                    <a:pt x="9797" y="2764"/>
                  </a:cubicBezTo>
                  <a:cubicBezTo>
                    <a:pt x="9739" y="2743"/>
                    <a:pt x="9679" y="2725"/>
                    <a:pt x="9620" y="2709"/>
                  </a:cubicBezTo>
                  <a:lnTo>
                    <a:pt x="9619" y="2709"/>
                  </a:lnTo>
                  <a:lnTo>
                    <a:pt x="10260" y="219"/>
                  </a:lnTo>
                  <a:cubicBezTo>
                    <a:pt x="10282" y="134"/>
                    <a:pt x="10218" y="51"/>
                    <a:pt x="10131" y="50"/>
                  </a:cubicBezTo>
                  <a:cubicBezTo>
                    <a:pt x="9084" y="17"/>
                    <a:pt x="8036" y="0"/>
                    <a:pt x="6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5"/>
            <p:cNvSpPr/>
            <p:nvPr/>
          </p:nvSpPr>
          <p:spPr>
            <a:xfrm>
              <a:off x="6345646" y="3039905"/>
              <a:ext cx="563040" cy="501767"/>
            </a:xfrm>
            <a:custGeom>
              <a:avLst/>
              <a:gdLst/>
              <a:ahLst/>
              <a:cxnLst/>
              <a:rect l="l" t="t" r="r" b="b"/>
              <a:pathLst>
                <a:path w="18856" h="16804" extrusionOk="0">
                  <a:moveTo>
                    <a:pt x="7269" y="0"/>
                  </a:moveTo>
                  <a:cubicBezTo>
                    <a:pt x="7079" y="0"/>
                    <a:pt x="6890" y="37"/>
                    <a:pt x="6717" y="126"/>
                  </a:cubicBezTo>
                  <a:cubicBezTo>
                    <a:pt x="6478" y="251"/>
                    <a:pt x="6297" y="467"/>
                    <a:pt x="6174" y="703"/>
                  </a:cubicBezTo>
                  <a:cubicBezTo>
                    <a:pt x="6039" y="962"/>
                    <a:pt x="5959" y="1241"/>
                    <a:pt x="5887" y="1519"/>
                  </a:cubicBezTo>
                  <a:cubicBezTo>
                    <a:pt x="5797" y="1877"/>
                    <a:pt x="5718" y="2238"/>
                    <a:pt x="5653" y="2601"/>
                  </a:cubicBezTo>
                  <a:cubicBezTo>
                    <a:pt x="5515" y="3371"/>
                    <a:pt x="5433" y="4150"/>
                    <a:pt x="5410" y="4932"/>
                  </a:cubicBezTo>
                  <a:cubicBezTo>
                    <a:pt x="5395" y="4927"/>
                    <a:pt x="5379" y="4924"/>
                    <a:pt x="5364" y="4924"/>
                  </a:cubicBezTo>
                  <a:cubicBezTo>
                    <a:pt x="5343" y="4924"/>
                    <a:pt x="5321" y="4929"/>
                    <a:pt x="5301" y="4940"/>
                  </a:cubicBezTo>
                  <a:lnTo>
                    <a:pt x="2859" y="6225"/>
                  </a:lnTo>
                  <a:cubicBezTo>
                    <a:pt x="2169" y="6588"/>
                    <a:pt x="1331" y="6915"/>
                    <a:pt x="897" y="7602"/>
                  </a:cubicBezTo>
                  <a:cubicBezTo>
                    <a:pt x="1" y="9026"/>
                    <a:pt x="1834" y="10277"/>
                    <a:pt x="2921" y="10814"/>
                  </a:cubicBezTo>
                  <a:cubicBezTo>
                    <a:pt x="3650" y="11173"/>
                    <a:pt x="4414" y="11460"/>
                    <a:pt x="5123" y="11859"/>
                  </a:cubicBezTo>
                  <a:cubicBezTo>
                    <a:pt x="5103" y="11898"/>
                    <a:pt x="5101" y="11942"/>
                    <a:pt x="5119" y="11982"/>
                  </a:cubicBezTo>
                  <a:cubicBezTo>
                    <a:pt x="5468" y="12763"/>
                    <a:pt x="5804" y="13551"/>
                    <a:pt x="6174" y="14321"/>
                  </a:cubicBezTo>
                  <a:cubicBezTo>
                    <a:pt x="6499" y="14997"/>
                    <a:pt x="6871" y="15695"/>
                    <a:pt x="7432" y="16208"/>
                  </a:cubicBezTo>
                  <a:cubicBezTo>
                    <a:pt x="7814" y="16558"/>
                    <a:pt x="8293" y="16804"/>
                    <a:pt x="8798" y="16804"/>
                  </a:cubicBezTo>
                  <a:cubicBezTo>
                    <a:pt x="8961" y="16804"/>
                    <a:pt x="9127" y="16778"/>
                    <a:pt x="9293" y="16722"/>
                  </a:cubicBezTo>
                  <a:cubicBezTo>
                    <a:pt x="9987" y="16487"/>
                    <a:pt x="10502" y="15883"/>
                    <a:pt x="10964" y="15345"/>
                  </a:cubicBezTo>
                  <a:cubicBezTo>
                    <a:pt x="11517" y="14699"/>
                    <a:pt x="12013" y="14008"/>
                    <a:pt x="12448" y="13278"/>
                  </a:cubicBezTo>
                  <a:cubicBezTo>
                    <a:pt x="13203" y="13561"/>
                    <a:pt x="13992" y="13751"/>
                    <a:pt x="14794" y="13841"/>
                  </a:cubicBezTo>
                  <a:cubicBezTo>
                    <a:pt x="15152" y="13881"/>
                    <a:pt x="15512" y="13901"/>
                    <a:pt x="15872" y="13901"/>
                  </a:cubicBezTo>
                  <a:cubicBezTo>
                    <a:pt x="15939" y="13901"/>
                    <a:pt x="16007" y="13901"/>
                    <a:pt x="16074" y="13899"/>
                  </a:cubicBezTo>
                  <a:cubicBezTo>
                    <a:pt x="16472" y="13890"/>
                    <a:pt x="16879" y="13870"/>
                    <a:pt x="17267" y="13781"/>
                  </a:cubicBezTo>
                  <a:cubicBezTo>
                    <a:pt x="17617" y="13701"/>
                    <a:pt x="17954" y="13545"/>
                    <a:pt x="18202" y="13279"/>
                  </a:cubicBezTo>
                  <a:cubicBezTo>
                    <a:pt x="18441" y="13025"/>
                    <a:pt x="18597" y="12697"/>
                    <a:pt x="18673" y="12359"/>
                  </a:cubicBezTo>
                  <a:cubicBezTo>
                    <a:pt x="18855" y="11544"/>
                    <a:pt x="18629" y="10663"/>
                    <a:pt x="18435" y="9869"/>
                  </a:cubicBezTo>
                  <a:cubicBezTo>
                    <a:pt x="18202" y="8931"/>
                    <a:pt x="17891" y="8014"/>
                    <a:pt x="17502" y="7130"/>
                  </a:cubicBezTo>
                  <a:cubicBezTo>
                    <a:pt x="17499" y="7124"/>
                    <a:pt x="17496" y="7118"/>
                    <a:pt x="17493" y="7114"/>
                  </a:cubicBezTo>
                  <a:cubicBezTo>
                    <a:pt x="17714" y="6295"/>
                    <a:pt x="17874" y="5461"/>
                    <a:pt x="17975" y="4618"/>
                  </a:cubicBezTo>
                  <a:cubicBezTo>
                    <a:pt x="18026" y="4190"/>
                    <a:pt x="18060" y="3763"/>
                    <a:pt x="18079" y="3334"/>
                  </a:cubicBezTo>
                  <a:cubicBezTo>
                    <a:pt x="18097" y="2913"/>
                    <a:pt x="18109" y="2480"/>
                    <a:pt x="17990" y="2071"/>
                  </a:cubicBezTo>
                  <a:cubicBezTo>
                    <a:pt x="17898" y="1749"/>
                    <a:pt x="17718" y="1447"/>
                    <a:pt x="17450" y="1243"/>
                  </a:cubicBezTo>
                  <a:cubicBezTo>
                    <a:pt x="17190" y="1048"/>
                    <a:pt x="16868" y="977"/>
                    <a:pt x="16549" y="977"/>
                  </a:cubicBezTo>
                  <a:cubicBezTo>
                    <a:pt x="16503" y="977"/>
                    <a:pt x="16457" y="978"/>
                    <a:pt x="16411" y="981"/>
                  </a:cubicBezTo>
                  <a:cubicBezTo>
                    <a:pt x="16013" y="1005"/>
                    <a:pt x="15625" y="1110"/>
                    <a:pt x="15245" y="1223"/>
                  </a:cubicBezTo>
                  <a:cubicBezTo>
                    <a:pt x="14819" y="1349"/>
                    <a:pt x="14395" y="1482"/>
                    <a:pt x="13970" y="1611"/>
                  </a:cubicBezTo>
                  <a:lnTo>
                    <a:pt x="11091" y="2496"/>
                  </a:lnTo>
                  <a:cubicBezTo>
                    <a:pt x="11084" y="2484"/>
                    <a:pt x="11075" y="2474"/>
                    <a:pt x="11065" y="2463"/>
                  </a:cubicBezTo>
                  <a:cubicBezTo>
                    <a:pt x="10519" y="1965"/>
                    <a:pt x="9958" y="1484"/>
                    <a:pt x="9381" y="1021"/>
                  </a:cubicBezTo>
                  <a:cubicBezTo>
                    <a:pt x="8867" y="611"/>
                    <a:pt x="8306" y="193"/>
                    <a:pt x="7655" y="46"/>
                  </a:cubicBezTo>
                  <a:cubicBezTo>
                    <a:pt x="7528" y="17"/>
                    <a:pt x="7398" y="0"/>
                    <a:pt x="7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5"/>
            <p:cNvSpPr/>
            <p:nvPr/>
          </p:nvSpPr>
          <p:spPr>
            <a:xfrm>
              <a:off x="6488496" y="3264184"/>
              <a:ext cx="99105" cy="130608"/>
            </a:xfrm>
            <a:custGeom>
              <a:avLst/>
              <a:gdLst/>
              <a:ahLst/>
              <a:cxnLst/>
              <a:rect l="l" t="t" r="r" b="b"/>
              <a:pathLst>
                <a:path w="3319" h="4374" extrusionOk="0">
                  <a:moveTo>
                    <a:pt x="1785" y="0"/>
                  </a:moveTo>
                  <a:cubicBezTo>
                    <a:pt x="1620" y="51"/>
                    <a:pt x="1461" y="119"/>
                    <a:pt x="1311" y="201"/>
                  </a:cubicBezTo>
                  <a:cubicBezTo>
                    <a:pt x="1175" y="241"/>
                    <a:pt x="1046" y="300"/>
                    <a:pt x="927" y="376"/>
                  </a:cubicBezTo>
                  <a:cubicBezTo>
                    <a:pt x="620" y="569"/>
                    <a:pt x="326" y="876"/>
                    <a:pt x="244" y="1210"/>
                  </a:cubicBezTo>
                  <a:cubicBezTo>
                    <a:pt x="241" y="1219"/>
                    <a:pt x="241" y="1229"/>
                    <a:pt x="240" y="1238"/>
                  </a:cubicBezTo>
                  <a:cubicBezTo>
                    <a:pt x="1" y="2134"/>
                    <a:pt x="151" y="3116"/>
                    <a:pt x="793" y="3790"/>
                  </a:cubicBezTo>
                  <a:cubicBezTo>
                    <a:pt x="1052" y="4060"/>
                    <a:pt x="1390" y="4259"/>
                    <a:pt x="1764" y="4373"/>
                  </a:cubicBezTo>
                  <a:cubicBezTo>
                    <a:pt x="2348" y="3993"/>
                    <a:pt x="2780" y="3419"/>
                    <a:pt x="2984" y="2751"/>
                  </a:cubicBezTo>
                  <a:cubicBezTo>
                    <a:pt x="3319" y="1693"/>
                    <a:pt x="2805" y="514"/>
                    <a:pt x="1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5"/>
            <p:cNvSpPr/>
            <p:nvPr/>
          </p:nvSpPr>
          <p:spPr>
            <a:xfrm>
              <a:off x="6541139" y="3260869"/>
              <a:ext cx="93940" cy="137296"/>
            </a:xfrm>
            <a:custGeom>
              <a:avLst/>
              <a:gdLst/>
              <a:ahLst/>
              <a:cxnLst/>
              <a:rect l="l" t="t" r="r" b="b"/>
              <a:pathLst>
                <a:path w="3146" h="4598" extrusionOk="0">
                  <a:moveTo>
                    <a:pt x="749" y="1"/>
                  </a:moveTo>
                  <a:cubicBezTo>
                    <a:pt x="502" y="1"/>
                    <a:pt x="256" y="39"/>
                    <a:pt x="22" y="111"/>
                  </a:cubicBezTo>
                  <a:cubicBezTo>
                    <a:pt x="1042" y="625"/>
                    <a:pt x="1556" y="1804"/>
                    <a:pt x="1221" y="2862"/>
                  </a:cubicBezTo>
                  <a:cubicBezTo>
                    <a:pt x="1017" y="3530"/>
                    <a:pt x="585" y="4103"/>
                    <a:pt x="1" y="4484"/>
                  </a:cubicBezTo>
                  <a:cubicBezTo>
                    <a:pt x="251" y="4560"/>
                    <a:pt x="510" y="4598"/>
                    <a:pt x="769" y="4598"/>
                  </a:cubicBezTo>
                  <a:cubicBezTo>
                    <a:pt x="1003" y="4598"/>
                    <a:pt x="1238" y="4566"/>
                    <a:pt x="1467" y="4504"/>
                  </a:cubicBezTo>
                  <a:cubicBezTo>
                    <a:pt x="2523" y="4211"/>
                    <a:pt x="3145" y="3241"/>
                    <a:pt x="3086" y="2285"/>
                  </a:cubicBezTo>
                  <a:cubicBezTo>
                    <a:pt x="3028" y="1346"/>
                    <a:pt x="2347" y="353"/>
                    <a:pt x="1348" y="80"/>
                  </a:cubicBezTo>
                  <a:cubicBezTo>
                    <a:pt x="1151" y="26"/>
                    <a:pt x="950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5"/>
            <p:cNvSpPr/>
            <p:nvPr/>
          </p:nvSpPr>
          <p:spPr>
            <a:xfrm>
              <a:off x="6690738" y="3190818"/>
              <a:ext cx="99105" cy="130578"/>
            </a:xfrm>
            <a:custGeom>
              <a:avLst/>
              <a:gdLst/>
              <a:ahLst/>
              <a:cxnLst/>
              <a:rect l="l" t="t" r="r" b="b"/>
              <a:pathLst>
                <a:path w="3319" h="4373" extrusionOk="0">
                  <a:moveTo>
                    <a:pt x="1784" y="0"/>
                  </a:moveTo>
                  <a:cubicBezTo>
                    <a:pt x="1619" y="50"/>
                    <a:pt x="1460" y="117"/>
                    <a:pt x="1309" y="200"/>
                  </a:cubicBezTo>
                  <a:cubicBezTo>
                    <a:pt x="1174" y="240"/>
                    <a:pt x="1045" y="298"/>
                    <a:pt x="926" y="374"/>
                  </a:cubicBezTo>
                  <a:cubicBezTo>
                    <a:pt x="619" y="567"/>
                    <a:pt x="325" y="876"/>
                    <a:pt x="244" y="1209"/>
                  </a:cubicBezTo>
                  <a:cubicBezTo>
                    <a:pt x="241" y="1218"/>
                    <a:pt x="239" y="1227"/>
                    <a:pt x="239" y="1236"/>
                  </a:cubicBezTo>
                  <a:cubicBezTo>
                    <a:pt x="0" y="2132"/>
                    <a:pt x="150" y="3116"/>
                    <a:pt x="793" y="3788"/>
                  </a:cubicBezTo>
                  <a:cubicBezTo>
                    <a:pt x="1051" y="4058"/>
                    <a:pt x="1389" y="4257"/>
                    <a:pt x="1763" y="4373"/>
                  </a:cubicBezTo>
                  <a:cubicBezTo>
                    <a:pt x="2348" y="3992"/>
                    <a:pt x="2778" y="3417"/>
                    <a:pt x="2981" y="2751"/>
                  </a:cubicBezTo>
                  <a:cubicBezTo>
                    <a:pt x="3318" y="1692"/>
                    <a:pt x="2805" y="513"/>
                    <a:pt x="1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5"/>
            <p:cNvSpPr/>
            <p:nvPr/>
          </p:nvSpPr>
          <p:spPr>
            <a:xfrm>
              <a:off x="6743381" y="3187473"/>
              <a:ext cx="93910" cy="137296"/>
            </a:xfrm>
            <a:custGeom>
              <a:avLst/>
              <a:gdLst/>
              <a:ahLst/>
              <a:cxnLst/>
              <a:rect l="l" t="t" r="r" b="b"/>
              <a:pathLst>
                <a:path w="3145" h="4598" extrusionOk="0">
                  <a:moveTo>
                    <a:pt x="745" y="1"/>
                  </a:moveTo>
                  <a:cubicBezTo>
                    <a:pt x="499" y="1"/>
                    <a:pt x="254" y="39"/>
                    <a:pt x="21" y="112"/>
                  </a:cubicBezTo>
                  <a:cubicBezTo>
                    <a:pt x="1042" y="625"/>
                    <a:pt x="1555" y="1804"/>
                    <a:pt x="1218" y="2863"/>
                  </a:cubicBezTo>
                  <a:cubicBezTo>
                    <a:pt x="1015" y="3529"/>
                    <a:pt x="585" y="4104"/>
                    <a:pt x="0" y="4484"/>
                  </a:cubicBezTo>
                  <a:cubicBezTo>
                    <a:pt x="251" y="4560"/>
                    <a:pt x="509" y="4598"/>
                    <a:pt x="768" y="4598"/>
                  </a:cubicBezTo>
                  <a:cubicBezTo>
                    <a:pt x="1003" y="4598"/>
                    <a:pt x="1238" y="4566"/>
                    <a:pt x="1466" y="4504"/>
                  </a:cubicBezTo>
                  <a:cubicBezTo>
                    <a:pt x="2523" y="4212"/>
                    <a:pt x="3145" y="3240"/>
                    <a:pt x="3085" y="2286"/>
                  </a:cubicBezTo>
                  <a:cubicBezTo>
                    <a:pt x="3027" y="1345"/>
                    <a:pt x="2346" y="352"/>
                    <a:pt x="1348" y="81"/>
                  </a:cubicBezTo>
                  <a:cubicBezTo>
                    <a:pt x="1149" y="27"/>
                    <a:pt x="94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5"/>
            <p:cNvSpPr/>
            <p:nvPr/>
          </p:nvSpPr>
          <p:spPr>
            <a:xfrm>
              <a:off x="6652517" y="3311183"/>
              <a:ext cx="51658" cy="46014"/>
            </a:xfrm>
            <a:custGeom>
              <a:avLst/>
              <a:gdLst/>
              <a:ahLst/>
              <a:cxnLst/>
              <a:rect l="l" t="t" r="r" b="b"/>
              <a:pathLst>
                <a:path w="1730" h="1541" extrusionOk="0">
                  <a:moveTo>
                    <a:pt x="1385" y="1"/>
                  </a:moveTo>
                  <a:cubicBezTo>
                    <a:pt x="1303" y="1"/>
                    <a:pt x="1216" y="80"/>
                    <a:pt x="1258" y="180"/>
                  </a:cubicBezTo>
                  <a:cubicBezTo>
                    <a:pt x="1387" y="489"/>
                    <a:pt x="1619" y="1180"/>
                    <a:pt x="1093" y="1272"/>
                  </a:cubicBezTo>
                  <a:cubicBezTo>
                    <a:pt x="1060" y="1278"/>
                    <a:pt x="1027" y="1281"/>
                    <a:pt x="996" y="1281"/>
                  </a:cubicBezTo>
                  <a:cubicBezTo>
                    <a:pt x="606" y="1281"/>
                    <a:pt x="384" y="843"/>
                    <a:pt x="270" y="519"/>
                  </a:cubicBezTo>
                  <a:cubicBezTo>
                    <a:pt x="251" y="465"/>
                    <a:pt x="210" y="442"/>
                    <a:pt x="168" y="442"/>
                  </a:cubicBezTo>
                  <a:cubicBezTo>
                    <a:pt x="88" y="442"/>
                    <a:pt x="1" y="522"/>
                    <a:pt x="35" y="624"/>
                  </a:cubicBezTo>
                  <a:cubicBezTo>
                    <a:pt x="184" y="1051"/>
                    <a:pt x="512" y="1540"/>
                    <a:pt x="994" y="1540"/>
                  </a:cubicBezTo>
                  <a:cubicBezTo>
                    <a:pt x="1061" y="1540"/>
                    <a:pt x="1130" y="1531"/>
                    <a:pt x="1202" y="1511"/>
                  </a:cubicBezTo>
                  <a:cubicBezTo>
                    <a:pt x="1454" y="1440"/>
                    <a:pt x="1616" y="1225"/>
                    <a:pt x="1666" y="974"/>
                  </a:cubicBezTo>
                  <a:cubicBezTo>
                    <a:pt x="1730" y="664"/>
                    <a:pt x="1610" y="358"/>
                    <a:pt x="1493" y="75"/>
                  </a:cubicBezTo>
                  <a:cubicBezTo>
                    <a:pt x="1471" y="23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5"/>
            <p:cNvSpPr/>
            <p:nvPr/>
          </p:nvSpPr>
          <p:spPr>
            <a:xfrm>
              <a:off x="6569506" y="3399898"/>
              <a:ext cx="56077" cy="48015"/>
            </a:xfrm>
            <a:custGeom>
              <a:avLst/>
              <a:gdLst/>
              <a:ahLst/>
              <a:cxnLst/>
              <a:rect l="l" t="t" r="r" b="b"/>
              <a:pathLst>
                <a:path w="1878" h="1608" extrusionOk="0">
                  <a:moveTo>
                    <a:pt x="1109" y="0"/>
                  </a:moveTo>
                  <a:cubicBezTo>
                    <a:pt x="675" y="0"/>
                    <a:pt x="197" y="304"/>
                    <a:pt x="63" y="739"/>
                  </a:cubicBezTo>
                  <a:cubicBezTo>
                    <a:pt x="52" y="776"/>
                    <a:pt x="44" y="814"/>
                    <a:pt x="38" y="852"/>
                  </a:cubicBezTo>
                  <a:cubicBezTo>
                    <a:pt x="0" y="969"/>
                    <a:pt x="8" y="1097"/>
                    <a:pt x="58" y="1210"/>
                  </a:cubicBezTo>
                  <a:cubicBezTo>
                    <a:pt x="69" y="1231"/>
                    <a:pt x="81" y="1251"/>
                    <a:pt x="94" y="1272"/>
                  </a:cubicBezTo>
                  <a:cubicBezTo>
                    <a:pt x="143" y="1382"/>
                    <a:pt x="228" y="1474"/>
                    <a:pt x="333" y="1533"/>
                  </a:cubicBezTo>
                  <a:cubicBezTo>
                    <a:pt x="428" y="1585"/>
                    <a:pt x="534" y="1607"/>
                    <a:pt x="643" y="1607"/>
                  </a:cubicBezTo>
                  <a:cubicBezTo>
                    <a:pt x="762" y="1607"/>
                    <a:pt x="884" y="1580"/>
                    <a:pt x="1001" y="1536"/>
                  </a:cubicBezTo>
                  <a:cubicBezTo>
                    <a:pt x="1280" y="1489"/>
                    <a:pt x="1545" y="1348"/>
                    <a:pt x="1705" y="1088"/>
                  </a:cubicBezTo>
                  <a:cubicBezTo>
                    <a:pt x="1878" y="808"/>
                    <a:pt x="1873" y="456"/>
                    <a:pt x="1658" y="226"/>
                  </a:cubicBezTo>
                  <a:cubicBezTo>
                    <a:pt x="1512" y="69"/>
                    <a:pt x="1315" y="0"/>
                    <a:pt x="1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5"/>
            <p:cNvSpPr/>
            <p:nvPr/>
          </p:nvSpPr>
          <p:spPr>
            <a:xfrm>
              <a:off x="6779959" y="3323008"/>
              <a:ext cx="56077" cy="47985"/>
            </a:xfrm>
            <a:custGeom>
              <a:avLst/>
              <a:gdLst/>
              <a:ahLst/>
              <a:cxnLst/>
              <a:rect l="l" t="t" r="r" b="b"/>
              <a:pathLst>
                <a:path w="1878" h="1607" extrusionOk="0">
                  <a:moveTo>
                    <a:pt x="1110" y="0"/>
                  </a:moveTo>
                  <a:cubicBezTo>
                    <a:pt x="675" y="0"/>
                    <a:pt x="198" y="304"/>
                    <a:pt x="63" y="738"/>
                  </a:cubicBezTo>
                  <a:cubicBezTo>
                    <a:pt x="53" y="775"/>
                    <a:pt x="44" y="813"/>
                    <a:pt x="38" y="851"/>
                  </a:cubicBezTo>
                  <a:cubicBezTo>
                    <a:pt x="1" y="968"/>
                    <a:pt x="8" y="1096"/>
                    <a:pt x="59" y="1209"/>
                  </a:cubicBezTo>
                  <a:cubicBezTo>
                    <a:pt x="69" y="1231"/>
                    <a:pt x="81" y="1252"/>
                    <a:pt x="94" y="1271"/>
                  </a:cubicBezTo>
                  <a:cubicBezTo>
                    <a:pt x="143" y="1381"/>
                    <a:pt x="228" y="1473"/>
                    <a:pt x="333" y="1532"/>
                  </a:cubicBezTo>
                  <a:cubicBezTo>
                    <a:pt x="428" y="1584"/>
                    <a:pt x="534" y="1607"/>
                    <a:pt x="642" y="1607"/>
                  </a:cubicBezTo>
                  <a:cubicBezTo>
                    <a:pt x="761" y="1607"/>
                    <a:pt x="884" y="1580"/>
                    <a:pt x="1001" y="1535"/>
                  </a:cubicBezTo>
                  <a:cubicBezTo>
                    <a:pt x="1280" y="1488"/>
                    <a:pt x="1546" y="1347"/>
                    <a:pt x="1706" y="1087"/>
                  </a:cubicBezTo>
                  <a:cubicBezTo>
                    <a:pt x="1878" y="807"/>
                    <a:pt x="1874" y="455"/>
                    <a:pt x="1658" y="225"/>
                  </a:cubicBezTo>
                  <a:cubicBezTo>
                    <a:pt x="1513" y="69"/>
                    <a:pt x="1316" y="0"/>
                    <a:pt x="1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5"/>
            <p:cNvSpPr/>
            <p:nvPr/>
          </p:nvSpPr>
          <p:spPr>
            <a:xfrm>
              <a:off x="6490317" y="3205927"/>
              <a:ext cx="89729" cy="52792"/>
            </a:xfrm>
            <a:custGeom>
              <a:avLst/>
              <a:gdLst/>
              <a:ahLst/>
              <a:cxnLst/>
              <a:rect l="l" t="t" r="r" b="b"/>
              <a:pathLst>
                <a:path w="3005" h="1768" extrusionOk="0">
                  <a:moveTo>
                    <a:pt x="1784" y="0"/>
                  </a:moveTo>
                  <a:cubicBezTo>
                    <a:pt x="1547" y="0"/>
                    <a:pt x="1309" y="50"/>
                    <a:pt x="1090" y="140"/>
                  </a:cubicBezTo>
                  <a:cubicBezTo>
                    <a:pt x="593" y="344"/>
                    <a:pt x="185" y="757"/>
                    <a:pt x="16" y="1269"/>
                  </a:cubicBezTo>
                  <a:cubicBezTo>
                    <a:pt x="1" y="1309"/>
                    <a:pt x="8" y="1353"/>
                    <a:pt x="35" y="1386"/>
                  </a:cubicBezTo>
                  <a:cubicBezTo>
                    <a:pt x="16" y="1413"/>
                    <a:pt x="7" y="1447"/>
                    <a:pt x="14" y="1479"/>
                  </a:cubicBezTo>
                  <a:cubicBezTo>
                    <a:pt x="46" y="1662"/>
                    <a:pt x="211" y="1767"/>
                    <a:pt x="383" y="1767"/>
                  </a:cubicBezTo>
                  <a:cubicBezTo>
                    <a:pt x="430" y="1767"/>
                    <a:pt x="477" y="1760"/>
                    <a:pt x="522" y="1744"/>
                  </a:cubicBezTo>
                  <a:cubicBezTo>
                    <a:pt x="766" y="1658"/>
                    <a:pt x="922" y="1396"/>
                    <a:pt x="1129" y="1248"/>
                  </a:cubicBezTo>
                  <a:cubicBezTo>
                    <a:pt x="1326" y="1107"/>
                    <a:pt x="1557" y="1008"/>
                    <a:pt x="1799" y="981"/>
                  </a:cubicBezTo>
                  <a:cubicBezTo>
                    <a:pt x="1837" y="977"/>
                    <a:pt x="1876" y="974"/>
                    <a:pt x="1914" y="974"/>
                  </a:cubicBezTo>
                  <a:cubicBezTo>
                    <a:pt x="1996" y="974"/>
                    <a:pt x="2077" y="984"/>
                    <a:pt x="2157" y="1005"/>
                  </a:cubicBezTo>
                  <a:cubicBezTo>
                    <a:pt x="2283" y="1039"/>
                    <a:pt x="2397" y="1106"/>
                    <a:pt x="2528" y="1125"/>
                  </a:cubicBezTo>
                  <a:cubicBezTo>
                    <a:pt x="2551" y="1128"/>
                    <a:pt x="2574" y="1130"/>
                    <a:pt x="2596" y="1130"/>
                  </a:cubicBezTo>
                  <a:cubicBezTo>
                    <a:pt x="2814" y="1130"/>
                    <a:pt x="3004" y="971"/>
                    <a:pt x="2974" y="733"/>
                  </a:cubicBezTo>
                  <a:cubicBezTo>
                    <a:pt x="2945" y="491"/>
                    <a:pt x="2734" y="300"/>
                    <a:pt x="2531" y="187"/>
                  </a:cubicBezTo>
                  <a:cubicBezTo>
                    <a:pt x="2301" y="59"/>
                    <a:pt x="2044" y="0"/>
                    <a:pt x="1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5"/>
            <p:cNvSpPr/>
            <p:nvPr/>
          </p:nvSpPr>
          <p:spPr>
            <a:xfrm>
              <a:off x="6686169" y="3138563"/>
              <a:ext cx="89699" cy="52792"/>
            </a:xfrm>
            <a:custGeom>
              <a:avLst/>
              <a:gdLst/>
              <a:ahLst/>
              <a:cxnLst/>
              <a:rect l="l" t="t" r="r" b="b"/>
              <a:pathLst>
                <a:path w="3004" h="1768" extrusionOk="0">
                  <a:moveTo>
                    <a:pt x="1784" y="1"/>
                  </a:moveTo>
                  <a:cubicBezTo>
                    <a:pt x="1547" y="1"/>
                    <a:pt x="1308" y="50"/>
                    <a:pt x="1088" y="140"/>
                  </a:cubicBezTo>
                  <a:cubicBezTo>
                    <a:pt x="593" y="343"/>
                    <a:pt x="185" y="756"/>
                    <a:pt x="15" y="1269"/>
                  </a:cubicBezTo>
                  <a:cubicBezTo>
                    <a:pt x="1" y="1308"/>
                    <a:pt x="8" y="1352"/>
                    <a:pt x="35" y="1386"/>
                  </a:cubicBezTo>
                  <a:cubicBezTo>
                    <a:pt x="14" y="1413"/>
                    <a:pt x="6" y="1446"/>
                    <a:pt x="14" y="1478"/>
                  </a:cubicBezTo>
                  <a:cubicBezTo>
                    <a:pt x="44" y="1661"/>
                    <a:pt x="212" y="1767"/>
                    <a:pt x="385" y="1767"/>
                  </a:cubicBezTo>
                  <a:cubicBezTo>
                    <a:pt x="431" y="1767"/>
                    <a:pt x="477" y="1760"/>
                    <a:pt x="521" y="1744"/>
                  </a:cubicBezTo>
                  <a:cubicBezTo>
                    <a:pt x="766" y="1657"/>
                    <a:pt x="921" y="1397"/>
                    <a:pt x="1128" y="1248"/>
                  </a:cubicBezTo>
                  <a:cubicBezTo>
                    <a:pt x="1326" y="1106"/>
                    <a:pt x="1557" y="1008"/>
                    <a:pt x="1799" y="981"/>
                  </a:cubicBezTo>
                  <a:cubicBezTo>
                    <a:pt x="1837" y="977"/>
                    <a:pt x="1876" y="974"/>
                    <a:pt x="1914" y="974"/>
                  </a:cubicBezTo>
                  <a:cubicBezTo>
                    <a:pt x="1995" y="974"/>
                    <a:pt x="2076" y="985"/>
                    <a:pt x="2155" y="1005"/>
                  </a:cubicBezTo>
                  <a:cubicBezTo>
                    <a:pt x="2281" y="1038"/>
                    <a:pt x="2397" y="1105"/>
                    <a:pt x="2526" y="1125"/>
                  </a:cubicBezTo>
                  <a:cubicBezTo>
                    <a:pt x="2549" y="1129"/>
                    <a:pt x="2571" y="1130"/>
                    <a:pt x="2594" y="1130"/>
                  </a:cubicBezTo>
                  <a:cubicBezTo>
                    <a:pt x="2812" y="1130"/>
                    <a:pt x="3004" y="970"/>
                    <a:pt x="2973" y="734"/>
                  </a:cubicBezTo>
                  <a:cubicBezTo>
                    <a:pt x="2945" y="490"/>
                    <a:pt x="2734" y="299"/>
                    <a:pt x="2531" y="188"/>
                  </a:cubicBezTo>
                  <a:cubicBezTo>
                    <a:pt x="2301" y="60"/>
                    <a:pt x="2043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1" name="Google Shape;1961;p65"/>
          <p:cNvGrpSpPr/>
          <p:nvPr/>
        </p:nvGrpSpPr>
        <p:grpSpPr>
          <a:xfrm>
            <a:off x="7224557" y="3534823"/>
            <a:ext cx="1576857" cy="1098174"/>
            <a:chOff x="7769838" y="1860803"/>
            <a:chExt cx="882602" cy="614638"/>
          </a:xfrm>
        </p:grpSpPr>
        <p:sp>
          <p:nvSpPr>
            <p:cNvPr id="1962" name="Google Shape;1962;p65"/>
            <p:cNvSpPr/>
            <p:nvPr/>
          </p:nvSpPr>
          <p:spPr>
            <a:xfrm>
              <a:off x="8295175" y="1901164"/>
              <a:ext cx="17498" cy="17767"/>
            </a:xfrm>
            <a:custGeom>
              <a:avLst/>
              <a:gdLst/>
              <a:ahLst/>
              <a:cxnLst/>
              <a:rect l="l" t="t" r="r" b="b"/>
              <a:pathLst>
                <a:path w="586" h="595" extrusionOk="0">
                  <a:moveTo>
                    <a:pt x="250" y="1"/>
                  </a:moveTo>
                  <a:cubicBezTo>
                    <a:pt x="146" y="1"/>
                    <a:pt x="57" y="84"/>
                    <a:pt x="44" y="192"/>
                  </a:cubicBezTo>
                  <a:cubicBezTo>
                    <a:pt x="41" y="207"/>
                    <a:pt x="41" y="220"/>
                    <a:pt x="42" y="235"/>
                  </a:cubicBezTo>
                  <a:cubicBezTo>
                    <a:pt x="1" y="355"/>
                    <a:pt x="59" y="490"/>
                    <a:pt x="165" y="556"/>
                  </a:cubicBezTo>
                  <a:cubicBezTo>
                    <a:pt x="208" y="582"/>
                    <a:pt x="255" y="595"/>
                    <a:pt x="301" y="595"/>
                  </a:cubicBezTo>
                  <a:cubicBezTo>
                    <a:pt x="378" y="595"/>
                    <a:pt x="453" y="561"/>
                    <a:pt x="502" y="496"/>
                  </a:cubicBezTo>
                  <a:cubicBezTo>
                    <a:pt x="585" y="394"/>
                    <a:pt x="581" y="253"/>
                    <a:pt x="513" y="145"/>
                  </a:cubicBezTo>
                  <a:cubicBezTo>
                    <a:pt x="480" y="93"/>
                    <a:pt x="437" y="48"/>
                    <a:pt x="385" y="16"/>
                  </a:cubicBezTo>
                  <a:cubicBezTo>
                    <a:pt x="374" y="7"/>
                    <a:pt x="360" y="3"/>
                    <a:pt x="346" y="3"/>
                  </a:cubicBezTo>
                  <a:cubicBezTo>
                    <a:pt x="335" y="3"/>
                    <a:pt x="324" y="6"/>
                    <a:pt x="314" y="11"/>
                  </a:cubicBezTo>
                  <a:cubicBezTo>
                    <a:pt x="292" y="4"/>
                    <a:pt x="271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5"/>
            <p:cNvSpPr/>
            <p:nvPr/>
          </p:nvSpPr>
          <p:spPr>
            <a:xfrm>
              <a:off x="7769838" y="1860803"/>
              <a:ext cx="882602" cy="614638"/>
            </a:xfrm>
            <a:custGeom>
              <a:avLst/>
              <a:gdLst/>
              <a:ahLst/>
              <a:cxnLst/>
              <a:rect l="l" t="t" r="r" b="b"/>
              <a:pathLst>
                <a:path w="29558" h="20584" extrusionOk="0">
                  <a:moveTo>
                    <a:pt x="17472" y="1"/>
                  </a:moveTo>
                  <a:cubicBezTo>
                    <a:pt x="17394" y="1"/>
                    <a:pt x="17315" y="5"/>
                    <a:pt x="17235" y="15"/>
                  </a:cubicBezTo>
                  <a:cubicBezTo>
                    <a:pt x="16109" y="144"/>
                    <a:pt x="15302" y="1160"/>
                    <a:pt x="15431" y="2286"/>
                  </a:cubicBezTo>
                  <a:cubicBezTo>
                    <a:pt x="15404" y="2267"/>
                    <a:pt x="15379" y="2249"/>
                    <a:pt x="15352" y="2231"/>
                  </a:cubicBezTo>
                  <a:cubicBezTo>
                    <a:pt x="14536" y="1685"/>
                    <a:pt x="13561" y="1316"/>
                    <a:pt x="12536" y="1163"/>
                  </a:cubicBezTo>
                  <a:cubicBezTo>
                    <a:pt x="12177" y="1110"/>
                    <a:pt x="11818" y="1083"/>
                    <a:pt x="11466" y="1083"/>
                  </a:cubicBezTo>
                  <a:cubicBezTo>
                    <a:pt x="10793" y="1083"/>
                    <a:pt x="10141" y="1180"/>
                    <a:pt x="9542" y="1371"/>
                  </a:cubicBezTo>
                  <a:cubicBezTo>
                    <a:pt x="9209" y="1476"/>
                    <a:pt x="8952" y="1608"/>
                    <a:pt x="8731" y="1785"/>
                  </a:cubicBezTo>
                  <a:cubicBezTo>
                    <a:pt x="8331" y="2105"/>
                    <a:pt x="8114" y="2516"/>
                    <a:pt x="8123" y="2944"/>
                  </a:cubicBezTo>
                  <a:cubicBezTo>
                    <a:pt x="8129" y="3229"/>
                    <a:pt x="8245" y="3761"/>
                    <a:pt x="8944" y="4122"/>
                  </a:cubicBezTo>
                  <a:cubicBezTo>
                    <a:pt x="9138" y="4221"/>
                    <a:pt x="9320" y="4279"/>
                    <a:pt x="9484" y="4330"/>
                  </a:cubicBezTo>
                  <a:cubicBezTo>
                    <a:pt x="9550" y="4350"/>
                    <a:pt x="9614" y="4370"/>
                    <a:pt x="9669" y="4390"/>
                  </a:cubicBezTo>
                  <a:cubicBezTo>
                    <a:pt x="9869" y="4465"/>
                    <a:pt x="9982" y="4672"/>
                    <a:pt x="10042" y="4836"/>
                  </a:cubicBezTo>
                  <a:cubicBezTo>
                    <a:pt x="10137" y="5095"/>
                    <a:pt x="10153" y="5407"/>
                    <a:pt x="10150" y="5745"/>
                  </a:cubicBezTo>
                  <a:cubicBezTo>
                    <a:pt x="10145" y="5754"/>
                    <a:pt x="10140" y="5762"/>
                    <a:pt x="10135" y="5770"/>
                  </a:cubicBezTo>
                  <a:cubicBezTo>
                    <a:pt x="9904" y="5916"/>
                    <a:pt x="9669" y="6070"/>
                    <a:pt x="9430" y="6232"/>
                  </a:cubicBezTo>
                  <a:cubicBezTo>
                    <a:pt x="9362" y="5940"/>
                    <a:pt x="9251" y="5661"/>
                    <a:pt x="9099" y="5401"/>
                  </a:cubicBezTo>
                  <a:cubicBezTo>
                    <a:pt x="9022" y="5270"/>
                    <a:pt x="8788" y="4871"/>
                    <a:pt x="8286" y="4742"/>
                  </a:cubicBezTo>
                  <a:cubicBezTo>
                    <a:pt x="8187" y="4717"/>
                    <a:pt x="8086" y="4705"/>
                    <a:pt x="7985" y="4705"/>
                  </a:cubicBezTo>
                  <a:cubicBezTo>
                    <a:pt x="7912" y="4705"/>
                    <a:pt x="7839" y="4711"/>
                    <a:pt x="7767" y="4724"/>
                  </a:cubicBezTo>
                  <a:cubicBezTo>
                    <a:pt x="7607" y="4542"/>
                    <a:pt x="7415" y="4392"/>
                    <a:pt x="7200" y="4281"/>
                  </a:cubicBezTo>
                  <a:cubicBezTo>
                    <a:pt x="6949" y="4152"/>
                    <a:pt x="6673" y="4085"/>
                    <a:pt x="6393" y="4085"/>
                  </a:cubicBezTo>
                  <a:cubicBezTo>
                    <a:pt x="6322" y="4085"/>
                    <a:pt x="6250" y="4089"/>
                    <a:pt x="6179" y="4098"/>
                  </a:cubicBezTo>
                  <a:cubicBezTo>
                    <a:pt x="5821" y="4137"/>
                    <a:pt x="5485" y="4287"/>
                    <a:pt x="5215" y="4525"/>
                  </a:cubicBezTo>
                  <a:cubicBezTo>
                    <a:pt x="5174" y="4563"/>
                    <a:pt x="5134" y="4601"/>
                    <a:pt x="5099" y="4643"/>
                  </a:cubicBezTo>
                  <a:cubicBezTo>
                    <a:pt x="5081" y="4642"/>
                    <a:pt x="5063" y="4642"/>
                    <a:pt x="5045" y="4642"/>
                  </a:cubicBezTo>
                  <a:cubicBezTo>
                    <a:pt x="4842" y="4642"/>
                    <a:pt x="4641" y="4680"/>
                    <a:pt x="4452" y="4754"/>
                  </a:cubicBezTo>
                  <a:cubicBezTo>
                    <a:pt x="3839" y="4993"/>
                    <a:pt x="3391" y="5558"/>
                    <a:pt x="3254" y="6268"/>
                  </a:cubicBezTo>
                  <a:cubicBezTo>
                    <a:pt x="3248" y="6293"/>
                    <a:pt x="3244" y="6319"/>
                    <a:pt x="3240" y="6346"/>
                  </a:cubicBezTo>
                  <a:cubicBezTo>
                    <a:pt x="3007" y="6441"/>
                    <a:pt x="2806" y="6601"/>
                    <a:pt x="2662" y="6809"/>
                  </a:cubicBezTo>
                  <a:cubicBezTo>
                    <a:pt x="2330" y="7284"/>
                    <a:pt x="2321" y="7915"/>
                    <a:pt x="2636" y="8496"/>
                  </a:cubicBezTo>
                  <a:cubicBezTo>
                    <a:pt x="2780" y="8760"/>
                    <a:pt x="2974" y="9019"/>
                    <a:pt x="3228" y="9283"/>
                  </a:cubicBezTo>
                  <a:cubicBezTo>
                    <a:pt x="2845" y="9195"/>
                    <a:pt x="2425" y="9111"/>
                    <a:pt x="1993" y="9091"/>
                  </a:cubicBezTo>
                  <a:cubicBezTo>
                    <a:pt x="1941" y="9089"/>
                    <a:pt x="1889" y="9088"/>
                    <a:pt x="1840" y="9088"/>
                  </a:cubicBezTo>
                  <a:cubicBezTo>
                    <a:pt x="589" y="9088"/>
                    <a:pt x="220" y="9801"/>
                    <a:pt x="117" y="10117"/>
                  </a:cubicBezTo>
                  <a:cubicBezTo>
                    <a:pt x="0" y="10483"/>
                    <a:pt x="27" y="10870"/>
                    <a:pt x="198" y="11268"/>
                  </a:cubicBezTo>
                  <a:cubicBezTo>
                    <a:pt x="310" y="11529"/>
                    <a:pt x="465" y="11749"/>
                    <a:pt x="588" y="11924"/>
                  </a:cubicBezTo>
                  <a:lnTo>
                    <a:pt x="600" y="11940"/>
                  </a:lnTo>
                  <a:cubicBezTo>
                    <a:pt x="856" y="12305"/>
                    <a:pt x="1135" y="12656"/>
                    <a:pt x="1435" y="12989"/>
                  </a:cubicBezTo>
                  <a:cubicBezTo>
                    <a:pt x="1742" y="13329"/>
                    <a:pt x="2069" y="13653"/>
                    <a:pt x="2414" y="13954"/>
                  </a:cubicBezTo>
                  <a:cubicBezTo>
                    <a:pt x="2502" y="14031"/>
                    <a:pt x="2588" y="14102"/>
                    <a:pt x="2671" y="14171"/>
                  </a:cubicBezTo>
                  <a:cubicBezTo>
                    <a:pt x="2754" y="14239"/>
                    <a:pt x="2828" y="14298"/>
                    <a:pt x="2898" y="14359"/>
                  </a:cubicBezTo>
                  <a:cubicBezTo>
                    <a:pt x="2938" y="14395"/>
                    <a:pt x="2972" y="14439"/>
                    <a:pt x="2996" y="14488"/>
                  </a:cubicBezTo>
                  <a:cubicBezTo>
                    <a:pt x="2699" y="14549"/>
                    <a:pt x="2407" y="14625"/>
                    <a:pt x="2119" y="14712"/>
                  </a:cubicBezTo>
                  <a:lnTo>
                    <a:pt x="2115" y="14714"/>
                  </a:lnTo>
                  <a:cubicBezTo>
                    <a:pt x="1995" y="14748"/>
                    <a:pt x="1880" y="14797"/>
                    <a:pt x="1773" y="14859"/>
                  </a:cubicBezTo>
                  <a:cubicBezTo>
                    <a:pt x="1509" y="15019"/>
                    <a:pt x="1339" y="15267"/>
                    <a:pt x="1291" y="15561"/>
                  </a:cubicBezTo>
                  <a:cubicBezTo>
                    <a:pt x="1239" y="15870"/>
                    <a:pt x="1339" y="16184"/>
                    <a:pt x="1558" y="16407"/>
                  </a:cubicBezTo>
                  <a:cubicBezTo>
                    <a:pt x="1702" y="16552"/>
                    <a:pt x="1885" y="16655"/>
                    <a:pt x="2084" y="16701"/>
                  </a:cubicBezTo>
                  <a:cubicBezTo>
                    <a:pt x="2173" y="16721"/>
                    <a:pt x="2263" y="16735"/>
                    <a:pt x="2354" y="16742"/>
                  </a:cubicBezTo>
                  <a:lnTo>
                    <a:pt x="2383" y="16745"/>
                  </a:lnTo>
                  <a:lnTo>
                    <a:pt x="3198" y="16825"/>
                  </a:lnTo>
                  <a:cubicBezTo>
                    <a:pt x="3139" y="17149"/>
                    <a:pt x="3087" y="17474"/>
                    <a:pt x="3047" y="17796"/>
                  </a:cubicBezTo>
                  <a:cubicBezTo>
                    <a:pt x="3045" y="17809"/>
                    <a:pt x="3042" y="17822"/>
                    <a:pt x="3041" y="17836"/>
                  </a:cubicBezTo>
                  <a:cubicBezTo>
                    <a:pt x="3017" y="18000"/>
                    <a:pt x="2966" y="18342"/>
                    <a:pt x="3155" y="18683"/>
                  </a:cubicBezTo>
                  <a:cubicBezTo>
                    <a:pt x="3312" y="18971"/>
                    <a:pt x="3602" y="19164"/>
                    <a:pt x="3930" y="19196"/>
                  </a:cubicBezTo>
                  <a:lnTo>
                    <a:pt x="3937" y="19196"/>
                  </a:lnTo>
                  <a:cubicBezTo>
                    <a:pt x="3966" y="19199"/>
                    <a:pt x="3995" y="19200"/>
                    <a:pt x="4024" y="19200"/>
                  </a:cubicBezTo>
                  <a:cubicBezTo>
                    <a:pt x="4315" y="19200"/>
                    <a:pt x="4592" y="19072"/>
                    <a:pt x="4798" y="18839"/>
                  </a:cubicBezTo>
                  <a:cubicBezTo>
                    <a:pt x="4869" y="18756"/>
                    <a:pt x="4931" y="18664"/>
                    <a:pt x="4985" y="18567"/>
                  </a:cubicBezTo>
                  <a:cubicBezTo>
                    <a:pt x="4990" y="18558"/>
                    <a:pt x="4995" y="18549"/>
                    <a:pt x="5001" y="18541"/>
                  </a:cubicBezTo>
                  <a:cubicBezTo>
                    <a:pt x="5045" y="18463"/>
                    <a:pt x="5090" y="18386"/>
                    <a:pt x="5133" y="18309"/>
                  </a:cubicBezTo>
                  <a:cubicBezTo>
                    <a:pt x="5219" y="18158"/>
                    <a:pt x="5301" y="18002"/>
                    <a:pt x="5378" y="17848"/>
                  </a:cubicBezTo>
                  <a:cubicBezTo>
                    <a:pt x="5418" y="17764"/>
                    <a:pt x="5458" y="17681"/>
                    <a:pt x="5498" y="17597"/>
                  </a:cubicBezTo>
                  <a:cubicBezTo>
                    <a:pt x="5875" y="17708"/>
                    <a:pt x="6261" y="17785"/>
                    <a:pt x="6651" y="17830"/>
                  </a:cubicBezTo>
                  <a:cubicBezTo>
                    <a:pt x="6249" y="18932"/>
                    <a:pt x="6853" y="20148"/>
                    <a:pt x="7975" y="20492"/>
                  </a:cubicBezTo>
                  <a:cubicBezTo>
                    <a:pt x="8176" y="20554"/>
                    <a:pt x="8379" y="20583"/>
                    <a:pt x="8579" y="20583"/>
                  </a:cubicBezTo>
                  <a:cubicBezTo>
                    <a:pt x="9492" y="20583"/>
                    <a:pt x="10331" y="19967"/>
                    <a:pt x="10567" y="19033"/>
                  </a:cubicBezTo>
                  <a:cubicBezTo>
                    <a:pt x="10704" y="19063"/>
                    <a:pt x="10839" y="19075"/>
                    <a:pt x="10967" y="19075"/>
                  </a:cubicBezTo>
                  <a:cubicBezTo>
                    <a:pt x="11120" y="19075"/>
                    <a:pt x="11264" y="19058"/>
                    <a:pt x="11390" y="19033"/>
                  </a:cubicBezTo>
                  <a:cubicBezTo>
                    <a:pt x="11766" y="18959"/>
                    <a:pt x="12161" y="18791"/>
                    <a:pt x="12563" y="18532"/>
                  </a:cubicBezTo>
                  <a:cubicBezTo>
                    <a:pt x="12990" y="18256"/>
                    <a:pt x="13380" y="17904"/>
                    <a:pt x="13751" y="17462"/>
                  </a:cubicBezTo>
                  <a:lnTo>
                    <a:pt x="13762" y="17463"/>
                  </a:lnTo>
                  <a:cubicBezTo>
                    <a:pt x="13530" y="17772"/>
                    <a:pt x="13408" y="18140"/>
                    <a:pt x="13408" y="18542"/>
                  </a:cubicBezTo>
                  <a:cubicBezTo>
                    <a:pt x="13407" y="19055"/>
                    <a:pt x="13592" y="19518"/>
                    <a:pt x="13944" y="19882"/>
                  </a:cubicBezTo>
                  <a:cubicBezTo>
                    <a:pt x="14262" y="20210"/>
                    <a:pt x="14656" y="20401"/>
                    <a:pt x="15090" y="20440"/>
                  </a:cubicBezTo>
                  <a:cubicBezTo>
                    <a:pt x="15143" y="20444"/>
                    <a:pt x="15197" y="20447"/>
                    <a:pt x="15250" y="20447"/>
                  </a:cubicBezTo>
                  <a:cubicBezTo>
                    <a:pt x="15254" y="20447"/>
                    <a:pt x="15257" y="20447"/>
                    <a:pt x="15261" y="20447"/>
                  </a:cubicBezTo>
                  <a:cubicBezTo>
                    <a:pt x="15589" y="20447"/>
                    <a:pt x="15886" y="20381"/>
                    <a:pt x="16146" y="20253"/>
                  </a:cubicBezTo>
                  <a:cubicBezTo>
                    <a:pt x="16152" y="20250"/>
                    <a:pt x="16158" y="20247"/>
                    <a:pt x="16164" y="20244"/>
                  </a:cubicBezTo>
                  <a:cubicBezTo>
                    <a:pt x="16225" y="20211"/>
                    <a:pt x="16284" y="20174"/>
                    <a:pt x="16341" y="20134"/>
                  </a:cubicBezTo>
                  <a:cubicBezTo>
                    <a:pt x="16565" y="20265"/>
                    <a:pt x="16814" y="20343"/>
                    <a:pt x="17072" y="20366"/>
                  </a:cubicBezTo>
                  <a:cubicBezTo>
                    <a:pt x="17131" y="20371"/>
                    <a:pt x="17189" y="20373"/>
                    <a:pt x="17248" y="20373"/>
                  </a:cubicBezTo>
                  <a:cubicBezTo>
                    <a:pt x="17297" y="20373"/>
                    <a:pt x="17347" y="20371"/>
                    <a:pt x="17396" y="20367"/>
                  </a:cubicBezTo>
                  <a:cubicBezTo>
                    <a:pt x="17813" y="20338"/>
                    <a:pt x="18203" y="20159"/>
                    <a:pt x="18498" y="19866"/>
                  </a:cubicBezTo>
                  <a:cubicBezTo>
                    <a:pt x="18722" y="19995"/>
                    <a:pt x="18970" y="20073"/>
                    <a:pt x="19227" y="20097"/>
                  </a:cubicBezTo>
                  <a:cubicBezTo>
                    <a:pt x="19280" y="20101"/>
                    <a:pt x="19333" y="20104"/>
                    <a:pt x="19385" y="20104"/>
                  </a:cubicBezTo>
                  <a:cubicBezTo>
                    <a:pt x="19497" y="20104"/>
                    <a:pt x="19608" y="20094"/>
                    <a:pt x="19718" y="20075"/>
                  </a:cubicBezTo>
                  <a:cubicBezTo>
                    <a:pt x="20029" y="20023"/>
                    <a:pt x="20320" y="19888"/>
                    <a:pt x="20561" y="19685"/>
                  </a:cubicBezTo>
                  <a:cubicBezTo>
                    <a:pt x="20656" y="19725"/>
                    <a:pt x="20758" y="19751"/>
                    <a:pt x="20860" y="19760"/>
                  </a:cubicBezTo>
                  <a:cubicBezTo>
                    <a:pt x="20881" y="19762"/>
                    <a:pt x="20901" y="19763"/>
                    <a:pt x="20921" y="19763"/>
                  </a:cubicBezTo>
                  <a:cubicBezTo>
                    <a:pt x="20931" y="19763"/>
                    <a:pt x="20940" y="19764"/>
                    <a:pt x="20949" y="19764"/>
                  </a:cubicBezTo>
                  <a:cubicBezTo>
                    <a:pt x="21070" y="19764"/>
                    <a:pt x="21190" y="19746"/>
                    <a:pt x="21306" y="19711"/>
                  </a:cubicBezTo>
                  <a:lnTo>
                    <a:pt x="21794" y="19573"/>
                  </a:lnTo>
                  <a:cubicBezTo>
                    <a:pt x="22270" y="19443"/>
                    <a:pt x="22671" y="19124"/>
                    <a:pt x="22905" y="18689"/>
                  </a:cubicBezTo>
                  <a:cubicBezTo>
                    <a:pt x="22925" y="18653"/>
                    <a:pt x="22944" y="18616"/>
                    <a:pt x="22960" y="18579"/>
                  </a:cubicBezTo>
                  <a:cubicBezTo>
                    <a:pt x="23031" y="18625"/>
                    <a:pt x="23107" y="18664"/>
                    <a:pt x="23186" y="18695"/>
                  </a:cubicBezTo>
                  <a:lnTo>
                    <a:pt x="23206" y="18702"/>
                  </a:lnTo>
                  <a:lnTo>
                    <a:pt x="23223" y="18708"/>
                  </a:lnTo>
                  <a:cubicBezTo>
                    <a:pt x="23298" y="18738"/>
                    <a:pt x="23379" y="18762"/>
                    <a:pt x="23459" y="18775"/>
                  </a:cubicBezTo>
                  <a:cubicBezTo>
                    <a:pt x="23518" y="18787"/>
                    <a:pt x="23582" y="18796"/>
                    <a:pt x="23649" y="18802"/>
                  </a:cubicBezTo>
                  <a:lnTo>
                    <a:pt x="23669" y="18803"/>
                  </a:lnTo>
                  <a:cubicBezTo>
                    <a:pt x="23705" y="18806"/>
                    <a:pt x="23741" y="18807"/>
                    <a:pt x="23776" y="18807"/>
                  </a:cubicBezTo>
                  <a:cubicBezTo>
                    <a:pt x="23861" y="18807"/>
                    <a:pt x="23946" y="18800"/>
                    <a:pt x="24030" y="18784"/>
                  </a:cubicBezTo>
                  <a:cubicBezTo>
                    <a:pt x="24161" y="18763"/>
                    <a:pt x="24288" y="18723"/>
                    <a:pt x="24408" y="18668"/>
                  </a:cubicBezTo>
                  <a:cubicBezTo>
                    <a:pt x="24770" y="18502"/>
                    <a:pt x="25038" y="18235"/>
                    <a:pt x="25190" y="17889"/>
                  </a:cubicBezTo>
                  <a:cubicBezTo>
                    <a:pt x="25207" y="17891"/>
                    <a:pt x="25223" y="17892"/>
                    <a:pt x="25239" y="17894"/>
                  </a:cubicBezTo>
                  <a:cubicBezTo>
                    <a:pt x="25295" y="17899"/>
                    <a:pt x="25350" y="17901"/>
                    <a:pt x="25405" y="17901"/>
                  </a:cubicBezTo>
                  <a:cubicBezTo>
                    <a:pt x="25748" y="17901"/>
                    <a:pt x="26080" y="17802"/>
                    <a:pt x="26383" y="17607"/>
                  </a:cubicBezTo>
                  <a:cubicBezTo>
                    <a:pt x="26673" y="17425"/>
                    <a:pt x="26903" y="17159"/>
                    <a:pt x="27044" y="16844"/>
                  </a:cubicBezTo>
                  <a:cubicBezTo>
                    <a:pt x="27052" y="16845"/>
                    <a:pt x="27060" y="16845"/>
                    <a:pt x="27068" y="16845"/>
                  </a:cubicBezTo>
                  <a:cubicBezTo>
                    <a:pt x="27090" y="16845"/>
                    <a:pt x="27113" y="16844"/>
                    <a:pt x="27136" y="16842"/>
                  </a:cubicBezTo>
                  <a:cubicBezTo>
                    <a:pt x="27265" y="16830"/>
                    <a:pt x="27391" y="16793"/>
                    <a:pt x="27508" y="16735"/>
                  </a:cubicBezTo>
                  <a:cubicBezTo>
                    <a:pt x="27614" y="16680"/>
                    <a:pt x="27711" y="16612"/>
                    <a:pt x="27798" y="16530"/>
                  </a:cubicBezTo>
                  <a:lnTo>
                    <a:pt x="28333" y="16034"/>
                  </a:lnTo>
                  <a:cubicBezTo>
                    <a:pt x="28511" y="15871"/>
                    <a:pt x="28645" y="15666"/>
                    <a:pt x="28722" y="15438"/>
                  </a:cubicBezTo>
                  <a:cubicBezTo>
                    <a:pt x="28884" y="15386"/>
                    <a:pt x="29069" y="15279"/>
                    <a:pt x="29246" y="15070"/>
                  </a:cubicBezTo>
                  <a:cubicBezTo>
                    <a:pt x="29335" y="14966"/>
                    <a:pt x="29408" y="14849"/>
                    <a:pt x="29461" y="14723"/>
                  </a:cubicBezTo>
                  <a:cubicBezTo>
                    <a:pt x="29556" y="14493"/>
                    <a:pt x="29557" y="14234"/>
                    <a:pt x="29465" y="14003"/>
                  </a:cubicBezTo>
                  <a:cubicBezTo>
                    <a:pt x="29419" y="13886"/>
                    <a:pt x="29353" y="13777"/>
                    <a:pt x="29268" y="13684"/>
                  </a:cubicBezTo>
                  <a:cubicBezTo>
                    <a:pt x="29221" y="13633"/>
                    <a:pt x="29172" y="13587"/>
                    <a:pt x="29118" y="13543"/>
                  </a:cubicBezTo>
                  <a:lnTo>
                    <a:pt x="29084" y="13515"/>
                  </a:lnTo>
                  <a:cubicBezTo>
                    <a:pt x="28998" y="13441"/>
                    <a:pt x="28900" y="13380"/>
                    <a:pt x="28795" y="13334"/>
                  </a:cubicBezTo>
                  <a:cubicBezTo>
                    <a:pt x="28775" y="13305"/>
                    <a:pt x="28755" y="13279"/>
                    <a:pt x="28732" y="13254"/>
                  </a:cubicBezTo>
                  <a:cubicBezTo>
                    <a:pt x="28686" y="13202"/>
                    <a:pt x="28636" y="13154"/>
                    <a:pt x="28581" y="13110"/>
                  </a:cubicBezTo>
                  <a:lnTo>
                    <a:pt x="27909" y="12543"/>
                  </a:lnTo>
                  <a:cubicBezTo>
                    <a:pt x="27857" y="12498"/>
                    <a:pt x="27803" y="12458"/>
                    <a:pt x="27746" y="12421"/>
                  </a:cubicBezTo>
                  <a:cubicBezTo>
                    <a:pt x="27680" y="12381"/>
                    <a:pt x="27612" y="12348"/>
                    <a:pt x="27539" y="12325"/>
                  </a:cubicBezTo>
                  <a:cubicBezTo>
                    <a:pt x="27765" y="11980"/>
                    <a:pt x="27967" y="11621"/>
                    <a:pt x="28145" y="11250"/>
                  </a:cubicBezTo>
                  <a:cubicBezTo>
                    <a:pt x="28246" y="11040"/>
                    <a:pt x="28341" y="10824"/>
                    <a:pt x="28424" y="10608"/>
                  </a:cubicBezTo>
                  <a:cubicBezTo>
                    <a:pt x="28537" y="10316"/>
                    <a:pt x="28639" y="10026"/>
                    <a:pt x="28664" y="9683"/>
                  </a:cubicBezTo>
                  <a:cubicBezTo>
                    <a:pt x="28689" y="9336"/>
                    <a:pt x="28615" y="8990"/>
                    <a:pt x="28450" y="8683"/>
                  </a:cubicBezTo>
                  <a:cubicBezTo>
                    <a:pt x="28550" y="8609"/>
                    <a:pt x="28634" y="8517"/>
                    <a:pt x="28701" y="8412"/>
                  </a:cubicBezTo>
                  <a:cubicBezTo>
                    <a:pt x="28851" y="8176"/>
                    <a:pt x="28902" y="7888"/>
                    <a:pt x="28838" y="7615"/>
                  </a:cubicBezTo>
                  <a:cubicBezTo>
                    <a:pt x="28746" y="7217"/>
                    <a:pt x="28474" y="6993"/>
                    <a:pt x="28329" y="6871"/>
                  </a:cubicBezTo>
                  <a:lnTo>
                    <a:pt x="27812" y="6441"/>
                  </a:lnTo>
                  <a:lnTo>
                    <a:pt x="28449" y="5885"/>
                  </a:lnTo>
                  <a:cubicBezTo>
                    <a:pt x="28458" y="5876"/>
                    <a:pt x="28467" y="5868"/>
                    <a:pt x="28477" y="5859"/>
                  </a:cubicBezTo>
                  <a:cubicBezTo>
                    <a:pt x="28609" y="5748"/>
                    <a:pt x="28918" y="5488"/>
                    <a:pt x="28964" y="5039"/>
                  </a:cubicBezTo>
                  <a:cubicBezTo>
                    <a:pt x="29002" y="4680"/>
                    <a:pt x="28839" y="4330"/>
                    <a:pt x="28539" y="4128"/>
                  </a:cubicBezTo>
                  <a:cubicBezTo>
                    <a:pt x="28376" y="4018"/>
                    <a:pt x="28184" y="3959"/>
                    <a:pt x="27988" y="3959"/>
                  </a:cubicBezTo>
                  <a:cubicBezTo>
                    <a:pt x="27954" y="3959"/>
                    <a:pt x="27920" y="3961"/>
                    <a:pt x="27887" y="3965"/>
                  </a:cubicBezTo>
                  <a:cubicBezTo>
                    <a:pt x="27789" y="3975"/>
                    <a:pt x="27694" y="3996"/>
                    <a:pt x="27600" y="4027"/>
                  </a:cubicBezTo>
                  <a:lnTo>
                    <a:pt x="27594" y="4028"/>
                  </a:lnTo>
                  <a:cubicBezTo>
                    <a:pt x="27280" y="4128"/>
                    <a:pt x="26964" y="4233"/>
                    <a:pt x="26652" y="4344"/>
                  </a:cubicBezTo>
                  <a:cubicBezTo>
                    <a:pt x="26609" y="4153"/>
                    <a:pt x="26564" y="3963"/>
                    <a:pt x="26518" y="3773"/>
                  </a:cubicBezTo>
                  <a:cubicBezTo>
                    <a:pt x="26475" y="3589"/>
                    <a:pt x="26397" y="3416"/>
                    <a:pt x="26284" y="3264"/>
                  </a:cubicBezTo>
                  <a:cubicBezTo>
                    <a:pt x="26078" y="2993"/>
                    <a:pt x="25777" y="2841"/>
                    <a:pt x="25450" y="2841"/>
                  </a:cubicBezTo>
                  <a:cubicBezTo>
                    <a:pt x="25430" y="2841"/>
                    <a:pt x="25410" y="2842"/>
                    <a:pt x="25391" y="2843"/>
                  </a:cubicBezTo>
                  <a:cubicBezTo>
                    <a:pt x="24990" y="2865"/>
                    <a:pt x="24652" y="3150"/>
                    <a:pt x="24563" y="3543"/>
                  </a:cubicBezTo>
                  <a:cubicBezTo>
                    <a:pt x="24474" y="3956"/>
                    <a:pt x="24395" y="4374"/>
                    <a:pt x="24327" y="4796"/>
                  </a:cubicBezTo>
                  <a:cubicBezTo>
                    <a:pt x="24232" y="4796"/>
                    <a:pt x="24137" y="4797"/>
                    <a:pt x="24043" y="4800"/>
                  </a:cubicBezTo>
                  <a:cubicBezTo>
                    <a:pt x="23942" y="4715"/>
                    <a:pt x="23840" y="4637"/>
                    <a:pt x="23735" y="4561"/>
                  </a:cubicBezTo>
                  <a:cubicBezTo>
                    <a:pt x="23825" y="4331"/>
                    <a:pt x="23883" y="4091"/>
                    <a:pt x="23905" y="3844"/>
                  </a:cubicBezTo>
                  <a:cubicBezTo>
                    <a:pt x="24033" y="2432"/>
                    <a:pt x="22987" y="1179"/>
                    <a:pt x="21574" y="1053"/>
                  </a:cubicBezTo>
                  <a:cubicBezTo>
                    <a:pt x="21497" y="1046"/>
                    <a:pt x="21420" y="1043"/>
                    <a:pt x="21343" y="1043"/>
                  </a:cubicBezTo>
                  <a:cubicBezTo>
                    <a:pt x="20654" y="1043"/>
                    <a:pt x="19990" y="1321"/>
                    <a:pt x="19506" y="1819"/>
                  </a:cubicBezTo>
                  <a:cubicBezTo>
                    <a:pt x="19386" y="772"/>
                    <a:pt x="18499" y="1"/>
                    <a:pt x="17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5"/>
            <p:cNvSpPr/>
            <p:nvPr/>
          </p:nvSpPr>
          <p:spPr>
            <a:xfrm>
              <a:off x="8458021" y="1970210"/>
              <a:ext cx="152316" cy="153689"/>
            </a:xfrm>
            <a:custGeom>
              <a:avLst/>
              <a:gdLst/>
              <a:ahLst/>
              <a:cxnLst/>
              <a:rect l="l" t="t" r="r" b="b"/>
              <a:pathLst>
                <a:path w="5101" h="5147" extrusionOk="0">
                  <a:moveTo>
                    <a:pt x="2402" y="1"/>
                  </a:moveTo>
                  <a:cubicBezTo>
                    <a:pt x="2398" y="1"/>
                    <a:pt x="2394" y="1"/>
                    <a:pt x="2390" y="1"/>
                  </a:cubicBezTo>
                  <a:cubicBezTo>
                    <a:pt x="2359" y="1"/>
                    <a:pt x="2330" y="22"/>
                    <a:pt x="2321" y="51"/>
                  </a:cubicBezTo>
                  <a:cubicBezTo>
                    <a:pt x="2182" y="692"/>
                    <a:pt x="2071" y="1336"/>
                    <a:pt x="1988" y="1986"/>
                  </a:cubicBezTo>
                  <a:cubicBezTo>
                    <a:pt x="1743" y="1966"/>
                    <a:pt x="1498" y="1956"/>
                    <a:pt x="1252" y="1956"/>
                  </a:cubicBezTo>
                  <a:cubicBezTo>
                    <a:pt x="944" y="1956"/>
                    <a:pt x="635" y="1972"/>
                    <a:pt x="329" y="2004"/>
                  </a:cubicBezTo>
                  <a:cubicBezTo>
                    <a:pt x="223" y="2016"/>
                    <a:pt x="82" y="2028"/>
                    <a:pt x="39" y="2145"/>
                  </a:cubicBezTo>
                  <a:cubicBezTo>
                    <a:pt x="1" y="2250"/>
                    <a:pt x="81" y="2338"/>
                    <a:pt x="170" y="2378"/>
                  </a:cubicBezTo>
                  <a:cubicBezTo>
                    <a:pt x="228" y="2403"/>
                    <a:pt x="289" y="2422"/>
                    <a:pt x="349" y="2439"/>
                  </a:cubicBezTo>
                  <a:lnTo>
                    <a:pt x="581" y="2507"/>
                  </a:lnTo>
                  <a:lnTo>
                    <a:pt x="1010" y="2636"/>
                  </a:lnTo>
                  <a:lnTo>
                    <a:pt x="1994" y="2931"/>
                  </a:lnTo>
                  <a:cubicBezTo>
                    <a:pt x="2001" y="2933"/>
                    <a:pt x="2010" y="2934"/>
                    <a:pt x="2017" y="2934"/>
                  </a:cubicBezTo>
                  <a:cubicBezTo>
                    <a:pt x="1762" y="3492"/>
                    <a:pt x="1536" y="4064"/>
                    <a:pt x="1344" y="4647"/>
                  </a:cubicBezTo>
                  <a:cubicBezTo>
                    <a:pt x="1306" y="4763"/>
                    <a:pt x="1243" y="4901"/>
                    <a:pt x="1283" y="5025"/>
                  </a:cubicBezTo>
                  <a:cubicBezTo>
                    <a:pt x="1298" y="5080"/>
                    <a:pt x="1339" y="5123"/>
                    <a:pt x="1394" y="5139"/>
                  </a:cubicBezTo>
                  <a:cubicBezTo>
                    <a:pt x="1409" y="5144"/>
                    <a:pt x="1425" y="5146"/>
                    <a:pt x="1440" y="5146"/>
                  </a:cubicBezTo>
                  <a:cubicBezTo>
                    <a:pt x="1489" y="5146"/>
                    <a:pt x="1535" y="5124"/>
                    <a:pt x="1575" y="5093"/>
                  </a:cubicBezTo>
                  <a:cubicBezTo>
                    <a:pt x="1630" y="5050"/>
                    <a:pt x="1673" y="4994"/>
                    <a:pt x="1719" y="4944"/>
                  </a:cubicBezTo>
                  <a:cubicBezTo>
                    <a:pt x="1774" y="4881"/>
                    <a:pt x="1827" y="4820"/>
                    <a:pt x="1881" y="4758"/>
                  </a:cubicBezTo>
                  <a:cubicBezTo>
                    <a:pt x="1985" y="4635"/>
                    <a:pt x="2084" y="4510"/>
                    <a:pt x="2182" y="4383"/>
                  </a:cubicBezTo>
                  <a:cubicBezTo>
                    <a:pt x="2387" y="4114"/>
                    <a:pt x="2577" y="3837"/>
                    <a:pt x="2752" y="3549"/>
                  </a:cubicBezTo>
                  <a:cubicBezTo>
                    <a:pt x="3268" y="3905"/>
                    <a:pt x="3838" y="4176"/>
                    <a:pt x="4440" y="4353"/>
                  </a:cubicBezTo>
                  <a:cubicBezTo>
                    <a:pt x="4532" y="4380"/>
                    <a:pt x="4630" y="4413"/>
                    <a:pt x="4728" y="4413"/>
                  </a:cubicBezTo>
                  <a:cubicBezTo>
                    <a:pt x="4757" y="4413"/>
                    <a:pt x="4786" y="4410"/>
                    <a:pt x="4814" y="4403"/>
                  </a:cubicBezTo>
                  <a:cubicBezTo>
                    <a:pt x="4936" y="4377"/>
                    <a:pt x="5012" y="4257"/>
                    <a:pt x="4985" y="4135"/>
                  </a:cubicBezTo>
                  <a:cubicBezTo>
                    <a:pt x="4954" y="4004"/>
                    <a:pt x="4840" y="3912"/>
                    <a:pt x="4742" y="3832"/>
                  </a:cubicBezTo>
                  <a:lnTo>
                    <a:pt x="4347" y="3504"/>
                  </a:lnTo>
                  <a:lnTo>
                    <a:pt x="3492" y="2793"/>
                  </a:lnTo>
                  <a:lnTo>
                    <a:pt x="4857" y="1599"/>
                  </a:lnTo>
                  <a:cubicBezTo>
                    <a:pt x="4952" y="1516"/>
                    <a:pt x="5080" y="1427"/>
                    <a:pt x="5095" y="1289"/>
                  </a:cubicBezTo>
                  <a:cubicBezTo>
                    <a:pt x="5101" y="1232"/>
                    <a:pt x="5076" y="1178"/>
                    <a:pt x="5030" y="1146"/>
                  </a:cubicBezTo>
                  <a:cubicBezTo>
                    <a:pt x="5001" y="1127"/>
                    <a:pt x="4970" y="1120"/>
                    <a:pt x="4939" y="1120"/>
                  </a:cubicBezTo>
                  <a:cubicBezTo>
                    <a:pt x="4889" y="1120"/>
                    <a:pt x="4838" y="1137"/>
                    <a:pt x="4792" y="1151"/>
                  </a:cubicBezTo>
                  <a:cubicBezTo>
                    <a:pt x="4469" y="1253"/>
                    <a:pt x="4145" y="1362"/>
                    <a:pt x="3825" y="1476"/>
                  </a:cubicBezTo>
                  <a:cubicBezTo>
                    <a:pt x="3550" y="1574"/>
                    <a:pt x="3277" y="1676"/>
                    <a:pt x="3006" y="1783"/>
                  </a:cubicBezTo>
                  <a:cubicBezTo>
                    <a:pt x="2896" y="1289"/>
                    <a:pt x="2786" y="793"/>
                    <a:pt x="2667" y="301"/>
                  </a:cubicBezTo>
                  <a:cubicBezTo>
                    <a:pt x="2635" y="169"/>
                    <a:pt x="2558" y="1"/>
                    <a:pt x="2402" y="1"/>
                  </a:cubicBezTo>
                  <a:close/>
                </a:path>
              </a:pathLst>
            </a:custGeom>
            <a:solidFill>
              <a:srgbClr val="F498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5"/>
            <p:cNvSpPr/>
            <p:nvPr/>
          </p:nvSpPr>
          <p:spPr>
            <a:xfrm>
              <a:off x="8351063" y="1916521"/>
              <a:ext cx="109915" cy="104331"/>
            </a:xfrm>
            <a:custGeom>
              <a:avLst/>
              <a:gdLst/>
              <a:ahLst/>
              <a:cxnLst/>
              <a:rect l="l" t="t" r="r" b="b"/>
              <a:pathLst>
                <a:path w="3681" h="3494" extrusionOk="0">
                  <a:moveTo>
                    <a:pt x="1877" y="276"/>
                  </a:moveTo>
                  <a:cubicBezTo>
                    <a:pt x="1921" y="276"/>
                    <a:pt x="1965" y="278"/>
                    <a:pt x="2010" y="282"/>
                  </a:cubicBezTo>
                  <a:cubicBezTo>
                    <a:pt x="2818" y="355"/>
                    <a:pt x="3415" y="1069"/>
                    <a:pt x="3344" y="1879"/>
                  </a:cubicBezTo>
                  <a:cubicBezTo>
                    <a:pt x="3290" y="2471"/>
                    <a:pt x="2885" y="2973"/>
                    <a:pt x="2317" y="3151"/>
                  </a:cubicBezTo>
                  <a:cubicBezTo>
                    <a:pt x="2173" y="3196"/>
                    <a:pt x="2025" y="3218"/>
                    <a:pt x="1878" y="3218"/>
                  </a:cubicBezTo>
                  <a:cubicBezTo>
                    <a:pt x="1450" y="3218"/>
                    <a:pt x="1034" y="3030"/>
                    <a:pt x="750" y="2691"/>
                  </a:cubicBezTo>
                  <a:cubicBezTo>
                    <a:pt x="367" y="2234"/>
                    <a:pt x="299" y="1593"/>
                    <a:pt x="575" y="1064"/>
                  </a:cubicBezTo>
                  <a:cubicBezTo>
                    <a:pt x="830" y="577"/>
                    <a:pt x="1333" y="276"/>
                    <a:pt x="1877" y="276"/>
                  </a:cubicBezTo>
                  <a:close/>
                  <a:moveTo>
                    <a:pt x="1879" y="1"/>
                  </a:moveTo>
                  <a:cubicBezTo>
                    <a:pt x="1478" y="1"/>
                    <a:pt x="1080" y="139"/>
                    <a:pt x="759" y="407"/>
                  </a:cubicBezTo>
                  <a:cubicBezTo>
                    <a:pt x="216" y="860"/>
                    <a:pt x="1" y="1594"/>
                    <a:pt x="211" y="2269"/>
                  </a:cubicBezTo>
                  <a:cubicBezTo>
                    <a:pt x="422" y="2943"/>
                    <a:pt x="1019" y="3424"/>
                    <a:pt x="1722" y="3486"/>
                  </a:cubicBezTo>
                  <a:cubicBezTo>
                    <a:pt x="1775" y="3491"/>
                    <a:pt x="1827" y="3493"/>
                    <a:pt x="1880" y="3493"/>
                  </a:cubicBezTo>
                  <a:cubicBezTo>
                    <a:pt x="2773" y="3493"/>
                    <a:pt x="3536" y="2810"/>
                    <a:pt x="3618" y="1903"/>
                  </a:cubicBezTo>
                  <a:cubicBezTo>
                    <a:pt x="3681" y="1199"/>
                    <a:pt x="3314" y="527"/>
                    <a:pt x="2688" y="199"/>
                  </a:cubicBezTo>
                  <a:cubicBezTo>
                    <a:pt x="2433" y="66"/>
                    <a:pt x="2155" y="1"/>
                    <a:pt x="1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5"/>
            <p:cNvSpPr/>
            <p:nvPr/>
          </p:nvSpPr>
          <p:spPr>
            <a:xfrm>
              <a:off x="8415531" y="1938528"/>
              <a:ext cx="24844" cy="25321"/>
            </a:xfrm>
            <a:custGeom>
              <a:avLst/>
              <a:gdLst/>
              <a:ahLst/>
              <a:cxnLst/>
              <a:rect l="l" t="t" r="r" b="b"/>
              <a:pathLst>
                <a:path w="832" h="848" extrusionOk="0">
                  <a:moveTo>
                    <a:pt x="356" y="1"/>
                  </a:moveTo>
                  <a:cubicBezTo>
                    <a:pt x="208" y="1"/>
                    <a:pt x="81" y="119"/>
                    <a:pt x="61" y="274"/>
                  </a:cubicBezTo>
                  <a:cubicBezTo>
                    <a:pt x="59" y="295"/>
                    <a:pt x="57" y="315"/>
                    <a:pt x="59" y="336"/>
                  </a:cubicBezTo>
                  <a:cubicBezTo>
                    <a:pt x="1" y="507"/>
                    <a:pt x="82" y="700"/>
                    <a:pt x="235" y="792"/>
                  </a:cubicBezTo>
                  <a:cubicBezTo>
                    <a:pt x="298" y="830"/>
                    <a:pt x="365" y="848"/>
                    <a:pt x="430" y="848"/>
                  </a:cubicBezTo>
                  <a:cubicBezTo>
                    <a:pt x="537" y="848"/>
                    <a:pt x="640" y="799"/>
                    <a:pt x="714" y="707"/>
                  </a:cubicBezTo>
                  <a:cubicBezTo>
                    <a:pt x="832" y="563"/>
                    <a:pt x="826" y="361"/>
                    <a:pt x="731" y="207"/>
                  </a:cubicBezTo>
                  <a:cubicBezTo>
                    <a:pt x="685" y="133"/>
                    <a:pt x="622" y="71"/>
                    <a:pt x="548" y="22"/>
                  </a:cubicBezTo>
                  <a:cubicBezTo>
                    <a:pt x="532" y="10"/>
                    <a:pt x="512" y="4"/>
                    <a:pt x="492" y="4"/>
                  </a:cubicBezTo>
                  <a:cubicBezTo>
                    <a:pt x="476" y="4"/>
                    <a:pt x="460" y="8"/>
                    <a:pt x="446" y="16"/>
                  </a:cubicBezTo>
                  <a:cubicBezTo>
                    <a:pt x="415" y="6"/>
                    <a:pt x="385" y="1"/>
                    <a:pt x="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5"/>
            <p:cNvSpPr/>
            <p:nvPr/>
          </p:nvSpPr>
          <p:spPr>
            <a:xfrm>
              <a:off x="7793009" y="1917776"/>
              <a:ext cx="809057" cy="482209"/>
            </a:xfrm>
            <a:custGeom>
              <a:avLst/>
              <a:gdLst/>
              <a:ahLst/>
              <a:cxnLst/>
              <a:rect l="l" t="t" r="r" b="b"/>
              <a:pathLst>
                <a:path w="27095" h="16149" extrusionOk="0">
                  <a:moveTo>
                    <a:pt x="10690" y="0"/>
                  </a:moveTo>
                  <a:cubicBezTo>
                    <a:pt x="10122" y="0"/>
                    <a:pt x="9550" y="78"/>
                    <a:pt x="9015" y="249"/>
                  </a:cubicBezTo>
                  <a:cubicBezTo>
                    <a:pt x="8820" y="310"/>
                    <a:pt x="8630" y="393"/>
                    <a:pt x="8470" y="521"/>
                  </a:cubicBezTo>
                  <a:cubicBezTo>
                    <a:pt x="8322" y="639"/>
                    <a:pt x="8168" y="818"/>
                    <a:pt x="8172" y="1018"/>
                  </a:cubicBezTo>
                  <a:cubicBezTo>
                    <a:pt x="8176" y="1239"/>
                    <a:pt x="8365" y="1387"/>
                    <a:pt x="8544" y="1481"/>
                  </a:cubicBezTo>
                  <a:cubicBezTo>
                    <a:pt x="8745" y="1583"/>
                    <a:pt x="8967" y="1629"/>
                    <a:pt x="9178" y="1708"/>
                  </a:cubicBezTo>
                  <a:cubicBezTo>
                    <a:pt x="9604" y="1865"/>
                    <a:pt x="9886" y="2223"/>
                    <a:pt x="10039" y="2641"/>
                  </a:cubicBezTo>
                  <a:cubicBezTo>
                    <a:pt x="10221" y="3137"/>
                    <a:pt x="10203" y="3684"/>
                    <a:pt x="10193" y="4202"/>
                  </a:cubicBezTo>
                  <a:cubicBezTo>
                    <a:pt x="10190" y="4236"/>
                    <a:pt x="10203" y="4269"/>
                    <a:pt x="10227" y="4294"/>
                  </a:cubicBezTo>
                  <a:cubicBezTo>
                    <a:pt x="9657" y="4637"/>
                    <a:pt x="9102" y="5006"/>
                    <a:pt x="8562" y="5392"/>
                  </a:cubicBezTo>
                  <a:cubicBezTo>
                    <a:pt x="7197" y="6367"/>
                    <a:pt x="5919" y="7453"/>
                    <a:pt x="4654" y="8551"/>
                  </a:cubicBezTo>
                  <a:lnTo>
                    <a:pt x="4376" y="8793"/>
                  </a:lnTo>
                  <a:cubicBezTo>
                    <a:pt x="3765" y="8563"/>
                    <a:pt x="3140" y="8376"/>
                    <a:pt x="2507" y="8231"/>
                  </a:cubicBezTo>
                  <a:cubicBezTo>
                    <a:pt x="2073" y="8132"/>
                    <a:pt x="1627" y="8025"/>
                    <a:pt x="1181" y="8005"/>
                  </a:cubicBezTo>
                  <a:cubicBezTo>
                    <a:pt x="1143" y="8004"/>
                    <a:pt x="1104" y="8003"/>
                    <a:pt x="1063" y="8003"/>
                  </a:cubicBezTo>
                  <a:cubicBezTo>
                    <a:pt x="703" y="8003"/>
                    <a:pt x="250" y="8080"/>
                    <a:pt x="128" y="8459"/>
                  </a:cubicBezTo>
                  <a:cubicBezTo>
                    <a:pt x="0" y="8856"/>
                    <a:pt x="285" y="9250"/>
                    <a:pt x="499" y="9556"/>
                  </a:cubicBezTo>
                  <a:cubicBezTo>
                    <a:pt x="738" y="9896"/>
                    <a:pt x="996" y="10221"/>
                    <a:pt x="1273" y="10529"/>
                  </a:cubicBezTo>
                  <a:cubicBezTo>
                    <a:pt x="1558" y="10845"/>
                    <a:pt x="1861" y="11145"/>
                    <a:pt x="2182" y="11426"/>
                  </a:cubicBezTo>
                  <a:cubicBezTo>
                    <a:pt x="2342" y="11565"/>
                    <a:pt x="2511" y="11693"/>
                    <a:pt x="2668" y="11834"/>
                  </a:cubicBezTo>
                  <a:cubicBezTo>
                    <a:pt x="2823" y="11970"/>
                    <a:pt x="2941" y="12142"/>
                    <a:pt x="3013" y="12335"/>
                  </a:cubicBezTo>
                  <a:cubicBezTo>
                    <a:pt x="3091" y="12543"/>
                    <a:pt x="3142" y="12764"/>
                    <a:pt x="3201" y="12979"/>
                  </a:cubicBezTo>
                  <a:cubicBezTo>
                    <a:pt x="3262" y="13208"/>
                    <a:pt x="3323" y="13435"/>
                    <a:pt x="3391" y="13660"/>
                  </a:cubicBezTo>
                  <a:cubicBezTo>
                    <a:pt x="3526" y="14101"/>
                    <a:pt x="3694" y="14528"/>
                    <a:pt x="3944" y="14917"/>
                  </a:cubicBezTo>
                  <a:cubicBezTo>
                    <a:pt x="3964" y="14948"/>
                    <a:pt x="4000" y="14962"/>
                    <a:pt x="4035" y="14962"/>
                  </a:cubicBezTo>
                  <a:cubicBezTo>
                    <a:pt x="4077" y="14962"/>
                    <a:pt x="4120" y="14943"/>
                    <a:pt x="4140" y="14910"/>
                  </a:cubicBezTo>
                  <a:cubicBezTo>
                    <a:pt x="4599" y="14174"/>
                    <a:pt x="4933" y="13367"/>
                    <a:pt x="5127" y="12522"/>
                  </a:cubicBezTo>
                  <a:cubicBezTo>
                    <a:pt x="5140" y="12537"/>
                    <a:pt x="5157" y="12549"/>
                    <a:pt x="5175" y="12556"/>
                  </a:cubicBezTo>
                  <a:cubicBezTo>
                    <a:pt x="6523" y="13153"/>
                    <a:pt x="7918" y="13643"/>
                    <a:pt x="9344" y="14018"/>
                  </a:cubicBezTo>
                  <a:cubicBezTo>
                    <a:pt x="9343" y="14031"/>
                    <a:pt x="9343" y="14045"/>
                    <a:pt x="9343" y="14058"/>
                  </a:cubicBezTo>
                  <a:cubicBezTo>
                    <a:pt x="9369" y="14517"/>
                    <a:pt x="9420" y="14972"/>
                    <a:pt x="9494" y="15425"/>
                  </a:cubicBezTo>
                  <a:cubicBezTo>
                    <a:pt x="9524" y="15609"/>
                    <a:pt x="9543" y="15819"/>
                    <a:pt x="9675" y="15962"/>
                  </a:cubicBezTo>
                  <a:cubicBezTo>
                    <a:pt x="9801" y="16098"/>
                    <a:pt x="9994" y="16141"/>
                    <a:pt x="10172" y="16147"/>
                  </a:cubicBezTo>
                  <a:cubicBezTo>
                    <a:pt x="10191" y="16148"/>
                    <a:pt x="10210" y="16148"/>
                    <a:pt x="10228" y="16148"/>
                  </a:cubicBezTo>
                  <a:cubicBezTo>
                    <a:pt x="10998" y="16148"/>
                    <a:pt x="11654" y="15584"/>
                    <a:pt x="12165" y="15066"/>
                  </a:cubicBezTo>
                  <a:cubicBezTo>
                    <a:pt x="12293" y="14936"/>
                    <a:pt x="12416" y="14803"/>
                    <a:pt x="12535" y="14665"/>
                  </a:cubicBezTo>
                  <a:cubicBezTo>
                    <a:pt x="13544" y="14807"/>
                    <a:pt x="14562" y="14888"/>
                    <a:pt x="15580" y="14888"/>
                  </a:cubicBezTo>
                  <a:cubicBezTo>
                    <a:pt x="16075" y="14888"/>
                    <a:pt x="16570" y="14869"/>
                    <a:pt x="17063" y="14828"/>
                  </a:cubicBezTo>
                  <a:cubicBezTo>
                    <a:pt x="18900" y="14675"/>
                    <a:pt x="20728" y="14212"/>
                    <a:pt x="22353" y="13325"/>
                  </a:cubicBezTo>
                  <a:cubicBezTo>
                    <a:pt x="23803" y="12533"/>
                    <a:pt x="25100" y="11424"/>
                    <a:pt x="26020" y="10044"/>
                  </a:cubicBezTo>
                  <a:cubicBezTo>
                    <a:pt x="26245" y="9706"/>
                    <a:pt x="26447" y="9351"/>
                    <a:pt x="26624" y="8985"/>
                  </a:cubicBezTo>
                  <a:cubicBezTo>
                    <a:pt x="26716" y="8793"/>
                    <a:pt x="26800" y="8599"/>
                    <a:pt x="26878" y="8400"/>
                  </a:cubicBezTo>
                  <a:cubicBezTo>
                    <a:pt x="26962" y="8180"/>
                    <a:pt x="27047" y="7952"/>
                    <a:pt x="27065" y="7715"/>
                  </a:cubicBezTo>
                  <a:cubicBezTo>
                    <a:pt x="27094" y="7299"/>
                    <a:pt x="26873" y="6936"/>
                    <a:pt x="26520" y="6725"/>
                  </a:cubicBezTo>
                  <a:cubicBezTo>
                    <a:pt x="26267" y="6574"/>
                    <a:pt x="25986" y="6514"/>
                    <a:pt x="25700" y="6514"/>
                  </a:cubicBezTo>
                  <a:cubicBezTo>
                    <a:pt x="25550" y="6514"/>
                    <a:pt x="25399" y="6530"/>
                    <a:pt x="25250" y="6559"/>
                  </a:cubicBezTo>
                  <a:cubicBezTo>
                    <a:pt x="25015" y="6603"/>
                    <a:pt x="24787" y="6673"/>
                    <a:pt x="24560" y="6744"/>
                  </a:cubicBezTo>
                  <a:cubicBezTo>
                    <a:pt x="24374" y="6082"/>
                    <a:pt x="24144" y="5429"/>
                    <a:pt x="23807" y="4830"/>
                  </a:cubicBezTo>
                  <a:cubicBezTo>
                    <a:pt x="23422" y="4146"/>
                    <a:pt x="22896" y="3569"/>
                    <a:pt x="22226" y="3156"/>
                  </a:cubicBezTo>
                  <a:cubicBezTo>
                    <a:pt x="21537" y="2732"/>
                    <a:pt x="20757" y="2453"/>
                    <a:pt x="19972" y="2269"/>
                  </a:cubicBezTo>
                  <a:cubicBezTo>
                    <a:pt x="19229" y="2098"/>
                    <a:pt x="18469" y="2010"/>
                    <a:pt x="17708" y="2010"/>
                  </a:cubicBezTo>
                  <a:cubicBezTo>
                    <a:pt x="17671" y="2010"/>
                    <a:pt x="17634" y="2010"/>
                    <a:pt x="17597" y="2011"/>
                  </a:cubicBezTo>
                  <a:cubicBezTo>
                    <a:pt x="16829" y="2018"/>
                    <a:pt x="16062" y="2100"/>
                    <a:pt x="15309" y="2251"/>
                  </a:cubicBezTo>
                  <a:cubicBezTo>
                    <a:pt x="15030" y="1746"/>
                    <a:pt x="14596" y="1331"/>
                    <a:pt x="14115" y="1009"/>
                  </a:cubicBezTo>
                  <a:cubicBezTo>
                    <a:pt x="13376" y="513"/>
                    <a:pt x="12515" y="202"/>
                    <a:pt x="11638" y="71"/>
                  </a:cubicBezTo>
                  <a:cubicBezTo>
                    <a:pt x="11328" y="25"/>
                    <a:pt x="11010" y="0"/>
                    <a:pt x="10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5"/>
            <p:cNvSpPr/>
            <p:nvPr/>
          </p:nvSpPr>
          <p:spPr>
            <a:xfrm>
              <a:off x="8068438" y="2263375"/>
              <a:ext cx="134370" cy="142402"/>
            </a:xfrm>
            <a:custGeom>
              <a:avLst/>
              <a:gdLst/>
              <a:ahLst/>
              <a:cxnLst/>
              <a:rect l="l" t="t" r="r" b="b"/>
              <a:pathLst>
                <a:path w="4500" h="4769" extrusionOk="0">
                  <a:moveTo>
                    <a:pt x="493" y="0"/>
                  </a:moveTo>
                  <a:cubicBezTo>
                    <a:pt x="435" y="0"/>
                    <a:pt x="375" y="34"/>
                    <a:pt x="362" y="107"/>
                  </a:cubicBezTo>
                  <a:cubicBezTo>
                    <a:pt x="230" y="880"/>
                    <a:pt x="98" y="1655"/>
                    <a:pt x="39" y="2437"/>
                  </a:cubicBezTo>
                  <a:cubicBezTo>
                    <a:pt x="9" y="2828"/>
                    <a:pt x="0" y="3223"/>
                    <a:pt x="16" y="3616"/>
                  </a:cubicBezTo>
                  <a:cubicBezTo>
                    <a:pt x="31" y="3956"/>
                    <a:pt x="56" y="4297"/>
                    <a:pt x="329" y="4536"/>
                  </a:cubicBezTo>
                  <a:cubicBezTo>
                    <a:pt x="521" y="4703"/>
                    <a:pt x="741" y="4768"/>
                    <a:pt x="968" y="4768"/>
                  </a:cubicBezTo>
                  <a:cubicBezTo>
                    <a:pt x="1369" y="4768"/>
                    <a:pt x="1793" y="4564"/>
                    <a:pt x="2116" y="4355"/>
                  </a:cubicBezTo>
                  <a:cubicBezTo>
                    <a:pt x="2629" y="4024"/>
                    <a:pt x="3052" y="3572"/>
                    <a:pt x="3408" y="3079"/>
                  </a:cubicBezTo>
                  <a:cubicBezTo>
                    <a:pt x="3820" y="2509"/>
                    <a:pt x="4147" y="1888"/>
                    <a:pt x="4469" y="1266"/>
                  </a:cubicBezTo>
                  <a:cubicBezTo>
                    <a:pt x="4499" y="1205"/>
                    <a:pt x="4453" y="1128"/>
                    <a:pt x="4397" y="1106"/>
                  </a:cubicBezTo>
                  <a:cubicBezTo>
                    <a:pt x="4382" y="1100"/>
                    <a:pt x="4367" y="1098"/>
                    <a:pt x="4354" y="1098"/>
                  </a:cubicBezTo>
                  <a:cubicBezTo>
                    <a:pt x="4302" y="1098"/>
                    <a:pt x="4260" y="1132"/>
                    <a:pt x="4236" y="1178"/>
                  </a:cubicBezTo>
                  <a:cubicBezTo>
                    <a:pt x="3714" y="2187"/>
                    <a:pt x="3156" y="3251"/>
                    <a:pt x="2242" y="3963"/>
                  </a:cubicBezTo>
                  <a:cubicBezTo>
                    <a:pt x="2012" y="4143"/>
                    <a:pt x="1760" y="4300"/>
                    <a:pt x="1490" y="4410"/>
                  </a:cubicBezTo>
                  <a:cubicBezTo>
                    <a:pt x="1332" y="4474"/>
                    <a:pt x="1160" y="4519"/>
                    <a:pt x="989" y="4519"/>
                  </a:cubicBezTo>
                  <a:cubicBezTo>
                    <a:pt x="864" y="4519"/>
                    <a:pt x="740" y="4495"/>
                    <a:pt x="623" y="4437"/>
                  </a:cubicBezTo>
                  <a:cubicBezTo>
                    <a:pt x="508" y="4380"/>
                    <a:pt x="413" y="4288"/>
                    <a:pt x="353" y="4173"/>
                  </a:cubicBezTo>
                  <a:cubicBezTo>
                    <a:pt x="283" y="4029"/>
                    <a:pt x="275" y="3860"/>
                    <a:pt x="266" y="3702"/>
                  </a:cubicBezTo>
                  <a:cubicBezTo>
                    <a:pt x="248" y="3336"/>
                    <a:pt x="251" y="2969"/>
                    <a:pt x="276" y="2604"/>
                  </a:cubicBezTo>
                  <a:cubicBezTo>
                    <a:pt x="328" y="1772"/>
                    <a:pt x="469" y="950"/>
                    <a:pt x="610" y="129"/>
                  </a:cubicBezTo>
                  <a:cubicBezTo>
                    <a:pt x="624" y="45"/>
                    <a:pt x="560" y="0"/>
                    <a:pt x="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5"/>
            <p:cNvSpPr/>
            <p:nvPr/>
          </p:nvSpPr>
          <p:spPr>
            <a:xfrm>
              <a:off x="8092356" y="1982094"/>
              <a:ext cx="168470" cy="69395"/>
            </a:xfrm>
            <a:custGeom>
              <a:avLst/>
              <a:gdLst/>
              <a:ahLst/>
              <a:cxnLst/>
              <a:rect l="l" t="t" r="r" b="b"/>
              <a:pathLst>
                <a:path w="5642" h="2324" extrusionOk="0">
                  <a:moveTo>
                    <a:pt x="5479" y="0"/>
                  </a:moveTo>
                  <a:cubicBezTo>
                    <a:pt x="5470" y="0"/>
                    <a:pt x="5460" y="1"/>
                    <a:pt x="5451" y="3"/>
                  </a:cubicBezTo>
                  <a:cubicBezTo>
                    <a:pt x="3979" y="309"/>
                    <a:pt x="2553" y="803"/>
                    <a:pt x="1207" y="1475"/>
                  </a:cubicBezTo>
                  <a:cubicBezTo>
                    <a:pt x="827" y="1665"/>
                    <a:pt x="454" y="1869"/>
                    <a:pt x="89" y="2087"/>
                  </a:cubicBezTo>
                  <a:cubicBezTo>
                    <a:pt x="30" y="2121"/>
                    <a:pt x="0" y="2186"/>
                    <a:pt x="29" y="2252"/>
                  </a:cubicBezTo>
                  <a:cubicBezTo>
                    <a:pt x="48" y="2293"/>
                    <a:pt x="97" y="2324"/>
                    <a:pt x="145" y="2324"/>
                  </a:cubicBezTo>
                  <a:cubicBezTo>
                    <a:pt x="162" y="2324"/>
                    <a:pt x="178" y="2320"/>
                    <a:pt x="193" y="2311"/>
                  </a:cubicBezTo>
                  <a:cubicBezTo>
                    <a:pt x="1471" y="1548"/>
                    <a:pt x="2840" y="956"/>
                    <a:pt x="4271" y="547"/>
                  </a:cubicBezTo>
                  <a:cubicBezTo>
                    <a:pt x="4674" y="432"/>
                    <a:pt x="5083" y="331"/>
                    <a:pt x="5495" y="247"/>
                  </a:cubicBezTo>
                  <a:cubicBezTo>
                    <a:pt x="5641" y="216"/>
                    <a:pt x="5612" y="0"/>
                    <a:pt x="5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5"/>
            <p:cNvSpPr/>
            <p:nvPr/>
          </p:nvSpPr>
          <p:spPr>
            <a:xfrm>
              <a:off x="8332609" y="2145458"/>
              <a:ext cx="256677" cy="130697"/>
            </a:xfrm>
            <a:custGeom>
              <a:avLst/>
              <a:gdLst/>
              <a:ahLst/>
              <a:cxnLst/>
              <a:rect l="l" t="t" r="r" b="b"/>
              <a:pathLst>
                <a:path w="8596" h="4377" extrusionOk="0">
                  <a:moveTo>
                    <a:pt x="8222" y="305"/>
                  </a:moveTo>
                  <a:cubicBezTo>
                    <a:pt x="8225" y="319"/>
                    <a:pt x="8229" y="333"/>
                    <a:pt x="8233" y="347"/>
                  </a:cubicBezTo>
                  <a:lnTo>
                    <a:pt x="8233" y="347"/>
                  </a:lnTo>
                  <a:cubicBezTo>
                    <a:pt x="8223" y="335"/>
                    <a:pt x="8211" y="325"/>
                    <a:pt x="8198" y="317"/>
                  </a:cubicBezTo>
                  <a:lnTo>
                    <a:pt x="8222" y="305"/>
                  </a:lnTo>
                  <a:close/>
                  <a:moveTo>
                    <a:pt x="8302" y="664"/>
                  </a:moveTo>
                  <a:lnTo>
                    <a:pt x="8302" y="664"/>
                  </a:lnTo>
                  <a:cubicBezTo>
                    <a:pt x="8310" y="707"/>
                    <a:pt x="8317" y="748"/>
                    <a:pt x="8323" y="790"/>
                  </a:cubicBezTo>
                  <a:cubicBezTo>
                    <a:pt x="8308" y="787"/>
                    <a:pt x="8293" y="784"/>
                    <a:pt x="8278" y="780"/>
                  </a:cubicBezTo>
                  <a:cubicBezTo>
                    <a:pt x="8295" y="762"/>
                    <a:pt x="8304" y="738"/>
                    <a:pt x="8304" y="714"/>
                  </a:cubicBezTo>
                  <a:cubicBezTo>
                    <a:pt x="8304" y="698"/>
                    <a:pt x="8304" y="680"/>
                    <a:pt x="8302" y="664"/>
                  </a:cubicBezTo>
                  <a:close/>
                  <a:moveTo>
                    <a:pt x="6554" y="1566"/>
                  </a:moveTo>
                  <a:cubicBezTo>
                    <a:pt x="6564" y="1588"/>
                    <a:pt x="6575" y="1610"/>
                    <a:pt x="6584" y="1634"/>
                  </a:cubicBezTo>
                  <a:cubicBezTo>
                    <a:pt x="6576" y="1628"/>
                    <a:pt x="6569" y="1622"/>
                    <a:pt x="6562" y="1618"/>
                  </a:cubicBezTo>
                  <a:cubicBezTo>
                    <a:pt x="6551" y="1602"/>
                    <a:pt x="6541" y="1588"/>
                    <a:pt x="6527" y="1575"/>
                  </a:cubicBezTo>
                  <a:lnTo>
                    <a:pt x="6554" y="1566"/>
                  </a:lnTo>
                  <a:close/>
                  <a:moveTo>
                    <a:pt x="6268" y="2165"/>
                  </a:moveTo>
                  <a:cubicBezTo>
                    <a:pt x="6280" y="2171"/>
                    <a:pt x="6293" y="2176"/>
                    <a:pt x="6306" y="2179"/>
                  </a:cubicBezTo>
                  <a:cubicBezTo>
                    <a:pt x="6334" y="2201"/>
                    <a:pt x="6367" y="2220"/>
                    <a:pt x="6400" y="2235"/>
                  </a:cubicBezTo>
                  <a:cubicBezTo>
                    <a:pt x="6407" y="2244"/>
                    <a:pt x="6413" y="2254"/>
                    <a:pt x="6421" y="2263"/>
                  </a:cubicBezTo>
                  <a:cubicBezTo>
                    <a:pt x="6369" y="2234"/>
                    <a:pt x="6317" y="2203"/>
                    <a:pt x="6268" y="2167"/>
                  </a:cubicBezTo>
                  <a:lnTo>
                    <a:pt x="6268" y="2165"/>
                  </a:lnTo>
                  <a:close/>
                  <a:moveTo>
                    <a:pt x="5271" y="2373"/>
                  </a:moveTo>
                  <a:lnTo>
                    <a:pt x="5260" y="2412"/>
                  </a:lnTo>
                  <a:cubicBezTo>
                    <a:pt x="5241" y="2425"/>
                    <a:pt x="5222" y="2438"/>
                    <a:pt x="5202" y="2449"/>
                  </a:cubicBezTo>
                  <a:cubicBezTo>
                    <a:pt x="5207" y="2440"/>
                    <a:pt x="5214" y="2430"/>
                    <a:pt x="5220" y="2422"/>
                  </a:cubicBezTo>
                  <a:cubicBezTo>
                    <a:pt x="5235" y="2403"/>
                    <a:pt x="5253" y="2387"/>
                    <a:pt x="5271" y="2373"/>
                  </a:cubicBezTo>
                  <a:close/>
                  <a:moveTo>
                    <a:pt x="3950" y="2802"/>
                  </a:moveTo>
                  <a:lnTo>
                    <a:pt x="3950" y="2802"/>
                  </a:lnTo>
                  <a:cubicBezTo>
                    <a:pt x="3948" y="2805"/>
                    <a:pt x="3947" y="2808"/>
                    <a:pt x="3947" y="2811"/>
                  </a:cubicBezTo>
                  <a:cubicBezTo>
                    <a:pt x="3934" y="2812"/>
                    <a:pt x="3922" y="2812"/>
                    <a:pt x="3910" y="2812"/>
                  </a:cubicBezTo>
                  <a:lnTo>
                    <a:pt x="3907" y="2812"/>
                  </a:lnTo>
                  <a:lnTo>
                    <a:pt x="3917" y="2805"/>
                  </a:lnTo>
                  <a:cubicBezTo>
                    <a:pt x="3928" y="2805"/>
                    <a:pt x="3940" y="2804"/>
                    <a:pt x="3950" y="2802"/>
                  </a:cubicBezTo>
                  <a:close/>
                  <a:moveTo>
                    <a:pt x="494" y="3173"/>
                  </a:moveTo>
                  <a:lnTo>
                    <a:pt x="522" y="3174"/>
                  </a:lnTo>
                  <a:cubicBezTo>
                    <a:pt x="527" y="3203"/>
                    <a:pt x="528" y="3232"/>
                    <a:pt x="530" y="3261"/>
                  </a:cubicBezTo>
                  <a:lnTo>
                    <a:pt x="525" y="3246"/>
                  </a:lnTo>
                  <a:cubicBezTo>
                    <a:pt x="518" y="3226"/>
                    <a:pt x="506" y="3200"/>
                    <a:pt x="494" y="3173"/>
                  </a:cubicBezTo>
                  <a:close/>
                  <a:moveTo>
                    <a:pt x="2797" y="3283"/>
                  </a:moveTo>
                  <a:lnTo>
                    <a:pt x="2797" y="3283"/>
                  </a:lnTo>
                  <a:cubicBezTo>
                    <a:pt x="2795" y="3292"/>
                    <a:pt x="2794" y="3301"/>
                    <a:pt x="2792" y="3310"/>
                  </a:cubicBezTo>
                  <a:cubicBezTo>
                    <a:pt x="2787" y="3302"/>
                    <a:pt x="2779" y="3295"/>
                    <a:pt x="2773" y="3287"/>
                  </a:cubicBezTo>
                  <a:cubicBezTo>
                    <a:pt x="2781" y="3286"/>
                    <a:pt x="2788" y="3284"/>
                    <a:pt x="2797" y="3283"/>
                  </a:cubicBezTo>
                  <a:close/>
                  <a:moveTo>
                    <a:pt x="3144" y="3566"/>
                  </a:moveTo>
                  <a:lnTo>
                    <a:pt x="3143" y="3624"/>
                  </a:lnTo>
                  <a:cubicBezTo>
                    <a:pt x="3134" y="3617"/>
                    <a:pt x="3123" y="3609"/>
                    <a:pt x="3113" y="3602"/>
                  </a:cubicBezTo>
                  <a:cubicBezTo>
                    <a:pt x="3126" y="3593"/>
                    <a:pt x="3137" y="3581"/>
                    <a:pt x="3144" y="3566"/>
                  </a:cubicBezTo>
                  <a:close/>
                  <a:moveTo>
                    <a:pt x="8297" y="1"/>
                  </a:moveTo>
                  <a:cubicBezTo>
                    <a:pt x="8281" y="1"/>
                    <a:pt x="8263" y="5"/>
                    <a:pt x="8246" y="14"/>
                  </a:cubicBezTo>
                  <a:lnTo>
                    <a:pt x="7740" y="277"/>
                  </a:lnTo>
                  <a:cubicBezTo>
                    <a:pt x="7602" y="348"/>
                    <a:pt x="7446" y="412"/>
                    <a:pt x="7385" y="566"/>
                  </a:cubicBezTo>
                  <a:cubicBezTo>
                    <a:pt x="7370" y="601"/>
                    <a:pt x="7375" y="640"/>
                    <a:pt x="7395" y="673"/>
                  </a:cubicBezTo>
                  <a:cubicBezTo>
                    <a:pt x="7302" y="673"/>
                    <a:pt x="7213" y="720"/>
                    <a:pt x="7137" y="774"/>
                  </a:cubicBezTo>
                  <a:cubicBezTo>
                    <a:pt x="7029" y="852"/>
                    <a:pt x="6930" y="940"/>
                    <a:pt x="6839" y="1036"/>
                  </a:cubicBezTo>
                  <a:cubicBezTo>
                    <a:pt x="6793" y="1084"/>
                    <a:pt x="6741" y="1136"/>
                    <a:pt x="6716" y="1195"/>
                  </a:cubicBezTo>
                  <a:cubicBezTo>
                    <a:pt x="6671" y="1211"/>
                    <a:pt x="6640" y="1248"/>
                    <a:pt x="6628" y="1293"/>
                  </a:cubicBezTo>
                  <a:cubicBezTo>
                    <a:pt x="6625" y="1293"/>
                    <a:pt x="6621" y="1293"/>
                    <a:pt x="6617" y="1293"/>
                  </a:cubicBezTo>
                  <a:cubicBezTo>
                    <a:pt x="6599" y="1293"/>
                    <a:pt x="6581" y="1296"/>
                    <a:pt x="6564" y="1302"/>
                  </a:cubicBezTo>
                  <a:cubicBezTo>
                    <a:pt x="6435" y="1342"/>
                    <a:pt x="6312" y="1394"/>
                    <a:pt x="6194" y="1456"/>
                  </a:cubicBezTo>
                  <a:cubicBezTo>
                    <a:pt x="6082" y="1514"/>
                    <a:pt x="5956" y="1581"/>
                    <a:pt x="5866" y="1667"/>
                  </a:cubicBezTo>
                  <a:cubicBezTo>
                    <a:pt x="5848" y="1685"/>
                    <a:pt x="5831" y="1704"/>
                    <a:pt x="5821" y="1726"/>
                  </a:cubicBezTo>
                  <a:cubicBezTo>
                    <a:pt x="5810" y="1722"/>
                    <a:pt x="5798" y="1720"/>
                    <a:pt x="5786" y="1720"/>
                  </a:cubicBezTo>
                  <a:cubicBezTo>
                    <a:pt x="5733" y="1720"/>
                    <a:pt x="5681" y="1762"/>
                    <a:pt x="5664" y="1815"/>
                  </a:cubicBezTo>
                  <a:cubicBezTo>
                    <a:pt x="5638" y="1788"/>
                    <a:pt x="5600" y="1771"/>
                    <a:pt x="5564" y="1771"/>
                  </a:cubicBezTo>
                  <a:cubicBezTo>
                    <a:pt x="5520" y="1771"/>
                    <a:pt x="5478" y="1795"/>
                    <a:pt x="5462" y="1852"/>
                  </a:cubicBezTo>
                  <a:lnTo>
                    <a:pt x="5440" y="1931"/>
                  </a:lnTo>
                  <a:cubicBezTo>
                    <a:pt x="5418" y="1918"/>
                    <a:pt x="5393" y="1911"/>
                    <a:pt x="5369" y="1911"/>
                  </a:cubicBezTo>
                  <a:cubicBezTo>
                    <a:pt x="5352" y="1911"/>
                    <a:pt x="5334" y="1915"/>
                    <a:pt x="5318" y="1922"/>
                  </a:cubicBezTo>
                  <a:lnTo>
                    <a:pt x="5008" y="2042"/>
                  </a:lnTo>
                  <a:cubicBezTo>
                    <a:pt x="4980" y="2054"/>
                    <a:pt x="4957" y="2078"/>
                    <a:pt x="4947" y="2108"/>
                  </a:cubicBezTo>
                  <a:cubicBezTo>
                    <a:pt x="4848" y="2142"/>
                    <a:pt x="4750" y="2179"/>
                    <a:pt x="4655" y="2217"/>
                  </a:cubicBezTo>
                  <a:cubicBezTo>
                    <a:pt x="4622" y="2232"/>
                    <a:pt x="4598" y="2260"/>
                    <a:pt x="4589" y="2295"/>
                  </a:cubicBezTo>
                  <a:cubicBezTo>
                    <a:pt x="4557" y="2302"/>
                    <a:pt x="4527" y="2321"/>
                    <a:pt x="4506" y="2348"/>
                  </a:cubicBezTo>
                  <a:cubicBezTo>
                    <a:pt x="4470" y="2328"/>
                    <a:pt x="4431" y="2319"/>
                    <a:pt x="4391" y="2319"/>
                  </a:cubicBezTo>
                  <a:cubicBezTo>
                    <a:pt x="4383" y="2319"/>
                    <a:pt x="4375" y="2319"/>
                    <a:pt x="4367" y="2320"/>
                  </a:cubicBezTo>
                  <a:cubicBezTo>
                    <a:pt x="4078" y="2344"/>
                    <a:pt x="3781" y="2441"/>
                    <a:pt x="3517" y="2556"/>
                  </a:cubicBezTo>
                  <a:cubicBezTo>
                    <a:pt x="3490" y="2566"/>
                    <a:pt x="3469" y="2585"/>
                    <a:pt x="3457" y="2609"/>
                  </a:cubicBezTo>
                  <a:cubicBezTo>
                    <a:pt x="3423" y="2620"/>
                    <a:pt x="3393" y="2642"/>
                    <a:pt x="3376" y="2671"/>
                  </a:cubicBezTo>
                  <a:cubicBezTo>
                    <a:pt x="3362" y="2667"/>
                    <a:pt x="3349" y="2666"/>
                    <a:pt x="3336" y="2664"/>
                  </a:cubicBezTo>
                  <a:cubicBezTo>
                    <a:pt x="3312" y="2661"/>
                    <a:pt x="3287" y="2660"/>
                    <a:pt x="3262" y="2660"/>
                  </a:cubicBezTo>
                  <a:cubicBezTo>
                    <a:pt x="3137" y="2660"/>
                    <a:pt x="3004" y="2691"/>
                    <a:pt x="2886" y="2713"/>
                  </a:cubicBezTo>
                  <a:cubicBezTo>
                    <a:pt x="2730" y="2743"/>
                    <a:pt x="2577" y="2783"/>
                    <a:pt x="2426" y="2833"/>
                  </a:cubicBezTo>
                  <a:cubicBezTo>
                    <a:pt x="2407" y="2839"/>
                    <a:pt x="2389" y="2852"/>
                    <a:pt x="2376" y="2870"/>
                  </a:cubicBezTo>
                  <a:cubicBezTo>
                    <a:pt x="2367" y="2872"/>
                    <a:pt x="2356" y="2875"/>
                    <a:pt x="2347" y="2879"/>
                  </a:cubicBezTo>
                  <a:cubicBezTo>
                    <a:pt x="2328" y="2888"/>
                    <a:pt x="2312" y="2903"/>
                    <a:pt x="2298" y="2922"/>
                  </a:cubicBezTo>
                  <a:lnTo>
                    <a:pt x="2298" y="2910"/>
                  </a:lnTo>
                  <a:cubicBezTo>
                    <a:pt x="2297" y="2860"/>
                    <a:pt x="2238" y="2809"/>
                    <a:pt x="2187" y="2809"/>
                  </a:cubicBezTo>
                  <a:cubicBezTo>
                    <a:pt x="2182" y="2809"/>
                    <a:pt x="2177" y="2809"/>
                    <a:pt x="2172" y="2809"/>
                  </a:cubicBezTo>
                  <a:cubicBezTo>
                    <a:pt x="1942" y="2809"/>
                    <a:pt x="1715" y="2842"/>
                    <a:pt x="1494" y="2906"/>
                  </a:cubicBezTo>
                  <a:cubicBezTo>
                    <a:pt x="1432" y="2924"/>
                    <a:pt x="1362" y="2947"/>
                    <a:pt x="1322" y="2990"/>
                  </a:cubicBezTo>
                  <a:cubicBezTo>
                    <a:pt x="1285" y="2992"/>
                    <a:pt x="1251" y="3008"/>
                    <a:pt x="1227" y="3035"/>
                  </a:cubicBezTo>
                  <a:cubicBezTo>
                    <a:pt x="1211" y="3008"/>
                    <a:pt x="1188" y="2986"/>
                    <a:pt x="1160" y="2970"/>
                  </a:cubicBezTo>
                  <a:cubicBezTo>
                    <a:pt x="1107" y="2939"/>
                    <a:pt x="1039" y="2933"/>
                    <a:pt x="970" y="2933"/>
                  </a:cubicBezTo>
                  <a:cubicBezTo>
                    <a:pt x="926" y="2933"/>
                    <a:pt x="882" y="2936"/>
                    <a:pt x="842" y="2936"/>
                  </a:cubicBezTo>
                  <a:cubicBezTo>
                    <a:pt x="835" y="2936"/>
                    <a:pt x="828" y="2936"/>
                    <a:pt x="820" y="2936"/>
                  </a:cubicBezTo>
                  <a:lnTo>
                    <a:pt x="513" y="2930"/>
                  </a:lnTo>
                  <a:cubicBezTo>
                    <a:pt x="482" y="2929"/>
                    <a:pt x="449" y="2926"/>
                    <a:pt x="416" y="2926"/>
                  </a:cubicBezTo>
                  <a:cubicBezTo>
                    <a:pt x="363" y="2926"/>
                    <a:pt x="311" y="2933"/>
                    <a:pt x="273" y="2967"/>
                  </a:cubicBezTo>
                  <a:cubicBezTo>
                    <a:pt x="271" y="2961"/>
                    <a:pt x="270" y="2955"/>
                    <a:pt x="267" y="2949"/>
                  </a:cubicBezTo>
                  <a:cubicBezTo>
                    <a:pt x="250" y="2883"/>
                    <a:pt x="195" y="2854"/>
                    <a:pt x="141" y="2854"/>
                  </a:cubicBezTo>
                  <a:cubicBezTo>
                    <a:pt x="70" y="2854"/>
                    <a:pt x="1" y="2906"/>
                    <a:pt x="24" y="2993"/>
                  </a:cubicBezTo>
                  <a:cubicBezTo>
                    <a:pt x="80" y="3204"/>
                    <a:pt x="141" y="3413"/>
                    <a:pt x="208" y="3621"/>
                  </a:cubicBezTo>
                  <a:cubicBezTo>
                    <a:pt x="239" y="3718"/>
                    <a:pt x="271" y="3814"/>
                    <a:pt x="304" y="3909"/>
                  </a:cubicBezTo>
                  <a:cubicBezTo>
                    <a:pt x="337" y="4005"/>
                    <a:pt x="366" y="4109"/>
                    <a:pt x="417" y="4198"/>
                  </a:cubicBezTo>
                  <a:cubicBezTo>
                    <a:pt x="479" y="4307"/>
                    <a:pt x="583" y="4376"/>
                    <a:pt x="694" y="4376"/>
                  </a:cubicBezTo>
                  <a:cubicBezTo>
                    <a:pt x="749" y="4376"/>
                    <a:pt x="805" y="4359"/>
                    <a:pt x="859" y="4322"/>
                  </a:cubicBezTo>
                  <a:cubicBezTo>
                    <a:pt x="1018" y="4212"/>
                    <a:pt x="1061" y="3983"/>
                    <a:pt x="1111" y="3810"/>
                  </a:cubicBezTo>
                  <a:cubicBezTo>
                    <a:pt x="1163" y="3627"/>
                    <a:pt x="1217" y="3436"/>
                    <a:pt x="1245" y="3247"/>
                  </a:cubicBezTo>
                  <a:cubicBezTo>
                    <a:pt x="1319" y="3415"/>
                    <a:pt x="1377" y="3590"/>
                    <a:pt x="1457" y="3756"/>
                  </a:cubicBezTo>
                  <a:cubicBezTo>
                    <a:pt x="1543" y="3930"/>
                    <a:pt x="1686" y="4166"/>
                    <a:pt x="1886" y="4221"/>
                  </a:cubicBezTo>
                  <a:cubicBezTo>
                    <a:pt x="1908" y="4227"/>
                    <a:pt x="1930" y="4230"/>
                    <a:pt x="1950" y="4230"/>
                  </a:cubicBezTo>
                  <a:cubicBezTo>
                    <a:pt x="2168" y="4230"/>
                    <a:pt x="2255" y="3894"/>
                    <a:pt x="2278" y="3721"/>
                  </a:cubicBezTo>
                  <a:cubicBezTo>
                    <a:pt x="2304" y="3505"/>
                    <a:pt x="2313" y="3287"/>
                    <a:pt x="2304" y="3069"/>
                  </a:cubicBezTo>
                  <a:lnTo>
                    <a:pt x="2304" y="3069"/>
                  </a:lnTo>
                  <a:cubicBezTo>
                    <a:pt x="2494" y="3376"/>
                    <a:pt x="2745" y="3642"/>
                    <a:pt x="3039" y="3853"/>
                  </a:cubicBezTo>
                  <a:cubicBezTo>
                    <a:pt x="3120" y="3910"/>
                    <a:pt x="3205" y="3964"/>
                    <a:pt x="3301" y="3964"/>
                  </a:cubicBezTo>
                  <a:cubicBezTo>
                    <a:pt x="3329" y="3964"/>
                    <a:pt x="3357" y="3959"/>
                    <a:pt x="3388" y="3949"/>
                  </a:cubicBezTo>
                  <a:cubicBezTo>
                    <a:pt x="3658" y="3856"/>
                    <a:pt x="3637" y="3529"/>
                    <a:pt x="3618" y="3299"/>
                  </a:cubicBezTo>
                  <a:cubicBezTo>
                    <a:pt x="3610" y="3203"/>
                    <a:pt x="3597" y="3105"/>
                    <a:pt x="3580" y="3008"/>
                  </a:cubicBezTo>
                  <a:lnTo>
                    <a:pt x="3580" y="3008"/>
                  </a:lnTo>
                  <a:cubicBezTo>
                    <a:pt x="3681" y="3115"/>
                    <a:pt x="3791" y="3215"/>
                    <a:pt x="3908" y="3304"/>
                  </a:cubicBezTo>
                  <a:cubicBezTo>
                    <a:pt x="4002" y="3375"/>
                    <a:pt x="4103" y="3434"/>
                    <a:pt x="4208" y="3482"/>
                  </a:cubicBezTo>
                  <a:cubicBezTo>
                    <a:pt x="4293" y="3520"/>
                    <a:pt x="4406" y="3567"/>
                    <a:pt x="4507" y="3567"/>
                  </a:cubicBezTo>
                  <a:cubicBezTo>
                    <a:pt x="4526" y="3567"/>
                    <a:pt x="4545" y="3566"/>
                    <a:pt x="4563" y="3562"/>
                  </a:cubicBezTo>
                  <a:cubicBezTo>
                    <a:pt x="4696" y="3535"/>
                    <a:pt x="4738" y="3399"/>
                    <a:pt x="4760" y="3281"/>
                  </a:cubicBezTo>
                  <a:cubicBezTo>
                    <a:pt x="4784" y="3151"/>
                    <a:pt x="4773" y="3016"/>
                    <a:pt x="4745" y="2887"/>
                  </a:cubicBezTo>
                  <a:cubicBezTo>
                    <a:pt x="4729" y="2806"/>
                    <a:pt x="4707" y="2728"/>
                    <a:pt x="4680" y="2651"/>
                  </a:cubicBezTo>
                  <a:lnTo>
                    <a:pt x="4680" y="2651"/>
                  </a:lnTo>
                  <a:cubicBezTo>
                    <a:pt x="4932" y="2881"/>
                    <a:pt x="5214" y="3075"/>
                    <a:pt x="5518" y="3229"/>
                  </a:cubicBezTo>
                  <a:cubicBezTo>
                    <a:pt x="5530" y="3235"/>
                    <a:pt x="5544" y="3237"/>
                    <a:pt x="5558" y="3237"/>
                  </a:cubicBezTo>
                  <a:cubicBezTo>
                    <a:pt x="5599" y="3237"/>
                    <a:pt x="5645" y="3218"/>
                    <a:pt x="5662" y="3185"/>
                  </a:cubicBezTo>
                  <a:cubicBezTo>
                    <a:pt x="5754" y="3013"/>
                    <a:pt x="5800" y="2821"/>
                    <a:pt x="5797" y="2627"/>
                  </a:cubicBezTo>
                  <a:cubicBezTo>
                    <a:pt x="5796" y="2532"/>
                    <a:pt x="5790" y="2437"/>
                    <a:pt x="5780" y="2344"/>
                  </a:cubicBezTo>
                  <a:cubicBezTo>
                    <a:pt x="5769" y="2254"/>
                    <a:pt x="5768" y="2154"/>
                    <a:pt x="5732" y="2070"/>
                  </a:cubicBezTo>
                  <a:cubicBezTo>
                    <a:pt x="5722" y="2039"/>
                    <a:pt x="5702" y="2013"/>
                    <a:pt x="5679" y="1992"/>
                  </a:cubicBezTo>
                  <a:cubicBezTo>
                    <a:pt x="5683" y="1976"/>
                    <a:pt x="5688" y="1958"/>
                    <a:pt x="5693" y="1941"/>
                  </a:cubicBezTo>
                  <a:cubicBezTo>
                    <a:pt x="5818" y="2114"/>
                    <a:pt x="5972" y="2263"/>
                    <a:pt x="6148" y="2385"/>
                  </a:cubicBezTo>
                  <a:cubicBezTo>
                    <a:pt x="6280" y="2476"/>
                    <a:pt x="6455" y="2589"/>
                    <a:pt x="6627" y="2589"/>
                  </a:cubicBezTo>
                  <a:cubicBezTo>
                    <a:pt x="6671" y="2589"/>
                    <a:pt x="6715" y="2582"/>
                    <a:pt x="6757" y="2565"/>
                  </a:cubicBezTo>
                  <a:cubicBezTo>
                    <a:pt x="6983" y="2474"/>
                    <a:pt x="6956" y="2198"/>
                    <a:pt x="6934" y="1999"/>
                  </a:cubicBezTo>
                  <a:cubicBezTo>
                    <a:pt x="6915" y="1833"/>
                    <a:pt x="6870" y="1670"/>
                    <a:pt x="6803" y="1517"/>
                  </a:cubicBezTo>
                  <a:lnTo>
                    <a:pt x="6803" y="1517"/>
                  </a:lnTo>
                  <a:cubicBezTo>
                    <a:pt x="6962" y="1603"/>
                    <a:pt x="7124" y="1683"/>
                    <a:pt x="7286" y="1762"/>
                  </a:cubicBezTo>
                  <a:cubicBezTo>
                    <a:pt x="7388" y="1810"/>
                    <a:pt x="7536" y="1900"/>
                    <a:pt x="7659" y="1900"/>
                  </a:cubicBezTo>
                  <a:cubicBezTo>
                    <a:pt x="7732" y="1900"/>
                    <a:pt x="7796" y="1869"/>
                    <a:pt x="7836" y="1778"/>
                  </a:cubicBezTo>
                  <a:cubicBezTo>
                    <a:pt x="7912" y="1609"/>
                    <a:pt x="7869" y="1400"/>
                    <a:pt x="7823" y="1231"/>
                  </a:cubicBezTo>
                  <a:cubicBezTo>
                    <a:pt x="7789" y="1110"/>
                    <a:pt x="7747" y="990"/>
                    <a:pt x="7729" y="866"/>
                  </a:cubicBezTo>
                  <a:lnTo>
                    <a:pt x="7729" y="866"/>
                  </a:lnTo>
                  <a:cubicBezTo>
                    <a:pt x="7965" y="956"/>
                    <a:pt x="8207" y="1024"/>
                    <a:pt x="8455" y="1072"/>
                  </a:cubicBezTo>
                  <a:cubicBezTo>
                    <a:pt x="8461" y="1073"/>
                    <a:pt x="8468" y="1073"/>
                    <a:pt x="8474" y="1073"/>
                  </a:cubicBezTo>
                  <a:cubicBezTo>
                    <a:pt x="8549" y="1073"/>
                    <a:pt x="8595" y="992"/>
                    <a:pt x="8588" y="925"/>
                  </a:cubicBezTo>
                  <a:cubicBezTo>
                    <a:pt x="8560" y="646"/>
                    <a:pt x="8504" y="371"/>
                    <a:pt x="8419" y="103"/>
                  </a:cubicBezTo>
                  <a:cubicBezTo>
                    <a:pt x="8402" y="48"/>
                    <a:pt x="8354" y="1"/>
                    <a:pt x="8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5"/>
            <p:cNvSpPr/>
            <p:nvPr/>
          </p:nvSpPr>
          <p:spPr>
            <a:xfrm>
              <a:off x="8253898" y="2218645"/>
              <a:ext cx="58346" cy="33622"/>
            </a:xfrm>
            <a:custGeom>
              <a:avLst/>
              <a:gdLst/>
              <a:ahLst/>
              <a:cxnLst/>
              <a:rect l="l" t="t" r="r" b="b"/>
              <a:pathLst>
                <a:path w="1954" h="1126" extrusionOk="0">
                  <a:moveTo>
                    <a:pt x="739" y="0"/>
                  </a:moveTo>
                  <a:cubicBezTo>
                    <a:pt x="540" y="0"/>
                    <a:pt x="350" y="55"/>
                    <a:pt x="198" y="215"/>
                  </a:cubicBezTo>
                  <a:cubicBezTo>
                    <a:pt x="78" y="342"/>
                    <a:pt x="0" y="517"/>
                    <a:pt x="38" y="694"/>
                  </a:cubicBezTo>
                  <a:cubicBezTo>
                    <a:pt x="73" y="860"/>
                    <a:pt x="192" y="982"/>
                    <a:pt x="342" y="1051"/>
                  </a:cubicBezTo>
                  <a:cubicBezTo>
                    <a:pt x="455" y="1104"/>
                    <a:pt x="579" y="1125"/>
                    <a:pt x="705" y="1125"/>
                  </a:cubicBezTo>
                  <a:cubicBezTo>
                    <a:pt x="944" y="1125"/>
                    <a:pt x="1192" y="1048"/>
                    <a:pt x="1397" y="956"/>
                  </a:cubicBezTo>
                  <a:cubicBezTo>
                    <a:pt x="1486" y="915"/>
                    <a:pt x="1572" y="867"/>
                    <a:pt x="1655" y="815"/>
                  </a:cubicBezTo>
                  <a:cubicBezTo>
                    <a:pt x="1741" y="759"/>
                    <a:pt x="1832" y="697"/>
                    <a:pt x="1875" y="600"/>
                  </a:cubicBezTo>
                  <a:cubicBezTo>
                    <a:pt x="1953" y="422"/>
                    <a:pt x="1838" y="256"/>
                    <a:pt x="1683" y="170"/>
                  </a:cubicBezTo>
                  <a:cubicBezTo>
                    <a:pt x="1517" y="84"/>
                    <a:pt x="1332" y="39"/>
                    <a:pt x="1145" y="39"/>
                  </a:cubicBezTo>
                  <a:cubicBezTo>
                    <a:pt x="1126" y="39"/>
                    <a:pt x="1106" y="40"/>
                    <a:pt x="1087" y="41"/>
                  </a:cubicBezTo>
                  <a:lnTo>
                    <a:pt x="1069" y="41"/>
                  </a:lnTo>
                  <a:cubicBezTo>
                    <a:pt x="959" y="17"/>
                    <a:pt x="848" y="0"/>
                    <a:pt x="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5"/>
            <p:cNvSpPr/>
            <p:nvPr/>
          </p:nvSpPr>
          <p:spPr>
            <a:xfrm>
              <a:off x="8370472" y="2033931"/>
              <a:ext cx="123023" cy="138759"/>
            </a:xfrm>
            <a:custGeom>
              <a:avLst/>
              <a:gdLst/>
              <a:ahLst/>
              <a:cxnLst/>
              <a:rect l="l" t="t" r="r" b="b"/>
              <a:pathLst>
                <a:path w="4120" h="4647" extrusionOk="0">
                  <a:moveTo>
                    <a:pt x="1507" y="1"/>
                  </a:moveTo>
                  <a:cubicBezTo>
                    <a:pt x="1671" y="622"/>
                    <a:pt x="1707" y="1269"/>
                    <a:pt x="1507" y="1897"/>
                  </a:cubicBezTo>
                  <a:cubicBezTo>
                    <a:pt x="1256" y="2729"/>
                    <a:pt x="737" y="3532"/>
                    <a:pt x="1" y="3983"/>
                  </a:cubicBezTo>
                  <a:cubicBezTo>
                    <a:pt x="445" y="4408"/>
                    <a:pt x="1040" y="4647"/>
                    <a:pt x="1641" y="4647"/>
                  </a:cubicBezTo>
                  <a:cubicBezTo>
                    <a:pt x="1989" y="4647"/>
                    <a:pt x="2339" y="4567"/>
                    <a:pt x="2663" y="4397"/>
                  </a:cubicBezTo>
                  <a:cubicBezTo>
                    <a:pt x="3540" y="3937"/>
                    <a:pt x="4120" y="2955"/>
                    <a:pt x="3927" y="1959"/>
                  </a:cubicBezTo>
                  <a:cubicBezTo>
                    <a:pt x="3741" y="993"/>
                    <a:pt x="2930" y="176"/>
                    <a:pt x="1947" y="39"/>
                  </a:cubicBezTo>
                  <a:cubicBezTo>
                    <a:pt x="1939" y="38"/>
                    <a:pt x="1931" y="37"/>
                    <a:pt x="1923" y="37"/>
                  </a:cubicBezTo>
                  <a:cubicBezTo>
                    <a:pt x="1915" y="37"/>
                    <a:pt x="1907" y="38"/>
                    <a:pt x="1898" y="39"/>
                  </a:cubicBezTo>
                  <a:cubicBezTo>
                    <a:pt x="1769" y="15"/>
                    <a:pt x="1637" y="2"/>
                    <a:pt x="1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5"/>
            <p:cNvSpPr/>
            <p:nvPr/>
          </p:nvSpPr>
          <p:spPr>
            <a:xfrm>
              <a:off x="8347778" y="2033931"/>
              <a:ext cx="73724" cy="118962"/>
            </a:xfrm>
            <a:custGeom>
              <a:avLst/>
              <a:gdLst/>
              <a:ahLst/>
              <a:cxnLst/>
              <a:rect l="l" t="t" r="r" b="b"/>
              <a:pathLst>
                <a:path w="2469" h="3984" extrusionOk="0">
                  <a:moveTo>
                    <a:pt x="2240" y="0"/>
                  </a:moveTo>
                  <a:cubicBezTo>
                    <a:pt x="2124" y="0"/>
                    <a:pt x="2009" y="9"/>
                    <a:pt x="1896" y="27"/>
                  </a:cubicBezTo>
                  <a:cubicBezTo>
                    <a:pt x="1369" y="107"/>
                    <a:pt x="900" y="385"/>
                    <a:pt x="560" y="792"/>
                  </a:cubicBezTo>
                  <a:cubicBezTo>
                    <a:pt x="231" y="1186"/>
                    <a:pt x="29" y="1700"/>
                    <a:pt x="16" y="2215"/>
                  </a:cubicBezTo>
                  <a:cubicBezTo>
                    <a:pt x="1" y="2755"/>
                    <a:pt x="188" y="3281"/>
                    <a:pt x="514" y="3709"/>
                  </a:cubicBezTo>
                  <a:cubicBezTo>
                    <a:pt x="590" y="3807"/>
                    <a:pt x="672" y="3899"/>
                    <a:pt x="761" y="3983"/>
                  </a:cubicBezTo>
                  <a:cubicBezTo>
                    <a:pt x="1497" y="3532"/>
                    <a:pt x="2016" y="2729"/>
                    <a:pt x="2267" y="1897"/>
                  </a:cubicBezTo>
                  <a:cubicBezTo>
                    <a:pt x="2468" y="1269"/>
                    <a:pt x="2431" y="622"/>
                    <a:pt x="2267" y="1"/>
                  </a:cubicBezTo>
                  <a:cubicBezTo>
                    <a:pt x="2258" y="1"/>
                    <a:pt x="2249" y="0"/>
                    <a:pt x="2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5"/>
            <p:cNvSpPr/>
            <p:nvPr/>
          </p:nvSpPr>
          <p:spPr>
            <a:xfrm>
              <a:off x="8226248" y="2066807"/>
              <a:ext cx="122993" cy="138730"/>
            </a:xfrm>
            <a:custGeom>
              <a:avLst/>
              <a:gdLst/>
              <a:ahLst/>
              <a:cxnLst/>
              <a:rect l="l" t="t" r="r" b="b"/>
              <a:pathLst>
                <a:path w="4119" h="4646" extrusionOk="0">
                  <a:moveTo>
                    <a:pt x="1505" y="1"/>
                  </a:moveTo>
                  <a:lnTo>
                    <a:pt x="1505" y="1"/>
                  </a:lnTo>
                  <a:cubicBezTo>
                    <a:pt x="1670" y="621"/>
                    <a:pt x="1707" y="1268"/>
                    <a:pt x="1505" y="1896"/>
                  </a:cubicBezTo>
                  <a:cubicBezTo>
                    <a:pt x="1256" y="2728"/>
                    <a:pt x="737" y="3531"/>
                    <a:pt x="1" y="3982"/>
                  </a:cubicBezTo>
                  <a:cubicBezTo>
                    <a:pt x="445" y="4407"/>
                    <a:pt x="1040" y="4645"/>
                    <a:pt x="1641" y="4645"/>
                  </a:cubicBezTo>
                  <a:cubicBezTo>
                    <a:pt x="1989" y="4645"/>
                    <a:pt x="2339" y="4565"/>
                    <a:pt x="2663" y="4396"/>
                  </a:cubicBezTo>
                  <a:cubicBezTo>
                    <a:pt x="3540" y="3936"/>
                    <a:pt x="4118" y="2954"/>
                    <a:pt x="3927" y="1958"/>
                  </a:cubicBezTo>
                  <a:cubicBezTo>
                    <a:pt x="3741" y="992"/>
                    <a:pt x="2928" y="174"/>
                    <a:pt x="1947" y="38"/>
                  </a:cubicBezTo>
                  <a:cubicBezTo>
                    <a:pt x="1939" y="36"/>
                    <a:pt x="1931" y="36"/>
                    <a:pt x="1922" y="36"/>
                  </a:cubicBezTo>
                  <a:cubicBezTo>
                    <a:pt x="1914" y="36"/>
                    <a:pt x="1905" y="36"/>
                    <a:pt x="1897" y="38"/>
                  </a:cubicBezTo>
                  <a:cubicBezTo>
                    <a:pt x="1768" y="14"/>
                    <a:pt x="1637" y="2"/>
                    <a:pt x="1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5"/>
            <p:cNvSpPr/>
            <p:nvPr/>
          </p:nvSpPr>
          <p:spPr>
            <a:xfrm>
              <a:off x="8203554" y="2066807"/>
              <a:ext cx="73665" cy="118903"/>
            </a:xfrm>
            <a:custGeom>
              <a:avLst/>
              <a:gdLst/>
              <a:ahLst/>
              <a:cxnLst/>
              <a:rect l="l" t="t" r="r" b="b"/>
              <a:pathLst>
                <a:path w="2467" h="3982" extrusionOk="0">
                  <a:moveTo>
                    <a:pt x="2235" y="0"/>
                  </a:moveTo>
                  <a:cubicBezTo>
                    <a:pt x="2122" y="0"/>
                    <a:pt x="2007" y="8"/>
                    <a:pt x="1894" y="26"/>
                  </a:cubicBezTo>
                  <a:cubicBezTo>
                    <a:pt x="1367" y="106"/>
                    <a:pt x="899" y="383"/>
                    <a:pt x="559" y="790"/>
                  </a:cubicBezTo>
                  <a:cubicBezTo>
                    <a:pt x="229" y="1185"/>
                    <a:pt x="29" y="1698"/>
                    <a:pt x="14" y="2213"/>
                  </a:cubicBezTo>
                  <a:cubicBezTo>
                    <a:pt x="1" y="2753"/>
                    <a:pt x="186" y="3280"/>
                    <a:pt x="514" y="3707"/>
                  </a:cubicBezTo>
                  <a:cubicBezTo>
                    <a:pt x="588" y="3805"/>
                    <a:pt x="672" y="3897"/>
                    <a:pt x="761" y="3982"/>
                  </a:cubicBezTo>
                  <a:cubicBezTo>
                    <a:pt x="1497" y="3531"/>
                    <a:pt x="2016" y="2728"/>
                    <a:pt x="2265" y="1896"/>
                  </a:cubicBezTo>
                  <a:cubicBezTo>
                    <a:pt x="2467" y="1268"/>
                    <a:pt x="2431" y="621"/>
                    <a:pt x="2265" y="1"/>
                  </a:cubicBezTo>
                  <a:cubicBezTo>
                    <a:pt x="2255" y="1"/>
                    <a:pt x="2245" y="0"/>
                    <a:pt x="2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5"/>
            <p:cNvSpPr/>
            <p:nvPr/>
          </p:nvSpPr>
          <p:spPr>
            <a:xfrm>
              <a:off x="8327444" y="2134081"/>
              <a:ext cx="262798" cy="102241"/>
            </a:xfrm>
            <a:custGeom>
              <a:avLst/>
              <a:gdLst/>
              <a:ahLst/>
              <a:cxnLst/>
              <a:rect l="l" t="t" r="r" b="b"/>
              <a:pathLst>
                <a:path w="8801" h="3424" extrusionOk="0">
                  <a:moveTo>
                    <a:pt x="8628" y="0"/>
                  </a:moveTo>
                  <a:cubicBezTo>
                    <a:pt x="8603" y="0"/>
                    <a:pt x="8577" y="11"/>
                    <a:pt x="8552" y="34"/>
                  </a:cubicBezTo>
                  <a:cubicBezTo>
                    <a:pt x="7690" y="867"/>
                    <a:pt x="6699" y="1554"/>
                    <a:pt x="5616" y="2070"/>
                  </a:cubicBezTo>
                  <a:cubicBezTo>
                    <a:pt x="4534" y="2587"/>
                    <a:pt x="3377" y="2929"/>
                    <a:pt x="2188" y="3087"/>
                  </a:cubicBezTo>
                  <a:cubicBezTo>
                    <a:pt x="1722" y="3147"/>
                    <a:pt x="1251" y="3177"/>
                    <a:pt x="781" y="3177"/>
                  </a:cubicBezTo>
                  <a:cubicBezTo>
                    <a:pt x="580" y="3177"/>
                    <a:pt x="380" y="3172"/>
                    <a:pt x="180" y="3161"/>
                  </a:cubicBezTo>
                  <a:cubicBezTo>
                    <a:pt x="177" y="3161"/>
                    <a:pt x="175" y="3161"/>
                    <a:pt x="172" y="3161"/>
                  </a:cubicBezTo>
                  <a:cubicBezTo>
                    <a:pt x="21" y="3161"/>
                    <a:pt x="1" y="3398"/>
                    <a:pt x="158" y="3407"/>
                  </a:cubicBezTo>
                  <a:cubicBezTo>
                    <a:pt x="362" y="3418"/>
                    <a:pt x="567" y="3424"/>
                    <a:pt x="771" y="3424"/>
                  </a:cubicBezTo>
                  <a:cubicBezTo>
                    <a:pt x="1789" y="3424"/>
                    <a:pt x="2804" y="3286"/>
                    <a:pt x="3788" y="3014"/>
                  </a:cubicBezTo>
                  <a:cubicBezTo>
                    <a:pt x="4966" y="2689"/>
                    <a:pt x="6086" y="2181"/>
                    <a:pt x="7105" y="1509"/>
                  </a:cubicBezTo>
                  <a:cubicBezTo>
                    <a:pt x="7680" y="1132"/>
                    <a:pt x="8217" y="701"/>
                    <a:pt x="8711" y="223"/>
                  </a:cubicBezTo>
                  <a:cubicBezTo>
                    <a:pt x="8801" y="136"/>
                    <a:pt x="8722" y="0"/>
                    <a:pt x="8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5"/>
            <p:cNvSpPr/>
            <p:nvPr/>
          </p:nvSpPr>
          <p:spPr>
            <a:xfrm>
              <a:off x="7864196" y="2007356"/>
              <a:ext cx="168948" cy="174890"/>
            </a:xfrm>
            <a:custGeom>
              <a:avLst/>
              <a:gdLst/>
              <a:ahLst/>
              <a:cxnLst/>
              <a:rect l="l" t="t" r="r" b="b"/>
              <a:pathLst>
                <a:path w="5658" h="5857" extrusionOk="0">
                  <a:moveTo>
                    <a:pt x="3227" y="0"/>
                  </a:moveTo>
                  <a:cubicBezTo>
                    <a:pt x="3001" y="0"/>
                    <a:pt x="2775" y="78"/>
                    <a:pt x="2605" y="230"/>
                  </a:cubicBezTo>
                  <a:cubicBezTo>
                    <a:pt x="2464" y="356"/>
                    <a:pt x="2394" y="521"/>
                    <a:pt x="2357" y="698"/>
                  </a:cubicBezTo>
                  <a:cubicBezTo>
                    <a:pt x="2218" y="604"/>
                    <a:pt x="2056" y="556"/>
                    <a:pt x="1892" y="556"/>
                  </a:cubicBezTo>
                  <a:cubicBezTo>
                    <a:pt x="1791" y="556"/>
                    <a:pt x="1690" y="574"/>
                    <a:pt x="1593" y="612"/>
                  </a:cubicBezTo>
                  <a:cubicBezTo>
                    <a:pt x="1216" y="759"/>
                    <a:pt x="979" y="1127"/>
                    <a:pt x="903" y="1512"/>
                  </a:cubicBezTo>
                  <a:cubicBezTo>
                    <a:pt x="860" y="1735"/>
                    <a:pt x="864" y="1965"/>
                    <a:pt x="890" y="2190"/>
                  </a:cubicBezTo>
                  <a:cubicBezTo>
                    <a:pt x="804" y="2171"/>
                    <a:pt x="715" y="2158"/>
                    <a:pt x="628" y="2158"/>
                  </a:cubicBezTo>
                  <a:cubicBezTo>
                    <a:pt x="455" y="2158"/>
                    <a:pt x="290" y="2210"/>
                    <a:pt x="179" y="2370"/>
                  </a:cubicBezTo>
                  <a:cubicBezTo>
                    <a:pt x="1" y="2624"/>
                    <a:pt x="63" y="2938"/>
                    <a:pt x="201" y="3194"/>
                  </a:cubicBezTo>
                  <a:cubicBezTo>
                    <a:pt x="336" y="3443"/>
                    <a:pt x="529" y="3670"/>
                    <a:pt x="729" y="3869"/>
                  </a:cubicBezTo>
                  <a:cubicBezTo>
                    <a:pt x="927" y="4063"/>
                    <a:pt x="1146" y="4234"/>
                    <a:pt x="1384" y="4378"/>
                  </a:cubicBezTo>
                  <a:cubicBezTo>
                    <a:pt x="1652" y="4541"/>
                    <a:pt x="1940" y="4666"/>
                    <a:pt x="2243" y="4753"/>
                  </a:cubicBezTo>
                  <a:cubicBezTo>
                    <a:pt x="2251" y="4756"/>
                    <a:pt x="2261" y="4757"/>
                    <a:pt x="2271" y="4757"/>
                  </a:cubicBezTo>
                  <a:cubicBezTo>
                    <a:pt x="2276" y="4757"/>
                    <a:pt x="2282" y="4757"/>
                    <a:pt x="2288" y="4756"/>
                  </a:cubicBezTo>
                  <a:lnTo>
                    <a:pt x="2288" y="4756"/>
                  </a:lnTo>
                  <a:cubicBezTo>
                    <a:pt x="2285" y="4766"/>
                    <a:pt x="2283" y="4778"/>
                    <a:pt x="2285" y="4789"/>
                  </a:cubicBezTo>
                  <a:cubicBezTo>
                    <a:pt x="2292" y="4956"/>
                    <a:pt x="2308" y="5124"/>
                    <a:pt x="2335" y="5290"/>
                  </a:cubicBezTo>
                  <a:cubicBezTo>
                    <a:pt x="2360" y="5440"/>
                    <a:pt x="2377" y="5623"/>
                    <a:pt x="2503" y="5727"/>
                  </a:cubicBezTo>
                  <a:cubicBezTo>
                    <a:pt x="2574" y="5787"/>
                    <a:pt x="2664" y="5815"/>
                    <a:pt x="2756" y="5815"/>
                  </a:cubicBezTo>
                  <a:cubicBezTo>
                    <a:pt x="2797" y="5815"/>
                    <a:pt x="2839" y="5809"/>
                    <a:pt x="2880" y="5798"/>
                  </a:cubicBezTo>
                  <a:cubicBezTo>
                    <a:pt x="2980" y="5770"/>
                    <a:pt x="3067" y="5707"/>
                    <a:pt x="3138" y="5630"/>
                  </a:cubicBezTo>
                  <a:cubicBezTo>
                    <a:pt x="3245" y="5767"/>
                    <a:pt x="3410" y="5856"/>
                    <a:pt x="3585" y="5856"/>
                  </a:cubicBezTo>
                  <a:cubicBezTo>
                    <a:pt x="3620" y="5856"/>
                    <a:pt x="3656" y="5853"/>
                    <a:pt x="3691" y="5845"/>
                  </a:cubicBezTo>
                  <a:cubicBezTo>
                    <a:pt x="3860" y="5811"/>
                    <a:pt x="4004" y="5682"/>
                    <a:pt x="4068" y="5523"/>
                  </a:cubicBezTo>
                  <a:cubicBezTo>
                    <a:pt x="4156" y="5606"/>
                    <a:pt x="4260" y="5667"/>
                    <a:pt x="4377" y="5667"/>
                  </a:cubicBezTo>
                  <a:cubicBezTo>
                    <a:pt x="4413" y="5667"/>
                    <a:pt x="4451" y="5661"/>
                    <a:pt x="4490" y="5648"/>
                  </a:cubicBezTo>
                  <a:cubicBezTo>
                    <a:pt x="4662" y="5590"/>
                    <a:pt x="4748" y="5422"/>
                    <a:pt x="4780" y="5250"/>
                  </a:cubicBezTo>
                  <a:cubicBezTo>
                    <a:pt x="4841" y="5276"/>
                    <a:pt x="4906" y="5290"/>
                    <a:pt x="4972" y="5290"/>
                  </a:cubicBezTo>
                  <a:cubicBezTo>
                    <a:pt x="4993" y="5290"/>
                    <a:pt x="5013" y="5289"/>
                    <a:pt x="5034" y="5286"/>
                  </a:cubicBezTo>
                  <a:cubicBezTo>
                    <a:pt x="5215" y="5264"/>
                    <a:pt x="5372" y="5152"/>
                    <a:pt x="5454" y="4989"/>
                  </a:cubicBezTo>
                  <a:cubicBezTo>
                    <a:pt x="5657" y="4585"/>
                    <a:pt x="5420" y="4177"/>
                    <a:pt x="5237" y="3814"/>
                  </a:cubicBezTo>
                  <a:cubicBezTo>
                    <a:pt x="5272" y="3803"/>
                    <a:pt x="5297" y="3775"/>
                    <a:pt x="5304" y="3740"/>
                  </a:cubicBezTo>
                  <a:cubicBezTo>
                    <a:pt x="5451" y="3113"/>
                    <a:pt x="5601" y="2466"/>
                    <a:pt x="5521" y="1818"/>
                  </a:cubicBezTo>
                  <a:cubicBezTo>
                    <a:pt x="5482" y="1500"/>
                    <a:pt x="5392" y="1187"/>
                    <a:pt x="5229" y="910"/>
                  </a:cubicBezTo>
                  <a:cubicBezTo>
                    <a:pt x="5156" y="788"/>
                    <a:pt x="5065" y="670"/>
                    <a:pt x="4921" y="632"/>
                  </a:cubicBezTo>
                  <a:cubicBezTo>
                    <a:pt x="4889" y="624"/>
                    <a:pt x="4857" y="620"/>
                    <a:pt x="4825" y="620"/>
                  </a:cubicBezTo>
                  <a:cubicBezTo>
                    <a:pt x="4725" y="620"/>
                    <a:pt x="4626" y="656"/>
                    <a:pt x="4539" y="699"/>
                  </a:cubicBezTo>
                  <a:cubicBezTo>
                    <a:pt x="4439" y="747"/>
                    <a:pt x="4350" y="813"/>
                    <a:pt x="4274" y="894"/>
                  </a:cubicBezTo>
                  <a:cubicBezTo>
                    <a:pt x="4178" y="564"/>
                    <a:pt x="3973" y="263"/>
                    <a:pt x="3662" y="104"/>
                  </a:cubicBezTo>
                  <a:cubicBezTo>
                    <a:pt x="3528" y="35"/>
                    <a:pt x="3377" y="0"/>
                    <a:pt x="3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5"/>
            <p:cNvSpPr/>
            <p:nvPr/>
          </p:nvSpPr>
          <p:spPr>
            <a:xfrm>
              <a:off x="7892264" y="2031632"/>
              <a:ext cx="128726" cy="119619"/>
            </a:xfrm>
            <a:custGeom>
              <a:avLst/>
              <a:gdLst/>
              <a:ahLst/>
              <a:cxnLst/>
              <a:rect l="l" t="t" r="r" b="b"/>
              <a:pathLst>
                <a:path w="4311" h="4006" extrusionOk="0">
                  <a:moveTo>
                    <a:pt x="1527" y="0"/>
                  </a:moveTo>
                  <a:cubicBezTo>
                    <a:pt x="1462" y="0"/>
                    <a:pt x="1396" y="55"/>
                    <a:pt x="1428" y="133"/>
                  </a:cubicBezTo>
                  <a:cubicBezTo>
                    <a:pt x="1858" y="1199"/>
                    <a:pt x="2270" y="2272"/>
                    <a:pt x="2667" y="3353"/>
                  </a:cubicBezTo>
                  <a:cubicBezTo>
                    <a:pt x="2671" y="3361"/>
                    <a:pt x="2676" y="3372"/>
                    <a:pt x="2682" y="3379"/>
                  </a:cubicBezTo>
                  <a:lnTo>
                    <a:pt x="1677" y="3712"/>
                  </a:lnTo>
                  <a:cubicBezTo>
                    <a:pt x="1143" y="2946"/>
                    <a:pt x="655" y="2149"/>
                    <a:pt x="217" y="1324"/>
                  </a:cubicBezTo>
                  <a:cubicBezTo>
                    <a:pt x="198" y="1290"/>
                    <a:pt x="171" y="1275"/>
                    <a:pt x="142" y="1275"/>
                  </a:cubicBezTo>
                  <a:cubicBezTo>
                    <a:pt x="73" y="1275"/>
                    <a:pt x="1" y="1357"/>
                    <a:pt x="45" y="1440"/>
                  </a:cubicBezTo>
                  <a:cubicBezTo>
                    <a:pt x="474" y="2247"/>
                    <a:pt x="950" y="3029"/>
                    <a:pt x="1471" y="3780"/>
                  </a:cubicBezTo>
                  <a:lnTo>
                    <a:pt x="1405" y="3801"/>
                  </a:lnTo>
                  <a:cubicBezTo>
                    <a:pt x="1290" y="3840"/>
                    <a:pt x="1332" y="4005"/>
                    <a:pt x="1436" y="4005"/>
                  </a:cubicBezTo>
                  <a:cubicBezTo>
                    <a:pt x="1447" y="4005"/>
                    <a:pt x="1459" y="4003"/>
                    <a:pt x="1471" y="3999"/>
                  </a:cubicBezTo>
                  <a:lnTo>
                    <a:pt x="4197" y="3099"/>
                  </a:lnTo>
                  <a:cubicBezTo>
                    <a:pt x="4310" y="3061"/>
                    <a:pt x="4269" y="2895"/>
                    <a:pt x="4166" y="2895"/>
                  </a:cubicBezTo>
                  <a:cubicBezTo>
                    <a:pt x="4155" y="2895"/>
                    <a:pt x="4144" y="2897"/>
                    <a:pt x="4131" y="2901"/>
                  </a:cubicBezTo>
                  <a:lnTo>
                    <a:pt x="3855" y="2992"/>
                  </a:lnTo>
                  <a:cubicBezTo>
                    <a:pt x="3882" y="2973"/>
                    <a:pt x="3898" y="2940"/>
                    <a:pt x="3894" y="2906"/>
                  </a:cubicBezTo>
                  <a:cubicBezTo>
                    <a:pt x="3742" y="1984"/>
                    <a:pt x="3590" y="1063"/>
                    <a:pt x="3438" y="140"/>
                  </a:cubicBezTo>
                  <a:cubicBezTo>
                    <a:pt x="3430" y="87"/>
                    <a:pt x="3392" y="42"/>
                    <a:pt x="3334" y="42"/>
                  </a:cubicBezTo>
                  <a:cubicBezTo>
                    <a:pt x="3332" y="42"/>
                    <a:pt x="3330" y="42"/>
                    <a:pt x="3328" y="42"/>
                  </a:cubicBezTo>
                  <a:cubicBezTo>
                    <a:pt x="3278" y="43"/>
                    <a:pt x="3222" y="95"/>
                    <a:pt x="3231" y="150"/>
                  </a:cubicBezTo>
                  <a:cubicBezTo>
                    <a:pt x="3382" y="1073"/>
                    <a:pt x="3535" y="1995"/>
                    <a:pt x="3686" y="2916"/>
                  </a:cubicBezTo>
                  <a:cubicBezTo>
                    <a:pt x="3688" y="2925"/>
                    <a:pt x="3691" y="2934"/>
                    <a:pt x="3694" y="2941"/>
                  </a:cubicBezTo>
                  <a:cubicBezTo>
                    <a:pt x="3652" y="2965"/>
                    <a:pt x="3634" y="3016"/>
                    <a:pt x="3650" y="3060"/>
                  </a:cubicBezTo>
                  <a:lnTo>
                    <a:pt x="2871" y="3317"/>
                  </a:lnTo>
                  <a:cubicBezTo>
                    <a:pt x="2870" y="3307"/>
                    <a:pt x="2868" y="3296"/>
                    <a:pt x="2866" y="3287"/>
                  </a:cubicBezTo>
                  <a:cubicBezTo>
                    <a:pt x="2469" y="2207"/>
                    <a:pt x="2055" y="1134"/>
                    <a:pt x="1625" y="67"/>
                  </a:cubicBezTo>
                  <a:cubicBezTo>
                    <a:pt x="1607" y="20"/>
                    <a:pt x="1567" y="0"/>
                    <a:pt x="1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5"/>
            <p:cNvSpPr/>
            <p:nvPr/>
          </p:nvSpPr>
          <p:spPr>
            <a:xfrm>
              <a:off x="7986592" y="2377620"/>
              <a:ext cx="77158" cy="73217"/>
            </a:xfrm>
            <a:custGeom>
              <a:avLst/>
              <a:gdLst/>
              <a:ahLst/>
              <a:cxnLst/>
              <a:rect l="l" t="t" r="r" b="b"/>
              <a:pathLst>
                <a:path w="2584" h="2452" extrusionOk="0">
                  <a:moveTo>
                    <a:pt x="1318" y="193"/>
                  </a:moveTo>
                  <a:cubicBezTo>
                    <a:pt x="1349" y="193"/>
                    <a:pt x="1379" y="194"/>
                    <a:pt x="1410" y="197"/>
                  </a:cubicBezTo>
                  <a:lnTo>
                    <a:pt x="1411" y="198"/>
                  </a:lnTo>
                  <a:cubicBezTo>
                    <a:pt x="1978" y="249"/>
                    <a:pt x="2397" y="750"/>
                    <a:pt x="2346" y="1317"/>
                  </a:cubicBezTo>
                  <a:cubicBezTo>
                    <a:pt x="2309" y="1734"/>
                    <a:pt x="2024" y="2086"/>
                    <a:pt x="1627" y="2210"/>
                  </a:cubicBezTo>
                  <a:cubicBezTo>
                    <a:pt x="1525" y="2242"/>
                    <a:pt x="1422" y="2258"/>
                    <a:pt x="1319" y="2258"/>
                  </a:cubicBezTo>
                  <a:cubicBezTo>
                    <a:pt x="1018" y="2258"/>
                    <a:pt x="726" y="2126"/>
                    <a:pt x="527" y="1887"/>
                  </a:cubicBezTo>
                  <a:cubicBezTo>
                    <a:pt x="259" y="1566"/>
                    <a:pt x="211" y="1117"/>
                    <a:pt x="404" y="747"/>
                  </a:cubicBezTo>
                  <a:cubicBezTo>
                    <a:pt x="583" y="405"/>
                    <a:pt x="937" y="193"/>
                    <a:pt x="1318" y="193"/>
                  </a:cubicBezTo>
                  <a:close/>
                  <a:moveTo>
                    <a:pt x="1318" y="0"/>
                  </a:moveTo>
                  <a:cubicBezTo>
                    <a:pt x="1036" y="0"/>
                    <a:pt x="758" y="97"/>
                    <a:pt x="533" y="286"/>
                  </a:cubicBezTo>
                  <a:cubicBezTo>
                    <a:pt x="152" y="603"/>
                    <a:pt x="0" y="1118"/>
                    <a:pt x="149" y="1592"/>
                  </a:cubicBezTo>
                  <a:cubicBezTo>
                    <a:pt x="297" y="2065"/>
                    <a:pt x="716" y="2402"/>
                    <a:pt x="1210" y="2446"/>
                  </a:cubicBezTo>
                  <a:cubicBezTo>
                    <a:pt x="1246" y="2450"/>
                    <a:pt x="1283" y="2451"/>
                    <a:pt x="1319" y="2451"/>
                  </a:cubicBezTo>
                  <a:cubicBezTo>
                    <a:pt x="1946" y="2451"/>
                    <a:pt x="2482" y="1972"/>
                    <a:pt x="2539" y="1335"/>
                  </a:cubicBezTo>
                  <a:cubicBezTo>
                    <a:pt x="2584" y="841"/>
                    <a:pt x="2326" y="369"/>
                    <a:pt x="1886" y="140"/>
                  </a:cubicBezTo>
                  <a:cubicBezTo>
                    <a:pt x="1707" y="46"/>
                    <a:pt x="1512" y="0"/>
                    <a:pt x="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5"/>
            <p:cNvSpPr/>
            <p:nvPr/>
          </p:nvSpPr>
          <p:spPr>
            <a:xfrm>
              <a:off x="8031859" y="2393087"/>
              <a:ext cx="17438" cy="17767"/>
            </a:xfrm>
            <a:custGeom>
              <a:avLst/>
              <a:gdLst/>
              <a:ahLst/>
              <a:cxnLst/>
              <a:rect l="l" t="t" r="r" b="b"/>
              <a:pathLst>
                <a:path w="584" h="595" extrusionOk="0">
                  <a:moveTo>
                    <a:pt x="249" y="1"/>
                  </a:moveTo>
                  <a:cubicBezTo>
                    <a:pt x="146" y="1"/>
                    <a:pt x="56" y="84"/>
                    <a:pt x="42" y="192"/>
                  </a:cubicBezTo>
                  <a:cubicBezTo>
                    <a:pt x="41" y="206"/>
                    <a:pt x="39" y="220"/>
                    <a:pt x="41" y="235"/>
                  </a:cubicBezTo>
                  <a:cubicBezTo>
                    <a:pt x="1" y="355"/>
                    <a:pt x="59" y="490"/>
                    <a:pt x="166" y="556"/>
                  </a:cubicBezTo>
                  <a:cubicBezTo>
                    <a:pt x="207" y="582"/>
                    <a:pt x="253" y="595"/>
                    <a:pt x="299" y="595"/>
                  </a:cubicBezTo>
                  <a:cubicBezTo>
                    <a:pt x="375" y="595"/>
                    <a:pt x="451" y="560"/>
                    <a:pt x="501" y="495"/>
                  </a:cubicBezTo>
                  <a:cubicBezTo>
                    <a:pt x="584" y="394"/>
                    <a:pt x="580" y="253"/>
                    <a:pt x="513" y="145"/>
                  </a:cubicBezTo>
                  <a:cubicBezTo>
                    <a:pt x="480" y="93"/>
                    <a:pt x="436" y="48"/>
                    <a:pt x="385" y="14"/>
                  </a:cubicBezTo>
                  <a:cubicBezTo>
                    <a:pt x="373" y="6"/>
                    <a:pt x="359" y="2"/>
                    <a:pt x="346" y="2"/>
                  </a:cubicBezTo>
                  <a:cubicBezTo>
                    <a:pt x="334" y="2"/>
                    <a:pt x="323" y="5"/>
                    <a:pt x="312" y="11"/>
                  </a:cubicBezTo>
                  <a:cubicBezTo>
                    <a:pt x="291" y="4"/>
                    <a:pt x="270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5"/>
            <p:cNvSpPr/>
            <p:nvPr/>
          </p:nvSpPr>
          <p:spPr>
            <a:xfrm>
              <a:off x="8251987" y="1884959"/>
              <a:ext cx="77128" cy="73217"/>
            </a:xfrm>
            <a:custGeom>
              <a:avLst/>
              <a:gdLst/>
              <a:ahLst/>
              <a:cxnLst/>
              <a:rect l="l" t="t" r="r" b="b"/>
              <a:pathLst>
                <a:path w="2583" h="2452" extrusionOk="0">
                  <a:moveTo>
                    <a:pt x="1318" y="194"/>
                  </a:moveTo>
                  <a:cubicBezTo>
                    <a:pt x="1349" y="194"/>
                    <a:pt x="1380" y="195"/>
                    <a:pt x="1410" y="198"/>
                  </a:cubicBezTo>
                  <a:cubicBezTo>
                    <a:pt x="1979" y="250"/>
                    <a:pt x="2397" y="750"/>
                    <a:pt x="2347" y="1319"/>
                  </a:cubicBezTo>
                  <a:cubicBezTo>
                    <a:pt x="2310" y="1734"/>
                    <a:pt x="2025" y="2087"/>
                    <a:pt x="1627" y="2212"/>
                  </a:cubicBezTo>
                  <a:cubicBezTo>
                    <a:pt x="1525" y="2244"/>
                    <a:pt x="1421" y="2259"/>
                    <a:pt x="1319" y="2259"/>
                  </a:cubicBezTo>
                  <a:cubicBezTo>
                    <a:pt x="1018" y="2259"/>
                    <a:pt x="726" y="2127"/>
                    <a:pt x="526" y="1888"/>
                  </a:cubicBezTo>
                  <a:cubicBezTo>
                    <a:pt x="259" y="1568"/>
                    <a:pt x="210" y="1118"/>
                    <a:pt x="404" y="747"/>
                  </a:cubicBezTo>
                  <a:cubicBezTo>
                    <a:pt x="583" y="405"/>
                    <a:pt x="937" y="194"/>
                    <a:pt x="1318" y="194"/>
                  </a:cubicBezTo>
                  <a:close/>
                  <a:moveTo>
                    <a:pt x="1319" y="1"/>
                  </a:moveTo>
                  <a:cubicBezTo>
                    <a:pt x="1038" y="1"/>
                    <a:pt x="758" y="98"/>
                    <a:pt x="533" y="286"/>
                  </a:cubicBezTo>
                  <a:cubicBezTo>
                    <a:pt x="152" y="603"/>
                    <a:pt x="1" y="1120"/>
                    <a:pt x="149" y="1592"/>
                  </a:cubicBezTo>
                  <a:cubicBezTo>
                    <a:pt x="297" y="2065"/>
                    <a:pt x="716" y="2402"/>
                    <a:pt x="1209" y="2446"/>
                  </a:cubicBezTo>
                  <a:cubicBezTo>
                    <a:pt x="1246" y="2450"/>
                    <a:pt x="1283" y="2451"/>
                    <a:pt x="1320" y="2451"/>
                  </a:cubicBezTo>
                  <a:cubicBezTo>
                    <a:pt x="1947" y="2451"/>
                    <a:pt x="2481" y="1971"/>
                    <a:pt x="2540" y="1335"/>
                  </a:cubicBezTo>
                  <a:cubicBezTo>
                    <a:pt x="2583" y="842"/>
                    <a:pt x="2326" y="370"/>
                    <a:pt x="1887" y="140"/>
                  </a:cubicBezTo>
                  <a:cubicBezTo>
                    <a:pt x="1708" y="47"/>
                    <a:pt x="1513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5"/>
            <p:cNvSpPr/>
            <p:nvPr/>
          </p:nvSpPr>
          <p:spPr>
            <a:xfrm>
              <a:off x="7832096" y="2252924"/>
              <a:ext cx="158377" cy="156526"/>
            </a:xfrm>
            <a:custGeom>
              <a:avLst/>
              <a:gdLst/>
              <a:ahLst/>
              <a:cxnLst/>
              <a:rect l="l" t="t" r="r" b="b"/>
              <a:pathLst>
                <a:path w="5304" h="5242" extrusionOk="0">
                  <a:moveTo>
                    <a:pt x="1966" y="1"/>
                  </a:moveTo>
                  <a:cubicBezTo>
                    <a:pt x="1950" y="1"/>
                    <a:pt x="1933" y="3"/>
                    <a:pt x="1916" y="7"/>
                  </a:cubicBezTo>
                  <a:cubicBezTo>
                    <a:pt x="1885" y="13"/>
                    <a:pt x="1861" y="38"/>
                    <a:pt x="1858" y="70"/>
                  </a:cubicBezTo>
                  <a:cubicBezTo>
                    <a:pt x="1845" y="724"/>
                    <a:pt x="1859" y="1378"/>
                    <a:pt x="1901" y="2033"/>
                  </a:cubicBezTo>
                  <a:cubicBezTo>
                    <a:pt x="1350" y="2094"/>
                    <a:pt x="806" y="2205"/>
                    <a:pt x="276" y="2367"/>
                  </a:cubicBezTo>
                  <a:cubicBezTo>
                    <a:pt x="175" y="2398"/>
                    <a:pt x="39" y="2438"/>
                    <a:pt x="19" y="2561"/>
                  </a:cubicBezTo>
                  <a:cubicBezTo>
                    <a:pt x="0" y="2672"/>
                    <a:pt x="97" y="2742"/>
                    <a:pt x="193" y="2764"/>
                  </a:cubicBezTo>
                  <a:cubicBezTo>
                    <a:pt x="254" y="2778"/>
                    <a:pt x="316" y="2785"/>
                    <a:pt x="378" y="2790"/>
                  </a:cubicBezTo>
                  <a:lnTo>
                    <a:pt x="620" y="2813"/>
                  </a:lnTo>
                  <a:lnTo>
                    <a:pt x="1065" y="2856"/>
                  </a:lnTo>
                  <a:lnTo>
                    <a:pt x="2086" y="2957"/>
                  </a:lnTo>
                  <a:cubicBezTo>
                    <a:pt x="2089" y="2958"/>
                    <a:pt x="2092" y="2958"/>
                    <a:pt x="2094" y="2958"/>
                  </a:cubicBezTo>
                  <a:cubicBezTo>
                    <a:pt x="2100" y="2958"/>
                    <a:pt x="2106" y="2957"/>
                    <a:pt x="2112" y="2956"/>
                  </a:cubicBezTo>
                  <a:lnTo>
                    <a:pt x="2112" y="2956"/>
                  </a:lnTo>
                  <a:cubicBezTo>
                    <a:pt x="1968" y="3552"/>
                    <a:pt x="1856" y="4156"/>
                    <a:pt x="1778" y="4766"/>
                  </a:cubicBezTo>
                  <a:cubicBezTo>
                    <a:pt x="1763" y="4886"/>
                    <a:pt x="1726" y="5035"/>
                    <a:pt x="1790" y="5149"/>
                  </a:cubicBezTo>
                  <a:cubicBezTo>
                    <a:pt x="1816" y="5199"/>
                    <a:pt x="1865" y="5233"/>
                    <a:pt x="1922" y="5241"/>
                  </a:cubicBezTo>
                  <a:cubicBezTo>
                    <a:pt x="1926" y="5241"/>
                    <a:pt x="1931" y="5241"/>
                    <a:pt x="1936" y="5241"/>
                  </a:cubicBezTo>
                  <a:cubicBezTo>
                    <a:pt x="1998" y="5241"/>
                    <a:pt x="2051" y="5205"/>
                    <a:pt x="2091" y="5159"/>
                  </a:cubicBezTo>
                  <a:cubicBezTo>
                    <a:pt x="2137" y="5107"/>
                    <a:pt x="2169" y="5044"/>
                    <a:pt x="2204" y="4984"/>
                  </a:cubicBezTo>
                  <a:cubicBezTo>
                    <a:pt x="2245" y="4914"/>
                    <a:pt x="2287" y="4843"/>
                    <a:pt x="2327" y="4772"/>
                  </a:cubicBezTo>
                  <a:cubicBezTo>
                    <a:pt x="2404" y="4632"/>
                    <a:pt x="2480" y="4490"/>
                    <a:pt x="2551" y="4346"/>
                  </a:cubicBezTo>
                  <a:cubicBezTo>
                    <a:pt x="2701" y="4043"/>
                    <a:pt x="2834" y="3735"/>
                    <a:pt x="2950" y="3419"/>
                  </a:cubicBezTo>
                  <a:cubicBezTo>
                    <a:pt x="3526" y="3669"/>
                    <a:pt x="4136" y="3827"/>
                    <a:pt x="4760" y="3885"/>
                  </a:cubicBezTo>
                  <a:cubicBezTo>
                    <a:pt x="4820" y="3890"/>
                    <a:pt x="4883" y="3898"/>
                    <a:pt x="4945" y="3898"/>
                  </a:cubicBezTo>
                  <a:cubicBezTo>
                    <a:pt x="5012" y="3898"/>
                    <a:pt x="5078" y="3889"/>
                    <a:pt x="5139" y="3861"/>
                  </a:cubicBezTo>
                  <a:cubicBezTo>
                    <a:pt x="5251" y="3813"/>
                    <a:pt x="5303" y="3683"/>
                    <a:pt x="5254" y="3570"/>
                  </a:cubicBezTo>
                  <a:cubicBezTo>
                    <a:pt x="5200" y="3447"/>
                    <a:pt x="5069" y="3379"/>
                    <a:pt x="4958" y="3318"/>
                  </a:cubicBezTo>
                  <a:lnTo>
                    <a:pt x="4508" y="3071"/>
                  </a:lnTo>
                  <a:lnTo>
                    <a:pt x="3533" y="2537"/>
                  </a:lnTo>
                  <a:lnTo>
                    <a:pt x="4643" y="1104"/>
                  </a:lnTo>
                  <a:cubicBezTo>
                    <a:pt x="4722" y="1004"/>
                    <a:pt x="4830" y="893"/>
                    <a:pt x="4818" y="755"/>
                  </a:cubicBezTo>
                  <a:cubicBezTo>
                    <a:pt x="4814" y="699"/>
                    <a:pt x="4777" y="650"/>
                    <a:pt x="4725" y="628"/>
                  </a:cubicBezTo>
                  <a:cubicBezTo>
                    <a:pt x="4705" y="619"/>
                    <a:pt x="4685" y="616"/>
                    <a:pt x="4666" y="616"/>
                  </a:cubicBezTo>
                  <a:cubicBezTo>
                    <a:pt x="4605" y="616"/>
                    <a:pt x="4546" y="649"/>
                    <a:pt x="4495" y="678"/>
                  </a:cubicBezTo>
                  <a:cubicBezTo>
                    <a:pt x="4195" y="840"/>
                    <a:pt x="3898" y="1007"/>
                    <a:pt x="3606" y="1181"/>
                  </a:cubicBezTo>
                  <a:cubicBezTo>
                    <a:pt x="3355" y="1329"/>
                    <a:pt x="3107" y="1482"/>
                    <a:pt x="2861" y="1640"/>
                  </a:cubicBezTo>
                  <a:cubicBezTo>
                    <a:pt x="2658" y="1175"/>
                    <a:pt x="2456" y="709"/>
                    <a:pt x="2245" y="249"/>
                  </a:cubicBezTo>
                  <a:cubicBezTo>
                    <a:pt x="2194" y="137"/>
                    <a:pt x="2098" y="1"/>
                    <a:pt x="1966" y="1"/>
                  </a:cubicBezTo>
                  <a:close/>
                </a:path>
              </a:pathLst>
            </a:custGeom>
            <a:solidFill>
              <a:srgbClr val="F498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5"/>
            <p:cNvSpPr/>
            <p:nvPr/>
          </p:nvSpPr>
          <p:spPr>
            <a:xfrm>
              <a:off x="8202987" y="2393445"/>
              <a:ext cx="49687" cy="52942"/>
            </a:xfrm>
            <a:custGeom>
              <a:avLst/>
              <a:gdLst/>
              <a:ahLst/>
              <a:cxnLst/>
              <a:rect l="l" t="t" r="r" b="b"/>
              <a:pathLst>
                <a:path w="1664" h="1773" extrusionOk="0">
                  <a:moveTo>
                    <a:pt x="993" y="0"/>
                  </a:moveTo>
                  <a:cubicBezTo>
                    <a:pt x="986" y="0"/>
                    <a:pt x="978" y="1"/>
                    <a:pt x="971" y="1"/>
                  </a:cubicBezTo>
                  <a:cubicBezTo>
                    <a:pt x="965" y="1"/>
                    <a:pt x="960" y="1"/>
                    <a:pt x="954" y="1"/>
                  </a:cubicBezTo>
                  <a:cubicBezTo>
                    <a:pt x="792" y="1"/>
                    <a:pt x="634" y="42"/>
                    <a:pt x="492" y="118"/>
                  </a:cubicBezTo>
                  <a:cubicBezTo>
                    <a:pt x="354" y="191"/>
                    <a:pt x="239" y="300"/>
                    <a:pt x="161" y="435"/>
                  </a:cubicBezTo>
                  <a:cubicBezTo>
                    <a:pt x="1" y="719"/>
                    <a:pt x="4" y="1065"/>
                    <a:pt x="165" y="1347"/>
                  </a:cubicBezTo>
                  <a:cubicBezTo>
                    <a:pt x="245" y="1480"/>
                    <a:pt x="361" y="1590"/>
                    <a:pt x="499" y="1661"/>
                  </a:cubicBezTo>
                  <a:cubicBezTo>
                    <a:pt x="638" y="1734"/>
                    <a:pt x="792" y="1773"/>
                    <a:pt x="950" y="1773"/>
                  </a:cubicBezTo>
                  <a:cubicBezTo>
                    <a:pt x="958" y="1773"/>
                    <a:pt x="967" y="1773"/>
                    <a:pt x="975" y="1772"/>
                  </a:cubicBezTo>
                  <a:cubicBezTo>
                    <a:pt x="1099" y="1772"/>
                    <a:pt x="1222" y="1753"/>
                    <a:pt x="1339" y="1715"/>
                  </a:cubicBezTo>
                  <a:cubicBezTo>
                    <a:pt x="1452" y="1679"/>
                    <a:pt x="1557" y="1623"/>
                    <a:pt x="1649" y="1550"/>
                  </a:cubicBezTo>
                  <a:lnTo>
                    <a:pt x="1645" y="864"/>
                  </a:lnTo>
                  <a:lnTo>
                    <a:pt x="1342" y="866"/>
                  </a:lnTo>
                  <a:lnTo>
                    <a:pt x="1345" y="1401"/>
                  </a:lnTo>
                  <a:cubicBezTo>
                    <a:pt x="1239" y="1461"/>
                    <a:pt x="1120" y="1492"/>
                    <a:pt x="1000" y="1492"/>
                  </a:cubicBezTo>
                  <a:cubicBezTo>
                    <a:pt x="997" y="1492"/>
                    <a:pt x="995" y="1492"/>
                    <a:pt x="992" y="1492"/>
                  </a:cubicBezTo>
                  <a:cubicBezTo>
                    <a:pt x="989" y="1492"/>
                    <a:pt x="985" y="1492"/>
                    <a:pt x="982" y="1492"/>
                  </a:cubicBezTo>
                  <a:cubicBezTo>
                    <a:pt x="873" y="1492"/>
                    <a:pt x="765" y="1467"/>
                    <a:pt x="670" y="1415"/>
                  </a:cubicBezTo>
                  <a:cubicBezTo>
                    <a:pt x="576" y="1364"/>
                    <a:pt x="499" y="1290"/>
                    <a:pt x="447" y="1200"/>
                  </a:cubicBezTo>
                  <a:cubicBezTo>
                    <a:pt x="392" y="1105"/>
                    <a:pt x="364" y="998"/>
                    <a:pt x="366" y="890"/>
                  </a:cubicBezTo>
                  <a:cubicBezTo>
                    <a:pt x="363" y="780"/>
                    <a:pt x="389" y="670"/>
                    <a:pt x="443" y="575"/>
                  </a:cubicBezTo>
                  <a:cubicBezTo>
                    <a:pt x="495" y="483"/>
                    <a:pt x="570" y="409"/>
                    <a:pt x="664" y="358"/>
                  </a:cubicBezTo>
                  <a:cubicBezTo>
                    <a:pt x="761" y="308"/>
                    <a:pt x="869" y="281"/>
                    <a:pt x="978" y="281"/>
                  </a:cubicBezTo>
                  <a:cubicBezTo>
                    <a:pt x="981" y="281"/>
                    <a:pt x="984" y="281"/>
                    <a:pt x="987" y="281"/>
                  </a:cubicBezTo>
                  <a:cubicBezTo>
                    <a:pt x="993" y="281"/>
                    <a:pt x="998" y="281"/>
                    <a:pt x="1003" y="281"/>
                  </a:cubicBezTo>
                  <a:cubicBezTo>
                    <a:pt x="1176" y="281"/>
                    <a:pt x="1341" y="350"/>
                    <a:pt x="1464" y="476"/>
                  </a:cubicBezTo>
                  <a:lnTo>
                    <a:pt x="1664" y="277"/>
                  </a:lnTo>
                  <a:cubicBezTo>
                    <a:pt x="1582" y="185"/>
                    <a:pt x="1480" y="113"/>
                    <a:pt x="1364" y="69"/>
                  </a:cubicBezTo>
                  <a:cubicBezTo>
                    <a:pt x="1245" y="24"/>
                    <a:pt x="1119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5"/>
            <p:cNvSpPr/>
            <p:nvPr/>
          </p:nvSpPr>
          <p:spPr>
            <a:xfrm>
              <a:off x="8259930" y="2390758"/>
              <a:ext cx="58496" cy="52972"/>
            </a:xfrm>
            <a:custGeom>
              <a:avLst/>
              <a:gdLst/>
              <a:ahLst/>
              <a:cxnLst/>
              <a:rect l="l" t="t" r="r" b="b"/>
              <a:pathLst>
                <a:path w="1959" h="1774" extrusionOk="0">
                  <a:moveTo>
                    <a:pt x="985" y="281"/>
                  </a:moveTo>
                  <a:cubicBezTo>
                    <a:pt x="1072" y="281"/>
                    <a:pt x="1161" y="299"/>
                    <a:pt x="1244" y="334"/>
                  </a:cubicBezTo>
                  <a:cubicBezTo>
                    <a:pt x="1339" y="377"/>
                    <a:pt x="1420" y="445"/>
                    <a:pt x="1478" y="533"/>
                  </a:cubicBezTo>
                  <a:cubicBezTo>
                    <a:pt x="1600" y="717"/>
                    <a:pt x="1619" y="950"/>
                    <a:pt x="1532" y="1153"/>
                  </a:cubicBezTo>
                  <a:cubicBezTo>
                    <a:pt x="1489" y="1248"/>
                    <a:pt x="1420" y="1328"/>
                    <a:pt x="1334" y="1388"/>
                  </a:cubicBezTo>
                  <a:cubicBezTo>
                    <a:pt x="1225" y="1457"/>
                    <a:pt x="1101" y="1493"/>
                    <a:pt x="976" y="1493"/>
                  </a:cubicBezTo>
                  <a:cubicBezTo>
                    <a:pt x="887" y="1493"/>
                    <a:pt x="799" y="1475"/>
                    <a:pt x="716" y="1440"/>
                  </a:cubicBezTo>
                  <a:cubicBezTo>
                    <a:pt x="621" y="1396"/>
                    <a:pt x="539" y="1328"/>
                    <a:pt x="481" y="1242"/>
                  </a:cubicBezTo>
                  <a:cubicBezTo>
                    <a:pt x="359" y="1058"/>
                    <a:pt x="340" y="824"/>
                    <a:pt x="428" y="622"/>
                  </a:cubicBezTo>
                  <a:cubicBezTo>
                    <a:pt x="471" y="527"/>
                    <a:pt x="539" y="445"/>
                    <a:pt x="625" y="387"/>
                  </a:cubicBezTo>
                  <a:cubicBezTo>
                    <a:pt x="734" y="317"/>
                    <a:pt x="859" y="281"/>
                    <a:pt x="985" y="281"/>
                  </a:cubicBezTo>
                  <a:close/>
                  <a:moveTo>
                    <a:pt x="993" y="0"/>
                  </a:moveTo>
                  <a:cubicBezTo>
                    <a:pt x="800" y="0"/>
                    <a:pt x="609" y="54"/>
                    <a:pt x="441" y="159"/>
                  </a:cubicBezTo>
                  <a:cubicBezTo>
                    <a:pt x="309" y="244"/>
                    <a:pt x="204" y="362"/>
                    <a:pt x="137" y="503"/>
                  </a:cubicBezTo>
                  <a:cubicBezTo>
                    <a:pt x="0" y="797"/>
                    <a:pt x="30" y="1141"/>
                    <a:pt x="214" y="1408"/>
                  </a:cubicBezTo>
                  <a:cubicBezTo>
                    <a:pt x="304" y="1536"/>
                    <a:pt x="428" y="1635"/>
                    <a:pt x="572" y="1696"/>
                  </a:cubicBezTo>
                  <a:cubicBezTo>
                    <a:pt x="699" y="1748"/>
                    <a:pt x="833" y="1773"/>
                    <a:pt x="966" y="1773"/>
                  </a:cubicBezTo>
                  <a:cubicBezTo>
                    <a:pt x="1159" y="1773"/>
                    <a:pt x="1350" y="1720"/>
                    <a:pt x="1518" y="1616"/>
                  </a:cubicBezTo>
                  <a:cubicBezTo>
                    <a:pt x="1649" y="1532"/>
                    <a:pt x="1754" y="1413"/>
                    <a:pt x="1822" y="1272"/>
                  </a:cubicBezTo>
                  <a:cubicBezTo>
                    <a:pt x="1959" y="977"/>
                    <a:pt x="1929" y="632"/>
                    <a:pt x="1745" y="365"/>
                  </a:cubicBezTo>
                  <a:cubicBezTo>
                    <a:pt x="1653" y="238"/>
                    <a:pt x="1530" y="138"/>
                    <a:pt x="1386" y="77"/>
                  </a:cubicBezTo>
                  <a:cubicBezTo>
                    <a:pt x="1259" y="26"/>
                    <a:pt x="1126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5"/>
            <p:cNvSpPr/>
            <p:nvPr/>
          </p:nvSpPr>
          <p:spPr>
            <a:xfrm>
              <a:off x="8321740" y="2382636"/>
              <a:ext cx="58764" cy="53121"/>
            </a:xfrm>
            <a:custGeom>
              <a:avLst/>
              <a:gdLst/>
              <a:ahLst/>
              <a:cxnLst/>
              <a:rect l="l" t="t" r="r" b="b"/>
              <a:pathLst>
                <a:path w="1968" h="1779" extrusionOk="0">
                  <a:moveTo>
                    <a:pt x="995" y="284"/>
                  </a:moveTo>
                  <a:cubicBezTo>
                    <a:pt x="1063" y="284"/>
                    <a:pt x="1131" y="294"/>
                    <a:pt x="1198" y="315"/>
                  </a:cubicBezTo>
                  <a:cubicBezTo>
                    <a:pt x="1296" y="351"/>
                    <a:pt x="1383" y="412"/>
                    <a:pt x="1449" y="492"/>
                  </a:cubicBezTo>
                  <a:cubicBezTo>
                    <a:pt x="1585" y="665"/>
                    <a:pt x="1627" y="895"/>
                    <a:pt x="1557" y="1105"/>
                  </a:cubicBezTo>
                  <a:cubicBezTo>
                    <a:pt x="1523" y="1204"/>
                    <a:pt x="1462" y="1290"/>
                    <a:pt x="1382" y="1355"/>
                  </a:cubicBezTo>
                  <a:cubicBezTo>
                    <a:pt x="1264" y="1448"/>
                    <a:pt x="1121" y="1496"/>
                    <a:pt x="975" y="1496"/>
                  </a:cubicBezTo>
                  <a:cubicBezTo>
                    <a:pt x="907" y="1496"/>
                    <a:pt x="838" y="1486"/>
                    <a:pt x="770" y="1464"/>
                  </a:cubicBezTo>
                  <a:cubicBezTo>
                    <a:pt x="672" y="1430"/>
                    <a:pt x="585" y="1369"/>
                    <a:pt x="520" y="1289"/>
                  </a:cubicBezTo>
                  <a:cubicBezTo>
                    <a:pt x="382" y="1115"/>
                    <a:pt x="342" y="885"/>
                    <a:pt x="411" y="676"/>
                  </a:cubicBezTo>
                  <a:cubicBezTo>
                    <a:pt x="445" y="576"/>
                    <a:pt x="506" y="490"/>
                    <a:pt x="586" y="424"/>
                  </a:cubicBezTo>
                  <a:cubicBezTo>
                    <a:pt x="705" y="331"/>
                    <a:pt x="849" y="284"/>
                    <a:pt x="995" y="284"/>
                  </a:cubicBezTo>
                  <a:close/>
                  <a:moveTo>
                    <a:pt x="1012" y="1"/>
                  </a:moveTo>
                  <a:cubicBezTo>
                    <a:pt x="787" y="1"/>
                    <a:pt x="565" y="73"/>
                    <a:pt x="382" y="213"/>
                  </a:cubicBezTo>
                  <a:cubicBezTo>
                    <a:pt x="258" y="308"/>
                    <a:pt x="165" y="437"/>
                    <a:pt x="110" y="584"/>
                  </a:cubicBezTo>
                  <a:cubicBezTo>
                    <a:pt x="0" y="888"/>
                    <a:pt x="61" y="1229"/>
                    <a:pt x="267" y="1479"/>
                  </a:cubicBezTo>
                  <a:cubicBezTo>
                    <a:pt x="370" y="1596"/>
                    <a:pt x="502" y="1685"/>
                    <a:pt x="650" y="1732"/>
                  </a:cubicBezTo>
                  <a:cubicBezTo>
                    <a:pt x="751" y="1763"/>
                    <a:pt x="854" y="1778"/>
                    <a:pt x="957" y="1778"/>
                  </a:cubicBezTo>
                  <a:cubicBezTo>
                    <a:pt x="1182" y="1778"/>
                    <a:pt x="1403" y="1706"/>
                    <a:pt x="1587" y="1568"/>
                  </a:cubicBezTo>
                  <a:cubicBezTo>
                    <a:pt x="1710" y="1471"/>
                    <a:pt x="1803" y="1344"/>
                    <a:pt x="1858" y="1198"/>
                  </a:cubicBezTo>
                  <a:cubicBezTo>
                    <a:pt x="1968" y="891"/>
                    <a:pt x="1907" y="550"/>
                    <a:pt x="1699" y="300"/>
                  </a:cubicBezTo>
                  <a:cubicBezTo>
                    <a:pt x="1598" y="182"/>
                    <a:pt x="1466" y="94"/>
                    <a:pt x="1318" y="47"/>
                  </a:cubicBezTo>
                  <a:cubicBezTo>
                    <a:pt x="1218" y="16"/>
                    <a:pt x="1114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5"/>
            <p:cNvSpPr/>
            <p:nvPr/>
          </p:nvSpPr>
          <p:spPr>
            <a:xfrm>
              <a:off x="8381998" y="2369408"/>
              <a:ext cx="58257" cy="57122"/>
            </a:xfrm>
            <a:custGeom>
              <a:avLst/>
              <a:gdLst/>
              <a:ahLst/>
              <a:cxnLst/>
              <a:rect l="l" t="t" r="r" b="b"/>
              <a:pathLst>
                <a:path w="1951" h="1913" extrusionOk="0">
                  <a:moveTo>
                    <a:pt x="1001" y="280"/>
                  </a:moveTo>
                  <a:cubicBezTo>
                    <a:pt x="1042" y="280"/>
                    <a:pt x="1084" y="284"/>
                    <a:pt x="1125" y="291"/>
                  </a:cubicBezTo>
                  <a:cubicBezTo>
                    <a:pt x="1226" y="309"/>
                    <a:pt x="1321" y="356"/>
                    <a:pt x="1395" y="429"/>
                  </a:cubicBezTo>
                  <a:cubicBezTo>
                    <a:pt x="1548" y="588"/>
                    <a:pt x="1612" y="812"/>
                    <a:pt x="1567" y="1027"/>
                  </a:cubicBezTo>
                  <a:cubicBezTo>
                    <a:pt x="1542" y="1128"/>
                    <a:pt x="1487" y="1217"/>
                    <a:pt x="1412" y="1286"/>
                  </a:cubicBezTo>
                  <a:cubicBezTo>
                    <a:pt x="1325" y="1364"/>
                    <a:pt x="1222" y="1419"/>
                    <a:pt x="1110" y="1448"/>
                  </a:cubicBezTo>
                  <a:lnTo>
                    <a:pt x="708" y="1564"/>
                  </a:lnTo>
                  <a:lnTo>
                    <a:pt x="382" y="429"/>
                  </a:lnTo>
                  <a:lnTo>
                    <a:pt x="784" y="313"/>
                  </a:lnTo>
                  <a:cubicBezTo>
                    <a:pt x="855" y="291"/>
                    <a:pt x="928" y="280"/>
                    <a:pt x="1001" y="280"/>
                  </a:cubicBezTo>
                  <a:close/>
                  <a:moveTo>
                    <a:pt x="1040" y="0"/>
                  </a:moveTo>
                  <a:cubicBezTo>
                    <a:pt x="933" y="0"/>
                    <a:pt x="826" y="16"/>
                    <a:pt x="723" y="47"/>
                  </a:cubicBezTo>
                  <a:lnTo>
                    <a:pt x="0" y="257"/>
                  </a:lnTo>
                  <a:lnTo>
                    <a:pt x="475" y="1913"/>
                  </a:lnTo>
                  <a:lnTo>
                    <a:pt x="1199" y="1705"/>
                  </a:lnTo>
                  <a:cubicBezTo>
                    <a:pt x="1376" y="1654"/>
                    <a:pt x="1523" y="1574"/>
                    <a:pt x="1640" y="1466"/>
                  </a:cubicBezTo>
                  <a:cubicBezTo>
                    <a:pt x="1754" y="1365"/>
                    <a:pt x="1836" y="1232"/>
                    <a:pt x="1876" y="1085"/>
                  </a:cubicBezTo>
                  <a:cubicBezTo>
                    <a:pt x="1950" y="772"/>
                    <a:pt x="1855" y="442"/>
                    <a:pt x="1627" y="215"/>
                  </a:cubicBezTo>
                  <a:cubicBezTo>
                    <a:pt x="1514" y="111"/>
                    <a:pt x="1374" y="43"/>
                    <a:pt x="1225" y="16"/>
                  </a:cubicBezTo>
                  <a:cubicBezTo>
                    <a:pt x="1163" y="5"/>
                    <a:pt x="1102" y="0"/>
                    <a:pt x="10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5"/>
            <p:cNvSpPr/>
            <p:nvPr/>
          </p:nvSpPr>
          <p:spPr>
            <a:xfrm>
              <a:off x="8453960" y="2342265"/>
              <a:ext cx="42461" cy="56704"/>
            </a:xfrm>
            <a:custGeom>
              <a:avLst/>
              <a:gdLst/>
              <a:ahLst/>
              <a:cxnLst/>
              <a:rect l="l" t="t" r="r" b="b"/>
              <a:pathLst>
                <a:path w="1422" h="1899" extrusionOk="0">
                  <a:moveTo>
                    <a:pt x="850" y="1"/>
                  </a:moveTo>
                  <a:lnTo>
                    <a:pt x="0" y="385"/>
                  </a:lnTo>
                  <a:lnTo>
                    <a:pt x="111" y="630"/>
                  </a:lnTo>
                  <a:lnTo>
                    <a:pt x="669" y="378"/>
                  </a:lnTo>
                  <a:lnTo>
                    <a:pt x="1037" y="1189"/>
                  </a:lnTo>
                  <a:cubicBezTo>
                    <a:pt x="1125" y="1381"/>
                    <a:pt x="1086" y="1514"/>
                    <a:pt x="925" y="1589"/>
                  </a:cubicBezTo>
                  <a:cubicBezTo>
                    <a:pt x="875" y="1611"/>
                    <a:pt x="825" y="1622"/>
                    <a:pt x="773" y="1622"/>
                  </a:cubicBezTo>
                  <a:cubicBezTo>
                    <a:pt x="696" y="1622"/>
                    <a:pt x="615" y="1598"/>
                    <a:pt x="531" y="1550"/>
                  </a:cubicBezTo>
                  <a:lnTo>
                    <a:pt x="456" y="1826"/>
                  </a:lnTo>
                  <a:cubicBezTo>
                    <a:pt x="542" y="1873"/>
                    <a:pt x="640" y="1899"/>
                    <a:pt x="739" y="1899"/>
                  </a:cubicBezTo>
                  <a:cubicBezTo>
                    <a:pt x="843" y="1899"/>
                    <a:pt x="947" y="1876"/>
                    <a:pt x="1042" y="1832"/>
                  </a:cubicBezTo>
                  <a:cubicBezTo>
                    <a:pt x="1215" y="1753"/>
                    <a:pt x="1325" y="1648"/>
                    <a:pt x="1374" y="1516"/>
                  </a:cubicBezTo>
                  <a:cubicBezTo>
                    <a:pt x="1422" y="1384"/>
                    <a:pt x="1404" y="1225"/>
                    <a:pt x="1321" y="1041"/>
                  </a:cubicBezTo>
                  <a:lnTo>
                    <a:pt x="8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5"/>
            <p:cNvSpPr/>
            <p:nvPr/>
          </p:nvSpPr>
          <p:spPr>
            <a:xfrm>
              <a:off x="8495735" y="2319960"/>
              <a:ext cx="55450" cy="54256"/>
            </a:xfrm>
            <a:custGeom>
              <a:avLst/>
              <a:gdLst/>
              <a:ahLst/>
              <a:cxnLst/>
              <a:rect l="l" t="t" r="r" b="b"/>
              <a:pathLst>
                <a:path w="1857" h="1817" extrusionOk="0">
                  <a:moveTo>
                    <a:pt x="941" y="296"/>
                  </a:moveTo>
                  <a:cubicBezTo>
                    <a:pt x="1036" y="296"/>
                    <a:pt x="1131" y="320"/>
                    <a:pt x="1214" y="368"/>
                  </a:cubicBezTo>
                  <a:cubicBezTo>
                    <a:pt x="1406" y="478"/>
                    <a:pt x="1527" y="677"/>
                    <a:pt x="1541" y="898"/>
                  </a:cubicBezTo>
                  <a:cubicBezTo>
                    <a:pt x="1545" y="1002"/>
                    <a:pt x="1520" y="1105"/>
                    <a:pt x="1469" y="1196"/>
                  </a:cubicBezTo>
                  <a:cubicBezTo>
                    <a:pt x="1358" y="1386"/>
                    <a:pt x="1161" y="1508"/>
                    <a:pt x="941" y="1521"/>
                  </a:cubicBezTo>
                  <a:cubicBezTo>
                    <a:pt x="933" y="1521"/>
                    <a:pt x="926" y="1521"/>
                    <a:pt x="918" y="1521"/>
                  </a:cubicBezTo>
                  <a:cubicBezTo>
                    <a:pt x="822" y="1521"/>
                    <a:pt x="727" y="1496"/>
                    <a:pt x="643" y="1450"/>
                  </a:cubicBezTo>
                  <a:cubicBezTo>
                    <a:pt x="452" y="1340"/>
                    <a:pt x="330" y="1140"/>
                    <a:pt x="317" y="920"/>
                  </a:cubicBezTo>
                  <a:cubicBezTo>
                    <a:pt x="312" y="816"/>
                    <a:pt x="337" y="712"/>
                    <a:pt x="388" y="622"/>
                  </a:cubicBezTo>
                  <a:cubicBezTo>
                    <a:pt x="499" y="432"/>
                    <a:pt x="696" y="310"/>
                    <a:pt x="916" y="297"/>
                  </a:cubicBezTo>
                  <a:cubicBezTo>
                    <a:pt x="924" y="296"/>
                    <a:pt x="932" y="296"/>
                    <a:pt x="941" y="296"/>
                  </a:cubicBezTo>
                  <a:close/>
                  <a:moveTo>
                    <a:pt x="978" y="0"/>
                  </a:moveTo>
                  <a:cubicBezTo>
                    <a:pt x="961" y="0"/>
                    <a:pt x="945" y="0"/>
                    <a:pt x="928" y="1"/>
                  </a:cubicBezTo>
                  <a:cubicBezTo>
                    <a:pt x="594" y="28"/>
                    <a:pt x="293" y="214"/>
                    <a:pt x="119" y="500"/>
                  </a:cubicBezTo>
                  <a:cubicBezTo>
                    <a:pt x="41" y="635"/>
                    <a:pt x="0" y="789"/>
                    <a:pt x="3" y="945"/>
                  </a:cubicBezTo>
                  <a:cubicBezTo>
                    <a:pt x="14" y="1269"/>
                    <a:pt x="195" y="1564"/>
                    <a:pt x="480" y="1718"/>
                  </a:cubicBezTo>
                  <a:cubicBezTo>
                    <a:pt x="602" y="1782"/>
                    <a:pt x="736" y="1817"/>
                    <a:pt x="874" y="1817"/>
                  </a:cubicBezTo>
                  <a:cubicBezTo>
                    <a:pt x="892" y="1817"/>
                    <a:pt x="911" y="1816"/>
                    <a:pt x="929" y="1815"/>
                  </a:cubicBezTo>
                  <a:cubicBezTo>
                    <a:pt x="1263" y="1788"/>
                    <a:pt x="1564" y="1603"/>
                    <a:pt x="1738" y="1316"/>
                  </a:cubicBezTo>
                  <a:cubicBezTo>
                    <a:pt x="1817" y="1183"/>
                    <a:pt x="1857" y="1028"/>
                    <a:pt x="1855" y="872"/>
                  </a:cubicBezTo>
                  <a:cubicBezTo>
                    <a:pt x="1845" y="547"/>
                    <a:pt x="1662" y="252"/>
                    <a:pt x="1377" y="96"/>
                  </a:cubicBezTo>
                  <a:cubicBezTo>
                    <a:pt x="1254" y="33"/>
                    <a:pt x="1117" y="0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5"/>
            <p:cNvSpPr/>
            <p:nvPr/>
          </p:nvSpPr>
          <p:spPr>
            <a:xfrm>
              <a:off x="8538942" y="2283352"/>
              <a:ext cx="63064" cy="61243"/>
            </a:xfrm>
            <a:custGeom>
              <a:avLst/>
              <a:gdLst/>
              <a:ahLst/>
              <a:cxnLst/>
              <a:rect l="l" t="t" r="r" b="b"/>
              <a:pathLst>
                <a:path w="2112" h="2051" extrusionOk="0">
                  <a:moveTo>
                    <a:pt x="1010" y="310"/>
                  </a:moveTo>
                  <a:cubicBezTo>
                    <a:pt x="1069" y="310"/>
                    <a:pt x="1121" y="335"/>
                    <a:pt x="1165" y="386"/>
                  </a:cubicBezTo>
                  <a:cubicBezTo>
                    <a:pt x="1214" y="437"/>
                    <a:pt x="1233" y="509"/>
                    <a:pt x="1214" y="578"/>
                  </a:cubicBezTo>
                  <a:cubicBezTo>
                    <a:pt x="1196" y="646"/>
                    <a:pt x="1146" y="718"/>
                    <a:pt x="1061" y="793"/>
                  </a:cubicBezTo>
                  <a:lnTo>
                    <a:pt x="723" y="1092"/>
                  </a:lnTo>
                  <a:lnTo>
                    <a:pt x="407" y="738"/>
                  </a:lnTo>
                  <a:lnTo>
                    <a:pt x="747" y="437"/>
                  </a:lnTo>
                  <a:cubicBezTo>
                    <a:pt x="831" y="362"/>
                    <a:pt x="908" y="321"/>
                    <a:pt x="980" y="312"/>
                  </a:cubicBezTo>
                  <a:cubicBezTo>
                    <a:pt x="990" y="310"/>
                    <a:pt x="1000" y="310"/>
                    <a:pt x="1010" y="310"/>
                  </a:cubicBezTo>
                  <a:close/>
                  <a:moveTo>
                    <a:pt x="1554" y="796"/>
                  </a:moveTo>
                  <a:cubicBezTo>
                    <a:pt x="1615" y="796"/>
                    <a:pt x="1670" y="823"/>
                    <a:pt x="1717" y="876"/>
                  </a:cubicBezTo>
                  <a:cubicBezTo>
                    <a:pt x="1827" y="1000"/>
                    <a:pt x="1788" y="1144"/>
                    <a:pt x="1603" y="1309"/>
                  </a:cubicBezTo>
                  <a:lnTo>
                    <a:pt x="1217" y="1652"/>
                  </a:lnTo>
                  <a:lnTo>
                    <a:pt x="886" y="1279"/>
                  </a:lnTo>
                  <a:lnTo>
                    <a:pt x="1273" y="937"/>
                  </a:lnTo>
                  <a:cubicBezTo>
                    <a:pt x="1379" y="843"/>
                    <a:pt x="1473" y="796"/>
                    <a:pt x="1554" y="796"/>
                  </a:cubicBezTo>
                  <a:close/>
                  <a:moveTo>
                    <a:pt x="1082" y="1"/>
                  </a:moveTo>
                  <a:cubicBezTo>
                    <a:pt x="1067" y="1"/>
                    <a:pt x="1052" y="2"/>
                    <a:pt x="1037" y="3"/>
                  </a:cubicBezTo>
                  <a:cubicBezTo>
                    <a:pt x="901" y="17"/>
                    <a:pt x="758" y="91"/>
                    <a:pt x="606" y="226"/>
                  </a:cubicBezTo>
                  <a:lnTo>
                    <a:pt x="0" y="762"/>
                  </a:lnTo>
                  <a:lnTo>
                    <a:pt x="1143" y="2051"/>
                  </a:lnTo>
                  <a:lnTo>
                    <a:pt x="1785" y="1484"/>
                  </a:lnTo>
                  <a:cubicBezTo>
                    <a:pt x="1950" y="1339"/>
                    <a:pt x="2048" y="1198"/>
                    <a:pt x="2081" y="1060"/>
                  </a:cubicBezTo>
                  <a:cubicBezTo>
                    <a:pt x="2112" y="922"/>
                    <a:pt x="2079" y="797"/>
                    <a:pt x="1980" y="686"/>
                  </a:cubicBezTo>
                  <a:cubicBezTo>
                    <a:pt x="1908" y="606"/>
                    <a:pt x="1827" y="555"/>
                    <a:pt x="1736" y="537"/>
                  </a:cubicBezTo>
                  <a:cubicBezTo>
                    <a:pt x="1710" y="533"/>
                    <a:pt x="1682" y="530"/>
                    <a:pt x="1655" y="530"/>
                  </a:cubicBezTo>
                  <a:cubicBezTo>
                    <a:pt x="1590" y="530"/>
                    <a:pt x="1524" y="544"/>
                    <a:pt x="1463" y="572"/>
                  </a:cubicBezTo>
                  <a:cubicBezTo>
                    <a:pt x="1492" y="500"/>
                    <a:pt x="1499" y="423"/>
                    <a:pt x="1484" y="349"/>
                  </a:cubicBezTo>
                  <a:cubicBezTo>
                    <a:pt x="1469" y="270"/>
                    <a:pt x="1432" y="199"/>
                    <a:pt x="1379" y="140"/>
                  </a:cubicBezTo>
                  <a:cubicBezTo>
                    <a:pt x="1305" y="50"/>
                    <a:pt x="1196" y="1"/>
                    <a:pt x="1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5"/>
            <p:cNvSpPr/>
            <p:nvPr/>
          </p:nvSpPr>
          <p:spPr>
            <a:xfrm>
              <a:off x="8576476" y="2262688"/>
              <a:ext cx="44133" cy="40669"/>
            </a:xfrm>
            <a:custGeom>
              <a:avLst/>
              <a:gdLst/>
              <a:ahLst/>
              <a:cxnLst/>
              <a:rect l="l" t="t" r="r" b="b"/>
              <a:pathLst>
                <a:path w="1478" h="1362" extrusionOk="0">
                  <a:moveTo>
                    <a:pt x="242" y="1"/>
                  </a:moveTo>
                  <a:lnTo>
                    <a:pt x="0" y="274"/>
                  </a:lnTo>
                  <a:lnTo>
                    <a:pt x="902" y="994"/>
                  </a:lnTo>
                  <a:lnTo>
                    <a:pt x="1064" y="811"/>
                  </a:lnTo>
                  <a:lnTo>
                    <a:pt x="242" y="1"/>
                  </a:lnTo>
                  <a:close/>
                  <a:moveTo>
                    <a:pt x="1287" y="969"/>
                  </a:moveTo>
                  <a:cubicBezTo>
                    <a:pt x="1282" y="969"/>
                    <a:pt x="1277" y="969"/>
                    <a:pt x="1272" y="970"/>
                  </a:cubicBezTo>
                  <a:cubicBezTo>
                    <a:pt x="1220" y="973"/>
                    <a:pt x="1172" y="998"/>
                    <a:pt x="1138" y="1038"/>
                  </a:cubicBezTo>
                  <a:cubicBezTo>
                    <a:pt x="1103" y="1077"/>
                    <a:pt x="1083" y="1127"/>
                    <a:pt x="1085" y="1180"/>
                  </a:cubicBezTo>
                  <a:cubicBezTo>
                    <a:pt x="1086" y="1231"/>
                    <a:pt x="1110" y="1280"/>
                    <a:pt x="1149" y="1313"/>
                  </a:cubicBezTo>
                  <a:cubicBezTo>
                    <a:pt x="1183" y="1345"/>
                    <a:pt x="1230" y="1362"/>
                    <a:pt x="1276" y="1362"/>
                  </a:cubicBezTo>
                  <a:cubicBezTo>
                    <a:pt x="1280" y="1362"/>
                    <a:pt x="1284" y="1362"/>
                    <a:pt x="1288" y="1362"/>
                  </a:cubicBezTo>
                  <a:cubicBezTo>
                    <a:pt x="1341" y="1357"/>
                    <a:pt x="1390" y="1332"/>
                    <a:pt x="1425" y="1290"/>
                  </a:cubicBezTo>
                  <a:cubicBezTo>
                    <a:pt x="1460" y="1253"/>
                    <a:pt x="1478" y="1201"/>
                    <a:pt x="1475" y="1149"/>
                  </a:cubicBezTo>
                  <a:cubicBezTo>
                    <a:pt x="1472" y="1099"/>
                    <a:pt x="1448" y="1051"/>
                    <a:pt x="1410" y="1017"/>
                  </a:cubicBezTo>
                  <a:cubicBezTo>
                    <a:pt x="1376" y="987"/>
                    <a:pt x="1332" y="969"/>
                    <a:pt x="1287" y="9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62CF7C-D63D-47FA-B9AE-C93FB0E94D95}"/>
              </a:ext>
            </a:extLst>
          </p:cNvPr>
          <p:cNvSpPr txBox="1"/>
          <p:nvPr/>
        </p:nvSpPr>
        <p:spPr>
          <a:xfrm flipH="1">
            <a:off x="1100463" y="1440093"/>
            <a:ext cx="69557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/>
              <a:t>Hai </a:t>
            </a:r>
            <a:r>
              <a:rPr lang="en-US" sz="2600" b="1" dirty="0" err="1"/>
              <a:t>anh</a:t>
            </a:r>
            <a:r>
              <a:rPr lang="en-US" sz="2600" b="1" dirty="0"/>
              <a:t> </a:t>
            </a:r>
            <a:r>
              <a:rPr lang="en-US" sz="2600" b="1" dirty="0" err="1"/>
              <a:t>em</a:t>
            </a:r>
            <a:r>
              <a:rPr lang="en-US" sz="2600" b="1" dirty="0"/>
              <a:t> Tú </a:t>
            </a:r>
            <a:r>
              <a:rPr lang="en-US" sz="2600" b="1" dirty="0" err="1"/>
              <a:t>và</a:t>
            </a:r>
            <a:r>
              <a:rPr lang="en-US" sz="2600" b="1" dirty="0"/>
              <a:t> </a:t>
            </a:r>
            <a:r>
              <a:rPr lang="en-US" sz="2600" b="1" dirty="0" err="1"/>
              <a:t>Hoa</a:t>
            </a:r>
            <a:r>
              <a:rPr lang="en-US" sz="2600" b="1" dirty="0"/>
              <a:t> </a:t>
            </a:r>
            <a:r>
              <a:rPr lang="en-US" sz="2600" b="1" dirty="0" err="1"/>
              <a:t>đang</a:t>
            </a:r>
            <a:r>
              <a:rPr lang="en-US" sz="2600" b="1" dirty="0"/>
              <a:t> </a:t>
            </a:r>
            <a:r>
              <a:rPr lang="en-US" sz="2600" b="1" dirty="0" err="1"/>
              <a:t>nghịch</a:t>
            </a:r>
            <a:r>
              <a:rPr lang="en-US" sz="2600" b="1" dirty="0"/>
              <a:t> </a:t>
            </a:r>
            <a:r>
              <a:rPr lang="en-US" sz="2600" b="1" dirty="0" err="1"/>
              <a:t>đất</a:t>
            </a:r>
            <a:r>
              <a:rPr lang="en-US" sz="2600" b="1" dirty="0"/>
              <a:t> </a:t>
            </a:r>
            <a:r>
              <a:rPr lang="en-US" sz="2600" b="1" dirty="0" err="1"/>
              <a:t>nặn</a:t>
            </a:r>
            <a:r>
              <a:rPr lang="en-US" sz="2600" b="1" dirty="0"/>
              <a:t> </a:t>
            </a:r>
            <a:r>
              <a:rPr lang="en-US" sz="2600" b="1" dirty="0" err="1"/>
              <a:t>và</a:t>
            </a:r>
            <a:r>
              <a:rPr lang="en-US" sz="2600" b="1" dirty="0"/>
              <a:t> </a:t>
            </a:r>
            <a:r>
              <a:rPr lang="en-US" sz="2600" b="1" dirty="0" err="1"/>
              <a:t>bôi</a:t>
            </a:r>
            <a:r>
              <a:rPr lang="en-US" sz="2600" b="1" dirty="0"/>
              <a:t> </a:t>
            </a:r>
            <a:r>
              <a:rPr lang="en-US" sz="2600" b="1" dirty="0" err="1"/>
              <a:t>bẩn</a:t>
            </a:r>
            <a:r>
              <a:rPr lang="en-US" sz="2600" b="1" dirty="0"/>
              <a:t> </a:t>
            </a:r>
            <a:r>
              <a:rPr lang="en-US" sz="2600" b="1" dirty="0" err="1"/>
              <a:t>lên</a:t>
            </a:r>
            <a:r>
              <a:rPr lang="en-US" sz="2600" b="1" dirty="0"/>
              <a:t> </a:t>
            </a:r>
            <a:r>
              <a:rPr lang="en-US" sz="2600" b="1" dirty="0" err="1"/>
              <a:t>quần</a:t>
            </a:r>
            <a:r>
              <a:rPr lang="en-US" sz="2600" b="1" dirty="0"/>
              <a:t> </a:t>
            </a:r>
            <a:r>
              <a:rPr lang="en-US" sz="2600" b="1" dirty="0" err="1"/>
              <a:t>áo</a:t>
            </a:r>
            <a:r>
              <a:rPr lang="en-US" sz="2600" b="1" dirty="0"/>
              <a:t>; </a:t>
            </a:r>
            <a:r>
              <a:rPr lang="en-US" sz="2600" b="1" dirty="0" err="1"/>
              <a:t>đồ</a:t>
            </a:r>
            <a:r>
              <a:rPr lang="en-US" sz="2600" b="1" dirty="0"/>
              <a:t> </a:t>
            </a:r>
            <a:r>
              <a:rPr lang="en-US" sz="2600" b="1" dirty="0" err="1"/>
              <a:t>ch</a:t>
            </a:r>
            <a:r>
              <a:rPr lang="vi-VN" sz="2600" b="1" dirty="0"/>
              <a:t>ơ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thì</a:t>
            </a:r>
            <a:r>
              <a:rPr lang="en-US" sz="2600" b="1" dirty="0"/>
              <a:t> </a:t>
            </a:r>
            <a:r>
              <a:rPr lang="en-US" sz="2600" b="1" dirty="0" err="1"/>
              <a:t>bày</a:t>
            </a:r>
            <a:r>
              <a:rPr lang="en-US" sz="2600" b="1" dirty="0"/>
              <a:t> </a:t>
            </a:r>
            <a:r>
              <a:rPr lang="en-US" sz="2600" b="1" dirty="0" err="1"/>
              <a:t>bừa</a:t>
            </a:r>
            <a:r>
              <a:rPr lang="en-US" sz="2600" b="1" dirty="0"/>
              <a:t> ra </a:t>
            </a:r>
            <a:r>
              <a:rPr lang="en-US" sz="2600" b="1" dirty="0" err="1"/>
              <a:t>nhà</a:t>
            </a:r>
            <a:r>
              <a:rPr lang="en-US" sz="2600" b="1" dirty="0"/>
              <a:t> </a:t>
            </a:r>
            <a:r>
              <a:rPr lang="en-US" sz="2600" b="1" dirty="0" err="1"/>
              <a:t>thì</a:t>
            </a:r>
            <a:r>
              <a:rPr lang="en-US" sz="2600" b="1" dirty="0"/>
              <a:t> </a:t>
            </a:r>
            <a:r>
              <a:rPr lang="en-US" sz="2600" b="1" dirty="0" err="1"/>
              <a:t>thấy</a:t>
            </a:r>
            <a:r>
              <a:rPr lang="en-US" sz="2600" b="1" dirty="0"/>
              <a:t> </a:t>
            </a:r>
            <a:r>
              <a:rPr lang="en-US" sz="2600" b="1" dirty="0" err="1"/>
              <a:t>mẹ</a:t>
            </a:r>
            <a:r>
              <a:rPr lang="en-US" sz="2600" b="1" dirty="0"/>
              <a:t> </a:t>
            </a:r>
            <a:r>
              <a:rPr lang="en-US" sz="2600" b="1" dirty="0" err="1"/>
              <a:t>và</a:t>
            </a:r>
            <a:r>
              <a:rPr lang="en-US" sz="2600" b="1" dirty="0"/>
              <a:t> </a:t>
            </a:r>
            <a:r>
              <a:rPr lang="en-US" sz="2600" b="1" dirty="0" err="1"/>
              <a:t>chị</a:t>
            </a:r>
            <a:r>
              <a:rPr lang="en-US" sz="2600" b="1" dirty="0"/>
              <a:t> An </a:t>
            </a:r>
            <a:r>
              <a:rPr lang="en-US" sz="2600" b="1" dirty="0" err="1"/>
              <a:t>đi</a:t>
            </a:r>
            <a:r>
              <a:rPr lang="en-US" sz="2600" b="1" dirty="0"/>
              <a:t> </a:t>
            </a:r>
            <a:r>
              <a:rPr lang="en-US" sz="2600" b="1" dirty="0" err="1"/>
              <a:t>chợ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. </a:t>
            </a:r>
            <a:r>
              <a:rPr lang="en-US" sz="2600" b="1" dirty="0" err="1"/>
              <a:t>Thấy</a:t>
            </a:r>
            <a:r>
              <a:rPr lang="en-US" sz="2600" b="1" dirty="0"/>
              <a:t> </a:t>
            </a:r>
            <a:r>
              <a:rPr lang="en-US" sz="2600" b="1" dirty="0" err="1"/>
              <a:t>vậy</a:t>
            </a:r>
            <a:r>
              <a:rPr lang="en-US" sz="2600" b="1" dirty="0"/>
              <a:t>, 2 </a:t>
            </a:r>
            <a:r>
              <a:rPr lang="en-US" sz="2600" b="1" dirty="0" err="1"/>
              <a:t>anh</a:t>
            </a:r>
            <a:r>
              <a:rPr lang="en-US" sz="2600" b="1" dirty="0"/>
              <a:t> </a:t>
            </a:r>
            <a:r>
              <a:rPr lang="en-US" sz="2600" b="1" dirty="0" err="1"/>
              <a:t>em</a:t>
            </a:r>
            <a:r>
              <a:rPr lang="en-US" sz="2600" b="1" dirty="0"/>
              <a:t> </a:t>
            </a:r>
            <a:r>
              <a:rPr lang="en-US" sz="2600" b="1" dirty="0" err="1"/>
              <a:t>vội</a:t>
            </a:r>
            <a:r>
              <a:rPr lang="en-US" sz="2600" b="1" dirty="0"/>
              <a:t> </a:t>
            </a:r>
            <a:r>
              <a:rPr lang="en-US" sz="2600" b="1" dirty="0" err="1"/>
              <a:t>chạy</a:t>
            </a:r>
            <a:r>
              <a:rPr lang="en-US" sz="2600" b="1" dirty="0"/>
              <a:t> </a:t>
            </a:r>
            <a:r>
              <a:rPr lang="en-US" sz="2600" b="1" dirty="0" err="1"/>
              <a:t>vào</a:t>
            </a:r>
            <a:r>
              <a:rPr lang="en-US" sz="2600" b="1" dirty="0"/>
              <a:t> </a:t>
            </a:r>
            <a:r>
              <a:rPr lang="en-US" sz="2600" b="1" dirty="0" err="1"/>
              <a:t>nhà</a:t>
            </a:r>
            <a:r>
              <a:rPr lang="en-US" sz="2600" b="1" dirty="0"/>
              <a:t> </a:t>
            </a:r>
            <a:r>
              <a:rPr lang="en-US" sz="2600" b="1" dirty="0" err="1"/>
              <a:t>và</a:t>
            </a:r>
            <a:r>
              <a:rPr lang="en-US" sz="2600" b="1" dirty="0"/>
              <a:t> </a:t>
            </a:r>
            <a:r>
              <a:rPr lang="en-US" sz="2600" b="1" dirty="0" err="1"/>
              <a:t>trốn</a:t>
            </a:r>
            <a:r>
              <a:rPr lang="en-US" sz="2600" b="1" dirty="0"/>
              <a:t>. </a:t>
            </a:r>
          </a:p>
          <a:p>
            <a:pPr algn="just"/>
            <a:r>
              <a:rPr lang="en-US" sz="2600" b="1" i="1" dirty="0" err="1"/>
              <a:t>Nếu</a:t>
            </a:r>
            <a:r>
              <a:rPr lang="en-US" sz="2600" b="1" i="1" dirty="0"/>
              <a:t> </a:t>
            </a:r>
            <a:r>
              <a:rPr lang="en-US" sz="2600" b="1" i="1" dirty="0" err="1"/>
              <a:t>em</a:t>
            </a:r>
            <a:r>
              <a:rPr lang="en-US" sz="2600" b="1" i="1" dirty="0"/>
              <a:t> </a:t>
            </a:r>
            <a:r>
              <a:rPr lang="en-US" sz="2600" b="1" i="1" dirty="0" err="1"/>
              <a:t>là</a:t>
            </a:r>
            <a:r>
              <a:rPr lang="en-US" sz="2600" b="1" i="1" dirty="0"/>
              <a:t> </a:t>
            </a:r>
            <a:r>
              <a:rPr lang="en-US" sz="2600" b="1" i="1" dirty="0" err="1"/>
              <a:t>chị</a:t>
            </a:r>
            <a:r>
              <a:rPr lang="en-US" sz="2600" b="1" i="1" dirty="0"/>
              <a:t> An </a:t>
            </a:r>
            <a:r>
              <a:rPr lang="en-US" sz="2600" b="1" i="1" dirty="0" err="1"/>
              <a:t>trong</a:t>
            </a:r>
            <a:r>
              <a:rPr lang="en-US" sz="2600" b="1" i="1" dirty="0"/>
              <a:t> </a:t>
            </a:r>
            <a:r>
              <a:rPr lang="en-US" sz="2600" b="1" i="1" dirty="0" err="1"/>
              <a:t>tình</a:t>
            </a:r>
            <a:r>
              <a:rPr lang="en-US" sz="2600" b="1" i="1" dirty="0"/>
              <a:t> </a:t>
            </a:r>
            <a:r>
              <a:rPr lang="en-US" sz="2600" b="1" i="1" dirty="0" err="1"/>
              <a:t>huống</a:t>
            </a:r>
            <a:r>
              <a:rPr lang="en-US" sz="2600" b="1" i="1" dirty="0"/>
              <a:t> </a:t>
            </a:r>
            <a:r>
              <a:rPr lang="en-US" sz="2600" b="1" i="1" dirty="0" err="1"/>
              <a:t>trên</a:t>
            </a:r>
            <a:r>
              <a:rPr lang="en-US" sz="2600" b="1" i="1" dirty="0"/>
              <a:t>, </a:t>
            </a:r>
            <a:r>
              <a:rPr lang="en-US" sz="2600" b="1" i="1" dirty="0" err="1"/>
              <a:t>em</a:t>
            </a:r>
            <a:r>
              <a:rPr lang="en-US" sz="2600" b="1" i="1" dirty="0"/>
              <a:t> </a:t>
            </a:r>
            <a:r>
              <a:rPr lang="en-US" sz="2600" b="1" i="1" dirty="0" err="1"/>
              <a:t>sẽ</a:t>
            </a:r>
            <a:r>
              <a:rPr lang="en-US" sz="2600" b="1" i="1" dirty="0"/>
              <a:t> </a:t>
            </a:r>
            <a:r>
              <a:rPr lang="en-US" sz="2600" b="1" i="1" dirty="0" err="1"/>
              <a:t>làm</a:t>
            </a:r>
            <a:r>
              <a:rPr lang="en-US" sz="2600" b="1" i="1" dirty="0"/>
              <a:t> </a:t>
            </a:r>
            <a:r>
              <a:rPr lang="en-US" sz="2600" b="1" i="1" dirty="0" err="1"/>
              <a:t>gì</a:t>
            </a:r>
            <a:r>
              <a:rPr lang="en-US" sz="2600" b="1" i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73"/>
          <p:cNvGrpSpPr/>
          <p:nvPr/>
        </p:nvGrpSpPr>
        <p:grpSpPr>
          <a:xfrm>
            <a:off x="6877050" y="3166457"/>
            <a:ext cx="2266950" cy="1975609"/>
            <a:chOff x="5560097" y="81468"/>
            <a:chExt cx="2746079" cy="2237687"/>
          </a:xfrm>
        </p:grpSpPr>
        <p:grpSp>
          <p:nvGrpSpPr>
            <p:cNvPr id="2353" name="Google Shape;2353;p73"/>
            <p:cNvGrpSpPr/>
            <p:nvPr/>
          </p:nvGrpSpPr>
          <p:grpSpPr>
            <a:xfrm>
              <a:off x="5560097" y="81468"/>
              <a:ext cx="2746079" cy="2237687"/>
              <a:chOff x="5560097" y="81468"/>
              <a:chExt cx="2746079" cy="2237687"/>
            </a:xfrm>
          </p:grpSpPr>
          <p:sp>
            <p:nvSpPr>
              <p:cNvPr id="2354" name="Google Shape;2354;p73"/>
              <p:cNvSpPr/>
              <p:nvPr/>
            </p:nvSpPr>
            <p:spPr>
              <a:xfrm>
                <a:off x="6903925" y="146249"/>
                <a:ext cx="306654" cy="323711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11558" extrusionOk="0">
                    <a:moveTo>
                      <a:pt x="7462" y="0"/>
                    </a:moveTo>
                    <a:cubicBezTo>
                      <a:pt x="6980" y="0"/>
                      <a:pt x="6505" y="199"/>
                      <a:pt x="6165" y="579"/>
                    </a:cubicBezTo>
                    <a:lnTo>
                      <a:pt x="5008" y="1871"/>
                    </a:lnTo>
                    <a:lnTo>
                      <a:pt x="3239" y="672"/>
                    </a:lnTo>
                    <a:cubicBezTo>
                      <a:pt x="2942" y="472"/>
                      <a:pt x="2602" y="374"/>
                      <a:pt x="2264" y="374"/>
                    </a:cubicBezTo>
                    <a:cubicBezTo>
                      <a:pt x="1806" y="374"/>
                      <a:pt x="1351" y="554"/>
                      <a:pt x="1012" y="903"/>
                    </a:cubicBezTo>
                    <a:cubicBezTo>
                      <a:pt x="423" y="1510"/>
                      <a:pt x="355" y="2451"/>
                      <a:pt x="849" y="3137"/>
                    </a:cubicBezTo>
                    <a:lnTo>
                      <a:pt x="2241" y="5058"/>
                    </a:lnTo>
                    <a:lnTo>
                      <a:pt x="650" y="6704"/>
                    </a:lnTo>
                    <a:cubicBezTo>
                      <a:pt x="70" y="7307"/>
                      <a:pt x="0" y="8237"/>
                      <a:pt x="483" y="8920"/>
                    </a:cubicBezTo>
                    <a:cubicBezTo>
                      <a:pt x="819" y="9395"/>
                      <a:pt x="1355" y="9657"/>
                      <a:pt x="1907" y="9657"/>
                    </a:cubicBezTo>
                    <a:cubicBezTo>
                      <a:pt x="2150" y="9657"/>
                      <a:pt x="2396" y="9606"/>
                      <a:pt x="2629" y="9500"/>
                    </a:cubicBezTo>
                    <a:lnTo>
                      <a:pt x="3800" y="8964"/>
                    </a:lnTo>
                    <a:lnTo>
                      <a:pt x="4293" y="10385"/>
                    </a:lnTo>
                    <a:cubicBezTo>
                      <a:pt x="4536" y="11086"/>
                      <a:pt x="5195" y="11556"/>
                      <a:pt x="5938" y="11558"/>
                    </a:cubicBezTo>
                    <a:cubicBezTo>
                      <a:pt x="6840" y="11558"/>
                      <a:pt x="7593" y="10872"/>
                      <a:pt x="7676" y="9974"/>
                    </a:cubicBezTo>
                    <a:lnTo>
                      <a:pt x="7877" y="7766"/>
                    </a:lnTo>
                    <a:lnTo>
                      <a:pt x="9288" y="7628"/>
                    </a:lnTo>
                    <a:cubicBezTo>
                      <a:pt x="10093" y="7547"/>
                      <a:pt x="10735" y="6925"/>
                      <a:pt x="10843" y="6123"/>
                    </a:cubicBezTo>
                    <a:cubicBezTo>
                      <a:pt x="10949" y="5322"/>
                      <a:pt x="10492" y="4553"/>
                      <a:pt x="9737" y="4264"/>
                    </a:cubicBezTo>
                    <a:lnTo>
                      <a:pt x="8561" y="3817"/>
                    </a:lnTo>
                    <a:lnTo>
                      <a:pt x="9100" y="2340"/>
                    </a:lnTo>
                    <a:cubicBezTo>
                      <a:pt x="9386" y="1555"/>
                      <a:pt x="9075" y="678"/>
                      <a:pt x="8359" y="249"/>
                    </a:cubicBezTo>
                    <a:cubicBezTo>
                      <a:pt x="8080" y="81"/>
                      <a:pt x="7770" y="0"/>
                      <a:pt x="74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73"/>
              <p:cNvSpPr/>
              <p:nvPr/>
            </p:nvSpPr>
            <p:spPr>
              <a:xfrm>
                <a:off x="7009121" y="259288"/>
                <a:ext cx="422213" cy="515282"/>
              </a:xfrm>
              <a:custGeom>
                <a:avLst/>
                <a:gdLst/>
                <a:ahLst/>
                <a:cxnLst/>
                <a:rect l="l" t="t" r="r" b="b"/>
                <a:pathLst>
                  <a:path w="15075" h="18398" extrusionOk="0">
                    <a:moveTo>
                      <a:pt x="7539" y="0"/>
                    </a:moveTo>
                    <a:cubicBezTo>
                      <a:pt x="6694" y="0"/>
                      <a:pt x="5971" y="605"/>
                      <a:pt x="5822" y="1436"/>
                    </a:cubicBezTo>
                    <a:lnTo>
                      <a:pt x="5293" y="4411"/>
                    </a:lnTo>
                    <a:lnTo>
                      <a:pt x="4963" y="4184"/>
                    </a:lnTo>
                    <a:cubicBezTo>
                      <a:pt x="4665" y="3978"/>
                      <a:pt x="4321" y="3878"/>
                      <a:pt x="3979" y="3878"/>
                    </a:cubicBezTo>
                    <a:cubicBezTo>
                      <a:pt x="3531" y="3878"/>
                      <a:pt x="3087" y="4050"/>
                      <a:pt x="2750" y="4383"/>
                    </a:cubicBezTo>
                    <a:cubicBezTo>
                      <a:pt x="2156" y="4971"/>
                      <a:pt x="2063" y="5899"/>
                      <a:pt x="2529" y="6593"/>
                    </a:cubicBezTo>
                    <a:lnTo>
                      <a:pt x="2816" y="7018"/>
                    </a:lnTo>
                    <a:lnTo>
                      <a:pt x="1328" y="7393"/>
                    </a:lnTo>
                    <a:cubicBezTo>
                      <a:pt x="546" y="7590"/>
                      <a:pt x="1" y="8302"/>
                      <a:pt x="14" y="9110"/>
                    </a:cubicBezTo>
                    <a:cubicBezTo>
                      <a:pt x="27" y="9918"/>
                      <a:pt x="592" y="10611"/>
                      <a:pt x="1381" y="10784"/>
                    </a:cubicBezTo>
                    <a:lnTo>
                      <a:pt x="3102" y="11161"/>
                    </a:lnTo>
                    <a:lnTo>
                      <a:pt x="2680" y="11948"/>
                    </a:lnTo>
                    <a:cubicBezTo>
                      <a:pt x="2285" y="12687"/>
                      <a:pt x="2473" y="13601"/>
                      <a:pt x="3125" y="14127"/>
                    </a:cubicBezTo>
                    <a:cubicBezTo>
                      <a:pt x="3444" y="14384"/>
                      <a:pt x="3832" y="14512"/>
                      <a:pt x="4219" y="14512"/>
                    </a:cubicBezTo>
                    <a:cubicBezTo>
                      <a:pt x="4621" y="14512"/>
                      <a:pt x="5023" y="14374"/>
                      <a:pt x="5349" y="14098"/>
                    </a:cubicBezTo>
                    <a:lnTo>
                      <a:pt x="5376" y="14073"/>
                    </a:lnTo>
                    <a:lnTo>
                      <a:pt x="5816" y="16921"/>
                    </a:lnTo>
                    <a:cubicBezTo>
                      <a:pt x="5947" y="17770"/>
                      <a:pt x="6678" y="18398"/>
                      <a:pt x="7539" y="18398"/>
                    </a:cubicBezTo>
                    <a:cubicBezTo>
                      <a:pt x="8399" y="18398"/>
                      <a:pt x="9130" y="17770"/>
                      <a:pt x="9262" y="16921"/>
                    </a:cubicBezTo>
                    <a:lnTo>
                      <a:pt x="9701" y="14074"/>
                    </a:lnTo>
                    <a:lnTo>
                      <a:pt x="9730" y="14098"/>
                    </a:lnTo>
                    <a:cubicBezTo>
                      <a:pt x="10055" y="14374"/>
                      <a:pt x="10457" y="14513"/>
                      <a:pt x="10860" y="14513"/>
                    </a:cubicBezTo>
                    <a:cubicBezTo>
                      <a:pt x="11246" y="14513"/>
                      <a:pt x="11634" y="14385"/>
                      <a:pt x="11953" y="14127"/>
                    </a:cubicBezTo>
                    <a:cubicBezTo>
                      <a:pt x="12604" y="13602"/>
                      <a:pt x="12792" y="12688"/>
                      <a:pt x="12398" y="11948"/>
                    </a:cubicBezTo>
                    <a:lnTo>
                      <a:pt x="11975" y="11162"/>
                    </a:lnTo>
                    <a:lnTo>
                      <a:pt x="13696" y="10784"/>
                    </a:lnTo>
                    <a:cubicBezTo>
                      <a:pt x="14483" y="10611"/>
                      <a:pt x="15050" y="9918"/>
                      <a:pt x="15063" y="9110"/>
                    </a:cubicBezTo>
                    <a:cubicBezTo>
                      <a:pt x="15075" y="8302"/>
                      <a:pt x="14531" y="7590"/>
                      <a:pt x="13748" y="7393"/>
                    </a:cubicBezTo>
                    <a:lnTo>
                      <a:pt x="12260" y="7018"/>
                    </a:lnTo>
                    <a:lnTo>
                      <a:pt x="12546" y="6593"/>
                    </a:lnTo>
                    <a:cubicBezTo>
                      <a:pt x="13013" y="5899"/>
                      <a:pt x="12920" y="4971"/>
                      <a:pt x="12325" y="4383"/>
                    </a:cubicBezTo>
                    <a:cubicBezTo>
                      <a:pt x="11989" y="4050"/>
                      <a:pt x="11545" y="3878"/>
                      <a:pt x="11098" y="3878"/>
                    </a:cubicBezTo>
                    <a:cubicBezTo>
                      <a:pt x="10755" y="3878"/>
                      <a:pt x="10411" y="3978"/>
                      <a:pt x="10112" y="4184"/>
                    </a:cubicBezTo>
                    <a:lnTo>
                      <a:pt x="9784" y="4411"/>
                    </a:lnTo>
                    <a:lnTo>
                      <a:pt x="9255" y="1436"/>
                    </a:lnTo>
                    <a:cubicBezTo>
                      <a:pt x="9107" y="605"/>
                      <a:pt x="8383" y="0"/>
                      <a:pt x="7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73"/>
              <p:cNvSpPr/>
              <p:nvPr/>
            </p:nvSpPr>
            <p:spPr>
              <a:xfrm>
                <a:off x="7727206" y="157452"/>
                <a:ext cx="422213" cy="515338"/>
              </a:xfrm>
              <a:custGeom>
                <a:avLst/>
                <a:gdLst/>
                <a:ahLst/>
                <a:cxnLst/>
                <a:rect l="l" t="t" r="r" b="b"/>
                <a:pathLst>
                  <a:path w="15075" h="18400" extrusionOk="0">
                    <a:moveTo>
                      <a:pt x="7538" y="0"/>
                    </a:moveTo>
                    <a:cubicBezTo>
                      <a:pt x="6694" y="0"/>
                      <a:pt x="5970" y="606"/>
                      <a:pt x="5822" y="1437"/>
                    </a:cubicBezTo>
                    <a:lnTo>
                      <a:pt x="5293" y="4412"/>
                    </a:lnTo>
                    <a:lnTo>
                      <a:pt x="4963" y="4184"/>
                    </a:lnTo>
                    <a:cubicBezTo>
                      <a:pt x="4664" y="3978"/>
                      <a:pt x="4320" y="3877"/>
                      <a:pt x="3977" y="3877"/>
                    </a:cubicBezTo>
                    <a:cubicBezTo>
                      <a:pt x="3530" y="3877"/>
                      <a:pt x="3086" y="4049"/>
                      <a:pt x="2749" y="4382"/>
                    </a:cubicBezTo>
                    <a:cubicBezTo>
                      <a:pt x="2154" y="4972"/>
                      <a:pt x="2061" y="5900"/>
                      <a:pt x="2529" y="6595"/>
                    </a:cubicBezTo>
                    <a:lnTo>
                      <a:pt x="2816" y="7018"/>
                    </a:lnTo>
                    <a:lnTo>
                      <a:pt x="1327" y="7393"/>
                    </a:lnTo>
                    <a:cubicBezTo>
                      <a:pt x="544" y="7592"/>
                      <a:pt x="1" y="8302"/>
                      <a:pt x="12" y="9110"/>
                    </a:cubicBezTo>
                    <a:cubicBezTo>
                      <a:pt x="25" y="9918"/>
                      <a:pt x="592" y="10611"/>
                      <a:pt x="1381" y="10786"/>
                    </a:cubicBezTo>
                    <a:lnTo>
                      <a:pt x="3102" y="11162"/>
                    </a:lnTo>
                    <a:lnTo>
                      <a:pt x="2680" y="11948"/>
                    </a:lnTo>
                    <a:cubicBezTo>
                      <a:pt x="2285" y="12688"/>
                      <a:pt x="2473" y="13602"/>
                      <a:pt x="3125" y="14128"/>
                    </a:cubicBezTo>
                    <a:cubicBezTo>
                      <a:pt x="3444" y="14385"/>
                      <a:pt x="3831" y="14514"/>
                      <a:pt x="4218" y="14514"/>
                    </a:cubicBezTo>
                    <a:cubicBezTo>
                      <a:pt x="4621" y="14514"/>
                      <a:pt x="5023" y="14375"/>
                      <a:pt x="5348" y="14098"/>
                    </a:cubicBezTo>
                    <a:lnTo>
                      <a:pt x="5376" y="14074"/>
                    </a:lnTo>
                    <a:lnTo>
                      <a:pt x="5816" y="16921"/>
                    </a:lnTo>
                    <a:cubicBezTo>
                      <a:pt x="5947" y="17771"/>
                      <a:pt x="6678" y="18399"/>
                      <a:pt x="7538" y="18399"/>
                    </a:cubicBezTo>
                    <a:cubicBezTo>
                      <a:pt x="8397" y="18398"/>
                      <a:pt x="9130" y="17771"/>
                      <a:pt x="9261" y="16921"/>
                    </a:cubicBezTo>
                    <a:lnTo>
                      <a:pt x="9699" y="14074"/>
                    </a:lnTo>
                    <a:lnTo>
                      <a:pt x="9728" y="14098"/>
                    </a:lnTo>
                    <a:cubicBezTo>
                      <a:pt x="10054" y="14375"/>
                      <a:pt x="10456" y="14514"/>
                      <a:pt x="10858" y="14514"/>
                    </a:cubicBezTo>
                    <a:cubicBezTo>
                      <a:pt x="11245" y="14514"/>
                      <a:pt x="11632" y="14385"/>
                      <a:pt x="11952" y="14128"/>
                    </a:cubicBezTo>
                    <a:cubicBezTo>
                      <a:pt x="12604" y="13602"/>
                      <a:pt x="12790" y="12688"/>
                      <a:pt x="12397" y="11948"/>
                    </a:cubicBezTo>
                    <a:lnTo>
                      <a:pt x="11975" y="11162"/>
                    </a:lnTo>
                    <a:lnTo>
                      <a:pt x="13696" y="10786"/>
                    </a:lnTo>
                    <a:cubicBezTo>
                      <a:pt x="14483" y="10611"/>
                      <a:pt x="15050" y="9918"/>
                      <a:pt x="15063" y="9110"/>
                    </a:cubicBezTo>
                    <a:cubicBezTo>
                      <a:pt x="15075" y="8302"/>
                      <a:pt x="14531" y="7592"/>
                      <a:pt x="13748" y="7393"/>
                    </a:cubicBezTo>
                    <a:lnTo>
                      <a:pt x="12260" y="7018"/>
                    </a:lnTo>
                    <a:lnTo>
                      <a:pt x="12546" y="6595"/>
                    </a:lnTo>
                    <a:cubicBezTo>
                      <a:pt x="13013" y="5900"/>
                      <a:pt x="12921" y="4972"/>
                      <a:pt x="12325" y="4383"/>
                    </a:cubicBezTo>
                    <a:cubicBezTo>
                      <a:pt x="11989" y="4050"/>
                      <a:pt x="11545" y="3879"/>
                      <a:pt x="11098" y="3879"/>
                    </a:cubicBezTo>
                    <a:cubicBezTo>
                      <a:pt x="10756" y="3879"/>
                      <a:pt x="10412" y="3979"/>
                      <a:pt x="10112" y="4184"/>
                    </a:cubicBezTo>
                    <a:lnTo>
                      <a:pt x="9784" y="4412"/>
                    </a:lnTo>
                    <a:lnTo>
                      <a:pt x="9255" y="1437"/>
                    </a:lnTo>
                    <a:cubicBezTo>
                      <a:pt x="9106" y="606"/>
                      <a:pt x="8383" y="0"/>
                      <a:pt x="7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73"/>
              <p:cNvSpPr/>
              <p:nvPr/>
            </p:nvSpPr>
            <p:spPr>
              <a:xfrm>
                <a:off x="5560097" y="81468"/>
                <a:ext cx="2746079" cy="2237687"/>
              </a:xfrm>
              <a:custGeom>
                <a:avLst/>
                <a:gdLst/>
                <a:ahLst/>
                <a:cxnLst/>
                <a:rect l="l" t="t" r="r" b="b"/>
                <a:pathLst>
                  <a:path w="98048" h="79896" extrusionOk="0">
                    <a:moveTo>
                      <a:pt x="28383" y="7655"/>
                    </a:moveTo>
                    <a:lnTo>
                      <a:pt x="29209" y="7975"/>
                    </a:lnTo>
                    <a:cubicBezTo>
                      <a:pt x="28996" y="7966"/>
                      <a:pt x="28784" y="7961"/>
                      <a:pt x="28571" y="7961"/>
                    </a:cubicBezTo>
                    <a:lnTo>
                      <a:pt x="28472" y="7962"/>
                    </a:lnTo>
                    <a:cubicBezTo>
                      <a:pt x="28443" y="7862"/>
                      <a:pt x="28414" y="7760"/>
                      <a:pt x="28383" y="7655"/>
                    </a:cubicBezTo>
                    <a:close/>
                    <a:moveTo>
                      <a:pt x="9819" y="21382"/>
                    </a:moveTo>
                    <a:lnTo>
                      <a:pt x="9848" y="21406"/>
                    </a:lnTo>
                    <a:cubicBezTo>
                      <a:pt x="9912" y="21461"/>
                      <a:pt x="9981" y="21512"/>
                      <a:pt x="10052" y="21558"/>
                    </a:cubicBezTo>
                    <a:cubicBezTo>
                      <a:pt x="10581" y="23407"/>
                      <a:pt x="11110" y="24940"/>
                      <a:pt x="11369" y="25664"/>
                    </a:cubicBezTo>
                    <a:cubicBezTo>
                      <a:pt x="11341" y="25837"/>
                      <a:pt x="11309" y="26052"/>
                      <a:pt x="11275" y="26307"/>
                    </a:cubicBezTo>
                    <a:lnTo>
                      <a:pt x="9509" y="27591"/>
                    </a:lnTo>
                    <a:lnTo>
                      <a:pt x="8066" y="25659"/>
                    </a:lnTo>
                    <a:cubicBezTo>
                      <a:pt x="8752" y="25492"/>
                      <a:pt x="9271" y="24928"/>
                      <a:pt x="9380" y="24229"/>
                    </a:cubicBezTo>
                    <a:lnTo>
                      <a:pt x="9819" y="21382"/>
                    </a:lnTo>
                    <a:close/>
                    <a:moveTo>
                      <a:pt x="51703" y="47532"/>
                    </a:moveTo>
                    <a:lnTo>
                      <a:pt x="51742" y="47562"/>
                    </a:lnTo>
                    <a:cubicBezTo>
                      <a:pt x="52073" y="47818"/>
                      <a:pt x="52419" y="48062"/>
                      <a:pt x="52770" y="48290"/>
                    </a:cubicBezTo>
                    <a:cubicBezTo>
                      <a:pt x="52835" y="48332"/>
                      <a:pt x="52900" y="48373"/>
                      <a:pt x="52966" y="48415"/>
                    </a:cubicBezTo>
                    <a:lnTo>
                      <a:pt x="52863" y="48671"/>
                    </a:lnTo>
                    <a:lnTo>
                      <a:pt x="50569" y="48085"/>
                    </a:lnTo>
                    <a:cubicBezTo>
                      <a:pt x="50600" y="48072"/>
                      <a:pt x="50629" y="48059"/>
                      <a:pt x="50658" y="48046"/>
                    </a:cubicBezTo>
                    <a:cubicBezTo>
                      <a:pt x="51010" y="47889"/>
                      <a:pt x="51361" y="47715"/>
                      <a:pt x="51703" y="47532"/>
                    </a:cubicBezTo>
                    <a:close/>
                    <a:moveTo>
                      <a:pt x="88507" y="53395"/>
                    </a:moveTo>
                    <a:cubicBezTo>
                      <a:pt x="88757" y="53527"/>
                      <a:pt x="89034" y="53596"/>
                      <a:pt x="89318" y="53596"/>
                    </a:cubicBezTo>
                    <a:cubicBezTo>
                      <a:pt x="89351" y="53596"/>
                      <a:pt x="89385" y="53594"/>
                      <a:pt x="89417" y="53593"/>
                    </a:cubicBezTo>
                    <a:lnTo>
                      <a:pt x="89469" y="53930"/>
                    </a:lnTo>
                    <a:cubicBezTo>
                      <a:pt x="89146" y="53950"/>
                      <a:pt x="88835" y="54061"/>
                      <a:pt x="88572" y="54248"/>
                    </a:cubicBezTo>
                    <a:cubicBezTo>
                      <a:pt x="88328" y="54109"/>
                      <a:pt x="88085" y="53976"/>
                      <a:pt x="87846" y="53851"/>
                    </a:cubicBezTo>
                    <a:cubicBezTo>
                      <a:pt x="88062" y="53706"/>
                      <a:pt x="88283" y="53554"/>
                      <a:pt x="88507" y="53395"/>
                    </a:cubicBezTo>
                    <a:close/>
                    <a:moveTo>
                      <a:pt x="14140" y="54527"/>
                    </a:moveTo>
                    <a:lnTo>
                      <a:pt x="14167" y="54545"/>
                    </a:lnTo>
                    <a:cubicBezTo>
                      <a:pt x="14177" y="54952"/>
                      <a:pt x="14254" y="55327"/>
                      <a:pt x="14335" y="55639"/>
                    </a:cubicBezTo>
                    <a:cubicBezTo>
                      <a:pt x="14187" y="55677"/>
                      <a:pt x="14043" y="55726"/>
                      <a:pt x="13903" y="55786"/>
                    </a:cubicBezTo>
                    <a:cubicBezTo>
                      <a:pt x="14139" y="55411"/>
                      <a:pt x="14225" y="54962"/>
                      <a:pt x="14140" y="54527"/>
                    </a:cubicBezTo>
                    <a:close/>
                    <a:moveTo>
                      <a:pt x="42639" y="56072"/>
                    </a:moveTo>
                    <a:cubicBezTo>
                      <a:pt x="42639" y="56072"/>
                      <a:pt x="42640" y="56072"/>
                      <a:pt x="42640" y="56072"/>
                    </a:cubicBezTo>
                    <a:lnTo>
                      <a:pt x="42640" y="56072"/>
                    </a:lnTo>
                    <a:cubicBezTo>
                      <a:pt x="42640" y="56072"/>
                      <a:pt x="42640" y="56072"/>
                      <a:pt x="42641" y="56072"/>
                    </a:cubicBezTo>
                    <a:close/>
                    <a:moveTo>
                      <a:pt x="44446" y="53875"/>
                    </a:moveTo>
                    <a:lnTo>
                      <a:pt x="43959" y="56608"/>
                    </a:lnTo>
                    <a:lnTo>
                      <a:pt x="43630" y="56382"/>
                    </a:lnTo>
                    <a:cubicBezTo>
                      <a:pt x="43340" y="56180"/>
                      <a:pt x="42994" y="56072"/>
                      <a:pt x="42640" y="56072"/>
                    </a:cubicBezTo>
                    <a:lnTo>
                      <a:pt x="42640" y="56072"/>
                    </a:lnTo>
                    <a:cubicBezTo>
                      <a:pt x="42586" y="56072"/>
                      <a:pt x="42536" y="56076"/>
                      <a:pt x="42482" y="56079"/>
                    </a:cubicBezTo>
                    <a:cubicBezTo>
                      <a:pt x="42474" y="55903"/>
                      <a:pt x="42465" y="55732"/>
                      <a:pt x="42455" y="55562"/>
                    </a:cubicBezTo>
                    <a:lnTo>
                      <a:pt x="44446" y="53875"/>
                    </a:lnTo>
                    <a:close/>
                    <a:moveTo>
                      <a:pt x="47942" y="49551"/>
                    </a:moveTo>
                    <a:cubicBezTo>
                      <a:pt x="47904" y="50165"/>
                      <a:pt x="48192" y="50752"/>
                      <a:pt x="48701" y="51098"/>
                    </a:cubicBezTo>
                    <a:lnTo>
                      <a:pt x="51267" y="52847"/>
                    </a:lnTo>
                    <a:lnTo>
                      <a:pt x="50035" y="55591"/>
                    </a:lnTo>
                    <a:cubicBezTo>
                      <a:pt x="49965" y="55745"/>
                      <a:pt x="49917" y="55909"/>
                      <a:pt x="49895" y="56078"/>
                    </a:cubicBezTo>
                    <a:cubicBezTo>
                      <a:pt x="49853" y="56075"/>
                      <a:pt x="49811" y="56072"/>
                      <a:pt x="49769" y="56072"/>
                    </a:cubicBezTo>
                    <a:cubicBezTo>
                      <a:pt x="49414" y="56072"/>
                      <a:pt x="49068" y="56180"/>
                      <a:pt x="48778" y="56382"/>
                    </a:cubicBezTo>
                    <a:lnTo>
                      <a:pt x="48449" y="56608"/>
                    </a:lnTo>
                    <a:lnTo>
                      <a:pt x="47920" y="53634"/>
                    </a:lnTo>
                    <a:cubicBezTo>
                      <a:pt x="47785" y="52878"/>
                      <a:pt x="47172" y="52299"/>
                      <a:pt x="46410" y="52208"/>
                    </a:cubicBezTo>
                    <a:lnTo>
                      <a:pt x="47260" y="51489"/>
                    </a:lnTo>
                    <a:cubicBezTo>
                      <a:pt x="47691" y="51124"/>
                      <a:pt x="47917" y="50573"/>
                      <a:pt x="47871" y="50011"/>
                    </a:cubicBezTo>
                    <a:cubicBezTo>
                      <a:pt x="47868" y="49977"/>
                      <a:pt x="47855" y="49835"/>
                      <a:pt x="47823" y="49605"/>
                    </a:cubicBezTo>
                    <a:cubicBezTo>
                      <a:pt x="47862" y="49588"/>
                      <a:pt x="47901" y="49570"/>
                      <a:pt x="47942" y="49551"/>
                    </a:cubicBezTo>
                    <a:close/>
                    <a:moveTo>
                      <a:pt x="9718" y="55447"/>
                    </a:moveTo>
                    <a:lnTo>
                      <a:pt x="11648" y="56414"/>
                    </a:lnTo>
                    <a:cubicBezTo>
                      <a:pt x="11892" y="56536"/>
                      <a:pt x="12160" y="56599"/>
                      <a:pt x="12429" y="56599"/>
                    </a:cubicBezTo>
                    <a:cubicBezTo>
                      <a:pt x="12581" y="56599"/>
                      <a:pt x="12733" y="56579"/>
                      <a:pt x="12882" y="56538"/>
                    </a:cubicBezTo>
                    <a:lnTo>
                      <a:pt x="12882" y="56538"/>
                    </a:lnTo>
                    <a:cubicBezTo>
                      <a:pt x="12832" y="56598"/>
                      <a:pt x="12785" y="56658"/>
                      <a:pt x="12739" y="56722"/>
                    </a:cubicBezTo>
                    <a:cubicBezTo>
                      <a:pt x="12029" y="57720"/>
                      <a:pt x="12254" y="58897"/>
                      <a:pt x="12327" y="59284"/>
                    </a:cubicBezTo>
                    <a:cubicBezTo>
                      <a:pt x="12347" y="59395"/>
                      <a:pt x="12372" y="59506"/>
                      <a:pt x="12398" y="59615"/>
                    </a:cubicBezTo>
                    <a:cubicBezTo>
                      <a:pt x="11793" y="59693"/>
                      <a:pt x="11250" y="59939"/>
                      <a:pt x="10821" y="60318"/>
                    </a:cubicBezTo>
                    <a:cubicBezTo>
                      <a:pt x="10539" y="59690"/>
                      <a:pt x="9916" y="59286"/>
                      <a:pt x="9229" y="59286"/>
                    </a:cubicBezTo>
                    <a:cubicBezTo>
                      <a:pt x="9154" y="59286"/>
                      <a:pt x="9082" y="59292"/>
                      <a:pt x="9008" y="59301"/>
                    </a:cubicBezTo>
                    <a:lnTo>
                      <a:pt x="8858" y="58455"/>
                    </a:lnTo>
                    <a:cubicBezTo>
                      <a:pt x="8819" y="58239"/>
                      <a:pt x="8740" y="58031"/>
                      <a:pt x="8625" y="57843"/>
                    </a:cubicBezTo>
                    <a:cubicBezTo>
                      <a:pt x="8804" y="57669"/>
                      <a:pt x="8944" y="57457"/>
                      <a:pt x="9034" y="57223"/>
                    </a:cubicBezTo>
                    <a:lnTo>
                      <a:pt x="9718" y="55447"/>
                    </a:lnTo>
                    <a:close/>
                    <a:moveTo>
                      <a:pt x="82778" y="64426"/>
                    </a:moveTo>
                    <a:cubicBezTo>
                      <a:pt x="82972" y="64565"/>
                      <a:pt x="83191" y="64663"/>
                      <a:pt x="83423" y="64714"/>
                    </a:cubicBezTo>
                    <a:lnTo>
                      <a:pt x="85144" y="65091"/>
                    </a:lnTo>
                    <a:lnTo>
                      <a:pt x="84723" y="65877"/>
                    </a:lnTo>
                    <a:cubicBezTo>
                      <a:pt x="84327" y="66615"/>
                      <a:pt x="84515" y="67531"/>
                      <a:pt x="85166" y="68055"/>
                    </a:cubicBezTo>
                    <a:cubicBezTo>
                      <a:pt x="85486" y="68313"/>
                      <a:pt x="85873" y="68441"/>
                      <a:pt x="86260" y="68441"/>
                    </a:cubicBezTo>
                    <a:cubicBezTo>
                      <a:pt x="86662" y="68441"/>
                      <a:pt x="87065" y="68302"/>
                      <a:pt x="87391" y="68026"/>
                    </a:cubicBezTo>
                    <a:lnTo>
                      <a:pt x="87418" y="68001"/>
                    </a:lnTo>
                    <a:lnTo>
                      <a:pt x="87694" y="69784"/>
                    </a:lnTo>
                    <a:cubicBezTo>
                      <a:pt x="86134" y="69231"/>
                      <a:pt x="84316" y="68841"/>
                      <a:pt x="82525" y="68567"/>
                    </a:cubicBezTo>
                    <a:lnTo>
                      <a:pt x="82778" y="64426"/>
                    </a:lnTo>
                    <a:close/>
                    <a:moveTo>
                      <a:pt x="32506" y="0"/>
                    </a:moveTo>
                    <a:cubicBezTo>
                      <a:pt x="31670" y="29"/>
                      <a:pt x="30973" y="645"/>
                      <a:pt x="30844" y="1472"/>
                    </a:cubicBezTo>
                    <a:lnTo>
                      <a:pt x="30474" y="3802"/>
                    </a:lnTo>
                    <a:cubicBezTo>
                      <a:pt x="30474" y="3802"/>
                      <a:pt x="27612" y="3738"/>
                      <a:pt x="27599" y="3738"/>
                    </a:cubicBezTo>
                    <a:cubicBezTo>
                      <a:pt x="27241" y="3738"/>
                      <a:pt x="26891" y="3848"/>
                      <a:pt x="26597" y="4054"/>
                    </a:cubicBezTo>
                    <a:cubicBezTo>
                      <a:pt x="25917" y="3463"/>
                      <a:pt x="24936" y="3114"/>
                      <a:pt x="23877" y="3114"/>
                    </a:cubicBezTo>
                    <a:cubicBezTo>
                      <a:pt x="22522" y="3114"/>
                      <a:pt x="21303" y="3691"/>
                      <a:pt x="20533" y="4697"/>
                    </a:cubicBezTo>
                    <a:cubicBezTo>
                      <a:pt x="20019" y="5367"/>
                      <a:pt x="19519" y="6473"/>
                      <a:pt x="19660" y="8177"/>
                    </a:cubicBezTo>
                    <a:cubicBezTo>
                      <a:pt x="18834" y="8507"/>
                      <a:pt x="17801" y="8969"/>
                      <a:pt x="16883" y="9521"/>
                    </a:cubicBezTo>
                    <a:cubicBezTo>
                      <a:pt x="16043" y="8587"/>
                      <a:pt x="14770" y="7618"/>
                      <a:pt x="13110" y="7618"/>
                    </a:cubicBezTo>
                    <a:cubicBezTo>
                      <a:pt x="12106" y="7618"/>
                      <a:pt x="11132" y="7977"/>
                      <a:pt x="10220" y="8684"/>
                    </a:cubicBezTo>
                    <a:cubicBezTo>
                      <a:pt x="9942" y="8899"/>
                      <a:pt x="9699" y="9155"/>
                      <a:pt x="9496" y="9441"/>
                    </a:cubicBezTo>
                    <a:lnTo>
                      <a:pt x="9372" y="8745"/>
                    </a:lnTo>
                    <a:cubicBezTo>
                      <a:pt x="9224" y="7914"/>
                      <a:pt x="8500" y="7308"/>
                      <a:pt x="7656" y="7308"/>
                    </a:cubicBezTo>
                    <a:cubicBezTo>
                      <a:pt x="6812" y="7308"/>
                      <a:pt x="6088" y="7914"/>
                      <a:pt x="5940" y="8745"/>
                    </a:cubicBezTo>
                    <a:lnTo>
                      <a:pt x="5411" y="11720"/>
                    </a:lnTo>
                    <a:lnTo>
                      <a:pt x="5083" y="11492"/>
                    </a:lnTo>
                    <a:cubicBezTo>
                      <a:pt x="4783" y="11287"/>
                      <a:pt x="4439" y="11187"/>
                      <a:pt x="4096" y="11187"/>
                    </a:cubicBezTo>
                    <a:cubicBezTo>
                      <a:pt x="3649" y="11187"/>
                      <a:pt x="3204" y="11358"/>
                      <a:pt x="2868" y="11691"/>
                    </a:cubicBezTo>
                    <a:cubicBezTo>
                      <a:pt x="2273" y="12280"/>
                      <a:pt x="2180" y="13208"/>
                      <a:pt x="2648" y="13903"/>
                    </a:cubicBezTo>
                    <a:lnTo>
                      <a:pt x="2933" y="14326"/>
                    </a:lnTo>
                    <a:lnTo>
                      <a:pt x="1447" y="14701"/>
                    </a:lnTo>
                    <a:cubicBezTo>
                      <a:pt x="663" y="14901"/>
                      <a:pt x="120" y="15612"/>
                      <a:pt x="133" y="16420"/>
                    </a:cubicBezTo>
                    <a:cubicBezTo>
                      <a:pt x="146" y="17226"/>
                      <a:pt x="711" y="17919"/>
                      <a:pt x="1500" y="18094"/>
                    </a:cubicBezTo>
                    <a:lnTo>
                      <a:pt x="3218" y="18470"/>
                    </a:lnTo>
                    <a:lnTo>
                      <a:pt x="2797" y="19256"/>
                    </a:lnTo>
                    <a:cubicBezTo>
                      <a:pt x="2401" y="19996"/>
                      <a:pt x="2589" y="20910"/>
                      <a:pt x="3240" y="21436"/>
                    </a:cubicBezTo>
                    <a:cubicBezTo>
                      <a:pt x="3560" y="21693"/>
                      <a:pt x="3947" y="21822"/>
                      <a:pt x="4334" y="21822"/>
                    </a:cubicBezTo>
                    <a:cubicBezTo>
                      <a:pt x="4736" y="21822"/>
                      <a:pt x="5139" y="21683"/>
                      <a:pt x="5465" y="21406"/>
                    </a:cubicBezTo>
                    <a:lnTo>
                      <a:pt x="5492" y="21382"/>
                    </a:lnTo>
                    <a:lnTo>
                      <a:pt x="5898" y="24011"/>
                    </a:lnTo>
                    <a:cubicBezTo>
                      <a:pt x="4777" y="24052"/>
                      <a:pt x="3985" y="25123"/>
                      <a:pt x="4276" y="26206"/>
                    </a:cubicBezTo>
                    <a:lnTo>
                      <a:pt x="5244" y="29814"/>
                    </a:lnTo>
                    <a:lnTo>
                      <a:pt x="1198" y="31506"/>
                    </a:lnTo>
                    <a:cubicBezTo>
                      <a:pt x="434" y="31827"/>
                      <a:pt x="1" y="32643"/>
                      <a:pt x="163" y="33456"/>
                    </a:cubicBezTo>
                    <a:cubicBezTo>
                      <a:pt x="328" y="34270"/>
                      <a:pt x="1041" y="34855"/>
                      <a:pt x="1869" y="34857"/>
                    </a:cubicBezTo>
                    <a:cubicBezTo>
                      <a:pt x="1897" y="34857"/>
                      <a:pt x="1926" y="34857"/>
                      <a:pt x="1955" y="34855"/>
                    </a:cubicBezTo>
                    <a:lnTo>
                      <a:pt x="6678" y="34628"/>
                    </a:lnTo>
                    <a:lnTo>
                      <a:pt x="7697" y="39106"/>
                    </a:lnTo>
                    <a:cubicBezTo>
                      <a:pt x="7878" y="39899"/>
                      <a:pt x="8583" y="40462"/>
                      <a:pt x="9396" y="40462"/>
                    </a:cubicBezTo>
                    <a:cubicBezTo>
                      <a:pt x="9417" y="40462"/>
                      <a:pt x="9439" y="40460"/>
                      <a:pt x="9461" y="40460"/>
                    </a:cubicBezTo>
                    <a:cubicBezTo>
                      <a:pt x="10145" y="40435"/>
                      <a:pt x="10751" y="40011"/>
                      <a:pt x="11010" y="39378"/>
                    </a:cubicBezTo>
                    <a:cubicBezTo>
                      <a:pt x="11055" y="39825"/>
                      <a:pt x="11106" y="40270"/>
                      <a:pt x="11161" y="40709"/>
                    </a:cubicBezTo>
                    <a:lnTo>
                      <a:pt x="11103" y="40709"/>
                    </a:lnTo>
                    <a:cubicBezTo>
                      <a:pt x="10048" y="40709"/>
                      <a:pt x="9146" y="41206"/>
                      <a:pt x="8631" y="42070"/>
                    </a:cubicBezTo>
                    <a:lnTo>
                      <a:pt x="8617" y="42097"/>
                    </a:lnTo>
                    <a:cubicBezTo>
                      <a:pt x="8256" y="42235"/>
                      <a:pt x="7929" y="42448"/>
                      <a:pt x="7659" y="42723"/>
                    </a:cubicBezTo>
                    <a:cubicBezTo>
                      <a:pt x="7222" y="43168"/>
                      <a:pt x="6966" y="43756"/>
                      <a:pt x="6909" y="44368"/>
                    </a:cubicBezTo>
                    <a:cubicBezTo>
                      <a:pt x="6774" y="44566"/>
                      <a:pt x="6668" y="44782"/>
                      <a:pt x="6597" y="45012"/>
                    </a:cubicBezTo>
                    <a:cubicBezTo>
                      <a:pt x="5789" y="45208"/>
                      <a:pt x="5232" y="45949"/>
                      <a:pt x="5267" y="46780"/>
                    </a:cubicBezTo>
                    <a:lnTo>
                      <a:pt x="5370" y="49137"/>
                    </a:lnTo>
                    <a:lnTo>
                      <a:pt x="2577" y="49636"/>
                    </a:lnTo>
                    <a:cubicBezTo>
                      <a:pt x="1746" y="49788"/>
                      <a:pt x="1143" y="50513"/>
                      <a:pt x="1146" y="51358"/>
                    </a:cubicBezTo>
                    <a:cubicBezTo>
                      <a:pt x="1149" y="52202"/>
                      <a:pt x="1756" y="52923"/>
                      <a:pt x="2589" y="53070"/>
                    </a:cubicBezTo>
                    <a:lnTo>
                      <a:pt x="5651" y="53597"/>
                    </a:lnTo>
                    <a:lnTo>
                      <a:pt x="5665" y="56605"/>
                    </a:lnTo>
                    <a:cubicBezTo>
                      <a:pt x="5667" y="56925"/>
                      <a:pt x="5757" y="57239"/>
                      <a:pt x="5925" y="57512"/>
                    </a:cubicBezTo>
                    <a:cubicBezTo>
                      <a:pt x="5665" y="57766"/>
                      <a:pt x="5489" y="58096"/>
                      <a:pt x="5427" y="58455"/>
                    </a:cubicBezTo>
                    <a:lnTo>
                      <a:pt x="5276" y="59301"/>
                    </a:lnTo>
                    <a:cubicBezTo>
                      <a:pt x="5203" y="59291"/>
                      <a:pt x="5129" y="59286"/>
                      <a:pt x="5055" y="59286"/>
                    </a:cubicBezTo>
                    <a:cubicBezTo>
                      <a:pt x="3958" y="59286"/>
                      <a:pt x="3134" y="60288"/>
                      <a:pt x="3344" y="61365"/>
                    </a:cubicBezTo>
                    <a:lnTo>
                      <a:pt x="3328" y="61369"/>
                    </a:lnTo>
                    <a:cubicBezTo>
                      <a:pt x="2545" y="61568"/>
                      <a:pt x="2002" y="62279"/>
                      <a:pt x="2015" y="63087"/>
                    </a:cubicBezTo>
                    <a:cubicBezTo>
                      <a:pt x="2028" y="63895"/>
                      <a:pt x="2593" y="64588"/>
                      <a:pt x="3382" y="64762"/>
                    </a:cubicBezTo>
                    <a:lnTo>
                      <a:pt x="3507" y="64790"/>
                    </a:lnTo>
                    <a:cubicBezTo>
                      <a:pt x="3387" y="65265"/>
                      <a:pt x="3472" y="65771"/>
                      <a:pt x="3743" y="66181"/>
                    </a:cubicBezTo>
                    <a:cubicBezTo>
                      <a:pt x="3342" y="66569"/>
                      <a:pt x="3057" y="67090"/>
                      <a:pt x="2927" y="67690"/>
                    </a:cubicBezTo>
                    <a:cubicBezTo>
                      <a:pt x="2820" y="68190"/>
                      <a:pt x="2805" y="68667"/>
                      <a:pt x="2810" y="69083"/>
                    </a:cubicBezTo>
                    <a:cubicBezTo>
                      <a:pt x="2042" y="69447"/>
                      <a:pt x="1319" y="69976"/>
                      <a:pt x="1125" y="70976"/>
                    </a:cubicBezTo>
                    <a:cubicBezTo>
                      <a:pt x="851" y="72389"/>
                      <a:pt x="1990" y="73465"/>
                      <a:pt x="2420" y="73871"/>
                    </a:cubicBezTo>
                    <a:cubicBezTo>
                      <a:pt x="2699" y="74135"/>
                      <a:pt x="3031" y="74375"/>
                      <a:pt x="3421" y="74595"/>
                    </a:cubicBezTo>
                    <a:cubicBezTo>
                      <a:pt x="4016" y="76947"/>
                      <a:pt x="7666" y="78010"/>
                      <a:pt x="10471" y="78616"/>
                    </a:cubicBezTo>
                    <a:cubicBezTo>
                      <a:pt x="14302" y="79441"/>
                      <a:pt x="19369" y="79896"/>
                      <a:pt x="24741" y="79896"/>
                    </a:cubicBezTo>
                    <a:cubicBezTo>
                      <a:pt x="30113" y="79896"/>
                      <a:pt x="35180" y="79441"/>
                      <a:pt x="39011" y="78616"/>
                    </a:cubicBezTo>
                    <a:cubicBezTo>
                      <a:pt x="42072" y="77954"/>
                      <a:pt x="46144" y="76748"/>
                      <a:pt x="46144" y="73913"/>
                    </a:cubicBezTo>
                    <a:cubicBezTo>
                      <a:pt x="46144" y="71880"/>
                      <a:pt x="43981" y="70746"/>
                      <a:pt x="42394" y="70158"/>
                    </a:cubicBezTo>
                    <a:cubicBezTo>
                      <a:pt x="42398" y="69170"/>
                      <a:pt x="42402" y="67897"/>
                      <a:pt x="42404" y="66646"/>
                    </a:cubicBezTo>
                    <a:cubicBezTo>
                      <a:pt x="42562" y="66691"/>
                      <a:pt x="42723" y="66713"/>
                      <a:pt x="42883" y="66713"/>
                    </a:cubicBezTo>
                    <a:cubicBezTo>
                      <a:pt x="43293" y="66713"/>
                      <a:pt x="43695" y="66568"/>
                      <a:pt x="44014" y="66295"/>
                    </a:cubicBezTo>
                    <a:lnTo>
                      <a:pt x="44043" y="66271"/>
                    </a:lnTo>
                    <a:lnTo>
                      <a:pt x="44482" y="69117"/>
                    </a:lnTo>
                    <a:cubicBezTo>
                      <a:pt x="44613" y="69968"/>
                      <a:pt x="45344" y="70595"/>
                      <a:pt x="46204" y="70595"/>
                    </a:cubicBezTo>
                    <a:cubicBezTo>
                      <a:pt x="47064" y="70595"/>
                      <a:pt x="47795" y="69968"/>
                      <a:pt x="47927" y="69119"/>
                    </a:cubicBezTo>
                    <a:lnTo>
                      <a:pt x="48365" y="66271"/>
                    </a:lnTo>
                    <a:lnTo>
                      <a:pt x="48392" y="66295"/>
                    </a:lnTo>
                    <a:cubicBezTo>
                      <a:pt x="48718" y="66572"/>
                      <a:pt x="49121" y="66711"/>
                      <a:pt x="49523" y="66711"/>
                    </a:cubicBezTo>
                    <a:cubicBezTo>
                      <a:pt x="49910" y="66711"/>
                      <a:pt x="50297" y="66582"/>
                      <a:pt x="50617" y="66324"/>
                    </a:cubicBezTo>
                    <a:cubicBezTo>
                      <a:pt x="51270" y="65798"/>
                      <a:pt x="51456" y="64884"/>
                      <a:pt x="51061" y="64145"/>
                    </a:cubicBezTo>
                    <a:lnTo>
                      <a:pt x="50639" y="63358"/>
                    </a:lnTo>
                    <a:lnTo>
                      <a:pt x="52360" y="62982"/>
                    </a:lnTo>
                    <a:cubicBezTo>
                      <a:pt x="53149" y="62809"/>
                      <a:pt x="53714" y="62116"/>
                      <a:pt x="53727" y="61308"/>
                    </a:cubicBezTo>
                    <a:cubicBezTo>
                      <a:pt x="53740" y="60500"/>
                      <a:pt x="53197" y="59788"/>
                      <a:pt x="52413" y="59590"/>
                    </a:cubicBezTo>
                    <a:lnTo>
                      <a:pt x="50925" y="59214"/>
                    </a:lnTo>
                    <a:lnTo>
                      <a:pt x="51212" y="58791"/>
                    </a:lnTo>
                    <a:cubicBezTo>
                      <a:pt x="51363" y="58567"/>
                      <a:pt x="51460" y="58311"/>
                      <a:pt x="51495" y="58043"/>
                    </a:cubicBezTo>
                    <a:cubicBezTo>
                      <a:pt x="51539" y="58045"/>
                      <a:pt x="51581" y="58047"/>
                      <a:pt x="51623" y="58047"/>
                    </a:cubicBezTo>
                    <a:cubicBezTo>
                      <a:pt x="51625" y="58047"/>
                      <a:pt x="51627" y="58047"/>
                      <a:pt x="51628" y="58047"/>
                    </a:cubicBezTo>
                    <a:cubicBezTo>
                      <a:pt x="52083" y="58047"/>
                      <a:pt x="52518" y="57868"/>
                      <a:pt x="52842" y="57550"/>
                    </a:cubicBezTo>
                    <a:lnTo>
                      <a:pt x="54202" y="56217"/>
                    </a:lnTo>
                    <a:lnTo>
                      <a:pt x="55558" y="57897"/>
                    </a:lnTo>
                    <a:cubicBezTo>
                      <a:pt x="55898" y="58317"/>
                      <a:pt x="56400" y="58543"/>
                      <a:pt x="56913" y="58543"/>
                    </a:cubicBezTo>
                    <a:cubicBezTo>
                      <a:pt x="57179" y="58543"/>
                      <a:pt x="57447" y="58483"/>
                      <a:pt x="57697" y="58356"/>
                    </a:cubicBezTo>
                    <a:cubicBezTo>
                      <a:pt x="58430" y="57987"/>
                      <a:pt x="58806" y="57158"/>
                      <a:pt x="58601" y="56363"/>
                    </a:cubicBezTo>
                    <a:lnTo>
                      <a:pt x="57866" y="53542"/>
                    </a:lnTo>
                    <a:lnTo>
                      <a:pt x="58995" y="53004"/>
                    </a:lnTo>
                    <a:lnTo>
                      <a:pt x="60598" y="54343"/>
                    </a:lnTo>
                    <a:cubicBezTo>
                      <a:pt x="60585" y="54930"/>
                      <a:pt x="60604" y="55518"/>
                      <a:pt x="60653" y="56104"/>
                    </a:cubicBezTo>
                    <a:cubicBezTo>
                      <a:pt x="60774" y="57567"/>
                      <a:pt x="61057" y="58909"/>
                      <a:pt x="61496" y="60093"/>
                    </a:cubicBezTo>
                    <a:cubicBezTo>
                      <a:pt x="61747" y="60775"/>
                      <a:pt x="62064" y="61429"/>
                      <a:pt x="62444" y="62048"/>
                    </a:cubicBezTo>
                    <a:lnTo>
                      <a:pt x="62861" y="68869"/>
                    </a:lnTo>
                    <a:cubicBezTo>
                      <a:pt x="57690" y="69895"/>
                      <a:pt x="55070" y="71588"/>
                      <a:pt x="55070" y="73913"/>
                    </a:cubicBezTo>
                    <a:cubicBezTo>
                      <a:pt x="55070" y="76007"/>
                      <a:pt x="57104" y="77540"/>
                      <a:pt x="61288" y="78601"/>
                    </a:cubicBezTo>
                    <a:cubicBezTo>
                      <a:pt x="64587" y="79437"/>
                      <a:pt x="68942" y="79896"/>
                      <a:pt x="73555" y="79896"/>
                    </a:cubicBezTo>
                    <a:cubicBezTo>
                      <a:pt x="78166" y="79896"/>
                      <a:pt x="82522" y="79437"/>
                      <a:pt x="85817" y="78601"/>
                    </a:cubicBezTo>
                    <a:cubicBezTo>
                      <a:pt x="90001" y="77540"/>
                      <a:pt x="92035" y="76007"/>
                      <a:pt x="92035" y="73912"/>
                    </a:cubicBezTo>
                    <a:cubicBezTo>
                      <a:pt x="92035" y="73024"/>
                      <a:pt x="91644" y="72267"/>
                      <a:pt x="90979" y="71621"/>
                    </a:cubicBezTo>
                    <a:cubicBezTo>
                      <a:pt x="91146" y="71393"/>
                      <a:pt x="91256" y="71129"/>
                      <a:pt x="91300" y="70850"/>
                    </a:cubicBezTo>
                    <a:lnTo>
                      <a:pt x="91739" y="68001"/>
                    </a:lnTo>
                    <a:lnTo>
                      <a:pt x="91768" y="68026"/>
                    </a:lnTo>
                    <a:cubicBezTo>
                      <a:pt x="92093" y="68302"/>
                      <a:pt x="92495" y="68441"/>
                      <a:pt x="92897" y="68441"/>
                    </a:cubicBezTo>
                    <a:cubicBezTo>
                      <a:pt x="93284" y="68441"/>
                      <a:pt x="93671" y="68312"/>
                      <a:pt x="93991" y="68055"/>
                    </a:cubicBezTo>
                    <a:cubicBezTo>
                      <a:pt x="94644" y="67529"/>
                      <a:pt x="94830" y="66615"/>
                      <a:pt x="94436" y="65877"/>
                    </a:cubicBezTo>
                    <a:lnTo>
                      <a:pt x="94014" y="65089"/>
                    </a:lnTo>
                    <a:lnTo>
                      <a:pt x="95734" y="64714"/>
                    </a:lnTo>
                    <a:cubicBezTo>
                      <a:pt x="96523" y="64540"/>
                      <a:pt x="97089" y="63847"/>
                      <a:pt x="97103" y="63039"/>
                    </a:cubicBezTo>
                    <a:cubicBezTo>
                      <a:pt x="97116" y="62231"/>
                      <a:pt x="96572" y="61520"/>
                      <a:pt x="95789" y="61321"/>
                    </a:cubicBezTo>
                    <a:lnTo>
                      <a:pt x="94301" y="60946"/>
                    </a:lnTo>
                    <a:lnTo>
                      <a:pt x="94587" y="60522"/>
                    </a:lnTo>
                    <a:cubicBezTo>
                      <a:pt x="95024" y="59874"/>
                      <a:pt x="94975" y="59012"/>
                      <a:pt x="94468" y="58416"/>
                    </a:cubicBezTo>
                    <a:cubicBezTo>
                      <a:pt x="94129" y="58018"/>
                      <a:pt x="93641" y="57803"/>
                      <a:pt x="93142" y="57803"/>
                    </a:cubicBezTo>
                    <a:cubicBezTo>
                      <a:pt x="92894" y="57803"/>
                      <a:pt x="92644" y="57856"/>
                      <a:pt x="92409" y="57966"/>
                    </a:cubicBezTo>
                    <a:cubicBezTo>
                      <a:pt x="92199" y="57482"/>
                      <a:pt x="91897" y="57006"/>
                      <a:pt x="91505" y="56547"/>
                    </a:cubicBezTo>
                    <a:lnTo>
                      <a:pt x="91383" y="55866"/>
                    </a:lnTo>
                    <a:cubicBezTo>
                      <a:pt x="92195" y="55808"/>
                      <a:pt x="92858" y="55196"/>
                      <a:pt x="92981" y="54392"/>
                    </a:cubicBezTo>
                    <a:lnTo>
                      <a:pt x="93105" y="53593"/>
                    </a:lnTo>
                    <a:cubicBezTo>
                      <a:pt x="93138" y="53594"/>
                      <a:pt x="93172" y="53596"/>
                      <a:pt x="93205" y="53596"/>
                    </a:cubicBezTo>
                    <a:cubicBezTo>
                      <a:pt x="94343" y="53596"/>
                      <a:pt x="95174" y="52523"/>
                      <a:pt x="94895" y="51422"/>
                    </a:cubicBezTo>
                    <a:lnTo>
                      <a:pt x="95020" y="51394"/>
                    </a:lnTo>
                    <a:cubicBezTo>
                      <a:pt x="95800" y="51223"/>
                      <a:pt x="96364" y="50541"/>
                      <a:pt x="96388" y="49742"/>
                    </a:cubicBezTo>
                    <a:cubicBezTo>
                      <a:pt x="96411" y="48943"/>
                      <a:pt x="95888" y="48230"/>
                      <a:pt x="95117" y="48014"/>
                    </a:cubicBezTo>
                    <a:cubicBezTo>
                      <a:pt x="95343" y="47514"/>
                      <a:pt x="95402" y="46965"/>
                      <a:pt x="95290" y="46452"/>
                    </a:cubicBezTo>
                    <a:cubicBezTo>
                      <a:pt x="95412" y="46145"/>
                      <a:pt x="95476" y="45820"/>
                      <a:pt x="95479" y="45491"/>
                    </a:cubicBezTo>
                    <a:cubicBezTo>
                      <a:pt x="95484" y="45090"/>
                      <a:pt x="95389" y="44696"/>
                      <a:pt x="95205" y="44342"/>
                    </a:cubicBezTo>
                    <a:cubicBezTo>
                      <a:pt x="95222" y="43727"/>
                      <a:pt x="95039" y="43112"/>
                      <a:pt x="94658" y="42618"/>
                    </a:cubicBezTo>
                    <a:cubicBezTo>
                      <a:pt x="94421" y="42313"/>
                      <a:pt x="94123" y="42062"/>
                      <a:pt x="93782" y="41883"/>
                    </a:cubicBezTo>
                    <a:cubicBezTo>
                      <a:pt x="93778" y="41873"/>
                      <a:pt x="93775" y="41864"/>
                      <a:pt x="93770" y="41855"/>
                    </a:cubicBezTo>
                    <a:cubicBezTo>
                      <a:pt x="93327" y="40851"/>
                      <a:pt x="92337" y="40218"/>
                      <a:pt x="91172" y="40184"/>
                    </a:cubicBezTo>
                    <a:cubicBezTo>
                      <a:pt x="91527" y="39622"/>
                      <a:pt x="91771" y="38997"/>
                      <a:pt x="91893" y="38343"/>
                    </a:cubicBezTo>
                    <a:lnTo>
                      <a:pt x="92750" y="39266"/>
                    </a:lnTo>
                    <a:cubicBezTo>
                      <a:pt x="93090" y="39630"/>
                      <a:pt x="93555" y="39820"/>
                      <a:pt x="94026" y="39820"/>
                    </a:cubicBezTo>
                    <a:cubicBezTo>
                      <a:pt x="94332" y="39820"/>
                      <a:pt x="94640" y="39740"/>
                      <a:pt x="94917" y="39575"/>
                    </a:cubicBezTo>
                    <a:cubicBezTo>
                      <a:pt x="95623" y="39155"/>
                      <a:pt x="95940" y="38299"/>
                      <a:pt x="95678" y="37522"/>
                    </a:cubicBezTo>
                    <a:lnTo>
                      <a:pt x="94254" y="33294"/>
                    </a:lnTo>
                    <a:lnTo>
                      <a:pt x="97020" y="31734"/>
                    </a:lnTo>
                    <a:cubicBezTo>
                      <a:pt x="97707" y="31343"/>
                      <a:pt x="98047" y="30538"/>
                      <a:pt x="97847" y="29773"/>
                    </a:cubicBezTo>
                    <a:cubicBezTo>
                      <a:pt x="97645" y="29007"/>
                      <a:pt x="96954" y="28474"/>
                      <a:pt x="96164" y="28473"/>
                    </a:cubicBezTo>
                    <a:cubicBezTo>
                      <a:pt x="96133" y="28473"/>
                      <a:pt x="96103" y="28473"/>
                      <a:pt x="96072" y="28474"/>
                    </a:cubicBezTo>
                    <a:lnTo>
                      <a:pt x="92987" y="28635"/>
                    </a:lnTo>
                    <a:lnTo>
                      <a:pt x="92753" y="25049"/>
                    </a:lnTo>
                    <a:cubicBezTo>
                      <a:pt x="92709" y="24396"/>
                      <a:pt x="92304" y="23822"/>
                      <a:pt x="91704" y="23564"/>
                    </a:cubicBezTo>
                    <a:cubicBezTo>
                      <a:pt x="91482" y="23468"/>
                      <a:pt x="91247" y="23421"/>
                      <a:pt x="91013" y="23421"/>
                    </a:cubicBezTo>
                    <a:cubicBezTo>
                      <a:pt x="90614" y="23421"/>
                      <a:pt x="90220" y="23558"/>
                      <a:pt x="89902" y="23821"/>
                    </a:cubicBezTo>
                    <a:cubicBezTo>
                      <a:pt x="89594" y="23198"/>
                      <a:pt x="89238" y="22599"/>
                      <a:pt x="88838" y="22031"/>
                    </a:cubicBezTo>
                    <a:lnTo>
                      <a:pt x="92614" y="18246"/>
                    </a:lnTo>
                    <a:cubicBezTo>
                      <a:pt x="92663" y="18251"/>
                      <a:pt x="92712" y="18251"/>
                      <a:pt x="92762" y="18251"/>
                    </a:cubicBezTo>
                    <a:cubicBezTo>
                      <a:pt x="94651" y="18251"/>
                      <a:pt x="96187" y="16713"/>
                      <a:pt x="96187" y="14826"/>
                    </a:cubicBezTo>
                    <a:cubicBezTo>
                      <a:pt x="96187" y="12936"/>
                      <a:pt x="94651" y="11400"/>
                      <a:pt x="92762" y="11400"/>
                    </a:cubicBezTo>
                    <a:cubicBezTo>
                      <a:pt x="90889" y="11400"/>
                      <a:pt x="89361" y="12913"/>
                      <a:pt x="89338" y="14781"/>
                    </a:cubicBezTo>
                    <a:cubicBezTo>
                      <a:pt x="87971" y="16043"/>
                      <a:pt x="86651" y="17328"/>
                      <a:pt x="85403" y="18610"/>
                    </a:cubicBezTo>
                    <a:cubicBezTo>
                      <a:pt x="82804" y="16662"/>
                      <a:pt x="78996" y="14698"/>
                      <a:pt x="74890" y="14118"/>
                    </a:cubicBezTo>
                    <a:lnTo>
                      <a:pt x="75142" y="10392"/>
                    </a:lnTo>
                    <a:cubicBezTo>
                      <a:pt x="75181" y="10360"/>
                      <a:pt x="75219" y="10329"/>
                      <a:pt x="75256" y="10296"/>
                    </a:cubicBezTo>
                    <a:cubicBezTo>
                      <a:pt x="76297" y="9389"/>
                      <a:pt x="76691" y="7945"/>
                      <a:pt x="76255" y="6634"/>
                    </a:cubicBezTo>
                    <a:cubicBezTo>
                      <a:pt x="75819" y="5323"/>
                      <a:pt x="74639" y="4403"/>
                      <a:pt x="73261" y="4300"/>
                    </a:cubicBezTo>
                    <a:cubicBezTo>
                      <a:pt x="73175" y="4294"/>
                      <a:pt x="73089" y="4290"/>
                      <a:pt x="73004" y="4290"/>
                    </a:cubicBezTo>
                    <a:cubicBezTo>
                      <a:pt x="71723" y="4290"/>
                      <a:pt x="70541" y="5008"/>
                      <a:pt x="69954" y="6162"/>
                    </a:cubicBezTo>
                    <a:cubicBezTo>
                      <a:pt x="69327" y="7392"/>
                      <a:pt x="69500" y="8879"/>
                      <a:pt x="70395" y="9933"/>
                    </a:cubicBezTo>
                    <a:cubicBezTo>
                      <a:pt x="70240" y="11358"/>
                      <a:pt x="70115" y="12777"/>
                      <a:pt x="70021" y="14170"/>
                    </a:cubicBezTo>
                    <a:cubicBezTo>
                      <a:pt x="66995" y="14727"/>
                      <a:pt x="64463" y="16320"/>
                      <a:pt x="62606" y="18842"/>
                    </a:cubicBezTo>
                    <a:lnTo>
                      <a:pt x="62022" y="19050"/>
                    </a:lnTo>
                    <a:cubicBezTo>
                      <a:pt x="61192" y="19347"/>
                      <a:pt x="60714" y="20213"/>
                      <a:pt x="60906" y="21072"/>
                    </a:cubicBezTo>
                    <a:cubicBezTo>
                      <a:pt x="60674" y="20966"/>
                      <a:pt x="60429" y="20916"/>
                      <a:pt x="60187" y="20916"/>
                    </a:cubicBezTo>
                    <a:cubicBezTo>
                      <a:pt x="59635" y="20916"/>
                      <a:pt x="59098" y="21178"/>
                      <a:pt x="58763" y="21653"/>
                    </a:cubicBezTo>
                    <a:lnTo>
                      <a:pt x="58136" y="22539"/>
                    </a:lnTo>
                    <a:cubicBezTo>
                      <a:pt x="57569" y="23341"/>
                      <a:pt x="57777" y="24453"/>
                      <a:pt x="58595" y="24997"/>
                    </a:cubicBezTo>
                    <a:lnTo>
                      <a:pt x="58638" y="25024"/>
                    </a:lnTo>
                    <a:cubicBezTo>
                      <a:pt x="58111" y="25908"/>
                      <a:pt x="57658" y="26831"/>
                      <a:pt x="57277" y="27785"/>
                    </a:cubicBezTo>
                    <a:cubicBezTo>
                      <a:pt x="56933" y="27694"/>
                      <a:pt x="56578" y="27647"/>
                      <a:pt x="56222" y="27646"/>
                    </a:cubicBezTo>
                    <a:cubicBezTo>
                      <a:pt x="54996" y="27646"/>
                      <a:pt x="53268" y="28205"/>
                      <a:pt x="52001" y="30872"/>
                    </a:cubicBezTo>
                    <a:cubicBezTo>
                      <a:pt x="50739" y="33525"/>
                      <a:pt x="50822" y="36324"/>
                      <a:pt x="52227" y="38548"/>
                    </a:cubicBezTo>
                    <a:cubicBezTo>
                      <a:pt x="52419" y="38851"/>
                      <a:pt x="52634" y="39141"/>
                      <a:pt x="52870" y="39412"/>
                    </a:cubicBezTo>
                    <a:cubicBezTo>
                      <a:pt x="52752" y="39536"/>
                      <a:pt x="52646" y="39673"/>
                      <a:pt x="52554" y="39816"/>
                    </a:cubicBezTo>
                    <a:lnTo>
                      <a:pt x="52540" y="39838"/>
                    </a:lnTo>
                    <a:cubicBezTo>
                      <a:pt x="52504" y="39850"/>
                      <a:pt x="52469" y="39863"/>
                      <a:pt x="52432" y="39877"/>
                    </a:cubicBezTo>
                    <a:cubicBezTo>
                      <a:pt x="52355" y="39827"/>
                      <a:pt x="52277" y="39779"/>
                      <a:pt x="52195" y="39735"/>
                    </a:cubicBezTo>
                    <a:cubicBezTo>
                      <a:pt x="52191" y="39726"/>
                      <a:pt x="52187" y="39718"/>
                      <a:pt x="52182" y="39709"/>
                    </a:cubicBezTo>
                    <a:cubicBezTo>
                      <a:pt x="51728" y="38677"/>
                      <a:pt x="50694" y="38038"/>
                      <a:pt x="49490" y="38038"/>
                    </a:cubicBezTo>
                    <a:cubicBezTo>
                      <a:pt x="49123" y="38038"/>
                      <a:pt x="48762" y="38093"/>
                      <a:pt x="48414" y="38205"/>
                    </a:cubicBezTo>
                    <a:cubicBezTo>
                      <a:pt x="48225" y="38075"/>
                      <a:pt x="48018" y="37975"/>
                      <a:pt x="47798" y="37910"/>
                    </a:cubicBezTo>
                    <a:cubicBezTo>
                      <a:pt x="47586" y="37846"/>
                      <a:pt x="47364" y="37814"/>
                      <a:pt x="47141" y="37814"/>
                    </a:cubicBezTo>
                    <a:cubicBezTo>
                      <a:pt x="46588" y="37814"/>
                      <a:pt x="46141" y="38009"/>
                      <a:pt x="45855" y="38154"/>
                    </a:cubicBezTo>
                    <a:cubicBezTo>
                      <a:pt x="45261" y="38456"/>
                      <a:pt x="44829" y="38872"/>
                      <a:pt x="44482" y="39206"/>
                    </a:cubicBezTo>
                    <a:lnTo>
                      <a:pt x="44454" y="39234"/>
                    </a:lnTo>
                    <a:cubicBezTo>
                      <a:pt x="44103" y="39572"/>
                      <a:pt x="43760" y="39927"/>
                      <a:pt x="43434" y="40289"/>
                    </a:cubicBezTo>
                    <a:cubicBezTo>
                      <a:pt x="43372" y="40358"/>
                      <a:pt x="43309" y="40428"/>
                      <a:pt x="43248" y="40499"/>
                    </a:cubicBezTo>
                    <a:cubicBezTo>
                      <a:pt x="44225" y="39065"/>
                      <a:pt x="44975" y="37490"/>
                      <a:pt x="45473" y="35829"/>
                    </a:cubicBezTo>
                    <a:cubicBezTo>
                      <a:pt x="46156" y="33559"/>
                      <a:pt x="46316" y="31164"/>
                      <a:pt x="45938" y="28823"/>
                    </a:cubicBezTo>
                    <a:lnTo>
                      <a:pt x="45938" y="28823"/>
                    </a:lnTo>
                    <a:lnTo>
                      <a:pt x="46388" y="29597"/>
                    </a:lnTo>
                    <a:cubicBezTo>
                      <a:pt x="46708" y="30143"/>
                      <a:pt x="47287" y="30460"/>
                      <a:pt x="47893" y="30460"/>
                    </a:cubicBezTo>
                    <a:cubicBezTo>
                      <a:pt x="48073" y="30460"/>
                      <a:pt x="48256" y="30432"/>
                      <a:pt x="48435" y="30373"/>
                    </a:cubicBezTo>
                    <a:cubicBezTo>
                      <a:pt x="49214" y="30119"/>
                      <a:pt x="49711" y="29356"/>
                      <a:pt x="49628" y="28540"/>
                    </a:cubicBezTo>
                    <a:lnTo>
                      <a:pt x="48876" y="21291"/>
                    </a:lnTo>
                    <a:lnTo>
                      <a:pt x="54035" y="19737"/>
                    </a:lnTo>
                    <a:cubicBezTo>
                      <a:pt x="54808" y="19503"/>
                      <a:pt x="55320" y="18768"/>
                      <a:pt x="55270" y="17962"/>
                    </a:cubicBezTo>
                    <a:cubicBezTo>
                      <a:pt x="55220" y="17155"/>
                      <a:pt x="54622" y="16488"/>
                      <a:pt x="53826" y="16351"/>
                    </a:cubicBezTo>
                    <a:lnTo>
                      <a:pt x="48512" y="15443"/>
                    </a:lnTo>
                    <a:lnTo>
                      <a:pt x="49468" y="9378"/>
                    </a:lnTo>
                    <a:cubicBezTo>
                      <a:pt x="49596" y="8552"/>
                      <a:pt x="49122" y="7753"/>
                      <a:pt x="48337" y="7469"/>
                    </a:cubicBezTo>
                    <a:cubicBezTo>
                      <a:pt x="48143" y="7399"/>
                      <a:pt x="47942" y="7366"/>
                      <a:pt x="47745" y="7366"/>
                    </a:cubicBezTo>
                    <a:cubicBezTo>
                      <a:pt x="47145" y="7366"/>
                      <a:pt x="46570" y="7676"/>
                      <a:pt x="46248" y="8216"/>
                    </a:cubicBezTo>
                    <a:lnTo>
                      <a:pt x="43053" y="13595"/>
                    </a:lnTo>
                    <a:lnTo>
                      <a:pt x="37900" y="11403"/>
                    </a:lnTo>
                    <a:cubicBezTo>
                      <a:pt x="38067" y="10943"/>
                      <a:pt x="38034" y="10433"/>
                      <a:pt x="37806" y="9998"/>
                    </a:cubicBezTo>
                    <a:lnTo>
                      <a:pt x="36451" y="7416"/>
                    </a:lnTo>
                    <a:lnTo>
                      <a:pt x="37990" y="6192"/>
                    </a:lnTo>
                    <a:cubicBezTo>
                      <a:pt x="38621" y="5688"/>
                      <a:pt x="38823" y="4816"/>
                      <a:pt x="38479" y="4085"/>
                    </a:cubicBezTo>
                    <a:cubicBezTo>
                      <a:pt x="38186" y="3466"/>
                      <a:pt x="37565" y="3085"/>
                      <a:pt x="36901" y="3085"/>
                    </a:cubicBezTo>
                    <a:cubicBezTo>
                      <a:pt x="36782" y="3085"/>
                      <a:pt x="36661" y="3097"/>
                      <a:pt x="36540" y="3123"/>
                    </a:cubicBezTo>
                    <a:lnTo>
                      <a:pt x="34753" y="3505"/>
                    </a:lnTo>
                    <a:lnTo>
                      <a:pt x="34264" y="1357"/>
                    </a:lnTo>
                    <a:cubicBezTo>
                      <a:pt x="34084" y="564"/>
                      <a:pt x="33379" y="0"/>
                      <a:pt x="325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chemeClr val="accent4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8" name="Google Shape;2358;p73"/>
            <p:cNvSpPr/>
            <p:nvPr/>
          </p:nvSpPr>
          <p:spPr>
            <a:xfrm>
              <a:off x="6957195" y="194954"/>
              <a:ext cx="202102" cy="226189"/>
            </a:xfrm>
            <a:custGeom>
              <a:avLst/>
              <a:gdLst/>
              <a:ahLst/>
              <a:cxnLst/>
              <a:rect l="l" t="t" r="r" b="b"/>
              <a:pathLst>
                <a:path w="7216" h="8076" extrusionOk="0">
                  <a:moveTo>
                    <a:pt x="5562" y="1"/>
                  </a:moveTo>
                  <a:lnTo>
                    <a:pt x="3388" y="2429"/>
                  </a:lnTo>
                  <a:lnTo>
                    <a:pt x="359" y="374"/>
                  </a:lnTo>
                  <a:lnTo>
                    <a:pt x="2607" y="3480"/>
                  </a:lnTo>
                  <a:lnTo>
                    <a:pt x="0" y="6177"/>
                  </a:lnTo>
                  <a:lnTo>
                    <a:pt x="2918" y="4842"/>
                  </a:lnTo>
                  <a:lnTo>
                    <a:pt x="4037" y="8075"/>
                  </a:lnTo>
                  <a:lnTo>
                    <a:pt x="4369" y="4433"/>
                  </a:lnTo>
                  <a:lnTo>
                    <a:pt x="7216" y="4153"/>
                  </a:lnTo>
                  <a:lnTo>
                    <a:pt x="4431" y="3093"/>
                  </a:lnTo>
                  <a:lnTo>
                    <a:pt x="55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3"/>
            <p:cNvSpPr/>
            <p:nvPr/>
          </p:nvSpPr>
          <p:spPr>
            <a:xfrm>
              <a:off x="7058247" y="308049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0" y="5646"/>
                  </a:lnTo>
                  <a:lnTo>
                    <a:pt x="2220" y="3877"/>
                  </a:lnTo>
                  <a:lnTo>
                    <a:pt x="3898" y="6359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2" y="11031"/>
                  </a:lnTo>
                  <a:lnTo>
                    <a:pt x="4869" y="8976"/>
                  </a:lnTo>
                  <a:lnTo>
                    <a:pt x="5785" y="14914"/>
                  </a:lnTo>
                  <a:lnTo>
                    <a:pt x="6700" y="8976"/>
                  </a:lnTo>
                  <a:lnTo>
                    <a:pt x="9107" y="11031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59"/>
                  </a:lnTo>
                  <a:lnTo>
                    <a:pt x="9349" y="3877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3"/>
            <p:cNvSpPr/>
            <p:nvPr/>
          </p:nvSpPr>
          <p:spPr>
            <a:xfrm>
              <a:off x="7776303" y="206241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5785" y="1"/>
                  </a:moveTo>
                  <a:lnTo>
                    <a:pt x="4781" y="5646"/>
                  </a:lnTo>
                  <a:lnTo>
                    <a:pt x="2221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8" y="8976"/>
                  </a:lnTo>
                  <a:lnTo>
                    <a:pt x="5785" y="14913"/>
                  </a:lnTo>
                  <a:lnTo>
                    <a:pt x="6701" y="8976"/>
                  </a:lnTo>
                  <a:lnTo>
                    <a:pt x="9107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50" y="3876"/>
                  </a:lnTo>
                  <a:lnTo>
                    <a:pt x="6788" y="5646"/>
                  </a:lnTo>
                  <a:lnTo>
                    <a:pt x="5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3"/>
            <p:cNvSpPr/>
            <p:nvPr/>
          </p:nvSpPr>
          <p:spPr>
            <a:xfrm>
              <a:off x="5612471" y="130285"/>
              <a:ext cx="2640939" cy="2140109"/>
            </a:xfrm>
            <a:custGeom>
              <a:avLst/>
              <a:gdLst/>
              <a:ahLst/>
              <a:cxnLst/>
              <a:rect l="l" t="t" r="r" b="b"/>
              <a:pathLst>
                <a:path w="94294" h="76412" extrusionOk="0">
                  <a:moveTo>
                    <a:pt x="8476" y="12478"/>
                  </a:moveTo>
                  <a:cubicBezTo>
                    <a:pt x="8509" y="12939"/>
                    <a:pt x="8565" y="13418"/>
                    <a:pt x="8636" y="13908"/>
                  </a:cubicBezTo>
                  <a:lnTo>
                    <a:pt x="7672" y="13665"/>
                  </a:lnTo>
                  <a:lnTo>
                    <a:pt x="8476" y="12478"/>
                  </a:lnTo>
                  <a:close/>
                  <a:moveTo>
                    <a:pt x="11013" y="25726"/>
                  </a:moveTo>
                  <a:cubicBezTo>
                    <a:pt x="10867" y="26971"/>
                    <a:pt x="10707" y="28735"/>
                    <a:pt x="10650" y="30819"/>
                  </a:cubicBezTo>
                  <a:lnTo>
                    <a:pt x="9027" y="29534"/>
                  </a:lnTo>
                  <a:lnTo>
                    <a:pt x="11013" y="25726"/>
                  </a:lnTo>
                  <a:close/>
                  <a:moveTo>
                    <a:pt x="85994" y="32995"/>
                  </a:moveTo>
                  <a:cubicBezTo>
                    <a:pt x="86038" y="32995"/>
                    <a:pt x="86082" y="32997"/>
                    <a:pt x="86125" y="32999"/>
                  </a:cubicBezTo>
                  <a:lnTo>
                    <a:pt x="86103" y="33057"/>
                  </a:lnTo>
                  <a:cubicBezTo>
                    <a:pt x="86026" y="33051"/>
                    <a:pt x="85948" y="33048"/>
                    <a:pt x="85870" y="33048"/>
                  </a:cubicBezTo>
                  <a:cubicBezTo>
                    <a:pt x="85657" y="33048"/>
                    <a:pt x="85444" y="33070"/>
                    <a:pt x="85236" y="33114"/>
                  </a:cubicBezTo>
                  <a:cubicBezTo>
                    <a:pt x="85481" y="33035"/>
                    <a:pt x="85737" y="32995"/>
                    <a:pt x="85994" y="32995"/>
                  </a:cubicBezTo>
                  <a:close/>
                  <a:moveTo>
                    <a:pt x="50174" y="42012"/>
                  </a:moveTo>
                  <a:cubicBezTo>
                    <a:pt x="50203" y="42131"/>
                    <a:pt x="50247" y="42246"/>
                    <a:pt x="50302" y="42355"/>
                  </a:cubicBezTo>
                  <a:cubicBezTo>
                    <a:pt x="50356" y="42465"/>
                    <a:pt x="50417" y="42571"/>
                    <a:pt x="50488" y="42671"/>
                  </a:cubicBezTo>
                  <a:cubicBezTo>
                    <a:pt x="50379" y="42696"/>
                    <a:pt x="50282" y="42753"/>
                    <a:pt x="50205" y="42833"/>
                  </a:cubicBezTo>
                  <a:cubicBezTo>
                    <a:pt x="50176" y="42863"/>
                    <a:pt x="50151" y="42895"/>
                    <a:pt x="50131" y="42931"/>
                  </a:cubicBezTo>
                  <a:cubicBezTo>
                    <a:pt x="50116" y="42863"/>
                    <a:pt x="50089" y="42799"/>
                    <a:pt x="50051" y="42741"/>
                  </a:cubicBezTo>
                  <a:cubicBezTo>
                    <a:pt x="49988" y="42651"/>
                    <a:pt x="49900" y="42580"/>
                    <a:pt x="49797" y="42538"/>
                  </a:cubicBezTo>
                  <a:cubicBezTo>
                    <a:pt x="49881" y="42450"/>
                    <a:pt x="49959" y="42355"/>
                    <a:pt x="50029" y="42254"/>
                  </a:cubicBezTo>
                  <a:cubicBezTo>
                    <a:pt x="50084" y="42177"/>
                    <a:pt x="50132" y="42097"/>
                    <a:pt x="50174" y="42012"/>
                  </a:cubicBezTo>
                  <a:close/>
                  <a:moveTo>
                    <a:pt x="15154" y="44959"/>
                  </a:moveTo>
                  <a:lnTo>
                    <a:pt x="15299" y="45098"/>
                  </a:lnTo>
                  <a:cubicBezTo>
                    <a:pt x="15299" y="45098"/>
                    <a:pt x="14779" y="45929"/>
                    <a:pt x="14187" y="46960"/>
                  </a:cubicBezTo>
                  <a:cubicBezTo>
                    <a:pt x="14283" y="46777"/>
                    <a:pt x="14382" y="46595"/>
                    <a:pt x="14481" y="46415"/>
                  </a:cubicBezTo>
                  <a:cubicBezTo>
                    <a:pt x="14590" y="46216"/>
                    <a:pt x="14702" y="46020"/>
                    <a:pt x="14815" y="45823"/>
                  </a:cubicBezTo>
                  <a:cubicBezTo>
                    <a:pt x="14921" y="45640"/>
                    <a:pt x="15061" y="45457"/>
                    <a:pt x="15139" y="45261"/>
                  </a:cubicBezTo>
                  <a:cubicBezTo>
                    <a:pt x="15178" y="45165"/>
                    <a:pt x="15183" y="45059"/>
                    <a:pt x="15154" y="44959"/>
                  </a:cubicBezTo>
                  <a:close/>
                  <a:moveTo>
                    <a:pt x="69646" y="63644"/>
                  </a:moveTo>
                  <a:cubicBezTo>
                    <a:pt x="70342" y="63725"/>
                    <a:pt x="71042" y="63769"/>
                    <a:pt x="71744" y="63778"/>
                  </a:cubicBezTo>
                  <a:cubicBezTo>
                    <a:pt x="71768" y="63778"/>
                    <a:pt x="71792" y="63778"/>
                    <a:pt x="71816" y="63778"/>
                  </a:cubicBezTo>
                  <a:cubicBezTo>
                    <a:pt x="71873" y="63778"/>
                    <a:pt x="71931" y="63777"/>
                    <a:pt x="71988" y="63776"/>
                  </a:cubicBezTo>
                  <a:lnTo>
                    <a:pt x="71988" y="63776"/>
                  </a:lnTo>
                  <a:cubicBezTo>
                    <a:pt x="71929" y="64618"/>
                    <a:pt x="71817" y="66231"/>
                    <a:pt x="71721" y="67930"/>
                  </a:cubicBezTo>
                  <a:lnTo>
                    <a:pt x="71685" y="67930"/>
                  </a:lnTo>
                  <a:cubicBezTo>
                    <a:pt x="71642" y="67929"/>
                    <a:pt x="71598" y="67929"/>
                    <a:pt x="71555" y="67929"/>
                  </a:cubicBezTo>
                  <a:cubicBezTo>
                    <a:pt x="71001" y="67929"/>
                    <a:pt x="70453" y="67938"/>
                    <a:pt x="69912" y="67953"/>
                  </a:cubicBezTo>
                  <a:cubicBezTo>
                    <a:pt x="69823" y="66299"/>
                    <a:pt x="69716" y="64664"/>
                    <a:pt x="69646" y="63644"/>
                  </a:cubicBezTo>
                  <a:close/>
                  <a:moveTo>
                    <a:pt x="29837" y="62939"/>
                  </a:moveTo>
                  <a:lnTo>
                    <a:pt x="30624" y="68273"/>
                  </a:lnTo>
                  <a:cubicBezTo>
                    <a:pt x="29590" y="68177"/>
                    <a:pt x="28510" y="68098"/>
                    <a:pt x="27392" y="68041"/>
                  </a:cubicBezTo>
                  <a:lnTo>
                    <a:pt x="27921" y="63053"/>
                  </a:lnTo>
                  <a:cubicBezTo>
                    <a:pt x="27953" y="63053"/>
                    <a:pt x="27985" y="63053"/>
                    <a:pt x="28018" y="63053"/>
                  </a:cubicBezTo>
                  <a:cubicBezTo>
                    <a:pt x="28625" y="63053"/>
                    <a:pt x="29232" y="63014"/>
                    <a:pt x="29835" y="62939"/>
                  </a:cubicBezTo>
                  <a:close/>
                  <a:moveTo>
                    <a:pt x="30694" y="1"/>
                  </a:moveTo>
                  <a:lnTo>
                    <a:pt x="30091" y="3836"/>
                  </a:lnTo>
                  <a:lnTo>
                    <a:pt x="25731" y="3738"/>
                  </a:lnTo>
                  <a:lnTo>
                    <a:pt x="29989" y="5392"/>
                  </a:lnTo>
                  <a:lnTo>
                    <a:pt x="29408" y="8348"/>
                  </a:lnTo>
                  <a:cubicBezTo>
                    <a:pt x="28822" y="8238"/>
                    <a:pt x="28232" y="8156"/>
                    <a:pt x="27682" y="8101"/>
                  </a:cubicBezTo>
                  <a:cubicBezTo>
                    <a:pt x="27663" y="8037"/>
                    <a:pt x="27605" y="7992"/>
                    <a:pt x="27536" y="7989"/>
                  </a:cubicBezTo>
                  <a:cubicBezTo>
                    <a:pt x="27259" y="7972"/>
                    <a:pt x="26982" y="7963"/>
                    <a:pt x="26704" y="7963"/>
                  </a:cubicBezTo>
                  <a:cubicBezTo>
                    <a:pt x="26312" y="7963"/>
                    <a:pt x="25920" y="7980"/>
                    <a:pt x="25529" y="8015"/>
                  </a:cubicBezTo>
                  <a:cubicBezTo>
                    <a:pt x="25423" y="8021"/>
                    <a:pt x="25333" y="8030"/>
                    <a:pt x="25261" y="8040"/>
                  </a:cubicBezTo>
                  <a:cubicBezTo>
                    <a:pt x="25261" y="8040"/>
                    <a:pt x="24666" y="5189"/>
                    <a:pt x="23799" y="3868"/>
                  </a:cubicBezTo>
                  <a:cubicBezTo>
                    <a:pt x="23502" y="3417"/>
                    <a:pt x="22779" y="3115"/>
                    <a:pt x="22009" y="3115"/>
                  </a:cubicBezTo>
                  <a:cubicBezTo>
                    <a:pt x="20524" y="3115"/>
                    <a:pt x="18865" y="4236"/>
                    <a:pt x="19760" y="7566"/>
                  </a:cubicBezTo>
                  <a:cubicBezTo>
                    <a:pt x="19760" y="7566"/>
                    <a:pt x="15895" y="8849"/>
                    <a:pt x="14638" y="10246"/>
                  </a:cubicBezTo>
                  <a:cubicBezTo>
                    <a:pt x="14638" y="10246"/>
                    <a:pt x="13284" y="7619"/>
                    <a:pt x="11241" y="7619"/>
                  </a:cubicBezTo>
                  <a:cubicBezTo>
                    <a:pt x="10681" y="7619"/>
                    <a:pt x="10069" y="7817"/>
                    <a:pt x="9419" y="8320"/>
                  </a:cubicBezTo>
                  <a:cubicBezTo>
                    <a:pt x="8649" y="8916"/>
                    <a:pt x="8395" y="10214"/>
                    <a:pt x="8441" y="11814"/>
                  </a:cubicBezTo>
                  <a:lnTo>
                    <a:pt x="6790" y="12953"/>
                  </a:lnTo>
                  <a:lnTo>
                    <a:pt x="5786" y="7308"/>
                  </a:lnTo>
                  <a:lnTo>
                    <a:pt x="4783" y="12953"/>
                  </a:lnTo>
                  <a:lnTo>
                    <a:pt x="2221" y="11183"/>
                  </a:lnTo>
                  <a:lnTo>
                    <a:pt x="3900" y="13665"/>
                  </a:lnTo>
                  <a:lnTo>
                    <a:pt x="1" y="14648"/>
                  </a:lnTo>
                  <a:lnTo>
                    <a:pt x="3975" y="15518"/>
                  </a:lnTo>
                  <a:lnTo>
                    <a:pt x="2464" y="18337"/>
                  </a:lnTo>
                  <a:lnTo>
                    <a:pt x="4871" y="16283"/>
                  </a:lnTo>
                  <a:lnTo>
                    <a:pt x="5786" y="22220"/>
                  </a:lnTo>
                  <a:lnTo>
                    <a:pt x="6703" y="16283"/>
                  </a:lnTo>
                  <a:lnTo>
                    <a:pt x="9108" y="18337"/>
                  </a:lnTo>
                  <a:lnTo>
                    <a:pt x="7597" y="15518"/>
                  </a:lnTo>
                  <a:lnTo>
                    <a:pt x="8863" y="15241"/>
                  </a:lnTo>
                  <a:cubicBezTo>
                    <a:pt x="9659" y="19382"/>
                    <a:pt x="11292" y="23755"/>
                    <a:pt x="11292" y="23755"/>
                  </a:cubicBezTo>
                  <a:cubicBezTo>
                    <a:pt x="11292" y="23755"/>
                    <a:pt x="11173" y="24405"/>
                    <a:pt x="11037" y="25532"/>
                  </a:cubicBezTo>
                  <a:lnTo>
                    <a:pt x="7271" y="28269"/>
                  </a:lnTo>
                  <a:lnTo>
                    <a:pt x="4092" y="24011"/>
                  </a:lnTo>
                  <a:lnTo>
                    <a:pt x="5453" y="29091"/>
                  </a:lnTo>
                  <a:lnTo>
                    <a:pt x="2" y="31371"/>
                  </a:lnTo>
                  <a:lnTo>
                    <a:pt x="6183" y="31073"/>
                  </a:lnTo>
                  <a:lnTo>
                    <a:pt x="7527" y="36976"/>
                  </a:lnTo>
                  <a:lnTo>
                    <a:pt x="8297" y="31855"/>
                  </a:lnTo>
                  <a:lnTo>
                    <a:pt x="10631" y="32439"/>
                  </a:lnTo>
                  <a:cubicBezTo>
                    <a:pt x="10635" y="35019"/>
                    <a:pt x="10817" y="37959"/>
                    <a:pt x="11362" y="40948"/>
                  </a:cubicBezTo>
                  <a:cubicBezTo>
                    <a:pt x="11298" y="41031"/>
                    <a:pt x="11259" y="41137"/>
                    <a:pt x="11234" y="41246"/>
                  </a:cubicBezTo>
                  <a:cubicBezTo>
                    <a:pt x="11230" y="41263"/>
                    <a:pt x="11227" y="41284"/>
                    <a:pt x="11224" y="41302"/>
                  </a:cubicBezTo>
                  <a:cubicBezTo>
                    <a:pt x="11151" y="41332"/>
                    <a:pt x="11101" y="41403"/>
                    <a:pt x="11141" y="41496"/>
                  </a:cubicBezTo>
                  <a:cubicBezTo>
                    <a:pt x="11159" y="41538"/>
                    <a:pt x="11180" y="41580"/>
                    <a:pt x="11199" y="41622"/>
                  </a:cubicBezTo>
                  <a:cubicBezTo>
                    <a:pt x="11201" y="41666"/>
                    <a:pt x="11204" y="41708"/>
                    <a:pt x="11210" y="41750"/>
                  </a:cubicBezTo>
                  <a:lnTo>
                    <a:pt x="10829" y="41449"/>
                  </a:lnTo>
                  <a:cubicBezTo>
                    <a:pt x="10563" y="41239"/>
                    <a:pt x="10290" y="41025"/>
                    <a:pt x="9980" y="40878"/>
                  </a:cubicBezTo>
                  <a:cubicBezTo>
                    <a:pt x="9752" y="40771"/>
                    <a:pt x="9490" y="40707"/>
                    <a:pt x="9235" y="40707"/>
                  </a:cubicBezTo>
                  <a:cubicBezTo>
                    <a:pt x="8848" y="40707"/>
                    <a:pt x="8476" y="40854"/>
                    <a:pt x="8261" y="41217"/>
                  </a:cubicBezTo>
                  <a:cubicBezTo>
                    <a:pt x="8116" y="41459"/>
                    <a:pt x="8088" y="41759"/>
                    <a:pt x="8198" y="42015"/>
                  </a:cubicBezTo>
                  <a:cubicBezTo>
                    <a:pt x="8056" y="41944"/>
                    <a:pt x="7899" y="41909"/>
                    <a:pt x="7743" y="41909"/>
                  </a:cubicBezTo>
                  <a:cubicBezTo>
                    <a:pt x="7482" y="41909"/>
                    <a:pt x="7223" y="42006"/>
                    <a:pt x="7033" y="42199"/>
                  </a:cubicBezTo>
                  <a:cubicBezTo>
                    <a:pt x="6745" y="42493"/>
                    <a:pt x="6696" y="42977"/>
                    <a:pt x="6879" y="43338"/>
                  </a:cubicBezTo>
                  <a:cubicBezTo>
                    <a:pt x="6613" y="43407"/>
                    <a:pt x="6396" y="43620"/>
                    <a:pt x="6363" y="43924"/>
                  </a:cubicBezTo>
                  <a:cubicBezTo>
                    <a:pt x="6335" y="44173"/>
                    <a:pt x="6417" y="44404"/>
                    <a:pt x="6533" y="44617"/>
                  </a:cubicBezTo>
                  <a:cubicBezTo>
                    <a:pt x="6590" y="44726"/>
                    <a:pt x="6657" y="44829"/>
                    <a:pt x="6731" y="44927"/>
                  </a:cubicBezTo>
                  <a:cubicBezTo>
                    <a:pt x="6623" y="44956"/>
                    <a:pt x="6526" y="45015"/>
                    <a:pt x="6453" y="45098"/>
                  </a:cubicBezTo>
                  <a:cubicBezTo>
                    <a:pt x="6234" y="45350"/>
                    <a:pt x="6292" y="45735"/>
                    <a:pt x="6462" y="45993"/>
                  </a:cubicBezTo>
                  <a:cubicBezTo>
                    <a:pt x="6652" y="46280"/>
                    <a:pt x="6968" y="46480"/>
                    <a:pt x="7242" y="46676"/>
                  </a:cubicBezTo>
                  <a:cubicBezTo>
                    <a:pt x="7546" y="46893"/>
                    <a:pt x="7857" y="47098"/>
                    <a:pt x="8178" y="47291"/>
                  </a:cubicBezTo>
                  <a:cubicBezTo>
                    <a:pt x="8384" y="47415"/>
                    <a:pt x="8595" y="47531"/>
                    <a:pt x="8807" y="47643"/>
                  </a:cubicBezTo>
                  <a:lnTo>
                    <a:pt x="6748" y="48538"/>
                  </a:lnTo>
                  <a:lnTo>
                    <a:pt x="5139" y="44960"/>
                  </a:lnTo>
                  <a:lnTo>
                    <a:pt x="5307" y="48839"/>
                  </a:lnTo>
                  <a:lnTo>
                    <a:pt x="1014" y="49610"/>
                  </a:lnTo>
                  <a:lnTo>
                    <a:pt x="5516" y="50386"/>
                  </a:lnTo>
                  <a:lnTo>
                    <a:pt x="5538" y="54855"/>
                  </a:lnTo>
                  <a:lnTo>
                    <a:pt x="6912" y="51287"/>
                  </a:lnTo>
                  <a:lnTo>
                    <a:pt x="10558" y="53114"/>
                  </a:lnTo>
                  <a:lnTo>
                    <a:pt x="10558" y="53114"/>
                  </a:lnTo>
                  <a:lnTo>
                    <a:pt x="7810" y="49734"/>
                  </a:lnTo>
                  <a:lnTo>
                    <a:pt x="9300" y="47962"/>
                  </a:lnTo>
                  <a:cubicBezTo>
                    <a:pt x="9809" y="48628"/>
                    <a:pt x="10660" y="49097"/>
                    <a:pt x="11340" y="49494"/>
                  </a:cubicBezTo>
                  <a:cubicBezTo>
                    <a:pt x="11689" y="49698"/>
                    <a:pt x="12042" y="49894"/>
                    <a:pt x="12398" y="50084"/>
                  </a:cubicBezTo>
                  <a:cubicBezTo>
                    <a:pt x="12413" y="50093"/>
                    <a:pt x="12429" y="50099"/>
                    <a:pt x="12445" y="50102"/>
                  </a:cubicBezTo>
                  <a:cubicBezTo>
                    <a:pt x="12469" y="50160"/>
                    <a:pt x="12523" y="50202"/>
                    <a:pt x="12586" y="50212"/>
                  </a:cubicBezTo>
                  <a:cubicBezTo>
                    <a:pt x="12501" y="50493"/>
                    <a:pt x="12481" y="50699"/>
                    <a:pt x="12554" y="50789"/>
                  </a:cubicBezTo>
                  <a:cubicBezTo>
                    <a:pt x="12735" y="51016"/>
                    <a:pt x="13465" y="51504"/>
                    <a:pt x="14279" y="52010"/>
                  </a:cubicBezTo>
                  <a:cubicBezTo>
                    <a:pt x="14277" y="52011"/>
                    <a:pt x="14276" y="52013"/>
                    <a:pt x="14274" y="52014"/>
                  </a:cubicBezTo>
                  <a:cubicBezTo>
                    <a:pt x="14139" y="52162"/>
                    <a:pt x="14072" y="52345"/>
                    <a:pt x="14049" y="52542"/>
                  </a:cubicBezTo>
                  <a:cubicBezTo>
                    <a:pt x="14001" y="52941"/>
                    <a:pt x="14123" y="53376"/>
                    <a:pt x="14234" y="53756"/>
                  </a:cubicBezTo>
                  <a:cubicBezTo>
                    <a:pt x="14476" y="54595"/>
                    <a:pt x="14880" y="55378"/>
                    <a:pt x="15424" y="56061"/>
                  </a:cubicBezTo>
                  <a:lnTo>
                    <a:pt x="15419" y="56067"/>
                  </a:lnTo>
                  <a:cubicBezTo>
                    <a:pt x="15377" y="56053"/>
                    <a:pt x="15334" y="56038"/>
                    <a:pt x="15293" y="56023"/>
                  </a:cubicBezTo>
                  <a:cubicBezTo>
                    <a:pt x="15078" y="55949"/>
                    <a:pt x="14861" y="55881"/>
                    <a:pt x="14643" y="55817"/>
                  </a:cubicBezTo>
                  <a:cubicBezTo>
                    <a:pt x="14207" y="55691"/>
                    <a:pt x="13741" y="55541"/>
                    <a:pt x="13282" y="55538"/>
                  </a:cubicBezTo>
                  <a:cubicBezTo>
                    <a:pt x="13280" y="55538"/>
                    <a:pt x="13278" y="55538"/>
                    <a:pt x="13276" y="55538"/>
                  </a:cubicBezTo>
                  <a:cubicBezTo>
                    <a:pt x="12900" y="55538"/>
                    <a:pt x="12513" y="55675"/>
                    <a:pt x="12289" y="55990"/>
                  </a:cubicBezTo>
                  <a:cubicBezTo>
                    <a:pt x="12042" y="56339"/>
                    <a:pt x="12093" y="56823"/>
                    <a:pt x="12167" y="57218"/>
                  </a:cubicBezTo>
                  <a:cubicBezTo>
                    <a:pt x="12265" y="57727"/>
                    <a:pt x="12446" y="58222"/>
                    <a:pt x="12619" y="58708"/>
                  </a:cubicBezTo>
                  <a:cubicBezTo>
                    <a:pt x="12748" y="59071"/>
                    <a:pt x="12889" y="59431"/>
                    <a:pt x="13036" y="59789"/>
                  </a:cubicBezTo>
                  <a:lnTo>
                    <a:pt x="12868" y="60046"/>
                  </a:lnTo>
                  <a:cubicBezTo>
                    <a:pt x="12759" y="60015"/>
                    <a:pt x="12648" y="59988"/>
                    <a:pt x="12545" y="59957"/>
                  </a:cubicBezTo>
                  <a:cubicBezTo>
                    <a:pt x="12320" y="59889"/>
                    <a:pt x="12096" y="59819"/>
                    <a:pt x="11872" y="59752"/>
                  </a:cubicBezTo>
                  <a:cubicBezTo>
                    <a:pt x="11581" y="59666"/>
                    <a:pt x="11271" y="59588"/>
                    <a:pt x="10964" y="59588"/>
                  </a:cubicBezTo>
                  <a:cubicBezTo>
                    <a:pt x="10897" y="59588"/>
                    <a:pt x="10831" y="59592"/>
                    <a:pt x="10765" y="59600"/>
                  </a:cubicBezTo>
                  <a:cubicBezTo>
                    <a:pt x="10394" y="59645"/>
                    <a:pt x="10066" y="59831"/>
                    <a:pt x="9880" y="60161"/>
                  </a:cubicBezTo>
                  <a:cubicBezTo>
                    <a:pt x="9700" y="60479"/>
                    <a:pt x="9663" y="60861"/>
                    <a:pt x="9671" y="61220"/>
                  </a:cubicBezTo>
                  <a:cubicBezTo>
                    <a:pt x="9689" y="62134"/>
                    <a:pt x="9874" y="63050"/>
                    <a:pt x="10185" y="63910"/>
                  </a:cubicBezTo>
                  <a:cubicBezTo>
                    <a:pt x="10140" y="63970"/>
                    <a:pt x="10095" y="64028"/>
                    <a:pt x="10051" y="64083"/>
                  </a:cubicBezTo>
                  <a:lnTo>
                    <a:pt x="9889" y="63941"/>
                  </a:lnTo>
                  <a:cubicBezTo>
                    <a:pt x="9292" y="63419"/>
                    <a:pt x="8631" y="62848"/>
                    <a:pt x="7791" y="62848"/>
                  </a:cubicBezTo>
                  <a:cubicBezTo>
                    <a:pt x="7788" y="62848"/>
                    <a:pt x="7785" y="62848"/>
                    <a:pt x="7781" y="62848"/>
                  </a:cubicBezTo>
                  <a:cubicBezTo>
                    <a:pt x="7505" y="62849"/>
                    <a:pt x="7228" y="62917"/>
                    <a:pt x="6992" y="63060"/>
                  </a:cubicBezTo>
                  <a:lnTo>
                    <a:pt x="6331" y="61828"/>
                  </a:lnTo>
                  <a:lnTo>
                    <a:pt x="8659" y="61319"/>
                  </a:lnTo>
                  <a:lnTo>
                    <a:pt x="6376" y="60743"/>
                  </a:lnTo>
                  <a:lnTo>
                    <a:pt x="7359" y="59290"/>
                  </a:lnTo>
                  <a:lnTo>
                    <a:pt x="5859" y="60326"/>
                  </a:lnTo>
                  <a:lnTo>
                    <a:pt x="5270" y="57020"/>
                  </a:lnTo>
                  <a:lnTo>
                    <a:pt x="4683" y="60326"/>
                  </a:lnTo>
                  <a:lnTo>
                    <a:pt x="3183" y="59290"/>
                  </a:lnTo>
                  <a:lnTo>
                    <a:pt x="4166" y="60743"/>
                  </a:lnTo>
                  <a:lnTo>
                    <a:pt x="1883" y="61319"/>
                  </a:lnTo>
                  <a:lnTo>
                    <a:pt x="4211" y="61828"/>
                  </a:lnTo>
                  <a:lnTo>
                    <a:pt x="3324" y="63478"/>
                  </a:lnTo>
                  <a:lnTo>
                    <a:pt x="4734" y="62275"/>
                  </a:lnTo>
                  <a:lnTo>
                    <a:pt x="5270" y="65753"/>
                  </a:lnTo>
                  <a:lnTo>
                    <a:pt x="5808" y="62275"/>
                  </a:lnTo>
                  <a:lnTo>
                    <a:pt x="6847" y="63163"/>
                  </a:lnTo>
                  <a:cubicBezTo>
                    <a:pt x="6818" y="63186"/>
                    <a:pt x="6789" y="63210"/>
                    <a:pt x="6763" y="63237"/>
                  </a:cubicBezTo>
                  <a:cubicBezTo>
                    <a:pt x="6508" y="63486"/>
                    <a:pt x="6376" y="63830"/>
                    <a:pt x="6321" y="64174"/>
                  </a:cubicBezTo>
                  <a:cubicBezTo>
                    <a:pt x="6254" y="64600"/>
                    <a:pt x="6280" y="65030"/>
                    <a:pt x="6296" y="65459"/>
                  </a:cubicBezTo>
                  <a:lnTo>
                    <a:pt x="6349" y="66782"/>
                  </a:lnTo>
                  <a:cubicBezTo>
                    <a:pt x="6242" y="66825"/>
                    <a:pt x="6136" y="66869"/>
                    <a:pt x="6030" y="66911"/>
                  </a:cubicBezTo>
                  <a:cubicBezTo>
                    <a:pt x="5801" y="66697"/>
                    <a:pt x="5567" y="66487"/>
                    <a:pt x="5324" y="66287"/>
                  </a:cubicBezTo>
                  <a:cubicBezTo>
                    <a:pt x="5022" y="66040"/>
                    <a:pt x="4711" y="65769"/>
                    <a:pt x="4358" y="65599"/>
                  </a:cubicBezTo>
                  <a:cubicBezTo>
                    <a:pt x="4164" y="65505"/>
                    <a:pt x="3950" y="65446"/>
                    <a:pt x="3737" y="65446"/>
                  </a:cubicBezTo>
                  <a:cubicBezTo>
                    <a:pt x="3586" y="65446"/>
                    <a:pt x="3436" y="65476"/>
                    <a:pt x="3294" y="65543"/>
                  </a:cubicBezTo>
                  <a:cubicBezTo>
                    <a:pt x="2992" y="65689"/>
                    <a:pt x="2827" y="66001"/>
                    <a:pt x="2759" y="66317"/>
                  </a:cubicBezTo>
                  <a:cubicBezTo>
                    <a:pt x="2669" y="66738"/>
                    <a:pt x="2676" y="67190"/>
                    <a:pt x="2685" y="67620"/>
                  </a:cubicBezTo>
                  <a:cubicBezTo>
                    <a:pt x="2691" y="67908"/>
                    <a:pt x="2711" y="68196"/>
                    <a:pt x="2742" y="68483"/>
                  </a:cubicBezTo>
                  <a:cubicBezTo>
                    <a:pt x="1264" y="69078"/>
                    <a:pt x="126" y="69335"/>
                    <a:pt x="1745" y="70862"/>
                  </a:cubicBezTo>
                  <a:cubicBezTo>
                    <a:pt x="2099" y="71198"/>
                    <a:pt x="2637" y="71494"/>
                    <a:pt x="3306" y="71749"/>
                  </a:cubicBezTo>
                  <a:cubicBezTo>
                    <a:pt x="3243" y="71881"/>
                    <a:pt x="3210" y="72025"/>
                    <a:pt x="3208" y="72171"/>
                  </a:cubicBezTo>
                  <a:cubicBezTo>
                    <a:pt x="3208" y="74514"/>
                    <a:pt x="12010" y="76412"/>
                    <a:pt x="22869" y="76412"/>
                  </a:cubicBezTo>
                  <a:cubicBezTo>
                    <a:pt x="33727" y="76412"/>
                    <a:pt x="42529" y="74514"/>
                    <a:pt x="42529" y="72171"/>
                  </a:cubicBezTo>
                  <a:cubicBezTo>
                    <a:pt x="42529" y="71240"/>
                    <a:pt x="41135" y="70378"/>
                    <a:pt x="38774" y="69679"/>
                  </a:cubicBezTo>
                  <a:cubicBezTo>
                    <a:pt x="38781" y="68059"/>
                    <a:pt x="38809" y="61389"/>
                    <a:pt x="38771" y="60297"/>
                  </a:cubicBezTo>
                  <a:cubicBezTo>
                    <a:pt x="38771" y="60297"/>
                    <a:pt x="38788" y="60033"/>
                    <a:pt x="38810" y="59597"/>
                  </a:cubicBezTo>
                  <a:lnTo>
                    <a:pt x="42523" y="60409"/>
                  </a:lnTo>
                  <a:lnTo>
                    <a:pt x="41010" y="63228"/>
                  </a:lnTo>
                  <a:lnTo>
                    <a:pt x="43417" y="61174"/>
                  </a:lnTo>
                  <a:lnTo>
                    <a:pt x="44332" y="67111"/>
                  </a:lnTo>
                  <a:lnTo>
                    <a:pt x="45249" y="61174"/>
                  </a:lnTo>
                  <a:lnTo>
                    <a:pt x="47656" y="63228"/>
                  </a:lnTo>
                  <a:lnTo>
                    <a:pt x="46143" y="60409"/>
                  </a:lnTo>
                  <a:lnTo>
                    <a:pt x="50118" y="59539"/>
                  </a:lnTo>
                  <a:lnTo>
                    <a:pt x="46220" y="58556"/>
                  </a:lnTo>
                  <a:lnTo>
                    <a:pt x="47897" y="56074"/>
                  </a:lnTo>
                  <a:lnTo>
                    <a:pt x="45337" y="57844"/>
                  </a:lnTo>
                  <a:lnTo>
                    <a:pt x="44332" y="52199"/>
                  </a:lnTo>
                  <a:lnTo>
                    <a:pt x="43330" y="57844"/>
                  </a:lnTo>
                  <a:lnTo>
                    <a:pt x="40768" y="56074"/>
                  </a:lnTo>
                  <a:lnTo>
                    <a:pt x="42446" y="58556"/>
                  </a:lnTo>
                  <a:lnTo>
                    <a:pt x="38816" y="59472"/>
                  </a:lnTo>
                  <a:cubicBezTo>
                    <a:pt x="38886" y="58030"/>
                    <a:pt x="38990" y="55022"/>
                    <a:pt x="38770" y="53073"/>
                  </a:cubicBezTo>
                  <a:lnTo>
                    <a:pt x="44263" y="48417"/>
                  </a:lnTo>
                  <a:cubicBezTo>
                    <a:pt x="44263" y="48417"/>
                    <a:pt x="44207" y="47768"/>
                    <a:pt x="43981" y="46807"/>
                  </a:cubicBezTo>
                  <a:cubicBezTo>
                    <a:pt x="44212" y="46714"/>
                    <a:pt x="44441" y="46618"/>
                    <a:pt x="44670" y="46519"/>
                  </a:cubicBezTo>
                  <a:cubicBezTo>
                    <a:pt x="45431" y="46191"/>
                    <a:pt x="46393" y="45809"/>
                    <a:pt x="46970" y="45151"/>
                  </a:cubicBezTo>
                  <a:cubicBezTo>
                    <a:pt x="47344" y="45021"/>
                    <a:pt x="47713" y="44876"/>
                    <a:pt x="48074" y="44715"/>
                  </a:cubicBezTo>
                  <a:cubicBezTo>
                    <a:pt x="48415" y="44562"/>
                    <a:pt x="48749" y="44396"/>
                    <a:pt x="49077" y="44216"/>
                  </a:cubicBezTo>
                  <a:cubicBezTo>
                    <a:pt x="49374" y="44055"/>
                    <a:pt x="49711" y="43894"/>
                    <a:pt x="49933" y="43632"/>
                  </a:cubicBezTo>
                  <a:cubicBezTo>
                    <a:pt x="49904" y="43522"/>
                    <a:pt x="49989" y="43423"/>
                    <a:pt x="50092" y="43423"/>
                  </a:cubicBezTo>
                  <a:cubicBezTo>
                    <a:pt x="50112" y="43423"/>
                    <a:pt x="50133" y="43427"/>
                    <a:pt x="50154" y="43436"/>
                  </a:cubicBezTo>
                  <a:cubicBezTo>
                    <a:pt x="50280" y="43485"/>
                    <a:pt x="50296" y="43658"/>
                    <a:pt x="50182" y="43729"/>
                  </a:cubicBezTo>
                  <a:cubicBezTo>
                    <a:pt x="50359" y="44023"/>
                    <a:pt x="50668" y="44235"/>
                    <a:pt x="50936" y="44441"/>
                  </a:cubicBezTo>
                  <a:cubicBezTo>
                    <a:pt x="51231" y="44668"/>
                    <a:pt x="51536" y="44885"/>
                    <a:pt x="51848" y="45088"/>
                  </a:cubicBezTo>
                  <a:cubicBezTo>
                    <a:pt x="52181" y="45305"/>
                    <a:pt x="52521" y="45505"/>
                    <a:pt x="52872" y="45691"/>
                  </a:cubicBezTo>
                  <a:cubicBezTo>
                    <a:pt x="52969" y="45841"/>
                    <a:pt x="53079" y="45983"/>
                    <a:pt x="53201" y="46113"/>
                  </a:cubicBezTo>
                  <a:lnTo>
                    <a:pt x="52036" y="48997"/>
                  </a:lnTo>
                  <a:lnTo>
                    <a:pt x="47810" y="47917"/>
                  </a:lnTo>
                  <a:lnTo>
                    <a:pt x="47810" y="47917"/>
                  </a:lnTo>
                  <a:lnTo>
                    <a:pt x="51584" y="50490"/>
                  </a:lnTo>
                  <a:lnTo>
                    <a:pt x="49753" y="54564"/>
                  </a:lnTo>
                  <a:lnTo>
                    <a:pt x="52482" y="51889"/>
                  </a:lnTo>
                  <a:lnTo>
                    <a:pt x="55044" y="55063"/>
                  </a:lnTo>
                  <a:lnTo>
                    <a:pt x="53945" y="50847"/>
                  </a:lnTo>
                  <a:lnTo>
                    <a:pt x="57022" y="49384"/>
                  </a:lnTo>
                  <a:lnTo>
                    <a:pt x="53473" y="49321"/>
                  </a:lnTo>
                  <a:lnTo>
                    <a:pt x="53486" y="46389"/>
                  </a:lnTo>
                  <a:cubicBezTo>
                    <a:pt x="53935" y="46785"/>
                    <a:pt x="54474" y="47111"/>
                    <a:pt x="54932" y="47400"/>
                  </a:cubicBezTo>
                  <a:cubicBezTo>
                    <a:pt x="55274" y="47617"/>
                    <a:pt x="55618" y="47826"/>
                    <a:pt x="55967" y="48029"/>
                  </a:cubicBezTo>
                  <a:lnTo>
                    <a:pt x="56032" y="48083"/>
                  </a:lnTo>
                  <a:cubicBezTo>
                    <a:pt x="56053" y="48114"/>
                    <a:pt x="56080" y="48137"/>
                    <a:pt x="56114" y="48151"/>
                  </a:cubicBezTo>
                  <a:lnTo>
                    <a:pt x="60512" y="51821"/>
                  </a:lnTo>
                  <a:cubicBezTo>
                    <a:pt x="60450" y="52620"/>
                    <a:pt x="60451" y="53422"/>
                    <a:pt x="60518" y="54220"/>
                  </a:cubicBezTo>
                  <a:cubicBezTo>
                    <a:pt x="60629" y="55556"/>
                    <a:pt x="60882" y="56727"/>
                    <a:pt x="61259" y="57747"/>
                  </a:cubicBezTo>
                  <a:cubicBezTo>
                    <a:pt x="61518" y="58453"/>
                    <a:pt x="61863" y="59123"/>
                    <a:pt x="62284" y="59745"/>
                  </a:cubicBezTo>
                  <a:lnTo>
                    <a:pt x="62825" y="68573"/>
                  </a:lnTo>
                  <a:cubicBezTo>
                    <a:pt x="58091" y="69323"/>
                    <a:pt x="54942" y="70654"/>
                    <a:pt x="54942" y="72171"/>
                  </a:cubicBezTo>
                  <a:cubicBezTo>
                    <a:pt x="54942" y="74514"/>
                    <a:pt x="62438" y="76412"/>
                    <a:pt x="71683" y="76412"/>
                  </a:cubicBezTo>
                  <a:cubicBezTo>
                    <a:pt x="80929" y="76412"/>
                    <a:pt x="88424" y="74514"/>
                    <a:pt x="88424" y="72171"/>
                  </a:cubicBezTo>
                  <a:cubicBezTo>
                    <a:pt x="88424" y="70476"/>
                    <a:pt x="84493" y="69014"/>
                    <a:pt x="78814" y="68335"/>
                  </a:cubicBezTo>
                  <a:lnTo>
                    <a:pt x="79334" y="59828"/>
                  </a:lnTo>
                  <a:cubicBezTo>
                    <a:pt x="79658" y="59409"/>
                    <a:pt x="79953" y="58971"/>
                    <a:pt x="80215" y="58511"/>
                  </a:cubicBezTo>
                  <a:cubicBezTo>
                    <a:pt x="81417" y="59405"/>
                    <a:pt x="82851" y="60281"/>
                    <a:pt x="84252" y="60684"/>
                  </a:cubicBezTo>
                  <a:lnTo>
                    <a:pt x="81924" y="61271"/>
                  </a:lnTo>
                  <a:lnTo>
                    <a:pt x="85899" y="62140"/>
                  </a:lnTo>
                  <a:lnTo>
                    <a:pt x="84389" y="64958"/>
                  </a:lnTo>
                  <a:lnTo>
                    <a:pt x="86795" y="62903"/>
                  </a:lnTo>
                  <a:lnTo>
                    <a:pt x="87711" y="68841"/>
                  </a:lnTo>
                  <a:lnTo>
                    <a:pt x="88628" y="62903"/>
                  </a:lnTo>
                  <a:lnTo>
                    <a:pt x="91034" y="64958"/>
                  </a:lnTo>
                  <a:lnTo>
                    <a:pt x="89521" y="62137"/>
                  </a:lnTo>
                  <a:lnTo>
                    <a:pt x="93496" y="61268"/>
                  </a:lnTo>
                  <a:lnTo>
                    <a:pt x="89597" y="60286"/>
                  </a:lnTo>
                  <a:lnTo>
                    <a:pt x="91275" y="57804"/>
                  </a:lnTo>
                  <a:lnTo>
                    <a:pt x="88715" y="59572"/>
                  </a:lnTo>
                  <a:lnTo>
                    <a:pt x="88670" y="59321"/>
                  </a:lnTo>
                  <a:cubicBezTo>
                    <a:pt x="89596" y="57940"/>
                    <a:pt x="89077" y="56674"/>
                    <a:pt x="88010" y="55612"/>
                  </a:cubicBezTo>
                  <a:lnTo>
                    <a:pt x="87711" y="53926"/>
                  </a:lnTo>
                  <a:lnTo>
                    <a:pt x="87494" y="55144"/>
                  </a:lnTo>
                  <a:cubicBezTo>
                    <a:pt x="85434" y="53443"/>
                    <a:pt x="82181" y="52369"/>
                    <a:pt x="82181" y="52369"/>
                  </a:cubicBezTo>
                  <a:cubicBezTo>
                    <a:pt x="82181" y="52369"/>
                    <a:pt x="85557" y="50603"/>
                    <a:pt x="87933" y="48369"/>
                  </a:cubicBezTo>
                  <a:lnTo>
                    <a:pt x="88333" y="48457"/>
                  </a:lnTo>
                  <a:lnTo>
                    <a:pt x="87448" y="50109"/>
                  </a:lnTo>
                  <a:lnTo>
                    <a:pt x="88857" y="48906"/>
                  </a:lnTo>
                  <a:lnTo>
                    <a:pt x="89394" y="52383"/>
                  </a:lnTo>
                  <a:lnTo>
                    <a:pt x="89930" y="48906"/>
                  </a:lnTo>
                  <a:lnTo>
                    <a:pt x="91339" y="50109"/>
                  </a:lnTo>
                  <a:lnTo>
                    <a:pt x="90453" y="48457"/>
                  </a:lnTo>
                  <a:lnTo>
                    <a:pt x="92781" y="47948"/>
                  </a:lnTo>
                  <a:lnTo>
                    <a:pt x="90498" y="47372"/>
                  </a:lnTo>
                  <a:lnTo>
                    <a:pt x="91480" y="45919"/>
                  </a:lnTo>
                  <a:lnTo>
                    <a:pt x="89981" y="46955"/>
                  </a:lnTo>
                  <a:lnTo>
                    <a:pt x="89940" y="46727"/>
                  </a:lnTo>
                  <a:cubicBezTo>
                    <a:pt x="90186" y="46611"/>
                    <a:pt x="90430" y="46489"/>
                    <a:pt x="90667" y="46358"/>
                  </a:cubicBezTo>
                  <a:cubicBezTo>
                    <a:pt x="90963" y="46197"/>
                    <a:pt x="91300" y="46036"/>
                    <a:pt x="91522" y="45774"/>
                  </a:cubicBezTo>
                  <a:cubicBezTo>
                    <a:pt x="91723" y="45537"/>
                    <a:pt x="91828" y="45162"/>
                    <a:pt x="91639" y="44886"/>
                  </a:cubicBezTo>
                  <a:cubicBezTo>
                    <a:pt x="91576" y="44795"/>
                    <a:pt x="91488" y="44725"/>
                    <a:pt x="91384" y="44683"/>
                  </a:cubicBezTo>
                  <a:cubicBezTo>
                    <a:pt x="91470" y="44595"/>
                    <a:pt x="91549" y="44500"/>
                    <a:pt x="91617" y="44399"/>
                  </a:cubicBezTo>
                  <a:cubicBezTo>
                    <a:pt x="91759" y="44200"/>
                    <a:pt x="91868" y="43979"/>
                    <a:pt x="91870" y="43731"/>
                  </a:cubicBezTo>
                  <a:cubicBezTo>
                    <a:pt x="91873" y="43426"/>
                    <a:pt x="91682" y="43186"/>
                    <a:pt x="91427" y="43087"/>
                  </a:cubicBezTo>
                  <a:cubicBezTo>
                    <a:pt x="91653" y="42750"/>
                    <a:pt x="91662" y="42264"/>
                    <a:pt x="91411" y="41938"/>
                  </a:cubicBezTo>
                  <a:cubicBezTo>
                    <a:pt x="91219" y="41688"/>
                    <a:pt x="90919" y="41557"/>
                    <a:pt x="90616" y="41557"/>
                  </a:cubicBezTo>
                  <a:cubicBezTo>
                    <a:pt x="90501" y="41557"/>
                    <a:pt x="90386" y="41576"/>
                    <a:pt x="90276" y="41615"/>
                  </a:cubicBezTo>
                  <a:cubicBezTo>
                    <a:pt x="90417" y="41374"/>
                    <a:pt x="90424" y="41074"/>
                    <a:pt x="90309" y="40816"/>
                  </a:cubicBezTo>
                  <a:cubicBezTo>
                    <a:pt x="90110" y="40366"/>
                    <a:pt x="89665" y="40182"/>
                    <a:pt x="89210" y="40182"/>
                  </a:cubicBezTo>
                  <a:cubicBezTo>
                    <a:pt x="89017" y="40182"/>
                    <a:pt x="88821" y="40215"/>
                    <a:pt x="88642" y="40275"/>
                  </a:cubicBezTo>
                  <a:cubicBezTo>
                    <a:pt x="88317" y="40383"/>
                    <a:pt x="88022" y="40561"/>
                    <a:pt x="87731" y="40740"/>
                  </a:cubicBezTo>
                  <a:lnTo>
                    <a:pt x="87318" y="40993"/>
                  </a:lnTo>
                  <a:cubicBezTo>
                    <a:pt x="87329" y="40951"/>
                    <a:pt x="87336" y="40909"/>
                    <a:pt x="87343" y="40866"/>
                  </a:cubicBezTo>
                  <a:cubicBezTo>
                    <a:pt x="87368" y="40826"/>
                    <a:pt x="87392" y="40787"/>
                    <a:pt x="87416" y="40747"/>
                  </a:cubicBezTo>
                  <a:cubicBezTo>
                    <a:pt x="87468" y="40660"/>
                    <a:pt x="87426" y="40582"/>
                    <a:pt x="87358" y="40544"/>
                  </a:cubicBezTo>
                  <a:cubicBezTo>
                    <a:pt x="87356" y="40526"/>
                    <a:pt x="87356" y="40506"/>
                    <a:pt x="87353" y="40487"/>
                  </a:cubicBezTo>
                  <a:cubicBezTo>
                    <a:pt x="87330" y="40266"/>
                    <a:pt x="87249" y="40051"/>
                    <a:pt x="87016" y="39981"/>
                  </a:cubicBezTo>
                  <a:cubicBezTo>
                    <a:pt x="86965" y="39966"/>
                    <a:pt x="86913" y="39959"/>
                    <a:pt x="86861" y="39959"/>
                  </a:cubicBezTo>
                  <a:cubicBezTo>
                    <a:pt x="86695" y="39959"/>
                    <a:pt x="86527" y="40029"/>
                    <a:pt x="86381" y="40102"/>
                  </a:cubicBezTo>
                  <a:cubicBezTo>
                    <a:pt x="86422" y="39607"/>
                    <a:pt x="86380" y="39191"/>
                    <a:pt x="86272" y="38844"/>
                  </a:cubicBezTo>
                  <a:cubicBezTo>
                    <a:pt x="86879" y="38586"/>
                    <a:pt x="87398" y="38156"/>
                    <a:pt x="87766" y="37608"/>
                  </a:cubicBezTo>
                  <a:cubicBezTo>
                    <a:pt x="88241" y="36904"/>
                    <a:pt x="88455" y="36030"/>
                    <a:pt x="88331" y="35187"/>
                  </a:cubicBezTo>
                  <a:cubicBezTo>
                    <a:pt x="88230" y="34499"/>
                    <a:pt x="87887" y="33877"/>
                    <a:pt x="87337" y="33484"/>
                  </a:cubicBezTo>
                  <a:lnTo>
                    <a:pt x="87363" y="33454"/>
                  </a:lnTo>
                  <a:cubicBezTo>
                    <a:pt x="87577" y="33628"/>
                    <a:pt x="87760" y="33836"/>
                    <a:pt x="87905" y="34070"/>
                  </a:cubicBezTo>
                  <a:cubicBezTo>
                    <a:pt x="87905" y="34070"/>
                    <a:pt x="87998" y="33538"/>
                    <a:pt x="88067" y="32660"/>
                  </a:cubicBezTo>
                  <a:lnTo>
                    <a:pt x="88398" y="32288"/>
                  </a:lnTo>
                  <a:lnTo>
                    <a:pt x="92159" y="36334"/>
                  </a:lnTo>
                  <a:lnTo>
                    <a:pt x="90274" y="30742"/>
                  </a:lnTo>
                  <a:lnTo>
                    <a:pt x="94294" y="28472"/>
                  </a:lnTo>
                  <a:lnTo>
                    <a:pt x="94294" y="28472"/>
                  </a:lnTo>
                  <a:lnTo>
                    <a:pt x="89492" y="28723"/>
                  </a:lnTo>
                  <a:lnTo>
                    <a:pt x="89145" y="23419"/>
                  </a:lnTo>
                  <a:lnTo>
                    <a:pt x="87866" y="27352"/>
                  </a:lnTo>
                  <a:cubicBezTo>
                    <a:pt x="87509" y="25134"/>
                    <a:pt x="86724" y="22728"/>
                    <a:pt x="85125" y="20731"/>
                  </a:cubicBezTo>
                  <a:cubicBezTo>
                    <a:pt x="84974" y="20543"/>
                    <a:pt x="84809" y="20353"/>
                    <a:pt x="84631" y="20161"/>
                  </a:cubicBezTo>
                  <a:lnTo>
                    <a:pt x="90180" y="14603"/>
                  </a:lnTo>
                  <a:cubicBezTo>
                    <a:pt x="90410" y="14711"/>
                    <a:pt x="90654" y="14763"/>
                    <a:pt x="90895" y="14763"/>
                  </a:cubicBezTo>
                  <a:cubicBezTo>
                    <a:pt x="91421" y="14763"/>
                    <a:pt x="91934" y="14517"/>
                    <a:pt x="92259" y="14069"/>
                  </a:cubicBezTo>
                  <a:cubicBezTo>
                    <a:pt x="92733" y="13415"/>
                    <a:pt x="92676" y="12516"/>
                    <a:pt x="92124" y="11926"/>
                  </a:cubicBezTo>
                  <a:cubicBezTo>
                    <a:pt x="91796" y="11577"/>
                    <a:pt x="91347" y="11395"/>
                    <a:pt x="90894" y="11395"/>
                  </a:cubicBezTo>
                  <a:cubicBezTo>
                    <a:pt x="90584" y="11395"/>
                    <a:pt x="90271" y="11480"/>
                    <a:pt x="89994" y="11656"/>
                  </a:cubicBezTo>
                  <a:cubicBezTo>
                    <a:pt x="89312" y="12089"/>
                    <a:pt x="89033" y="12946"/>
                    <a:pt x="89330" y="13697"/>
                  </a:cubicBezTo>
                  <a:cubicBezTo>
                    <a:pt x="87714" y="15164"/>
                    <a:pt x="86146" y="16681"/>
                    <a:pt x="84623" y="18246"/>
                  </a:cubicBezTo>
                  <a:cubicBezTo>
                    <a:pt x="84307" y="18573"/>
                    <a:pt x="83996" y="18904"/>
                    <a:pt x="83684" y="19235"/>
                  </a:cubicBezTo>
                  <a:cubicBezTo>
                    <a:pt x="80802" y="16663"/>
                    <a:pt x="75885" y="14126"/>
                    <a:pt x="71169" y="13956"/>
                  </a:cubicBezTo>
                  <a:lnTo>
                    <a:pt x="71599" y="7587"/>
                  </a:lnTo>
                  <a:cubicBezTo>
                    <a:pt x="72376" y="7366"/>
                    <a:pt x="72887" y="6623"/>
                    <a:pt x="72815" y="5818"/>
                  </a:cubicBezTo>
                  <a:cubicBezTo>
                    <a:pt x="72744" y="5012"/>
                    <a:pt x="72111" y="4371"/>
                    <a:pt x="71305" y="4291"/>
                  </a:cubicBezTo>
                  <a:cubicBezTo>
                    <a:pt x="71248" y="4285"/>
                    <a:pt x="71191" y="4282"/>
                    <a:pt x="71135" y="4282"/>
                  </a:cubicBezTo>
                  <a:cubicBezTo>
                    <a:pt x="70397" y="4282"/>
                    <a:pt x="69736" y="4767"/>
                    <a:pt x="69522" y="5487"/>
                  </a:cubicBezTo>
                  <a:cubicBezTo>
                    <a:pt x="69291" y="6261"/>
                    <a:pt x="69644" y="7091"/>
                    <a:pt x="70364" y="7463"/>
                  </a:cubicBezTo>
                  <a:cubicBezTo>
                    <a:pt x="70109" y="9627"/>
                    <a:pt x="69923" y="11798"/>
                    <a:pt x="69806" y="13975"/>
                  </a:cubicBezTo>
                  <a:cubicBezTo>
                    <a:pt x="66734" y="14180"/>
                    <a:pt x="63846" y="15515"/>
                    <a:pt x="61783" y="18648"/>
                  </a:cubicBezTo>
                  <a:lnTo>
                    <a:pt x="61761" y="18584"/>
                  </a:lnTo>
                  <a:lnTo>
                    <a:pt x="60739" y="18949"/>
                  </a:lnTo>
                  <a:lnTo>
                    <a:pt x="61084" y="19837"/>
                  </a:lnTo>
                  <a:cubicBezTo>
                    <a:pt x="60884" y="20222"/>
                    <a:pt x="60693" y="20628"/>
                    <a:pt x="60514" y="21056"/>
                  </a:cubicBezTo>
                  <a:lnTo>
                    <a:pt x="60515" y="21056"/>
                  </a:lnTo>
                  <a:cubicBezTo>
                    <a:pt x="60254" y="21363"/>
                    <a:pt x="60007" y="21668"/>
                    <a:pt x="59770" y="21975"/>
                  </a:cubicBezTo>
                  <a:lnTo>
                    <a:pt x="58317" y="20917"/>
                  </a:lnTo>
                  <a:lnTo>
                    <a:pt x="57690" y="21803"/>
                  </a:lnTo>
                  <a:lnTo>
                    <a:pt x="59167" y="22784"/>
                  </a:lnTo>
                  <a:cubicBezTo>
                    <a:pt x="57786" y="24737"/>
                    <a:pt x="56910" y="26660"/>
                    <a:pt x="56433" y="28511"/>
                  </a:cubicBezTo>
                  <a:cubicBezTo>
                    <a:pt x="55923" y="28103"/>
                    <a:pt x="55170" y="27647"/>
                    <a:pt x="54353" y="27647"/>
                  </a:cubicBezTo>
                  <a:cubicBezTo>
                    <a:pt x="53470" y="27647"/>
                    <a:pt x="52513" y="28179"/>
                    <a:pt x="51706" y="29877"/>
                  </a:cubicBezTo>
                  <a:cubicBezTo>
                    <a:pt x="49652" y="34198"/>
                    <a:pt x="52167" y="38578"/>
                    <a:pt x="57350" y="38578"/>
                  </a:cubicBezTo>
                  <a:cubicBezTo>
                    <a:pt x="57430" y="38578"/>
                    <a:pt x="57510" y="38577"/>
                    <a:pt x="57592" y="38575"/>
                  </a:cubicBezTo>
                  <a:cubicBezTo>
                    <a:pt x="59052" y="41419"/>
                    <a:pt x="61287" y="43596"/>
                    <a:pt x="63381" y="44739"/>
                  </a:cubicBezTo>
                  <a:cubicBezTo>
                    <a:pt x="63236" y="44908"/>
                    <a:pt x="63083" y="45097"/>
                    <a:pt x="62922" y="45310"/>
                  </a:cubicBezTo>
                  <a:lnTo>
                    <a:pt x="58878" y="42908"/>
                  </a:lnTo>
                  <a:cubicBezTo>
                    <a:pt x="58849" y="42837"/>
                    <a:pt x="58817" y="42766"/>
                    <a:pt x="58780" y="42698"/>
                  </a:cubicBezTo>
                  <a:cubicBezTo>
                    <a:pt x="58679" y="42498"/>
                    <a:pt x="58575" y="42301"/>
                    <a:pt x="58466" y="42105"/>
                  </a:cubicBezTo>
                  <a:cubicBezTo>
                    <a:pt x="58251" y="41714"/>
                    <a:pt x="58020" y="41330"/>
                    <a:pt x="57776" y="40955"/>
                  </a:cubicBezTo>
                  <a:cubicBezTo>
                    <a:pt x="57532" y="40579"/>
                    <a:pt x="57275" y="40214"/>
                    <a:pt x="57004" y="39857"/>
                  </a:cubicBezTo>
                  <a:cubicBezTo>
                    <a:pt x="56753" y="39525"/>
                    <a:pt x="56496" y="39179"/>
                    <a:pt x="56156" y="38932"/>
                  </a:cubicBezTo>
                  <a:cubicBezTo>
                    <a:pt x="55995" y="38816"/>
                    <a:pt x="55805" y="38700"/>
                    <a:pt x="55601" y="38700"/>
                  </a:cubicBezTo>
                  <a:cubicBezTo>
                    <a:pt x="55578" y="38700"/>
                    <a:pt x="55555" y="38701"/>
                    <a:pt x="55532" y="38704"/>
                  </a:cubicBezTo>
                  <a:cubicBezTo>
                    <a:pt x="55293" y="38738"/>
                    <a:pt x="55178" y="38938"/>
                    <a:pt x="55121" y="39152"/>
                  </a:cubicBezTo>
                  <a:cubicBezTo>
                    <a:pt x="55117" y="39171"/>
                    <a:pt x="55112" y="39188"/>
                    <a:pt x="55109" y="39208"/>
                  </a:cubicBezTo>
                  <a:cubicBezTo>
                    <a:pt x="55035" y="39235"/>
                    <a:pt x="54982" y="39304"/>
                    <a:pt x="55019" y="39399"/>
                  </a:cubicBezTo>
                  <a:cubicBezTo>
                    <a:pt x="55037" y="39442"/>
                    <a:pt x="55056" y="39484"/>
                    <a:pt x="55073" y="39528"/>
                  </a:cubicBezTo>
                  <a:cubicBezTo>
                    <a:pt x="55073" y="39570"/>
                    <a:pt x="55076" y="39614"/>
                    <a:pt x="55079" y="39656"/>
                  </a:cubicBezTo>
                  <a:lnTo>
                    <a:pt x="54710" y="39342"/>
                  </a:lnTo>
                  <a:cubicBezTo>
                    <a:pt x="54451" y="39123"/>
                    <a:pt x="54187" y="38899"/>
                    <a:pt x="53883" y="38742"/>
                  </a:cubicBezTo>
                  <a:cubicBezTo>
                    <a:pt x="53643" y="38618"/>
                    <a:pt x="53362" y="38543"/>
                    <a:pt x="53089" y="38543"/>
                  </a:cubicBezTo>
                  <a:cubicBezTo>
                    <a:pt x="52722" y="38543"/>
                    <a:pt x="52369" y="38679"/>
                    <a:pt x="52151" y="39018"/>
                  </a:cubicBezTo>
                  <a:cubicBezTo>
                    <a:pt x="51998" y="39256"/>
                    <a:pt x="51959" y="39553"/>
                    <a:pt x="52061" y="39813"/>
                  </a:cubicBezTo>
                  <a:cubicBezTo>
                    <a:pt x="51910" y="39732"/>
                    <a:pt x="51741" y="39691"/>
                    <a:pt x="51572" y="39691"/>
                  </a:cubicBezTo>
                  <a:cubicBezTo>
                    <a:pt x="51324" y="39691"/>
                    <a:pt x="51077" y="39778"/>
                    <a:pt x="50891" y="39955"/>
                  </a:cubicBezTo>
                  <a:cubicBezTo>
                    <a:pt x="50591" y="40239"/>
                    <a:pt x="50525" y="40720"/>
                    <a:pt x="50695" y="41089"/>
                  </a:cubicBezTo>
                  <a:cubicBezTo>
                    <a:pt x="50637" y="41273"/>
                    <a:pt x="50467" y="41395"/>
                    <a:pt x="50279" y="41395"/>
                  </a:cubicBezTo>
                  <a:cubicBezTo>
                    <a:pt x="50254" y="41395"/>
                    <a:pt x="50229" y="41393"/>
                    <a:pt x="50203" y="41388"/>
                  </a:cubicBezTo>
                  <a:cubicBezTo>
                    <a:pt x="49988" y="41352"/>
                    <a:pt x="49833" y="41161"/>
                    <a:pt x="49839" y="40944"/>
                  </a:cubicBezTo>
                  <a:cubicBezTo>
                    <a:pt x="50064" y="40606"/>
                    <a:pt x="50074" y="40120"/>
                    <a:pt x="49821" y="39794"/>
                  </a:cubicBezTo>
                  <a:cubicBezTo>
                    <a:pt x="49630" y="39545"/>
                    <a:pt x="49330" y="39413"/>
                    <a:pt x="49028" y="39413"/>
                  </a:cubicBezTo>
                  <a:cubicBezTo>
                    <a:pt x="48913" y="39413"/>
                    <a:pt x="48798" y="39432"/>
                    <a:pt x="48688" y="39471"/>
                  </a:cubicBezTo>
                  <a:cubicBezTo>
                    <a:pt x="48827" y="39230"/>
                    <a:pt x="48836" y="38931"/>
                    <a:pt x="48721" y="38672"/>
                  </a:cubicBezTo>
                  <a:cubicBezTo>
                    <a:pt x="48522" y="38221"/>
                    <a:pt x="48077" y="38038"/>
                    <a:pt x="47621" y="38038"/>
                  </a:cubicBezTo>
                  <a:cubicBezTo>
                    <a:pt x="47428" y="38038"/>
                    <a:pt x="47232" y="38071"/>
                    <a:pt x="47053" y="38130"/>
                  </a:cubicBezTo>
                  <a:cubicBezTo>
                    <a:pt x="46729" y="38238"/>
                    <a:pt x="46432" y="38418"/>
                    <a:pt x="46143" y="38595"/>
                  </a:cubicBezTo>
                  <a:lnTo>
                    <a:pt x="45730" y="38848"/>
                  </a:lnTo>
                  <a:cubicBezTo>
                    <a:pt x="45739" y="38806"/>
                    <a:pt x="45748" y="38765"/>
                    <a:pt x="45755" y="38723"/>
                  </a:cubicBezTo>
                  <a:cubicBezTo>
                    <a:pt x="45780" y="38682"/>
                    <a:pt x="45805" y="38643"/>
                    <a:pt x="45828" y="38602"/>
                  </a:cubicBezTo>
                  <a:cubicBezTo>
                    <a:pt x="45880" y="38515"/>
                    <a:pt x="45838" y="38438"/>
                    <a:pt x="45768" y="38400"/>
                  </a:cubicBezTo>
                  <a:cubicBezTo>
                    <a:pt x="45768" y="38383"/>
                    <a:pt x="45767" y="38363"/>
                    <a:pt x="45765" y="38344"/>
                  </a:cubicBezTo>
                  <a:cubicBezTo>
                    <a:pt x="45742" y="38123"/>
                    <a:pt x="45661" y="37908"/>
                    <a:pt x="45428" y="37838"/>
                  </a:cubicBezTo>
                  <a:cubicBezTo>
                    <a:pt x="45377" y="37822"/>
                    <a:pt x="45324" y="37816"/>
                    <a:pt x="45272" y="37816"/>
                  </a:cubicBezTo>
                  <a:cubicBezTo>
                    <a:pt x="45100" y="37816"/>
                    <a:pt x="44927" y="37889"/>
                    <a:pt x="44777" y="37964"/>
                  </a:cubicBezTo>
                  <a:cubicBezTo>
                    <a:pt x="44402" y="38156"/>
                    <a:pt x="44094" y="38457"/>
                    <a:pt x="43795" y="38746"/>
                  </a:cubicBezTo>
                  <a:cubicBezTo>
                    <a:pt x="43472" y="39057"/>
                    <a:pt x="43161" y="39378"/>
                    <a:pt x="42862" y="39711"/>
                  </a:cubicBezTo>
                  <a:cubicBezTo>
                    <a:pt x="42562" y="40044"/>
                    <a:pt x="42276" y="40387"/>
                    <a:pt x="42003" y="40740"/>
                  </a:cubicBezTo>
                  <a:cubicBezTo>
                    <a:pt x="41865" y="40917"/>
                    <a:pt x="41731" y="41096"/>
                    <a:pt x="41602" y="41278"/>
                  </a:cubicBezTo>
                  <a:cubicBezTo>
                    <a:pt x="41538" y="41365"/>
                    <a:pt x="41477" y="41451"/>
                    <a:pt x="41436" y="41541"/>
                  </a:cubicBezTo>
                  <a:cubicBezTo>
                    <a:pt x="41285" y="41369"/>
                    <a:pt x="41127" y="41201"/>
                    <a:pt x="40961" y="41039"/>
                  </a:cubicBezTo>
                  <a:lnTo>
                    <a:pt x="35439" y="44719"/>
                  </a:lnTo>
                  <a:cubicBezTo>
                    <a:pt x="35311" y="44543"/>
                    <a:pt x="35180" y="44369"/>
                    <a:pt x="35046" y="44197"/>
                  </a:cubicBezTo>
                  <a:cubicBezTo>
                    <a:pt x="35023" y="44171"/>
                    <a:pt x="34990" y="44155"/>
                    <a:pt x="34953" y="44154"/>
                  </a:cubicBezTo>
                  <a:lnTo>
                    <a:pt x="34555" y="43397"/>
                  </a:lnTo>
                  <a:lnTo>
                    <a:pt x="34529" y="42574"/>
                  </a:lnTo>
                  <a:cubicBezTo>
                    <a:pt x="39660" y="40223"/>
                    <a:pt x="46213" y="31246"/>
                    <a:pt x="39992" y="21299"/>
                  </a:cubicBezTo>
                  <a:lnTo>
                    <a:pt x="41914" y="19916"/>
                  </a:lnTo>
                  <a:lnTo>
                    <a:pt x="46027" y="26977"/>
                  </a:lnTo>
                  <a:lnTo>
                    <a:pt x="45126" y="18294"/>
                  </a:lnTo>
                  <a:lnTo>
                    <a:pt x="51664" y="16326"/>
                  </a:lnTo>
                  <a:lnTo>
                    <a:pt x="44652" y="15127"/>
                  </a:lnTo>
                  <a:lnTo>
                    <a:pt x="45876" y="7361"/>
                  </a:lnTo>
                  <a:lnTo>
                    <a:pt x="41903" y="14050"/>
                  </a:lnTo>
                  <a:lnTo>
                    <a:pt x="33861" y="10633"/>
                  </a:lnTo>
                  <a:lnTo>
                    <a:pt x="33861" y="10633"/>
                  </a:lnTo>
                  <a:lnTo>
                    <a:pt x="40558" y="16871"/>
                  </a:lnTo>
                  <a:lnTo>
                    <a:pt x="38800" y="19589"/>
                  </a:lnTo>
                  <a:cubicBezTo>
                    <a:pt x="37723" y="18189"/>
                    <a:pt x="36382" y="16777"/>
                    <a:pt x="34738" y="15367"/>
                  </a:cubicBezTo>
                  <a:cubicBezTo>
                    <a:pt x="34722" y="15180"/>
                    <a:pt x="34683" y="14995"/>
                    <a:pt x="34619" y="14816"/>
                  </a:cubicBezTo>
                  <a:cubicBezTo>
                    <a:pt x="34561" y="14652"/>
                    <a:pt x="34483" y="14497"/>
                    <a:pt x="34385" y="14351"/>
                  </a:cubicBezTo>
                  <a:cubicBezTo>
                    <a:pt x="34294" y="14213"/>
                    <a:pt x="34173" y="14091"/>
                    <a:pt x="34150" y="13921"/>
                  </a:cubicBezTo>
                  <a:cubicBezTo>
                    <a:pt x="34139" y="13849"/>
                    <a:pt x="34061" y="13804"/>
                    <a:pt x="33990" y="13804"/>
                  </a:cubicBezTo>
                  <a:cubicBezTo>
                    <a:pt x="33977" y="13804"/>
                    <a:pt x="33963" y="13806"/>
                    <a:pt x="33951" y="13809"/>
                  </a:cubicBezTo>
                  <a:cubicBezTo>
                    <a:pt x="33913" y="13819"/>
                    <a:pt x="33880" y="13844"/>
                    <a:pt x="33861" y="13879"/>
                  </a:cubicBezTo>
                  <a:cubicBezTo>
                    <a:pt x="33827" y="13852"/>
                    <a:pt x="33784" y="13835"/>
                    <a:pt x="33741" y="13835"/>
                  </a:cubicBezTo>
                  <a:cubicBezTo>
                    <a:pt x="33693" y="13835"/>
                    <a:pt x="33644" y="13856"/>
                    <a:pt x="33609" y="13905"/>
                  </a:cubicBezTo>
                  <a:cubicBezTo>
                    <a:pt x="33609" y="13905"/>
                    <a:pt x="34401" y="11339"/>
                    <a:pt x="32967" y="9791"/>
                  </a:cubicBezTo>
                  <a:cubicBezTo>
                    <a:pt x="32396" y="9173"/>
                    <a:pt x="31229" y="8743"/>
                    <a:pt x="29963" y="8460"/>
                  </a:cubicBezTo>
                  <a:lnTo>
                    <a:pt x="31179" y="6552"/>
                  </a:lnTo>
                  <a:lnTo>
                    <a:pt x="34393" y="9063"/>
                  </a:lnTo>
                  <a:lnTo>
                    <a:pt x="32368" y="5205"/>
                  </a:lnTo>
                  <a:lnTo>
                    <a:pt x="35035" y="3085"/>
                  </a:lnTo>
                  <a:lnTo>
                    <a:pt x="31563" y="3826"/>
                  </a:lnTo>
                  <a:lnTo>
                    <a:pt x="306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3"/>
            <p:cNvSpPr/>
            <p:nvPr/>
          </p:nvSpPr>
          <p:spPr>
            <a:xfrm>
              <a:off x="6560805" y="336476"/>
              <a:ext cx="498646" cy="549367"/>
            </a:xfrm>
            <a:custGeom>
              <a:avLst/>
              <a:gdLst/>
              <a:ahLst/>
              <a:cxnLst/>
              <a:rect l="l" t="t" r="r" b="b"/>
              <a:pathLst>
                <a:path w="17804" h="19615" extrusionOk="0">
                  <a:moveTo>
                    <a:pt x="12017" y="1"/>
                  </a:moveTo>
                  <a:lnTo>
                    <a:pt x="8044" y="6690"/>
                  </a:lnTo>
                  <a:lnTo>
                    <a:pt x="1" y="3271"/>
                  </a:lnTo>
                  <a:lnTo>
                    <a:pt x="1" y="3271"/>
                  </a:lnTo>
                  <a:lnTo>
                    <a:pt x="6698" y="9509"/>
                  </a:lnTo>
                  <a:lnTo>
                    <a:pt x="1836" y="17027"/>
                  </a:lnTo>
                  <a:lnTo>
                    <a:pt x="8054" y="12555"/>
                  </a:lnTo>
                  <a:lnTo>
                    <a:pt x="12165" y="19615"/>
                  </a:lnTo>
                  <a:lnTo>
                    <a:pt x="11266" y="10932"/>
                  </a:lnTo>
                  <a:lnTo>
                    <a:pt x="17804" y="8964"/>
                  </a:lnTo>
                  <a:lnTo>
                    <a:pt x="10792" y="7765"/>
                  </a:lnTo>
                  <a:lnTo>
                    <a:pt x="120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3"/>
            <p:cNvSpPr/>
            <p:nvPr/>
          </p:nvSpPr>
          <p:spPr>
            <a:xfrm>
              <a:off x="6333076" y="130285"/>
              <a:ext cx="260638" cy="273801"/>
            </a:xfrm>
            <a:custGeom>
              <a:avLst/>
              <a:gdLst/>
              <a:ahLst/>
              <a:cxnLst/>
              <a:rect l="l" t="t" r="r" b="b"/>
              <a:pathLst>
                <a:path w="9306" h="9776" extrusionOk="0">
                  <a:moveTo>
                    <a:pt x="4965" y="1"/>
                  </a:moveTo>
                  <a:lnTo>
                    <a:pt x="4362" y="3836"/>
                  </a:lnTo>
                  <a:lnTo>
                    <a:pt x="1" y="3738"/>
                  </a:lnTo>
                  <a:lnTo>
                    <a:pt x="1" y="3738"/>
                  </a:lnTo>
                  <a:lnTo>
                    <a:pt x="4260" y="5391"/>
                  </a:lnTo>
                  <a:lnTo>
                    <a:pt x="3396" y="9775"/>
                  </a:lnTo>
                  <a:lnTo>
                    <a:pt x="5450" y="6552"/>
                  </a:lnTo>
                  <a:lnTo>
                    <a:pt x="8664" y="9063"/>
                  </a:lnTo>
                  <a:lnTo>
                    <a:pt x="6639" y="5206"/>
                  </a:lnTo>
                  <a:lnTo>
                    <a:pt x="9306" y="3085"/>
                  </a:lnTo>
                  <a:lnTo>
                    <a:pt x="5834" y="3826"/>
                  </a:lnTo>
                  <a:lnTo>
                    <a:pt x="49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3"/>
            <p:cNvSpPr/>
            <p:nvPr/>
          </p:nvSpPr>
          <p:spPr>
            <a:xfrm>
              <a:off x="6957223" y="194954"/>
              <a:ext cx="202074" cy="226189"/>
            </a:xfrm>
            <a:custGeom>
              <a:avLst/>
              <a:gdLst/>
              <a:ahLst/>
              <a:cxnLst/>
              <a:rect l="l" t="t" r="r" b="b"/>
              <a:pathLst>
                <a:path w="7215" h="8076" extrusionOk="0">
                  <a:moveTo>
                    <a:pt x="5561" y="1"/>
                  </a:moveTo>
                  <a:lnTo>
                    <a:pt x="3387" y="2429"/>
                  </a:lnTo>
                  <a:lnTo>
                    <a:pt x="358" y="374"/>
                  </a:lnTo>
                  <a:lnTo>
                    <a:pt x="2606" y="3480"/>
                  </a:lnTo>
                  <a:lnTo>
                    <a:pt x="1" y="6177"/>
                  </a:lnTo>
                  <a:lnTo>
                    <a:pt x="2917" y="4842"/>
                  </a:lnTo>
                  <a:lnTo>
                    <a:pt x="4036" y="8075"/>
                  </a:lnTo>
                  <a:lnTo>
                    <a:pt x="4368" y="4433"/>
                  </a:lnTo>
                  <a:lnTo>
                    <a:pt x="7215" y="4153"/>
                  </a:lnTo>
                  <a:lnTo>
                    <a:pt x="4430" y="3093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3"/>
            <p:cNvSpPr/>
            <p:nvPr/>
          </p:nvSpPr>
          <p:spPr>
            <a:xfrm>
              <a:off x="6951538" y="1401658"/>
              <a:ext cx="258033" cy="270720"/>
            </a:xfrm>
            <a:custGeom>
              <a:avLst/>
              <a:gdLst/>
              <a:ahLst/>
              <a:cxnLst/>
              <a:rect l="l" t="t" r="r" b="b"/>
              <a:pathLst>
                <a:path w="9213" h="9666" extrusionOk="0">
                  <a:moveTo>
                    <a:pt x="5681" y="1"/>
                  </a:moveTo>
                  <a:lnTo>
                    <a:pt x="4226" y="3600"/>
                  </a:lnTo>
                  <a:lnTo>
                    <a:pt x="0" y="2521"/>
                  </a:lnTo>
                  <a:lnTo>
                    <a:pt x="3774" y="5093"/>
                  </a:lnTo>
                  <a:lnTo>
                    <a:pt x="1943" y="9168"/>
                  </a:lnTo>
                  <a:lnTo>
                    <a:pt x="4673" y="6492"/>
                  </a:lnTo>
                  <a:lnTo>
                    <a:pt x="7235" y="9666"/>
                  </a:lnTo>
                  <a:lnTo>
                    <a:pt x="6134" y="5450"/>
                  </a:lnTo>
                  <a:lnTo>
                    <a:pt x="9212" y="3987"/>
                  </a:lnTo>
                  <a:lnTo>
                    <a:pt x="5664" y="3924"/>
                  </a:lnTo>
                  <a:lnTo>
                    <a:pt x="56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3"/>
            <p:cNvSpPr/>
            <p:nvPr/>
          </p:nvSpPr>
          <p:spPr>
            <a:xfrm>
              <a:off x="5640843" y="1389530"/>
              <a:ext cx="267360" cy="277078"/>
            </a:xfrm>
            <a:custGeom>
              <a:avLst/>
              <a:gdLst/>
              <a:ahLst/>
              <a:cxnLst/>
              <a:rect l="l" t="t" r="r" b="b"/>
              <a:pathLst>
                <a:path w="9546" h="9893" extrusionOk="0">
                  <a:moveTo>
                    <a:pt x="4126" y="1"/>
                  </a:moveTo>
                  <a:lnTo>
                    <a:pt x="4294" y="3879"/>
                  </a:lnTo>
                  <a:lnTo>
                    <a:pt x="1" y="4648"/>
                  </a:lnTo>
                  <a:lnTo>
                    <a:pt x="4503" y="5424"/>
                  </a:lnTo>
                  <a:lnTo>
                    <a:pt x="4525" y="9893"/>
                  </a:lnTo>
                  <a:lnTo>
                    <a:pt x="5901" y="6326"/>
                  </a:lnTo>
                  <a:lnTo>
                    <a:pt x="9545" y="8152"/>
                  </a:lnTo>
                  <a:lnTo>
                    <a:pt x="6799" y="4772"/>
                  </a:lnTo>
                  <a:lnTo>
                    <a:pt x="8992" y="2163"/>
                  </a:lnTo>
                  <a:lnTo>
                    <a:pt x="5735" y="3578"/>
                  </a:lnTo>
                  <a:lnTo>
                    <a:pt x="4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3"/>
            <p:cNvSpPr/>
            <p:nvPr/>
          </p:nvSpPr>
          <p:spPr>
            <a:xfrm>
              <a:off x="5612527" y="802745"/>
              <a:ext cx="382414" cy="363173"/>
            </a:xfrm>
            <a:custGeom>
              <a:avLst/>
              <a:gdLst/>
              <a:ahLst/>
              <a:cxnLst/>
              <a:rect l="l" t="t" r="r" b="b"/>
              <a:pathLst>
                <a:path w="13654" h="12967" extrusionOk="0">
                  <a:moveTo>
                    <a:pt x="4090" y="1"/>
                  </a:moveTo>
                  <a:lnTo>
                    <a:pt x="5451" y="5081"/>
                  </a:lnTo>
                  <a:lnTo>
                    <a:pt x="0" y="7361"/>
                  </a:lnTo>
                  <a:lnTo>
                    <a:pt x="6181" y="7063"/>
                  </a:lnTo>
                  <a:lnTo>
                    <a:pt x="7525" y="12966"/>
                  </a:lnTo>
                  <a:lnTo>
                    <a:pt x="8295" y="7845"/>
                  </a:lnTo>
                  <a:lnTo>
                    <a:pt x="13653" y="9188"/>
                  </a:lnTo>
                  <a:lnTo>
                    <a:pt x="13653" y="9188"/>
                  </a:lnTo>
                  <a:lnTo>
                    <a:pt x="9026" y="5524"/>
                  </a:lnTo>
                  <a:lnTo>
                    <a:pt x="11160" y="1432"/>
                  </a:lnTo>
                  <a:lnTo>
                    <a:pt x="7269" y="4259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3"/>
            <p:cNvSpPr/>
            <p:nvPr/>
          </p:nvSpPr>
          <p:spPr>
            <a:xfrm>
              <a:off x="7900852" y="786221"/>
              <a:ext cx="352614" cy="361745"/>
            </a:xfrm>
            <a:custGeom>
              <a:avLst/>
              <a:gdLst/>
              <a:ahLst/>
              <a:cxnLst/>
              <a:rect l="l" t="t" r="r" b="b"/>
              <a:pathLst>
                <a:path w="12590" h="12916" extrusionOk="0">
                  <a:moveTo>
                    <a:pt x="7440" y="1"/>
                  </a:moveTo>
                  <a:lnTo>
                    <a:pt x="5813" y="5003"/>
                  </a:lnTo>
                  <a:lnTo>
                    <a:pt x="0" y="3943"/>
                  </a:lnTo>
                  <a:lnTo>
                    <a:pt x="5345" y="7062"/>
                  </a:lnTo>
                  <a:lnTo>
                    <a:pt x="3255" y="12742"/>
                  </a:lnTo>
                  <a:lnTo>
                    <a:pt x="6692" y="8870"/>
                  </a:lnTo>
                  <a:lnTo>
                    <a:pt x="10453" y="12915"/>
                  </a:lnTo>
                  <a:lnTo>
                    <a:pt x="8568" y="7322"/>
                  </a:lnTo>
                  <a:lnTo>
                    <a:pt x="12589" y="5052"/>
                  </a:lnTo>
                  <a:lnTo>
                    <a:pt x="7786" y="5303"/>
                  </a:lnTo>
                  <a:lnTo>
                    <a:pt x="7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3"/>
            <p:cNvSpPr/>
            <p:nvPr/>
          </p:nvSpPr>
          <p:spPr>
            <a:xfrm>
              <a:off x="7058247" y="308049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0" y="5646"/>
                  </a:lnTo>
                  <a:lnTo>
                    <a:pt x="2220" y="3877"/>
                  </a:lnTo>
                  <a:lnTo>
                    <a:pt x="3898" y="6359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2" y="11031"/>
                  </a:lnTo>
                  <a:lnTo>
                    <a:pt x="4869" y="8976"/>
                  </a:lnTo>
                  <a:lnTo>
                    <a:pt x="5785" y="14914"/>
                  </a:lnTo>
                  <a:lnTo>
                    <a:pt x="6700" y="8976"/>
                  </a:lnTo>
                  <a:lnTo>
                    <a:pt x="9107" y="11031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59"/>
                  </a:lnTo>
                  <a:lnTo>
                    <a:pt x="9349" y="3877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3"/>
            <p:cNvSpPr/>
            <p:nvPr/>
          </p:nvSpPr>
          <p:spPr>
            <a:xfrm>
              <a:off x="5612527" y="334936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2462" y="11030"/>
                  </a:moveTo>
                  <a:lnTo>
                    <a:pt x="2462" y="11030"/>
                  </a:lnTo>
                  <a:lnTo>
                    <a:pt x="2462" y="11030"/>
                  </a:lnTo>
                  <a:close/>
                  <a:moveTo>
                    <a:pt x="9106" y="11030"/>
                  </a:moveTo>
                  <a:lnTo>
                    <a:pt x="9106" y="11030"/>
                  </a:lnTo>
                  <a:lnTo>
                    <a:pt x="9106" y="11030"/>
                  </a:lnTo>
                  <a:close/>
                  <a:moveTo>
                    <a:pt x="5784" y="1"/>
                  </a:moveTo>
                  <a:lnTo>
                    <a:pt x="4781" y="5646"/>
                  </a:lnTo>
                  <a:lnTo>
                    <a:pt x="2219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9" y="8976"/>
                  </a:lnTo>
                  <a:lnTo>
                    <a:pt x="5784" y="14913"/>
                  </a:lnTo>
                  <a:lnTo>
                    <a:pt x="6701" y="8976"/>
                  </a:lnTo>
                  <a:lnTo>
                    <a:pt x="9106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49" y="3876"/>
                  </a:lnTo>
                  <a:lnTo>
                    <a:pt x="6788" y="5646"/>
                  </a:lnTo>
                  <a:lnTo>
                    <a:pt x="5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3"/>
            <p:cNvSpPr/>
            <p:nvPr/>
          </p:nvSpPr>
          <p:spPr>
            <a:xfrm>
              <a:off x="7776303" y="206241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5785" y="1"/>
                  </a:moveTo>
                  <a:lnTo>
                    <a:pt x="4781" y="5646"/>
                  </a:lnTo>
                  <a:lnTo>
                    <a:pt x="2221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8" y="8976"/>
                  </a:lnTo>
                  <a:lnTo>
                    <a:pt x="5785" y="14913"/>
                  </a:lnTo>
                  <a:lnTo>
                    <a:pt x="6701" y="8976"/>
                  </a:lnTo>
                  <a:lnTo>
                    <a:pt x="9107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50" y="3876"/>
                  </a:lnTo>
                  <a:lnTo>
                    <a:pt x="6788" y="5646"/>
                  </a:lnTo>
                  <a:lnTo>
                    <a:pt x="57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3"/>
            <p:cNvSpPr/>
            <p:nvPr/>
          </p:nvSpPr>
          <p:spPr>
            <a:xfrm>
              <a:off x="8021228" y="1352784"/>
              <a:ext cx="189807" cy="244646"/>
            </a:xfrm>
            <a:custGeom>
              <a:avLst/>
              <a:gdLst/>
              <a:ahLst/>
              <a:cxnLst/>
              <a:rect l="l" t="t" r="r" b="b"/>
              <a:pathLst>
                <a:path w="6777" h="8735" extrusionOk="0">
                  <a:moveTo>
                    <a:pt x="3388" y="0"/>
                  </a:moveTo>
                  <a:lnTo>
                    <a:pt x="2801" y="3306"/>
                  </a:lnTo>
                  <a:lnTo>
                    <a:pt x="1301" y="2270"/>
                  </a:lnTo>
                  <a:lnTo>
                    <a:pt x="2284" y="3723"/>
                  </a:lnTo>
                  <a:lnTo>
                    <a:pt x="1" y="4299"/>
                  </a:lnTo>
                  <a:lnTo>
                    <a:pt x="2329" y="4809"/>
                  </a:lnTo>
                  <a:lnTo>
                    <a:pt x="1442" y="6460"/>
                  </a:lnTo>
                  <a:lnTo>
                    <a:pt x="1442" y="6460"/>
                  </a:lnTo>
                  <a:lnTo>
                    <a:pt x="2852" y="5257"/>
                  </a:lnTo>
                  <a:lnTo>
                    <a:pt x="3388" y="8734"/>
                  </a:lnTo>
                  <a:lnTo>
                    <a:pt x="3926" y="5257"/>
                  </a:lnTo>
                  <a:lnTo>
                    <a:pt x="5334" y="6460"/>
                  </a:lnTo>
                  <a:lnTo>
                    <a:pt x="5334" y="6460"/>
                  </a:lnTo>
                  <a:lnTo>
                    <a:pt x="4449" y="4809"/>
                  </a:lnTo>
                  <a:lnTo>
                    <a:pt x="6777" y="4299"/>
                  </a:lnTo>
                  <a:lnTo>
                    <a:pt x="4494" y="3723"/>
                  </a:lnTo>
                  <a:lnTo>
                    <a:pt x="5476" y="2270"/>
                  </a:lnTo>
                  <a:lnTo>
                    <a:pt x="3977" y="3306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3"/>
            <p:cNvSpPr/>
            <p:nvPr/>
          </p:nvSpPr>
          <p:spPr>
            <a:xfrm>
              <a:off x="5665238" y="1727133"/>
              <a:ext cx="189779" cy="244702"/>
            </a:xfrm>
            <a:custGeom>
              <a:avLst/>
              <a:gdLst/>
              <a:ahLst/>
              <a:cxnLst/>
              <a:rect l="l" t="t" r="r" b="b"/>
              <a:pathLst>
                <a:path w="6776" h="8737" extrusionOk="0">
                  <a:moveTo>
                    <a:pt x="3388" y="1"/>
                  </a:moveTo>
                  <a:lnTo>
                    <a:pt x="2801" y="3308"/>
                  </a:lnTo>
                  <a:lnTo>
                    <a:pt x="1301" y="2272"/>
                  </a:lnTo>
                  <a:lnTo>
                    <a:pt x="2283" y="3726"/>
                  </a:lnTo>
                  <a:lnTo>
                    <a:pt x="0" y="4301"/>
                  </a:lnTo>
                  <a:lnTo>
                    <a:pt x="2328" y="4810"/>
                  </a:lnTo>
                  <a:lnTo>
                    <a:pt x="1442" y="6462"/>
                  </a:lnTo>
                  <a:lnTo>
                    <a:pt x="2851" y="5259"/>
                  </a:lnTo>
                  <a:lnTo>
                    <a:pt x="3388" y="8736"/>
                  </a:lnTo>
                  <a:lnTo>
                    <a:pt x="3924" y="5259"/>
                  </a:lnTo>
                  <a:lnTo>
                    <a:pt x="5334" y="6462"/>
                  </a:lnTo>
                  <a:lnTo>
                    <a:pt x="4449" y="4810"/>
                  </a:lnTo>
                  <a:lnTo>
                    <a:pt x="6775" y="4301"/>
                  </a:lnTo>
                  <a:lnTo>
                    <a:pt x="4494" y="3726"/>
                  </a:lnTo>
                  <a:lnTo>
                    <a:pt x="5476" y="2272"/>
                  </a:lnTo>
                  <a:lnTo>
                    <a:pt x="3976" y="3308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3"/>
            <p:cNvSpPr/>
            <p:nvPr/>
          </p:nvSpPr>
          <p:spPr>
            <a:xfrm>
              <a:off x="7907014" y="1640618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1" y="5646"/>
                  </a:lnTo>
                  <a:lnTo>
                    <a:pt x="2220" y="3878"/>
                  </a:lnTo>
                  <a:lnTo>
                    <a:pt x="3898" y="6360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3" y="11032"/>
                  </a:lnTo>
                  <a:lnTo>
                    <a:pt x="2463" y="11032"/>
                  </a:lnTo>
                  <a:lnTo>
                    <a:pt x="4869" y="8977"/>
                  </a:lnTo>
                  <a:lnTo>
                    <a:pt x="5785" y="14915"/>
                  </a:lnTo>
                  <a:lnTo>
                    <a:pt x="6700" y="8977"/>
                  </a:lnTo>
                  <a:lnTo>
                    <a:pt x="9107" y="11032"/>
                  </a:lnTo>
                  <a:lnTo>
                    <a:pt x="9107" y="11032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60"/>
                  </a:lnTo>
                  <a:lnTo>
                    <a:pt x="9349" y="3878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3"/>
            <p:cNvSpPr/>
            <p:nvPr/>
          </p:nvSpPr>
          <p:spPr>
            <a:xfrm>
              <a:off x="6692161" y="1592137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2462" y="11032"/>
                  </a:moveTo>
                  <a:lnTo>
                    <a:pt x="2462" y="11032"/>
                  </a:lnTo>
                  <a:lnTo>
                    <a:pt x="2462" y="11032"/>
                  </a:lnTo>
                  <a:lnTo>
                    <a:pt x="2462" y="11032"/>
                  </a:lnTo>
                  <a:close/>
                  <a:moveTo>
                    <a:pt x="5784" y="1"/>
                  </a:moveTo>
                  <a:lnTo>
                    <a:pt x="4781" y="5646"/>
                  </a:lnTo>
                  <a:lnTo>
                    <a:pt x="2219" y="3878"/>
                  </a:lnTo>
                  <a:lnTo>
                    <a:pt x="3898" y="6360"/>
                  </a:lnTo>
                  <a:lnTo>
                    <a:pt x="0" y="7342"/>
                  </a:lnTo>
                  <a:lnTo>
                    <a:pt x="3975" y="8211"/>
                  </a:lnTo>
                  <a:lnTo>
                    <a:pt x="2462" y="11032"/>
                  </a:lnTo>
                  <a:lnTo>
                    <a:pt x="4868" y="8977"/>
                  </a:lnTo>
                  <a:lnTo>
                    <a:pt x="5784" y="14915"/>
                  </a:lnTo>
                  <a:lnTo>
                    <a:pt x="6701" y="8977"/>
                  </a:lnTo>
                  <a:lnTo>
                    <a:pt x="9106" y="11032"/>
                  </a:lnTo>
                  <a:lnTo>
                    <a:pt x="7595" y="8211"/>
                  </a:lnTo>
                  <a:lnTo>
                    <a:pt x="11569" y="7342"/>
                  </a:lnTo>
                  <a:lnTo>
                    <a:pt x="7670" y="6360"/>
                  </a:lnTo>
                  <a:lnTo>
                    <a:pt x="9349" y="3878"/>
                  </a:lnTo>
                  <a:lnTo>
                    <a:pt x="6788" y="5646"/>
                  </a:lnTo>
                  <a:lnTo>
                    <a:pt x="5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3"/>
            <p:cNvSpPr/>
            <p:nvPr/>
          </p:nvSpPr>
          <p:spPr>
            <a:xfrm>
              <a:off x="5702347" y="2032779"/>
              <a:ext cx="1101311" cy="237588"/>
            </a:xfrm>
            <a:custGeom>
              <a:avLst/>
              <a:gdLst/>
              <a:ahLst/>
              <a:cxnLst/>
              <a:rect l="l" t="t" r="r" b="b"/>
              <a:pathLst>
                <a:path w="39322" h="8483" extrusionOk="0">
                  <a:moveTo>
                    <a:pt x="19661" y="0"/>
                  </a:moveTo>
                  <a:cubicBezTo>
                    <a:pt x="14447" y="0"/>
                    <a:pt x="9446" y="448"/>
                    <a:pt x="5760" y="1243"/>
                  </a:cubicBezTo>
                  <a:cubicBezTo>
                    <a:pt x="2071" y="2038"/>
                    <a:pt x="1" y="3117"/>
                    <a:pt x="1" y="4242"/>
                  </a:cubicBezTo>
                  <a:cubicBezTo>
                    <a:pt x="1" y="5367"/>
                    <a:pt x="2071" y="6445"/>
                    <a:pt x="5760" y="7240"/>
                  </a:cubicBezTo>
                  <a:cubicBezTo>
                    <a:pt x="9446" y="8035"/>
                    <a:pt x="14447" y="8482"/>
                    <a:pt x="19661" y="8482"/>
                  </a:cubicBezTo>
                  <a:cubicBezTo>
                    <a:pt x="24875" y="8482"/>
                    <a:pt x="29876" y="8035"/>
                    <a:pt x="33562" y="7240"/>
                  </a:cubicBezTo>
                  <a:cubicBezTo>
                    <a:pt x="37249" y="6445"/>
                    <a:pt x="39321" y="5367"/>
                    <a:pt x="39321" y="4242"/>
                  </a:cubicBezTo>
                  <a:cubicBezTo>
                    <a:pt x="39321" y="3117"/>
                    <a:pt x="37249" y="2038"/>
                    <a:pt x="33562" y="1243"/>
                  </a:cubicBezTo>
                  <a:cubicBezTo>
                    <a:pt x="29876" y="448"/>
                    <a:pt x="24875" y="0"/>
                    <a:pt x="19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3"/>
            <p:cNvSpPr/>
            <p:nvPr/>
          </p:nvSpPr>
          <p:spPr>
            <a:xfrm>
              <a:off x="7151287" y="2032779"/>
              <a:ext cx="937775" cy="237588"/>
            </a:xfrm>
            <a:custGeom>
              <a:avLst/>
              <a:gdLst/>
              <a:ahLst/>
              <a:cxnLst/>
              <a:rect l="l" t="t" r="r" b="b"/>
              <a:pathLst>
                <a:path w="33483" h="8483" extrusionOk="0">
                  <a:moveTo>
                    <a:pt x="16742" y="0"/>
                  </a:moveTo>
                  <a:cubicBezTo>
                    <a:pt x="12301" y="0"/>
                    <a:pt x="8043" y="448"/>
                    <a:pt x="4904" y="1243"/>
                  </a:cubicBezTo>
                  <a:cubicBezTo>
                    <a:pt x="1764" y="2038"/>
                    <a:pt x="1" y="3117"/>
                    <a:pt x="1" y="4242"/>
                  </a:cubicBezTo>
                  <a:cubicBezTo>
                    <a:pt x="1" y="5367"/>
                    <a:pt x="1764" y="6445"/>
                    <a:pt x="4904" y="7240"/>
                  </a:cubicBezTo>
                  <a:cubicBezTo>
                    <a:pt x="8043" y="8035"/>
                    <a:pt x="12301" y="8482"/>
                    <a:pt x="16742" y="8482"/>
                  </a:cubicBezTo>
                  <a:cubicBezTo>
                    <a:pt x="21181" y="8482"/>
                    <a:pt x="25439" y="8035"/>
                    <a:pt x="28578" y="7240"/>
                  </a:cubicBezTo>
                  <a:cubicBezTo>
                    <a:pt x="31718" y="6445"/>
                    <a:pt x="33483" y="5367"/>
                    <a:pt x="33483" y="4242"/>
                  </a:cubicBezTo>
                  <a:cubicBezTo>
                    <a:pt x="33483" y="3117"/>
                    <a:pt x="31718" y="2038"/>
                    <a:pt x="28578" y="1243"/>
                  </a:cubicBezTo>
                  <a:cubicBezTo>
                    <a:pt x="25439" y="448"/>
                    <a:pt x="21181" y="0"/>
                    <a:pt x="16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3"/>
            <p:cNvSpPr/>
            <p:nvPr/>
          </p:nvSpPr>
          <p:spPr>
            <a:xfrm>
              <a:off x="6770413" y="1189361"/>
              <a:ext cx="250387" cy="259602"/>
            </a:xfrm>
            <a:custGeom>
              <a:avLst/>
              <a:gdLst/>
              <a:ahLst/>
              <a:cxnLst/>
              <a:rect l="l" t="t" r="r" b="b"/>
              <a:pathLst>
                <a:path w="8940" h="9269" extrusionOk="0">
                  <a:moveTo>
                    <a:pt x="3926" y="1"/>
                  </a:moveTo>
                  <a:cubicBezTo>
                    <a:pt x="3755" y="1"/>
                    <a:pt x="3583" y="75"/>
                    <a:pt x="3433" y="150"/>
                  </a:cubicBezTo>
                  <a:cubicBezTo>
                    <a:pt x="3058" y="342"/>
                    <a:pt x="2750" y="645"/>
                    <a:pt x="2451" y="934"/>
                  </a:cubicBezTo>
                  <a:cubicBezTo>
                    <a:pt x="2128" y="1243"/>
                    <a:pt x="1817" y="1564"/>
                    <a:pt x="1518" y="1897"/>
                  </a:cubicBezTo>
                  <a:cubicBezTo>
                    <a:pt x="1218" y="2230"/>
                    <a:pt x="932" y="2573"/>
                    <a:pt x="658" y="2926"/>
                  </a:cubicBezTo>
                  <a:cubicBezTo>
                    <a:pt x="521" y="3103"/>
                    <a:pt x="387" y="3282"/>
                    <a:pt x="256" y="3464"/>
                  </a:cubicBezTo>
                  <a:cubicBezTo>
                    <a:pt x="127" y="3645"/>
                    <a:pt x="1" y="3814"/>
                    <a:pt x="62" y="4048"/>
                  </a:cubicBezTo>
                  <a:cubicBezTo>
                    <a:pt x="115" y="4251"/>
                    <a:pt x="232" y="4450"/>
                    <a:pt x="316" y="4645"/>
                  </a:cubicBezTo>
                  <a:cubicBezTo>
                    <a:pt x="405" y="4853"/>
                    <a:pt x="492" y="5062"/>
                    <a:pt x="578" y="5272"/>
                  </a:cubicBezTo>
                  <a:cubicBezTo>
                    <a:pt x="748" y="5693"/>
                    <a:pt x="907" y="6116"/>
                    <a:pt x="1060" y="6543"/>
                  </a:cubicBezTo>
                  <a:cubicBezTo>
                    <a:pt x="1365" y="7405"/>
                    <a:pt x="1634" y="8277"/>
                    <a:pt x="1865" y="9160"/>
                  </a:cubicBezTo>
                  <a:cubicBezTo>
                    <a:pt x="1885" y="9236"/>
                    <a:pt x="1941" y="9269"/>
                    <a:pt x="2000" y="9269"/>
                  </a:cubicBezTo>
                  <a:cubicBezTo>
                    <a:pt x="2061" y="9269"/>
                    <a:pt x="2126" y="9233"/>
                    <a:pt x="2157" y="9176"/>
                  </a:cubicBezTo>
                  <a:cubicBezTo>
                    <a:pt x="2175" y="9175"/>
                    <a:pt x="2191" y="9170"/>
                    <a:pt x="2207" y="9165"/>
                  </a:cubicBezTo>
                  <a:cubicBezTo>
                    <a:pt x="2583" y="9018"/>
                    <a:pt x="2956" y="8864"/>
                    <a:pt x="3327" y="8704"/>
                  </a:cubicBezTo>
                  <a:cubicBezTo>
                    <a:pt x="4087" y="8376"/>
                    <a:pt x="5049" y="7993"/>
                    <a:pt x="5627" y="7335"/>
                  </a:cubicBezTo>
                  <a:cubicBezTo>
                    <a:pt x="6001" y="7206"/>
                    <a:pt x="6369" y="7060"/>
                    <a:pt x="6730" y="6899"/>
                  </a:cubicBezTo>
                  <a:cubicBezTo>
                    <a:pt x="7072" y="6747"/>
                    <a:pt x="7406" y="6579"/>
                    <a:pt x="7733" y="6401"/>
                  </a:cubicBezTo>
                  <a:cubicBezTo>
                    <a:pt x="8030" y="6239"/>
                    <a:pt x="8367" y="6078"/>
                    <a:pt x="8589" y="5816"/>
                  </a:cubicBezTo>
                  <a:cubicBezTo>
                    <a:pt x="8790" y="5578"/>
                    <a:pt x="8894" y="5205"/>
                    <a:pt x="8705" y="4929"/>
                  </a:cubicBezTo>
                  <a:cubicBezTo>
                    <a:pt x="8643" y="4837"/>
                    <a:pt x="8554" y="4766"/>
                    <a:pt x="8451" y="4725"/>
                  </a:cubicBezTo>
                  <a:cubicBezTo>
                    <a:pt x="8537" y="4636"/>
                    <a:pt x="8615" y="4542"/>
                    <a:pt x="8684" y="4442"/>
                  </a:cubicBezTo>
                  <a:cubicBezTo>
                    <a:pt x="8826" y="4243"/>
                    <a:pt x="8935" y="4022"/>
                    <a:pt x="8936" y="3773"/>
                  </a:cubicBezTo>
                  <a:cubicBezTo>
                    <a:pt x="8939" y="3467"/>
                    <a:pt x="8749" y="3228"/>
                    <a:pt x="8493" y="3130"/>
                  </a:cubicBezTo>
                  <a:cubicBezTo>
                    <a:pt x="8718" y="2792"/>
                    <a:pt x="8729" y="2307"/>
                    <a:pt x="8477" y="1980"/>
                  </a:cubicBezTo>
                  <a:cubicBezTo>
                    <a:pt x="8285" y="1731"/>
                    <a:pt x="7985" y="1599"/>
                    <a:pt x="7683" y="1599"/>
                  </a:cubicBezTo>
                  <a:cubicBezTo>
                    <a:pt x="7568" y="1599"/>
                    <a:pt x="7452" y="1618"/>
                    <a:pt x="7342" y="1657"/>
                  </a:cubicBezTo>
                  <a:cubicBezTo>
                    <a:pt x="7483" y="1416"/>
                    <a:pt x="7491" y="1117"/>
                    <a:pt x="7376" y="858"/>
                  </a:cubicBezTo>
                  <a:cubicBezTo>
                    <a:pt x="7177" y="407"/>
                    <a:pt x="6732" y="224"/>
                    <a:pt x="6276" y="224"/>
                  </a:cubicBezTo>
                  <a:cubicBezTo>
                    <a:pt x="6083" y="224"/>
                    <a:pt x="5888" y="257"/>
                    <a:pt x="5709" y="316"/>
                  </a:cubicBezTo>
                  <a:cubicBezTo>
                    <a:pt x="5383" y="424"/>
                    <a:pt x="5088" y="604"/>
                    <a:pt x="4798" y="781"/>
                  </a:cubicBezTo>
                  <a:lnTo>
                    <a:pt x="4385" y="1034"/>
                  </a:lnTo>
                  <a:cubicBezTo>
                    <a:pt x="4426" y="870"/>
                    <a:pt x="4437" y="698"/>
                    <a:pt x="4421" y="530"/>
                  </a:cubicBezTo>
                  <a:cubicBezTo>
                    <a:pt x="4398" y="309"/>
                    <a:pt x="4315" y="94"/>
                    <a:pt x="4084" y="24"/>
                  </a:cubicBezTo>
                  <a:cubicBezTo>
                    <a:pt x="4032" y="8"/>
                    <a:pt x="3979" y="1"/>
                    <a:pt x="3926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3"/>
            <p:cNvSpPr/>
            <p:nvPr/>
          </p:nvSpPr>
          <p:spPr>
            <a:xfrm>
              <a:off x="6812229" y="1205101"/>
              <a:ext cx="85787" cy="100827"/>
            </a:xfrm>
            <a:custGeom>
              <a:avLst/>
              <a:gdLst/>
              <a:ahLst/>
              <a:cxnLst/>
              <a:rect l="l" t="t" r="r" b="b"/>
              <a:pathLst>
                <a:path w="3063" h="3600" extrusionOk="0">
                  <a:moveTo>
                    <a:pt x="2842" y="0"/>
                  </a:moveTo>
                  <a:cubicBezTo>
                    <a:pt x="2789" y="0"/>
                    <a:pt x="2736" y="24"/>
                    <a:pt x="2702" y="81"/>
                  </a:cubicBezTo>
                  <a:cubicBezTo>
                    <a:pt x="2491" y="434"/>
                    <a:pt x="2264" y="784"/>
                    <a:pt x="2071" y="1148"/>
                  </a:cubicBezTo>
                  <a:cubicBezTo>
                    <a:pt x="1978" y="1322"/>
                    <a:pt x="1897" y="1510"/>
                    <a:pt x="1859" y="1704"/>
                  </a:cubicBezTo>
                  <a:cubicBezTo>
                    <a:pt x="1822" y="1889"/>
                    <a:pt x="1843" y="2078"/>
                    <a:pt x="1812" y="2262"/>
                  </a:cubicBezTo>
                  <a:cubicBezTo>
                    <a:pt x="1689" y="2999"/>
                    <a:pt x="801" y="3173"/>
                    <a:pt x="192" y="3275"/>
                  </a:cubicBezTo>
                  <a:cubicBezTo>
                    <a:pt x="0" y="3307"/>
                    <a:pt x="9" y="3599"/>
                    <a:pt x="185" y="3599"/>
                  </a:cubicBezTo>
                  <a:cubicBezTo>
                    <a:pt x="195" y="3599"/>
                    <a:pt x="205" y="3598"/>
                    <a:pt x="215" y="3596"/>
                  </a:cubicBezTo>
                  <a:cubicBezTo>
                    <a:pt x="921" y="3479"/>
                    <a:pt x="1793" y="3288"/>
                    <a:pt x="2072" y="2527"/>
                  </a:cubicBezTo>
                  <a:cubicBezTo>
                    <a:pt x="2141" y="2341"/>
                    <a:pt x="2144" y="2152"/>
                    <a:pt x="2154" y="1956"/>
                  </a:cubicBezTo>
                  <a:cubicBezTo>
                    <a:pt x="2164" y="1745"/>
                    <a:pt x="2226" y="1552"/>
                    <a:pt x="2321" y="1364"/>
                  </a:cubicBezTo>
                  <a:cubicBezTo>
                    <a:pt x="2519" y="972"/>
                    <a:pt x="2766" y="601"/>
                    <a:pt x="2991" y="226"/>
                  </a:cubicBezTo>
                  <a:cubicBezTo>
                    <a:pt x="3063" y="105"/>
                    <a:pt x="2953" y="0"/>
                    <a:pt x="2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3"/>
            <p:cNvSpPr/>
            <p:nvPr/>
          </p:nvSpPr>
          <p:spPr>
            <a:xfrm>
              <a:off x="6901349" y="1233809"/>
              <a:ext cx="106541" cy="128610"/>
            </a:xfrm>
            <a:custGeom>
              <a:avLst/>
              <a:gdLst/>
              <a:ahLst/>
              <a:cxnLst/>
              <a:rect l="l" t="t" r="r" b="b"/>
              <a:pathLst>
                <a:path w="3804" h="4592" extrusionOk="0">
                  <a:moveTo>
                    <a:pt x="2466" y="1"/>
                  </a:moveTo>
                  <a:cubicBezTo>
                    <a:pt x="2450" y="1"/>
                    <a:pt x="2434" y="3"/>
                    <a:pt x="2417" y="6"/>
                  </a:cubicBezTo>
                  <a:cubicBezTo>
                    <a:pt x="1760" y="162"/>
                    <a:pt x="1124" y="394"/>
                    <a:pt x="522" y="698"/>
                  </a:cubicBezTo>
                  <a:cubicBezTo>
                    <a:pt x="470" y="623"/>
                    <a:pt x="416" y="550"/>
                    <a:pt x="361" y="479"/>
                  </a:cubicBezTo>
                  <a:cubicBezTo>
                    <a:pt x="325" y="433"/>
                    <a:pt x="279" y="413"/>
                    <a:pt x="232" y="413"/>
                  </a:cubicBezTo>
                  <a:cubicBezTo>
                    <a:pt x="114" y="413"/>
                    <a:pt x="1" y="538"/>
                    <a:pt x="91" y="658"/>
                  </a:cubicBezTo>
                  <a:cubicBezTo>
                    <a:pt x="921" y="1740"/>
                    <a:pt x="1340" y="3080"/>
                    <a:pt x="1277" y="4443"/>
                  </a:cubicBezTo>
                  <a:cubicBezTo>
                    <a:pt x="1274" y="4525"/>
                    <a:pt x="1362" y="4592"/>
                    <a:pt x="1438" y="4592"/>
                  </a:cubicBezTo>
                  <a:cubicBezTo>
                    <a:pt x="1442" y="4592"/>
                    <a:pt x="1446" y="4592"/>
                    <a:pt x="1449" y="4591"/>
                  </a:cubicBezTo>
                  <a:cubicBezTo>
                    <a:pt x="1544" y="4584"/>
                    <a:pt x="1595" y="4507"/>
                    <a:pt x="1599" y="4420"/>
                  </a:cubicBezTo>
                  <a:cubicBezTo>
                    <a:pt x="1608" y="4232"/>
                    <a:pt x="1608" y="4043"/>
                    <a:pt x="1599" y="3856"/>
                  </a:cubicBezTo>
                  <a:lnTo>
                    <a:pt x="1599" y="3856"/>
                  </a:lnTo>
                  <a:cubicBezTo>
                    <a:pt x="1611" y="3859"/>
                    <a:pt x="1623" y="3860"/>
                    <a:pt x="1636" y="3860"/>
                  </a:cubicBezTo>
                  <a:cubicBezTo>
                    <a:pt x="1651" y="3860"/>
                    <a:pt x="1666" y="3858"/>
                    <a:pt x="1681" y="3853"/>
                  </a:cubicBezTo>
                  <a:lnTo>
                    <a:pt x="3622" y="3289"/>
                  </a:lnTo>
                  <a:cubicBezTo>
                    <a:pt x="3804" y="3236"/>
                    <a:pt x="3732" y="2977"/>
                    <a:pt x="3567" y="2977"/>
                  </a:cubicBezTo>
                  <a:cubicBezTo>
                    <a:pt x="3551" y="2977"/>
                    <a:pt x="3535" y="2979"/>
                    <a:pt x="3517" y="2984"/>
                  </a:cubicBezTo>
                  <a:lnTo>
                    <a:pt x="1576" y="3548"/>
                  </a:lnTo>
                  <a:cubicBezTo>
                    <a:pt x="1541" y="3209"/>
                    <a:pt x="1479" y="2875"/>
                    <a:pt x="1388" y="2547"/>
                  </a:cubicBezTo>
                  <a:cubicBezTo>
                    <a:pt x="1393" y="2547"/>
                    <a:pt x="1397" y="2545"/>
                    <a:pt x="1400" y="2544"/>
                  </a:cubicBezTo>
                  <a:lnTo>
                    <a:pt x="3590" y="1701"/>
                  </a:lnTo>
                  <a:cubicBezTo>
                    <a:pt x="3762" y="1635"/>
                    <a:pt x="3699" y="1384"/>
                    <a:pt x="3545" y="1384"/>
                  </a:cubicBezTo>
                  <a:cubicBezTo>
                    <a:pt x="3527" y="1384"/>
                    <a:pt x="3507" y="1388"/>
                    <a:pt x="3485" y="1396"/>
                  </a:cubicBezTo>
                  <a:lnTo>
                    <a:pt x="1295" y="2239"/>
                  </a:lnTo>
                  <a:lnTo>
                    <a:pt x="1294" y="2239"/>
                  </a:lnTo>
                  <a:cubicBezTo>
                    <a:pt x="1146" y="1792"/>
                    <a:pt x="945" y="1367"/>
                    <a:pt x="698" y="967"/>
                  </a:cubicBezTo>
                  <a:cubicBezTo>
                    <a:pt x="1278" y="678"/>
                    <a:pt x="1890" y="458"/>
                    <a:pt x="2522" y="312"/>
                  </a:cubicBezTo>
                  <a:cubicBezTo>
                    <a:pt x="2606" y="291"/>
                    <a:pt x="2648" y="182"/>
                    <a:pt x="2621" y="107"/>
                  </a:cubicBezTo>
                  <a:cubicBezTo>
                    <a:pt x="2596" y="35"/>
                    <a:pt x="2534" y="1"/>
                    <a:pt x="2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3"/>
            <p:cNvSpPr/>
            <p:nvPr/>
          </p:nvSpPr>
          <p:spPr>
            <a:xfrm>
              <a:off x="5687251" y="1963208"/>
              <a:ext cx="104048" cy="108277"/>
            </a:xfrm>
            <a:custGeom>
              <a:avLst/>
              <a:gdLst/>
              <a:ahLst/>
              <a:cxnLst/>
              <a:rect l="l" t="t" r="r" b="b"/>
              <a:pathLst>
                <a:path w="3715" h="3866" extrusionOk="0">
                  <a:moveTo>
                    <a:pt x="1069" y="1"/>
                  </a:moveTo>
                  <a:cubicBezTo>
                    <a:pt x="918" y="1"/>
                    <a:pt x="768" y="30"/>
                    <a:pt x="625" y="98"/>
                  </a:cubicBezTo>
                  <a:cubicBezTo>
                    <a:pt x="323" y="243"/>
                    <a:pt x="159" y="556"/>
                    <a:pt x="91" y="871"/>
                  </a:cubicBezTo>
                  <a:cubicBezTo>
                    <a:pt x="0" y="1292"/>
                    <a:pt x="8" y="1744"/>
                    <a:pt x="16" y="2173"/>
                  </a:cubicBezTo>
                  <a:cubicBezTo>
                    <a:pt x="28" y="2663"/>
                    <a:pt x="73" y="3151"/>
                    <a:pt x="150" y="3635"/>
                  </a:cubicBezTo>
                  <a:cubicBezTo>
                    <a:pt x="161" y="3707"/>
                    <a:pt x="238" y="3753"/>
                    <a:pt x="309" y="3753"/>
                  </a:cubicBezTo>
                  <a:cubicBezTo>
                    <a:pt x="311" y="3753"/>
                    <a:pt x="314" y="3753"/>
                    <a:pt x="316" y="3753"/>
                  </a:cubicBezTo>
                  <a:cubicBezTo>
                    <a:pt x="348" y="3799"/>
                    <a:pt x="396" y="3834"/>
                    <a:pt x="451" y="3850"/>
                  </a:cubicBezTo>
                  <a:cubicBezTo>
                    <a:pt x="486" y="3861"/>
                    <a:pt x="520" y="3866"/>
                    <a:pt x="554" y="3866"/>
                  </a:cubicBezTo>
                  <a:cubicBezTo>
                    <a:pt x="688" y="3866"/>
                    <a:pt x="816" y="3792"/>
                    <a:pt x="933" y="3730"/>
                  </a:cubicBezTo>
                  <a:cubicBezTo>
                    <a:pt x="1304" y="3533"/>
                    <a:pt x="1672" y="3328"/>
                    <a:pt x="2033" y="3115"/>
                  </a:cubicBezTo>
                  <a:cubicBezTo>
                    <a:pt x="2391" y="2906"/>
                    <a:pt x="2743" y="2689"/>
                    <a:pt x="3090" y="2465"/>
                  </a:cubicBezTo>
                  <a:cubicBezTo>
                    <a:pt x="3261" y="2356"/>
                    <a:pt x="3452" y="2255"/>
                    <a:pt x="3606" y="2122"/>
                  </a:cubicBezTo>
                  <a:cubicBezTo>
                    <a:pt x="3667" y="2071"/>
                    <a:pt x="3715" y="1999"/>
                    <a:pt x="3715" y="1916"/>
                  </a:cubicBezTo>
                  <a:cubicBezTo>
                    <a:pt x="3713" y="1805"/>
                    <a:pt x="3638" y="1727"/>
                    <a:pt x="3564" y="1654"/>
                  </a:cubicBezTo>
                  <a:cubicBezTo>
                    <a:pt x="3272" y="1371"/>
                    <a:pt x="2969" y="1099"/>
                    <a:pt x="2655" y="842"/>
                  </a:cubicBezTo>
                  <a:cubicBezTo>
                    <a:pt x="2355" y="593"/>
                    <a:pt x="2044" y="323"/>
                    <a:pt x="1689" y="153"/>
                  </a:cubicBezTo>
                  <a:cubicBezTo>
                    <a:pt x="1495" y="60"/>
                    <a:pt x="1281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3"/>
            <p:cNvSpPr/>
            <p:nvPr/>
          </p:nvSpPr>
          <p:spPr>
            <a:xfrm>
              <a:off x="5787658" y="1890444"/>
              <a:ext cx="117688" cy="123569"/>
            </a:xfrm>
            <a:custGeom>
              <a:avLst/>
              <a:gdLst/>
              <a:ahLst/>
              <a:cxnLst/>
              <a:rect l="l" t="t" r="r" b="b"/>
              <a:pathLst>
                <a:path w="4202" h="4412" extrusionOk="0">
                  <a:moveTo>
                    <a:pt x="1537" y="0"/>
                  </a:moveTo>
                  <a:cubicBezTo>
                    <a:pt x="1534" y="0"/>
                    <a:pt x="1531" y="0"/>
                    <a:pt x="1528" y="0"/>
                  </a:cubicBezTo>
                  <a:cubicBezTo>
                    <a:pt x="1154" y="2"/>
                    <a:pt x="779" y="124"/>
                    <a:pt x="509" y="388"/>
                  </a:cubicBezTo>
                  <a:cubicBezTo>
                    <a:pt x="255" y="637"/>
                    <a:pt x="123" y="981"/>
                    <a:pt x="67" y="1327"/>
                  </a:cubicBezTo>
                  <a:cubicBezTo>
                    <a:pt x="1" y="1753"/>
                    <a:pt x="27" y="2183"/>
                    <a:pt x="43" y="2612"/>
                  </a:cubicBezTo>
                  <a:cubicBezTo>
                    <a:pt x="64" y="3160"/>
                    <a:pt x="86" y="3707"/>
                    <a:pt x="108" y="4255"/>
                  </a:cubicBezTo>
                  <a:cubicBezTo>
                    <a:pt x="112" y="4359"/>
                    <a:pt x="194" y="4411"/>
                    <a:pt x="274" y="4411"/>
                  </a:cubicBezTo>
                  <a:cubicBezTo>
                    <a:pt x="288" y="4411"/>
                    <a:pt x="302" y="4410"/>
                    <a:pt x="316" y="4406"/>
                  </a:cubicBezTo>
                  <a:cubicBezTo>
                    <a:pt x="326" y="4409"/>
                    <a:pt x="336" y="4410"/>
                    <a:pt x="347" y="4410"/>
                  </a:cubicBezTo>
                  <a:cubicBezTo>
                    <a:pt x="375" y="4410"/>
                    <a:pt x="403" y="4401"/>
                    <a:pt x="428" y="4386"/>
                  </a:cubicBezTo>
                  <a:cubicBezTo>
                    <a:pt x="1212" y="3905"/>
                    <a:pt x="1980" y="3396"/>
                    <a:pt x="2727" y="2860"/>
                  </a:cubicBezTo>
                  <a:cubicBezTo>
                    <a:pt x="3094" y="2594"/>
                    <a:pt x="3458" y="2322"/>
                    <a:pt x="3815" y="2043"/>
                  </a:cubicBezTo>
                  <a:cubicBezTo>
                    <a:pt x="3971" y="1924"/>
                    <a:pt x="4202" y="1785"/>
                    <a:pt x="4104" y="1552"/>
                  </a:cubicBezTo>
                  <a:cubicBezTo>
                    <a:pt x="4062" y="1453"/>
                    <a:pt x="3972" y="1388"/>
                    <a:pt x="3894" y="1320"/>
                  </a:cubicBezTo>
                  <a:lnTo>
                    <a:pt x="3635" y="1093"/>
                  </a:lnTo>
                  <a:cubicBezTo>
                    <a:pt x="3039" y="572"/>
                    <a:pt x="2377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3"/>
            <p:cNvSpPr/>
            <p:nvPr/>
          </p:nvSpPr>
          <p:spPr>
            <a:xfrm>
              <a:off x="5883108" y="1574912"/>
              <a:ext cx="237027" cy="357040"/>
            </a:xfrm>
            <a:custGeom>
              <a:avLst/>
              <a:gdLst/>
              <a:ahLst/>
              <a:cxnLst/>
              <a:rect l="l" t="t" r="r" b="b"/>
              <a:pathLst>
                <a:path w="8463" h="12748" extrusionOk="0">
                  <a:moveTo>
                    <a:pt x="5952" y="0"/>
                  </a:moveTo>
                  <a:cubicBezTo>
                    <a:pt x="5671" y="0"/>
                    <a:pt x="5392" y="39"/>
                    <a:pt x="5120" y="132"/>
                  </a:cubicBezTo>
                  <a:cubicBezTo>
                    <a:pt x="4934" y="196"/>
                    <a:pt x="4746" y="286"/>
                    <a:pt x="4611" y="433"/>
                  </a:cubicBezTo>
                  <a:cubicBezTo>
                    <a:pt x="4478" y="581"/>
                    <a:pt x="4409" y="764"/>
                    <a:pt x="4386" y="960"/>
                  </a:cubicBezTo>
                  <a:cubicBezTo>
                    <a:pt x="4340" y="1360"/>
                    <a:pt x="4462" y="1794"/>
                    <a:pt x="4571" y="2175"/>
                  </a:cubicBezTo>
                  <a:cubicBezTo>
                    <a:pt x="4815" y="3018"/>
                    <a:pt x="5223" y="3805"/>
                    <a:pt x="5770" y="4491"/>
                  </a:cubicBezTo>
                  <a:cubicBezTo>
                    <a:pt x="5723" y="4474"/>
                    <a:pt x="5677" y="4458"/>
                    <a:pt x="5629" y="4442"/>
                  </a:cubicBezTo>
                  <a:cubicBezTo>
                    <a:pt x="5415" y="4368"/>
                    <a:pt x="5198" y="4300"/>
                    <a:pt x="4980" y="4237"/>
                  </a:cubicBezTo>
                  <a:cubicBezTo>
                    <a:pt x="4544" y="4109"/>
                    <a:pt x="4078" y="3960"/>
                    <a:pt x="3619" y="3957"/>
                  </a:cubicBezTo>
                  <a:cubicBezTo>
                    <a:pt x="3617" y="3957"/>
                    <a:pt x="3615" y="3957"/>
                    <a:pt x="3613" y="3957"/>
                  </a:cubicBezTo>
                  <a:cubicBezTo>
                    <a:pt x="3237" y="3957"/>
                    <a:pt x="2850" y="4095"/>
                    <a:pt x="2626" y="4409"/>
                  </a:cubicBezTo>
                  <a:cubicBezTo>
                    <a:pt x="2379" y="4757"/>
                    <a:pt x="2430" y="5241"/>
                    <a:pt x="2504" y="5637"/>
                  </a:cubicBezTo>
                  <a:cubicBezTo>
                    <a:pt x="2602" y="6145"/>
                    <a:pt x="2783" y="6641"/>
                    <a:pt x="2956" y="7128"/>
                  </a:cubicBezTo>
                  <a:cubicBezTo>
                    <a:pt x="3131" y="7617"/>
                    <a:pt x="3321" y="8101"/>
                    <a:pt x="3527" y="8581"/>
                  </a:cubicBezTo>
                  <a:cubicBezTo>
                    <a:pt x="3327" y="8485"/>
                    <a:pt x="3093" y="8440"/>
                    <a:pt x="2882" y="8376"/>
                  </a:cubicBezTo>
                  <a:cubicBezTo>
                    <a:pt x="2657" y="8308"/>
                    <a:pt x="2433" y="8238"/>
                    <a:pt x="2209" y="8172"/>
                  </a:cubicBezTo>
                  <a:cubicBezTo>
                    <a:pt x="1918" y="8086"/>
                    <a:pt x="1608" y="8008"/>
                    <a:pt x="1301" y="8008"/>
                  </a:cubicBezTo>
                  <a:cubicBezTo>
                    <a:pt x="1234" y="8008"/>
                    <a:pt x="1168" y="8012"/>
                    <a:pt x="1102" y="8020"/>
                  </a:cubicBezTo>
                  <a:cubicBezTo>
                    <a:pt x="731" y="8063"/>
                    <a:pt x="403" y="8249"/>
                    <a:pt x="217" y="8579"/>
                  </a:cubicBezTo>
                  <a:cubicBezTo>
                    <a:pt x="37" y="8898"/>
                    <a:pt x="0" y="9280"/>
                    <a:pt x="8" y="9639"/>
                  </a:cubicBezTo>
                  <a:cubicBezTo>
                    <a:pt x="29" y="10660"/>
                    <a:pt x="255" y="11685"/>
                    <a:pt x="637" y="12629"/>
                  </a:cubicBezTo>
                  <a:cubicBezTo>
                    <a:pt x="663" y="12696"/>
                    <a:pt x="721" y="12748"/>
                    <a:pt x="791" y="12748"/>
                  </a:cubicBezTo>
                  <a:cubicBezTo>
                    <a:pt x="805" y="12748"/>
                    <a:pt x="820" y="12746"/>
                    <a:pt x="834" y="12741"/>
                  </a:cubicBezTo>
                  <a:cubicBezTo>
                    <a:pt x="911" y="12721"/>
                    <a:pt x="980" y="12625"/>
                    <a:pt x="948" y="12544"/>
                  </a:cubicBezTo>
                  <a:cubicBezTo>
                    <a:pt x="933" y="12509"/>
                    <a:pt x="920" y="12474"/>
                    <a:pt x="906" y="12439"/>
                  </a:cubicBezTo>
                  <a:cubicBezTo>
                    <a:pt x="1497" y="11865"/>
                    <a:pt x="2087" y="11285"/>
                    <a:pt x="2615" y="10652"/>
                  </a:cubicBezTo>
                  <a:cubicBezTo>
                    <a:pt x="2888" y="10326"/>
                    <a:pt x="3141" y="9985"/>
                    <a:pt x="3372" y="9627"/>
                  </a:cubicBezTo>
                  <a:cubicBezTo>
                    <a:pt x="3482" y="9453"/>
                    <a:pt x="3600" y="9272"/>
                    <a:pt x="3684" y="9084"/>
                  </a:cubicBezTo>
                  <a:cubicBezTo>
                    <a:pt x="3754" y="8931"/>
                    <a:pt x="3747" y="8770"/>
                    <a:pt x="3641" y="8659"/>
                  </a:cubicBezTo>
                  <a:lnTo>
                    <a:pt x="3642" y="8659"/>
                  </a:lnTo>
                  <a:cubicBezTo>
                    <a:pt x="3673" y="8681"/>
                    <a:pt x="3709" y="8694"/>
                    <a:pt x="3745" y="8696"/>
                  </a:cubicBezTo>
                  <a:cubicBezTo>
                    <a:pt x="3751" y="8696"/>
                    <a:pt x="3757" y="8696"/>
                    <a:pt x="3762" y="8696"/>
                  </a:cubicBezTo>
                  <a:cubicBezTo>
                    <a:pt x="3855" y="8696"/>
                    <a:pt x="3918" y="8640"/>
                    <a:pt x="3970" y="8566"/>
                  </a:cubicBezTo>
                  <a:cubicBezTo>
                    <a:pt x="4045" y="8463"/>
                    <a:pt x="4111" y="8354"/>
                    <a:pt x="4181" y="8249"/>
                  </a:cubicBezTo>
                  <a:cubicBezTo>
                    <a:pt x="4444" y="7854"/>
                    <a:pt x="4704" y="7459"/>
                    <a:pt x="4964" y="7062"/>
                  </a:cubicBezTo>
                  <a:cubicBezTo>
                    <a:pt x="5223" y="6667"/>
                    <a:pt x="5482" y="6269"/>
                    <a:pt x="5739" y="5872"/>
                  </a:cubicBezTo>
                  <a:cubicBezTo>
                    <a:pt x="5870" y="5670"/>
                    <a:pt x="6001" y="5466"/>
                    <a:pt x="6130" y="5265"/>
                  </a:cubicBezTo>
                  <a:cubicBezTo>
                    <a:pt x="6195" y="5164"/>
                    <a:pt x="6277" y="5045"/>
                    <a:pt x="6296" y="4926"/>
                  </a:cubicBezTo>
                  <a:cubicBezTo>
                    <a:pt x="6787" y="4116"/>
                    <a:pt x="7291" y="3313"/>
                    <a:pt x="7763" y="2492"/>
                  </a:cubicBezTo>
                  <a:cubicBezTo>
                    <a:pt x="7984" y="2110"/>
                    <a:pt x="8186" y="1711"/>
                    <a:pt x="8316" y="1287"/>
                  </a:cubicBezTo>
                  <a:cubicBezTo>
                    <a:pt x="8375" y="1095"/>
                    <a:pt x="8462" y="853"/>
                    <a:pt x="8334" y="672"/>
                  </a:cubicBezTo>
                  <a:cubicBezTo>
                    <a:pt x="8218" y="508"/>
                    <a:pt x="7958" y="460"/>
                    <a:pt x="7779" y="396"/>
                  </a:cubicBezTo>
                  <a:cubicBezTo>
                    <a:pt x="7202" y="190"/>
                    <a:pt x="6574" y="0"/>
                    <a:pt x="5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3"/>
            <p:cNvSpPr/>
            <p:nvPr/>
          </p:nvSpPr>
          <p:spPr>
            <a:xfrm>
              <a:off x="5603705" y="217472"/>
              <a:ext cx="1248546" cy="2034017"/>
            </a:xfrm>
            <a:custGeom>
              <a:avLst/>
              <a:gdLst/>
              <a:ahLst/>
              <a:cxnLst/>
              <a:rect l="l" t="t" r="r" b="b"/>
              <a:pathLst>
                <a:path w="44579" h="72624" extrusionOk="0">
                  <a:moveTo>
                    <a:pt x="22320" y="1"/>
                  </a:moveTo>
                  <a:cubicBezTo>
                    <a:pt x="20835" y="1"/>
                    <a:pt x="19177" y="1122"/>
                    <a:pt x="20072" y="4452"/>
                  </a:cubicBezTo>
                  <a:cubicBezTo>
                    <a:pt x="20072" y="4452"/>
                    <a:pt x="16206" y="5735"/>
                    <a:pt x="14949" y="7132"/>
                  </a:cubicBezTo>
                  <a:cubicBezTo>
                    <a:pt x="14949" y="7132"/>
                    <a:pt x="13594" y="4505"/>
                    <a:pt x="11552" y="4505"/>
                  </a:cubicBezTo>
                  <a:cubicBezTo>
                    <a:pt x="10992" y="4505"/>
                    <a:pt x="10380" y="4702"/>
                    <a:pt x="9731" y="5206"/>
                  </a:cubicBezTo>
                  <a:cubicBezTo>
                    <a:pt x="6711" y="7544"/>
                    <a:pt x="11605" y="20642"/>
                    <a:pt x="11605" y="20642"/>
                  </a:cubicBezTo>
                  <a:cubicBezTo>
                    <a:pt x="11605" y="20642"/>
                    <a:pt x="10018" y="29309"/>
                    <a:pt x="11756" y="38272"/>
                  </a:cubicBezTo>
                  <a:lnTo>
                    <a:pt x="15612" y="41985"/>
                  </a:lnTo>
                  <a:cubicBezTo>
                    <a:pt x="15612" y="41985"/>
                    <a:pt x="12409" y="47103"/>
                    <a:pt x="12867" y="47676"/>
                  </a:cubicBezTo>
                  <a:cubicBezTo>
                    <a:pt x="13324" y="48247"/>
                    <a:pt x="17270" y="50478"/>
                    <a:pt x="17270" y="50478"/>
                  </a:cubicBezTo>
                  <a:cubicBezTo>
                    <a:pt x="17270" y="50478"/>
                    <a:pt x="11367" y="60142"/>
                    <a:pt x="9601" y="61858"/>
                  </a:cubicBezTo>
                  <a:cubicBezTo>
                    <a:pt x="7834" y="63574"/>
                    <a:pt x="6176" y="63631"/>
                    <a:pt x="4288" y="64774"/>
                  </a:cubicBezTo>
                  <a:cubicBezTo>
                    <a:pt x="2402" y="65918"/>
                    <a:pt x="0" y="65803"/>
                    <a:pt x="2058" y="67748"/>
                  </a:cubicBezTo>
                  <a:cubicBezTo>
                    <a:pt x="3223" y="68848"/>
                    <a:pt x="6345" y="69563"/>
                    <a:pt x="9718" y="69563"/>
                  </a:cubicBezTo>
                  <a:cubicBezTo>
                    <a:pt x="12307" y="69563"/>
                    <a:pt x="15044" y="69141"/>
                    <a:pt x="17155" y="68147"/>
                  </a:cubicBezTo>
                  <a:lnTo>
                    <a:pt x="17155" y="68147"/>
                  </a:lnTo>
                  <a:cubicBezTo>
                    <a:pt x="17155" y="68147"/>
                    <a:pt x="17042" y="69577"/>
                    <a:pt x="20816" y="71407"/>
                  </a:cubicBezTo>
                  <a:cubicBezTo>
                    <a:pt x="22628" y="72286"/>
                    <a:pt x="24441" y="72624"/>
                    <a:pt x="25854" y="72624"/>
                  </a:cubicBezTo>
                  <a:cubicBezTo>
                    <a:pt x="27384" y="72624"/>
                    <a:pt x="28446" y="72228"/>
                    <a:pt x="28535" y="71693"/>
                  </a:cubicBezTo>
                  <a:cubicBezTo>
                    <a:pt x="28707" y="70663"/>
                    <a:pt x="27278" y="68948"/>
                    <a:pt x="27278" y="68948"/>
                  </a:cubicBezTo>
                  <a:lnTo>
                    <a:pt x="28250" y="59799"/>
                  </a:lnTo>
                  <a:lnTo>
                    <a:pt x="30150" y="59825"/>
                  </a:lnTo>
                  <a:lnTo>
                    <a:pt x="31497" y="68935"/>
                  </a:lnTo>
                  <a:cubicBezTo>
                    <a:pt x="31497" y="68935"/>
                    <a:pt x="34627" y="70135"/>
                    <a:pt x="36471" y="70735"/>
                  </a:cubicBezTo>
                  <a:cubicBezTo>
                    <a:pt x="37251" y="70989"/>
                    <a:pt x="38284" y="71166"/>
                    <a:pt x="39177" y="71166"/>
                  </a:cubicBezTo>
                  <a:cubicBezTo>
                    <a:pt x="40398" y="71166"/>
                    <a:pt x="41358" y="70836"/>
                    <a:pt x="41060" y="69920"/>
                  </a:cubicBezTo>
                  <a:cubicBezTo>
                    <a:pt x="40546" y="68333"/>
                    <a:pt x="39087" y="66918"/>
                    <a:pt x="39087" y="66918"/>
                  </a:cubicBezTo>
                  <a:cubicBezTo>
                    <a:pt x="39087" y="66918"/>
                    <a:pt x="39129" y="58427"/>
                    <a:pt x="39087" y="57181"/>
                  </a:cubicBezTo>
                  <a:cubicBezTo>
                    <a:pt x="39087" y="57181"/>
                    <a:pt x="39383" y="52598"/>
                    <a:pt x="39087" y="49958"/>
                  </a:cubicBezTo>
                  <a:lnTo>
                    <a:pt x="44579" y="45301"/>
                  </a:lnTo>
                  <a:cubicBezTo>
                    <a:pt x="44579" y="45301"/>
                    <a:pt x="44192" y="40759"/>
                    <a:pt x="41275" y="37926"/>
                  </a:cubicBezTo>
                  <a:lnTo>
                    <a:pt x="35615" y="41699"/>
                  </a:lnTo>
                  <a:lnTo>
                    <a:pt x="34870" y="40284"/>
                  </a:lnTo>
                  <a:lnTo>
                    <a:pt x="33922" y="10794"/>
                  </a:lnTo>
                  <a:cubicBezTo>
                    <a:pt x="33922" y="10794"/>
                    <a:pt x="34714" y="8226"/>
                    <a:pt x="33280" y="6678"/>
                  </a:cubicBezTo>
                  <a:cubicBezTo>
                    <a:pt x="32051" y="5353"/>
                    <a:pt x="28079" y="4890"/>
                    <a:pt x="26272" y="4890"/>
                  </a:cubicBezTo>
                  <a:cubicBezTo>
                    <a:pt x="25970" y="4890"/>
                    <a:pt x="25729" y="4903"/>
                    <a:pt x="25571" y="4927"/>
                  </a:cubicBezTo>
                  <a:cubicBezTo>
                    <a:pt x="25571" y="4927"/>
                    <a:pt x="24978" y="2074"/>
                    <a:pt x="24110" y="753"/>
                  </a:cubicBezTo>
                  <a:cubicBezTo>
                    <a:pt x="23813" y="302"/>
                    <a:pt x="23090" y="1"/>
                    <a:pt x="22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3"/>
            <p:cNvSpPr/>
            <p:nvPr/>
          </p:nvSpPr>
          <p:spPr>
            <a:xfrm>
              <a:off x="5787014" y="1270414"/>
              <a:ext cx="252011" cy="266211"/>
            </a:xfrm>
            <a:custGeom>
              <a:avLst/>
              <a:gdLst/>
              <a:ahLst/>
              <a:cxnLst/>
              <a:rect l="l" t="t" r="r" b="b"/>
              <a:pathLst>
                <a:path w="8998" h="9505" extrusionOk="0">
                  <a:moveTo>
                    <a:pt x="3002" y="1"/>
                  </a:moveTo>
                  <a:cubicBezTo>
                    <a:pt x="2615" y="1"/>
                    <a:pt x="2243" y="147"/>
                    <a:pt x="2027" y="510"/>
                  </a:cubicBezTo>
                  <a:cubicBezTo>
                    <a:pt x="1882" y="753"/>
                    <a:pt x="1855" y="1052"/>
                    <a:pt x="1965" y="1308"/>
                  </a:cubicBezTo>
                  <a:cubicBezTo>
                    <a:pt x="1823" y="1238"/>
                    <a:pt x="1666" y="1202"/>
                    <a:pt x="1510" y="1202"/>
                  </a:cubicBezTo>
                  <a:cubicBezTo>
                    <a:pt x="1250" y="1202"/>
                    <a:pt x="991" y="1299"/>
                    <a:pt x="801" y="1493"/>
                  </a:cubicBezTo>
                  <a:cubicBezTo>
                    <a:pt x="512" y="1786"/>
                    <a:pt x="462" y="2270"/>
                    <a:pt x="647" y="2632"/>
                  </a:cubicBezTo>
                  <a:cubicBezTo>
                    <a:pt x="381" y="2700"/>
                    <a:pt x="163" y="2914"/>
                    <a:pt x="130" y="3217"/>
                  </a:cubicBezTo>
                  <a:cubicBezTo>
                    <a:pt x="102" y="3466"/>
                    <a:pt x="183" y="3697"/>
                    <a:pt x="300" y="3911"/>
                  </a:cubicBezTo>
                  <a:cubicBezTo>
                    <a:pt x="358" y="4020"/>
                    <a:pt x="423" y="4123"/>
                    <a:pt x="497" y="4220"/>
                  </a:cubicBezTo>
                  <a:cubicBezTo>
                    <a:pt x="390" y="4249"/>
                    <a:pt x="294" y="4309"/>
                    <a:pt x="220" y="4392"/>
                  </a:cubicBezTo>
                  <a:cubicBezTo>
                    <a:pt x="0" y="4643"/>
                    <a:pt x="58" y="5028"/>
                    <a:pt x="230" y="5287"/>
                  </a:cubicBezTo>
                  <a:cubicBezTo>
                    <a:pt x="419" y="5573"/>
                    <a:pt x="734" y="5774"/>
                    <a:pt x="1009" y="5970"/>
                  </a:cubicBezTo>
                  <a:cubicBezTo>
                    <a:pt x="1313" y="6186"/>
                    <a:pt x="1625" y="6391"/>
                    <a:pt x="1945" y="6585"/>
                  </a:cubicBezTo>
                  <a:cubicBezTo>
                    <a:pt x="2285" y="6788"/>
                    <a:pt x="2632" y="6977"/>
                    <a:pt x="2990" y="7150"/>
                  </a:cubicBezTo>
                  <a:cubicBezTo>
                    <a:pt x="3484" y="7872"/>
                    <a:pt x="4393" y="8366"/>
                    <a:pt x="5110" y="8785"/>
                  </a:cubicBezTo>
                  <a:cubicBezTo>
                    <a:pt x="5459" y="8988"/>
                    <a:pt x="5810" y="9184"/>
                    <a:pt x="6166" y="9375"/>
                  </a:cubicBezTo>
                  <a:cubicBezTo>
                    <a:pt x="6181" y="9383"/>
                    <a:pt x="6197" y="9389"/>
                    <a:pt x="6214" y="9392"/>
                  </a:cubicBezTo>
                  <a:cubicBezTo>
                    <a:pt x="6240" y="9459"/>
                    <a:pt x="6311" y="9504"/>
                    <a:pt x="6378" y="9504"/>
                  </a:cubicBezTo>
                  <a:cubicBezTo>
                    <a:pt x="6430" y="9504"/>
                    <a:pt x="6479" y="9477"/>
                    <a:pt x="6505" y="9413"/>
                  </a:cubicBezTo>
                  <a:cubicBezTo>
                    <a:pt x="6841" y="8562"/>
                    <a:pt x="7211" y="7728"/>
                    <a:pt x="7618" y="6910"/>
                  </a:cubicBezTo>
                  <a:cubicBezTo>
                    <a:pt x="7820" y="6505"/>
                    <a:pt x="8029" y="6104"/>
                    <a:pt x="8249" y="5707"/>
                  </a:cubicBezTo>
                  <a:cubicBezTo>
                    <a:pt x="8358" y="5508"/>
                    <a:pt x="8470" y="5310"/>
                    <a:pt x="8584" y="5115"/>
                  </a:cubicBezTo>
                  <a:cubicBezTo>
                    <a:pt x="8690" y="4932"/>
                    <a:pt x="8829" y="4749"/>
                    <a:pt x="8907" y="4553"/>
                  </a:cubicBezTo>
                  <a:cubicBezTo>
                    <a:pt x="8997" y="4328"/>
                    <a:pt x="8892" y="4146"/>
                    <a:pt x="8785" y="3950"/>
                  </a:cubicBezTo>
                  <a:cubicBezTo>
                    <a:pt x="8676" y="3754"/>
                    <a:pt x="8565" y="3560"/>
                    <a:pt x="8451" y="3369"/>
                  </a:cubicBezTo>
                  <a:cubicBezTo>
                    <a:pt x="8220" y="2985"/>
                    <a:pt x="7977" y="2610"/>
                    <a:pt x="7720" y="2244"/>
                  </a:cubicBezTo>
                  <a:cubicBezTo>
                    <a:pt x="7462" y="1878"/>
                    <a:pt x="7192" y="1522"/>
                    <a:pt x="6909" y="1174"/>
                  </a:cubicBezTo>
                  <a:cubicBezTo>
                    <a:pt x="6646" y="852"/>
                    <a:pt x="6375" y="515"/>
                    <a:pt x="6027" y="281"/>
                  </a:cubicBezTo>
                  <a:cubicBezTo>
                    <a:pt x="5869" y="174"/>
                    <a:pt x="5681" y="68"/>
                    <a:pt x="5485" y="68"/>
                  </a:cubicBezTo>
                  <a:cubicBezTo>
                    <a:pt x="5455" y="68"/>
                    <a:pt x="5426" y="71"/>
                    <a:pt x="5396" y="76"/>
                  </a:cubicBezTo>
                  <a:cubicBezTo>
                    <a:pt x="5158" y="118"/>
                    <a:pt x="5052" y="321"/>
                    <a:pt x="5001" y="538"/>
                  </a:cubicBezTo>
                  <a:cubicBezTo>
                    <a:pt x="4964" y="703"/>
                    <a:pt x="4956" y="875"/>
                    <a:pt x="4976" y="1043"/>
                  </a:cubicBezTo>
                  <a:lnTo>
                    <a:pt x="4597" y="743"/>
                  </a:lnTo>
                  <a:cubicBezTo>
                    <a:pt x="4329" y="532"/>
                    <a:pt x="4058" y="318"/>
                    <a:pt x="3748" y="172"/>
                  </a:cubicBezTo>
                  <a:cubicBezTo>
                    <a:pt x="3520" y="65"/>
                    <a:pt x="3257" y="1"/>
                    <a:pt x="3002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3"/>
            <p:cNvSpPr/>
            <p:nvPr/>
          </p:nvSpPr>
          <p:spPr>
            <a:xfrm>
              <a:off x="5922963" y="1286631"/>
              <a:ext cx="74192" cy="109061"/>
            </a:xfrm>
            <a:custGeom>
              <a:avLst/>
              <a:gdLst/>
              <a:ahLst/>
              <a:cxnLst/>
              <a:rect l="l" t="t" r="r" b="b"/>
              <a:pathLst>
                <a:path w="2649" h="3894" extrusionOk="0">
                  <a:moveTo>
                    <a:pt x="207" y="1"/>
                  </a:moveTo>
                  <a:cubicBezTo>
                    <a:pt x="103" y="1"/>
                    <a:pt x="0" y="88"/>
                    <a:pt x="54" y="209"/>
                  </a:cubicBezTo>
                  <a:cubicBezTo>
                    <a:pt x="232" y="608"/>
                    <a:pt x="433" y="1007"/>
                    <a:pt x="581" y="1419"/>
                  </a:cubicBezTo>
                  <a:cubicBezTo>
                    <a:pt x="652" y="1617"/>
                    <a:pt x="692" y="1816"/>
                    <a:pt x="677" y="2027"/>
                  </a:cubicBezTo>
                  <a:cubicBezTo>
                    <a:pt x="663" y="2223"/>
                    <a:pt x="644" y="2409"/>
                    <a:pt x="689" y="2604"/>
                  </a:cubicBezTo>
                  <a:cubicBezTo>
                    <a:pt x="875" y="3393"/>
                    <a:pt x="1718" y="3686"/>
                    <a:pt x="2405" y="3887"/>
                  </a:cubicBezTo>
                  <a:cubicBezTo>
                    <a:pt x="2422" y="3892"/>
                    <a:pt x="2438" y="3894"/>
                    <a:pt x="2452" y="3894"/>
                  </a:cubicBezTo>
                  <a:cubicBezTo>
                    <a:pt x="2614" y="3894"/>
                    <a:pt x="2649" y="3623"/>
                    <a:pt x="2468" y="3570"/>
                  </a:cubicBezTo>
                  <a:cubicBezTo>
                    <a:pt x="1876" y="3397"/>
                    <a:pt x="1014" y="3118"/>
                    <a:pt x="979" y="2371"/>
                  </a:cubicBezTo>
                  <a:cubicBezTo>
                    <a:pt x="972" y="2184"/>
                    <a:pt x="1014" y="1999"/>
                    <a:pt x="1001" y="1812"/>
                  </a:cubicBezTo>
                  <a:cubicBezTo>
                    <a:pt x="987" y="1614"/>
                    <a:pt x="929" y="1419"/>
                    <a:pt x="857" y="1235"/>
                  </a:cubicBezTo>
                  <a:cubicBezTo>
                    <a:pt x="708" y="850"/>
                    <a:pt x="525" y="476"/>
                    <a:pt x="357" y="98"/>
                  </a:cubicBezTo>
                  <a:cubicBezTo>
                    <a:pt x="327" y="30"/>
                    <a:pt x="266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3"/>
            <p:cNvSpPr/>
            <p:nvPr/>
          </p:nvSpPr>
          <p:spPr>
            <a:xfrm>
              <a:off x="5800038" y="1305732"/>
              <a:ext cx="114775" cy="131187"/>
            </a:xfrm>
            <a:custGeom>
              <a:avLst/>
              <a:gdLst/>
              <a:ahLst/>
              <a:cxnLst/>
              <a:rect l="l" t="t" r="r" b="b"/>
              <a:pathLst>
                <a:path w="4098" h="4684" extrusionOk="0">
                  <a:moveTo>
                    <a:pt x="1686" y="0"/>
                  </a:moveTo>
                  <a:cubicBezTo>
                    <a:pt x="1627" y="0"/>
                    <a:pt x="1571" y="29"/>
                    <a:pt x="1542" y="89"/>
                  </a:cubicBezTo>
                  <a:cubicBezTo>
                    <a:pt x="1506" y="162"/>
                    <a:pt x="1535" y="274"/>
                    <a:pt x="1616" y="304"/>
                  </a:cubicBezTo>
                  <a:cubicBezTo>
                    <a:pt x="2225" y="525"/>
                    <a:pt x="2806" y="817"/>
                    <a:pt x="3348" y="1173"/>
                  </a:cubicBezTo>
                  <a:cubicBezTo>
                    <a:pt x="3055" y="1539"/>
                    <a:pt x="2805" y="1939"/>
                    <a:pt x="2604" y="2365"/>
                  </a:cubicBezTo>
                  <a:lnTo>
                    <a:pt x="2603" y="2365"/>
                  </a:lnTo>
                  <a:lnTo>
                    <a:pt x="529" y="1265"/>
                  </a:lnTo>
                  <a:cubicBezTo>
                    <a:pt x="504" y="1251"/>
                    <a:pt x="479" y="1245"/>
                    <a:pt x="456" y="1245"/>
                  </a:cubicBezTo>
                  <a:cubicBezTo>
                    <a:pt x="313" y="1245"/>
                    <a:pt x="232" y="1472"/>
                    <a:pt x="390" y="1555"/>
                  </a:cubicBezTo>
                  <a:lnTo>
                    <a:pt x="2462" y="2654"/>
                  </a:lnTo>
                  <a:cubicBezTo>
                    <a:pt x="2466" y="2655"/>
                    <a:pt x="2471" y="2658"/>
                    <a:pt x="2474" y="2660"/>
                  </a:cubicBezTo>
                  <a:cubicBezTo>
                    <a:pt x="2344" y="2974"/>
                    <a:pt x="2243" y="3299"/>
                    <a:pt x="2168" y="3631"/>
                  </a:cubicBezTo>
                  <a:lnTo>
                    <a:pt x="308" y="2839"/>
                  </a:lnTo>
                  <a:cubicBezTo>
                    <a:pt x="285" y="2829"/>
                    <a:pt x="263" y="2824"/>
                    <a:pt x="242" y="2824"/>
                  </a:cubicBezTo>
                  <a:cubicBezTo>
                    <a:pt x="89" y="2824"/>
                    <a:pt x="0" y="3056"/>
                    <a:pt x="169" y="3129"/>
                  </a:cubicBezTo>
                  <a:lnTo>
                    <a:pt x="2028" y="3921"/>
                  </a:lnTo>
                  <a:cubicBezTo>
                    <a:pt x="2048" y="3931"/>
                    <a:pt x="2070" y="3935"/>
                    <a:pt x="2092" y="3935"/>
                  </a:cubicBezTo>
                  <a:cubicBezTo>
                    <a:pt x="2098" y="3935"/>
                    <a:pt x="2103" y="3935"/>
                    <a:pt x="2109" y="3934"/>
                  </a:cubicBezTo>
                  <a:lnTo>
                    <a:pt x="2109" y="3934"/>
                  </a:lnTo>
                  <a:cubicBezTo>
                    <a:pt x="2077" y="4119"/>
                    <a:pt x="2055" y="4305"/>
                    <a:pt x="2041" y="4492"/>
                  </a:cubicBezTo>
                  <a:cubicBezTo>
                    <a:pt x="2035" y="4580"/>
                    <a:pt x="2077" y="4662"/>
                    <a:pt x="2168" y="4681"/>
                  </a:cubicBezTo>
                  <a:cubicBezTo>
                    <a:pt x="2177" y="4683"/>
                    <a:pt x="2186" y="4684"/>
                    <a:pt x="2196" y="4684"/>
                  </a:cubicBezTo>
                  <a:cubicBezTo>
                    <a:pt x="2268" y="4684"/>
                    <a:pt x="2351" y="4631"/>
                    <a:pt x="2357" y="4555"/>
                  </a:cubicBezTo>
                  <a:cubicBezTo>
                    <a:pt x="2456" y="3195"/>
                    <a:pt x="3033" y="1913"/>
                    <a:pt x="3986" y="938"/>
                  </a:cubicBezTo>
                  <a:cubicBezTo>
                    <a:pt x="4098" y="825"/>
                    <a:pt x="3983" y="678"/>
                    <a:pt x="3858" y="678"/>
                  </a:cubicBezTo>
                  <a:cubicBezTo>
                    <a:pt x="3818" y="678"/>
                    <a:pt x="3777" y="693"/>
                    <a:pt x="3742" y="729"/>
                  </a:cubicBezTo>
                  <a:cubicBezTo>
                    <a:pt x="3678" y="792"/>
                    <a:pt x="3616" y="859"/>
                    <a:pt x="3556" y="928"/>
                  </a:cubicBezTo>
                  <a:cubicBezTo>
                    <a:pt x="2994" y="553"/>
                    <a:pt x="2391" y="248"/>
                    <a:pt x="1757" y="14"/>
                  </a:cubicBezTo>
                  <a:cubicBezTo>
                    <a:pt x="1734" y="5"/>
                    <a:pt x="1710" y="0"/>
                    <a:pt x="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3"/>
            <p:cNvSpPr/>
            <p:nvPr/>
          </p:nvSpPr>
          <p:spPr>
            <a:xfrm>
              <a:off x="6272160" y="1389334"/>
              <a:ext cx="379082" cy="448456"/>
            </a:xfrm>
            <a:custGeom>
              <a:avLst/>
              <a:gdLst/>
              <a:ahLst/>
              <a:cxnLst/>
              <a:rect l="l" t="t" r="r" b="b"/>
              <a:pathLst>
                <a:path w="13535" h="16012" extrusionOk="0">
                  <a:moveTo>
                    <a:pt x="7195" y="0"/>
                  </a:moveTo>
                  <a:cubicBezTo>
                    <a:pt x="6225" y="0"/>
                    <a:pt x="5258" y="143"/>
                    <a:pt x="4328" y="423"/>
                  </a:cubicBezTo>
                  <a:cubicBezTo>
                    <a:pt x="3737" y="603"/>
                    <a:pt x="3163" y="852"/>
                    <a:pt x="2642" y="1183"/>
                  </a:cubicBezTo>
                  <a:cubicBezTo>
                    <a:pt x="2343" y="1285"/>
                    <a:pt x="2060" y="1430"/>
                    <a:pt x="1804" y="1616"/>
                  </a:cubicBezTo>
                  <a:cubicBezTo>
                    <a:pt x="1018" y="2198"/>
                    <a:pt x="513" y="3183"/>
                    <a:pt x="856" y="4155"/>
                  </a:cubicBezTo>
                  <a:cubicBezTo>
                    <a:pt x="1012" y="4597"/>
                    <a:pt x="1311" y="4988"/>
                    <a:pt x="1708" y="5236"/>
                  </a:cubicBezTo>
                  <a:cubicBezTo>
                    <a:pt x="1025" y="5745"/>
                    <a:pt x="450" y="6437"/>
                    <a:pt x="232" y="7269"/>
                  </a:cubicBezTo>
                  <a:cubicBezTo>
                    <a:pt x="1" y="8151"/>
                    <a:pt x="255" y="9080"/>
                    <a:pt x="842" y="9766"/>
                  </a:cubicBezTo>
                  <a:cubicBezTo>
                    <a:pt x="1108" y="10077"/>
                    <a:pt x="1439" y="10324"/>
                    <a:pt x="1813" y="10488"/>
                  </a:cubicBezTo>
                  <a:cubicBezTo>
                    <a:pt x="964" y="11383"/>
                    <a:pt x="620" y="12796"/>
                    <a:pt x="1111" y="13948"/>
                  </a:cubicBezTo>
                  <a:cubicBezTo>
                    <a:pt x="1398" y="14621"/>
                    <a:pt x="2029" y="15009"/>
                    <a:pt x="2667" y="15308"/>
                  </a:cubicBezTo>
                  <a:cubicBezTo>
                    <a:pt x="3299" y="15602"/>
                    <a:pt x="3969" y="15804"/>
                    <a:pt x="4658" y="15907"/>
                  </a:cubicBezTo>
                  <a:cubicBezTo>
                    <a:pt x="5122" y="15979"/>
                    <a:pt x="5591" y="16012"/>
                    <a:pt x="6059" y="16012"/>
                  </a:cubicBezTo>
                  <a:cubicBezTo>
                    <a:pt x="7009" y="16012"/>
                    <a:pt x="7961" y="15876"/>
                    <a:pt x="8883" y="15650"/>
                  </a:cubicBezTo>
                  <a:cubicBezTo>
                    <a:pt x="9586" y="15478"/>
                    <a:pt x="10283" y="15260"/>
                    <a:pt x="10948" y="14973"/>
                  </a:cubicBezTo>
                  <a:cubicBezTo>
                    <a:pt x="11601" y="14691"/>
                    <a:pt x="12226" y="14312"/>
                    <a:pt x="12703" y="13777"/>
                  </a:cubicBezTo>
                  <a:cubicBezTo>
                    <a:pt x="13148" y="13277"/>
                    <a:pt x="13467" y="12651"/>
                    <a:pt x="13502" y="11975"/>
                  </a:cubicBezTo>
                  <a:cubicBezTo>
                    <a:pt x="13534" y="11366"/>
                    <a:pt x="13325" y="10728"/>
                    <a:pt x="12898" y="10285"/>
                  </a:cubicBezTo>
                  <a:cubicBezTo>
                    <a:pt x="12835" y="10222"/>
                    <a:pt x="12768" y="10163"/>
                    <a:pt x="12699" y="10109"/>
                  </a:cubicBezTo>
                  <a:cubicBezTo>
                    <a:pt x="13168" y="9501"/>
                    <a:pt x="13430" y="8760"/>
                    <a:pt x="13443" y="7993"/>
                  </a:cubicBezTo>
                  <a:cubicBezTo>
                    <a:pt x="13456" y="7194"/>
                    <a:pt x="13174" y="6419"/>
                    <a:pt x="12681" y="5793"/>
                  </a:cubicBezTo>
                  <a:cubicBezTo>
                    <a:pt x="12440" y="5489"/>
                    <a:pt x="12151" y="5228"/>
                    <a:pt x="11824" y="5020"/>
                  </a:cubicBezTo>
                  <a:cubicBezTo>
                    <a:pt x="12189" y="4244"/>
                    <a:pt x="12167" y="3327"/>
                    <a:pt x="11837" y="2539"/>
                  </a:cubicBezTo>
                  <a:cubicBezTo>
                    <a:pt x="11495" y="1718"/>
                    <a:pt x="10828" y="1070"/>
                    <a:pt x="10052" y="651"/>
                  </a:cubicBezTo>
                  <a:cubicBezTo>
                    <a:pt x="9179" y="179"/>
                    <a:pt x="8182" y="0"/>
                    <a:pt x="7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3"/>
            <p:cNvSpPr/>
            <p:nvPr/>
          </p:nvSpPr>
          <p:spPr>
            <a:xfrm>
              <a:off x="6319465" y="1528055"/>
              <a:ext cx="276406" cy="19269"/>
            </a:xfrm>
            <a:custGeom>
              <a:avLst/>
              <a:gdLst/>
              <a:ahLst/>
              <a:cxnLst/>
              <a:rect l="l" t="t" r="r" b="b"/>
              <a:pathLst>
                <a:path w="9869" h="688" extrusionOk="0">
                  <a:moveTo>
                    <a:pt x="9685" y="0"/>
                  </a:moveTo>
                  <a:cubicBezTo>
                    <a:pt x="9673" y="0"/>
                    <a:pt x="9661" y="1"/>
                    <a:pt x="9649" y="3"/>
                  </a:cubicBezTo>
                  <a:cubicBezTo>
                    <a:pt x="7926" y="245"/>
                    <a:pt x="6189" y="366"/>
                    <a:pt x="4450" y="366"/>
                  </a:cubicBezTo>
                  <a:cubicBezTo>
                    <a:pt x="3719" y="366"/>
                    <a:pt x="2989" y="345"/>
                    <a:pt x="2258" y="302"/>
                  </a:cubicBezTo>
                  <a:cubicBezTo>
                    <a:pt x="1558" y="260"/>
                    <a:pt x="859" y="200"/>
                    <a:pt x="161" y="121"/>
                  </a:cubicBezTo>
                  <a:cubicBezTo>
                    <a:pt x="157" y="120"/>
                    <a:pt x="152" y="120"/>
                    <a:pt x="148" y="120"/>
                  </a:cubicBezTo>
                  <a:cubicBezTo>
                    <a:pt x="67" y="120"/>
                    <a:pt x="0" y="205"/>
                    <a:pt x="0" y="280"/>
                  </a:cubicBezTo>
                  <a:cubicBezTo>
                    <a:pt x="0" y="376"/>
                    <a:pt x="74" y="433"/>
                    <a:pt x="161" y="443"/>
                  </a:cubicBezTo>
                  <a:cubicBezTo>
                    <a:pt x="1585" y="606"/>
                    <a:pt x="3016" y="688"/>
                    <a:pt x="4447" y="688"/>
                  </a:cubicBezTo>
                  <a:cubicBezTo>
                    <a:pt x="5513" y="688"/>
                    <a:pt x="6579" y="643"/>
                    <a:pt x="7643" y="552"/>
                  </a:cubicBezTo>
                  <a:cubicBezTo>
                    <a:pt x="8342" y="491"/>
                    <a:pt x="9039" y="413"/>
                    <a:pt x="9735" y="314"/>
                  </a:cubicBezTo>
                  <a:cubicBezTo>
                    <a:pt x="9821" y="302"/>
                    <a:pt x="9869" y="192"/>
                    <a:pt x="9847" y="115"/>
                  </a:cubicBezTo>
                  <a:cubicBezTo>
                    <a:pt x="9825" y="36"/>
                    <a:pt x="9759" y="0"/>
                    <a:pt x="9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3"/>
            <p:cNvSpPr/>
            <p:nvPr/>
          </p:nvSpPr>
          <p:spPr>
            <a:xfrm>
              <a:off x="6319885" y="1670810"/>
              <a:ext cx="306962" cy="30892"/>
            </a:xfrm>
            <a:custGeom>
              <a:avLst/>
              <a:gdLst/>
              <a:ahLst/>
              <a:cxnLst/>
              <a:rect l="l" t="t" r="r" b="b"/>
              <a:pathLst>
                <a:path w="10960" h="1103" extrusionOk="0">
                  <a:moveTo>
                    <a:pt x="10733" y="0"/>
                  </a:moveTo>
                  <a:cubicBezTo>
                    <a:pt x="10719" y="0"/>
                    <a:pt x="10704" y="2"/>
                    <a:pt x="10688" y="7"/>
                  </a:cubicBezTo>
                  <a:cubicBezTo>
                    <a:pt x="9367" y="357"/>
                    <a:pt x="8018" y="589"/>
                    <a:pt x="6657" y="701"/>
                  </a:cubicBezTo>
                  <a:cubicBezTo>
                    <a:pt x="6017" y="754"/>
                    <a:pt x="5376" y="780"/>
                    <a:pt x="4734" y="780"/>
                  </a:cubicBezTo>
                  <a:cubicBezTo>
                    <a:pt x="4010" y="780"/>
                    <a:pt x="3285" y="746"/>
                    <a:pt x="2563" y="679"/>
                  </a:cubicBezTo>
                  <a:cubicBezTo>
                    <a:pt x="1796" y="607"/>
                    <a:pt x="1033" y="496"/>
                    <a:pt x="277" y="348"/>
                  </a:cubicBezTo>
                  <a:cubicBezTo>
                    <a:pt x="265" y="346"/>
                    <a:pt x="253" y="345"/>
                    <a:pt x="242" y="345"/>
                  </a:cubicBezTo>
                  <a:cubicBezTo>
                    <a:pt x="65" y="345"/>
                    <a:pt x="0" y="621"/>
                    <a:pt x="191" y="659"/>
                  </a:cubicBezTo>
                  <a:cubicBezTo>
                    <a:pt x="1692" y="955"/>
                    <a:pt x="3215" y="1103"/>
                    <a:pt x="4738" y="1103"/>
                  </a:cubicBezTo>
                  <a:cubicBezTo>
                    <a:pt x="5986" y="1103"/>
                    <a:pt x="7235" y="1003"/>
                    <a:pt x="8472" y="804"/>
                  </a:cubicBezTo>
                  <a:cubicBezTo>
                    <a:pt x="9246" y="681"/>
                    <a:pt x="10015" y="518"/>
                    <a:pt x="10774" y="316"/>
                  </a:cubicBezTo>
                  <a:cubicBezTo>
                    <a:pt x="10960" y="268"/>
                    <a:pt x="10901" y="0"/>
                    <a:pt x="10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3"/>
            <p:cNvSpPr/>
            <p:nvPr/>
          </p:nvSpPr>
          <p:spPr>
            <a:xfrm>
              <a:off x="6021017" y="353253"/>
              <a:ext cx="368467" cy="200674"/>
            </a:xfrm>
            <a:custGeom>
              <a:avLst/>
              <a:gdLst/>
              <a:ahLst/>
              <a:cxnLst/>
              <a:rect l="l" t="t" r="r" b="b"/>
              <a:pathLst>
                <a:path w="13156" h="7165" extrusionOk="0">
                  <a:moveTo>
                    <a:pt x="12100" y="0"/>
                  </a:moveTo>
                  <a:cubicBezTo>
                    <a:pt x="10389" y="0"/>
                    <a:pt x="8680" y="340"/>
                    <a:pt x="7087" y="967"/>
                  </a:cubicBezTo>
                  <a:cubicBezTo>
                    <a:pt x="5227" y="1701"/>
                    <a:pt x="3518" y="2814"/>
                    <a:pt x="2116" y="4241"/>
                  </a:cubicBezTo>
                  <a:cubicBezTo>
                    <a:pt x="1324" y="5045"/>
                    <a:pt x="636" y="5946"/>
                    <a:pt x="72" y="6924"/>
                  </a:cubicBezTo>
                  <a:cubicBezTo>
                    <a:pt x="1" y="7048"/>
                    <a:pt x="112" y="7164"/>
                    <a:pt x="222" y="7164"/>
                  </a:cubicBezTo>
                  <a:cubicBezTo>
                    <a:pt x="271" y="7164"/>
                    <a:pt x="319" y="7141"/>
                    <a:pt x="351" y="7086"/>
                  </a:cubicBezTo>
                  <a:cubicBezTo>
                    <a:pt x="1327" y="5392"/>
                    <a:pt x="2694" y="3936"/>
                    <a:pt x="4298" y="2821"/>
                  </a:cubicBezTo>
                  <a:cubicBezTo>
                    <a:pt x="5906" y="1704"/>
                    <a:pt x="7742" y="922"/>
                    <a:pt x="9668" y="554"/>
                  </a:cubicBezTo>
                  <a:cubicBezTo>
                    <a:pt x="10469" y="400"/>
                    <a:pt x="11283" y="323"/>
                    <a:pt x="12098" y="323"/>
                  </a:cubicBezTo>
                  <a:cubicBezTo>
                    <a:pt x="12381" y="323"/>
                    <a:pt x="12665" y="332"/>
                    <a:pt x="12948" y="351"/>
                  </a:cubicBezTo>
                  <a:cubicBezTo>
                    <a:pt x="12952" y="351"/>
                    <a:pt x="12956" y="351"/>
                    <a:pt x="12960" y="351"/>
                  </a:cubicBezTo>
                  <a:cubicBezTo>
                    <a:pt x="13156" y="351"/>
                    <a:pt x="13150" y="41"/>
                    <a:pt x="12948" y="28"/>
                  </a:cubicBezTo>
                  <a:cubicBezTo>
                    <a:pt x="12666" y="9"/>
                    <a:pt x="12383" y="0"/>
                    <a:pt x="1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3"/>
            <p:cNvSpPr/>
            <p:nvPr/>
          </p:nvSpPr>
          <p:spPr>
            <a:xfrm>
              <a:off x="5895935" y="391819"/>
              <a:ext cx="63745" cy="63941"/>
            </a:xfrm>
            <a:custGeom>
              <a:avLst/>
              <a:gdLst/>
              <a:ahLst/>
              <a:cxnLst/>
              <a:rect l="l" t="t" r="r" b="b"/>
              <a:pathLst>
                <a:path w="2276" h="2283" extrusionOk="0">
                  <a:moveTo>
                    <a:pt x="1140" y="0"/>
                  </a:moveTo>
                  <a:cubicBezTo>
                    <a:pt x="1081" y="0"/>
                    <a:pt x="1022" y="6"/>
                    <a:pt x="964" y="17"/>
                  </a:cubicBezTo>
                  <a:cubicBezTo>
                    <a:pt x="680" y="72"/>
                    <a:pt x="440" y="263"/>
                    <a:pt x="291" y="508"/>
                  </a:cubicBezTo>
                  <a:cubicBezTo>
                    <a:pt x="47" y="819"/>
                    <a:pt x="0" y="1271"/>
                    <a:pt x="158" y="1635"/>
                  </a:cubicBezTo>
                  <a:cubicBezTo>
                    <a:pt x="337" y="2042"/>
                    <a:pt x="775" y="2282"/>
                    <a:pt x="1210" y="2282"/>
                  </a:cubicBezTo>
                  <a:cubicBezTo>
                    <a:pt x="1247" y="2282"/>
                    <a:pt x="1284" y="2280"/>
                    <a:pt x="1321" y="2277"/>
                  </a:cubicBezTo>
                  <a:cubicBezTo>
                    <a:pt x="1825" y="2227"/>
                    <a:pt x="2276" y="1855"/>
                    <a:pt x="2276" y="1325"/>
                  </a:cubicBezTo>
                  <a:cubicBezTo>
                    <a:pt x="2276" y="1158"/>
                    <a:pt x="2238" y="992"/>
                    <a:pt x="2165" y="843"/>
                  </a:cubicBezTo>
                  <a:cubicBezTo>
                    <a:pt x="2155" y="802"/>
                    <a:pt x="2145" y="763"/>
                    <a:pt x="2132" y="723"/>
                  </a:cubicBezTo>
                  <a:cubicBezTo>
                    <a:pt x="1987" y="305"/>
                    <a:pt x="1578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3"/>
            <p:cNvSpPr/>
            <p:nvPr/>
          </p:nvSpPr>
          <p:spPr>
            <a:xfrm>
              <a:off x="6206258" y="255675"/>
              <a:ext cx="63801" cy="63941"/>
            </a:xfrm>
            <a:custGeom>
              <a:avLst/>
              <a:gdLst/>
              <a:ahLst/>
              <a:cxnLst/>
              <a:rect l="l" t="t" r="r" b="b"/>
              <a:pathLst>
                <a:path w="2278" h="2283" extrusionOk="0">
                  <a:moveTo>
                    <a:pt x="1140" y="1"/>
                  </a:moveTo>
                  <a:cubicBezTo>
                    <a:pt x="1083" y="1"/>
                    <a:pt x="1024" y="6"/>
                    <a:pt x="966" y="17"/>
                  </a:cubicBezTo>
                  <a:cubicBezTo>
                    <a:pt x="682" y="72"/>
                    <a:pt x="443" y="263"/>
                    <a:pt x="291" y="508"/>
                  </a:cubicBezTo>
                  <a:cubicBezTo>
                    <a:pt x="49" y="821"/>
                    <a:pt x="1" y="1271"/>
                    <a:pt x="161" y="1635"/>
                  </a:cubicBezTo>
                  <a:cubicBezTo>
                    <a:pt x="339" y="2042"/>
                    <a:pt x="777" y="2282"/>
                    <a:pt x="1212" y="2282"/>
                  </a:cubicBezTo>
                  <a:cubicBezTo>
                    <a:pt x="1249" y="2282"/>
                    <a:pt x="1286" y="2280"/>
                    <a:pt x="1323" y="2277"/>
                  </a:cubicBezTo>
                  <a:cubicBezTo>
                    <a:pt x="1827" y="2227"/>
                    <a:pt x="2278" y="1855"/>
                    <a:pt x="2278" y="1325"/>
                  </a:cubicBezTo>
                  <a:cubicBezTo>
                    <a:pt x="2278" y="1158"/>
                    <a:pt x="2239" y="992"/>
                    <a:pt x="2166" y="843"/>
                  </a:cubicBezTo>
                  <a:cubicBezTo>
                    <a:pt x="2157" y="802"/>
                    <a:pt x="2146" y="763"/>
                    <a:pt x="2133" y="723"/>
                  </a:cubicBezTo>
                  <a:cubicBezTo>
                    <a:pt x="1989" y="305"/>
                    <a:pt x="1580" y="1"/>
                    <a:pt x="1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3"/>
            <p:cNvSpPr/>
            <p:nvPr/>
          </p:nvSpPr>
          <p:spPr>
            <a:xfrm>
              <a:off x="6585732" y="1366844"/>
              <a:ext cx="112954" cy="254336"/>
            </a:xfrm>
            <a:custGeom>
              <a:avLst/>
              <a:gdLst/>
              <a:ahLst/>
              <a:cxnLst/>
              <a:rect l="l" t="t" r="r" b="b"/>
              <a:pathLst>
                <a:path w="4033" h="9081" extrusionOk="0">
                  <a:moveTo>
                    <a:pt x="190" y="0"/>
                  </a:moveTo>
                  <a:cubicBezTo>
                    <a:pt x="144" y="0"/>
                    <a:pt x="98" y="18"/>
                    <a:pt x="68" y="48"/>
                  </a:cubicBezTo>
                  <a:cubicBezTo>
                    <a:pt x="0" y="115"/>
                    <a:pt x="15" y="208"/>
                    <a:pt x="68" y="274"/>
                  </a:cubicBezTo>
                  <a:cubicBezTo>
                    <a:pt x="1591" y="2228"/>
                    <a:pt x="2694" y="4474"/>
                    <a:pt x="3305" y="6873"/>
                  </a:cubicBezTo>
                  <a:cubicBezTo>
                    <a:pt x="3476" y="7548"/>
                    <a:pt x="3608" y="8231"/>
                    <a:pt x="3700" y="8920"/>
                  </a:cubicBezTo>
                  <a:cubicBezTo>
                    <a:pt x="3710" y="9007"/>
                    <a:pt x="3765" y="9081"/>
                    <a:pt x="3861" y="9081"/>
                  </a:cubicBezTo>
                  <a:cubicBezTo>
                    <a:pt x="3940" y="9081"/>
                    <a:pt x="4033" y="9007"/>
                    <a:pt x="4022" y="8920"/>
                  </a:cubicBezTo>
                  <a:cubicBezTo>
                    <a:pt x="3603" y="5680"/>
                    <a:pt x="2315" y="2614"/>
                    <a:pt x="296" y="48"/>
                  </a:cubicBezTo>
                  <a:cubicBezTo>
                    <a:pt x="270" y="15"/>
                    <a:pt x="230" y="0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3"/>
            <p:cNvSpPr/>
            <p:nvPr/>
          </p:nvSpPr>
          <p:spPr>
            <a:xfrm>
              <a:off x="6339042" y="1855715"/>
              <a:ext cx="218711" cy="40695"/>
            </a:xfrm>
            <a:custGeom>
              <a:avLst/>
              <a:gdLst/>
              <a:ahLst/>
              <a:cxnLst/>
              <a:rect l="l" t="t" r="r" b="b"/>
              <a:pathLst>
                <a:path w="7809" h="1453" extrusionOk="0">
                  <a:moveTo>
                    <a:pt x="7636" y="1"/>
                  </a:moveTo>
                  <a:cubicBezTo>
                    <a:pt x="7607" y="1"/>
                    <a:pt x="7578" y="7"/>
                    <a:pt x="7550" y="18"/>
                  </a:cubicBezTo>
                  <a:cubicBezTo>
                    <a:pt x="5811" y="752"/>
                    <a:pt x="3924" y="1130"/>
                    <a:pt x="2038" y="1130"/>
                  </a:cubicBezTo>
                  <a:cubicBezTo>
                    <a:pt x="1965" y="1130"/>
                    <a:pt x="1891" y="1129"/>
                    <a:pt x="1818" y="1128"/>
                  </a:cubicBezTo>
                  <a:cubicBezTo>
                    <a:pt x="1263" y="1120"/>
                    <a:pt x="711" y="1077"/>
                    <a:pt x="161" y="1005"/>
                  </a:cubicBezTo>
                  <a:cubicBezTo>
                    <a:pt x="156" y="1004"/>
                    <a:pt x="152" y="1004"/>
                    <a:pt x="147" y="1004"/>
                  </a:cubicBezTo>
                  <a:cubicBezTo>
                    <a:pt x="66" y="1004"/>
                    <a:pt x="0" y="1092"/>
                    <a:pt x="0" y="1166"/>
                  </a:cubicBezTo>
                  <a:cubicBezTo>
                    <a:pt x="0" y="1263"/>
                    <a:pt x="74" y="1316"/>
                    <a:pt x="161" y="1327"/>
                  </a:cubicBezTo>
                  <a:cubicBezTo>
                    <a:pt x="792" y="1411"/>
                    <a:pt x="1425" y="1453"/>
                    <a:pt x="2056" y="1453"/>
                  </a:cubicBezTo>
                  <a:cubicBezTo>
                    <a:pt x="3993" y="1453"/>
                    <a:pt x="5917" y="1062"/>
                    <a:pt x="7712" y="297"/>
                  </a:cubicBezTo>
                  <a:cubicBezTo>
                    <a:pt x="7792" y="264"/>
                    <a:pt x="7808" y="146"/>
                    <a:pt x="7769" y="76"/>
                  </a:cubicBezTo>
                  <a:cubicBezTo>
                    <a:pt x="7739" y="22"/>
                    <a:pt x="7689" y="1"/>
                    <a:pt x="7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3"/>
            <p:cNvSpPr/>
            <p:nvPr/>
          </p:nvSpPr>
          <p:spPr>
            <a:xfrm>
              <a:off x="6080309" y="1628070"/>
              <a:ext cx="120768" cy="497273"/>
            </a:xfrm>
            <a:custGeom>
              <a:avLst/>
              <a:gdLst/>
              <a:ahLst/>
              <a:cxnLst/>
              <a:rect l="l" t="t" r="r" b="b"/>
              <a:pathLst>
                <a:path w="4312" h="17755" extrusionOk="0">
                  <a:moveTo>
                    <a:pt x="332" y="1"/>
                  </a:moveTo>
                  <a:cubicBezTo>
                    <a:pt x="278" y="1"/>
                    <a:pt x="228" y="25"/>
                    <a:pt x="196" y="78"/>
                  </a:cubicBezTo>
                  <a:cubicBezTo>
                    <a:pt x="156" y="146"/>
                    <a:pt x="174" y="262"/>
                    <a:pt x="254" y="297"/>
                  </a:cubicBezTo>
                  <a:lnTo>
                    <a:pt x="1593" y="898"/>
                  </a:lnTo>
                  <a:cubicBezTo>
                    <a:pt x="1591" y="906"/>
                    <a:pt x="1590" y="916"/>
                    <a:pt x="1588" y="927"/>
                  </a:cubicBezTo>
                  <a:cubicBezTo>
                    <a:pt x="1418" y="3103"/>
                    <a:pt x="1235" y="5280"/>
                    <a:pt x="1036" y="7454"/>
                  </a:cubicBezTo>
                  <a:cubicBezTo>
                    <a:pt x="840" y="9615"/>
                    <a:pt x="629" y="11775"/>
                    <a:pt x="404" y="13933"/>
                  </a:cubicBezTo>
                  <a:cubicBezTo>
                    <a:pt x="276" y="15153"/>
                    <a:pt x="145" y="16374"/>
                    <a:pt x="9" y="17593"/>
                  </a:cubicBezTo>
                  <a:cubicBezTo>
                    <a:pt x="0" y="17681"/>
                    <a:pt x="90" y="17755"/>
                    <a:pt x="170" y="17755"/>
                  </a:cubicBezTo>
                  <a:cubicBezTo>
                    <a:pt x="266" y="17755"/>
                    <a:pt x="321" y="17681"/>
                    <a:pt x="331" y="17593"/>
                  </a:cubicBezTo>
                  <a:cubicBezTo>
                    <a:pt x="574" y="15424"/>
                    <a:pt x="802" y="13251"/>
                    <a:pt x="1016" y="11079"/>
                  </a:cubicBezTo>
                  <a:cubicBezTo>
                    <a:pt x="1228" y="8919"/>
                    <a:pt x="1427" y="6758"/>
                    <a:pt x="1612" y="4597"/>
                  </a:cubicBezTo>
                  <a:cubicBezTo>
                    <a:pt x="1712" y="3410"/>
                    <a:pt x="1809" y="2223"/>
                    <a:pt x="1902" y="1036"/>
                  </a:cubicBezTo>
                  <a:lnTo>
                    <a:pt x="4052" y="1996"/>
                  </a:lnTo>
                  <a:cubicBezTo>
                    <a:pt x="4079" y="2009"/>
                    <a:pt x="4108" y="2015"/>
                    <a:pt x="4137" y="2015"/>
                  </a:cubicBezTo>
                  <a:cubicBezTo>
                    <a:pt x="4190" y="2015"/>
                    <a:pt x="4240" y="1992"/>
                    <a:pt x="4271" y="1939"/>
                  </a:cubicBezTo>
                  <a:cubicBezTo>
                    <a:pt x="4312" y="1870"/>
                    <a:pt x="4293" y="1753"/>
                    <a:pt x="4213" y="1719"/>
                  </a:cubicBezTo>
                  <a:lnTo>
                    <a:pt x="417" y="20"/>
                  </a:lnTo>
                  <a:cubicBezTo>
                    <a:pt x="390" y="7"/>
                    <a:pt x="360" y="1"/>
                    <a:pt x="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3"/>
            <p:cNvSpPr/>
            <p:nvPr/>
          </p:nvSpPr>
          <p:spPr>
            <a:xfrm>
              <a:off x="6040678" y="1391127"/>
              <a:ext cx="202578" cy="96486"/>
            </a:xfrm>
            <a:custGeom>
              <a:avLst/>
              <a:gdLst/>
              <a:ahLst/>
              <a:cxnLst/>
              <a:rect l="l" t="t" r="r" b="b"/>
              <a:pathLst>
                <a:path w="7233" h="3445" extrusionOk="0">
                  <a:moveTo>
                    <a:pt x="249" y="1"/>
                  </a:moveTo>
                  <a:cubicBezTo>
                    <a:pt x="99" y="1"/>
                    <a:pt x="0" y="218"/>
                    <a:pt x="160" y="298"/>
                  </a:cubicBezTo>
                  <a:cubicBezTo>
                    <a:pt x="1905" y="1164"/>
                    <a:pt x="3669" y="1988"/>
                    <a:pt x="5452" y="2772"/>
                  </a:cubicBezTo>
                  <a:cubicBezTo>
                    <a:pt x="5956" y="2994"/>
                    <a:pt x="6464" y="3212"/>
                    <a:pt x="6971" y="3426"/>
                  </a:cubicBezTo>
                  <a:cubicBezTo>
                    <a:pt x="6999" y="3438"/>
                    <a:pt x="7029" y="3444"/>
                    <a:pt x="7058" y="3444"/>
                  </a:cubicBezTo>
                  <a:cubicBezTo>
                    <a:pt x="7111" y="3444"/>
                    <a:pt x="7160" y="3422"/>
                    <a:pt x="7192" y="3369"/>
                  </a:cubicBezTo>
                  <a:cubicBezTo>
                    <a:pt x="7232" y="3302"/>
                    <a:pt x="7215" y="3183"/>
                    <a:pt x="7135" y="3149"/>
                  </a:cubicBezTo>
                  <a:cubicBezTo>
                    <a:pt x="5342" y="2389"/>
                    <a:pt x="3566" y="1589"/>
                    <a:pt x="1810" y="746"/>
                  </a:cubicBezTo>
                  <a:cubicBezTo>
                    <a:pt x="1313" y="507"/>
                    <a:pt x="818" y="265"/>
                    <a:pt x="324" y="19"/>
                  </a:cubicBezTo>
                  <a:cubicBezTo>
                    <a:pt x="298" y="7"/>
                    <a:pt x="273" y="1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3"/>
            <p:cNvSpPr/>
            <p:nvPr/>
          </p:nvSpPr>
          <p:spPr>
            <a:xfrm>
              <a:off x="6061656" y="533145"/>
              <a:ext cx="78701" cy="81978"/>
            </a:xfrm>
            <a:custGeom>
              <a:avLst/>
              <a:gdLst/>
              <a:ahLst/>
              <a:cxnLst/>
              <a:rect l="l" t="t" r="r" b="b"/>
              <a:pathLst>
                <a:path w="2810" h="2927" extrusionOk="0">
                  <a:moveTo>
                    <a:pt x="1630" y="0"/>
                  </a:moveTo>
                  <a:cubicBezTo>
                    <a:pt x="1287" y="0"/>
                    <a:pt x="945" y="115"/>
                    <a:pt x="676" y="351"/>
                  </a:cubicBezTo>
                  <a:cubicBezTo>
                    <a:pt x="118" y="842"/>
                    <a:pt x="1" y="1714"/>
                    <a:pt x="448" y="2314"/>
                  </a:cubicBezTo>
                  <a:cubicBezTo>
                    <a:pt x="697" y="2653"/>
                    <a:pt x="1074" y="2874"/>
                    <a:pt x="1492" y="2926"/>
                  </a:cubicBezTo>
                  <a:cubicBezTo>
                    <a:pt x="1496" y="2927"/>
                    <a:pt x="1500" y="2927"/>
                    <a:pt x="1504" y="2927"/>
                  </a:cubicBezTo>
                  <a:cubicBezTo>
                    <a:pt x="1585" y="2927"/>
                    <a:pt x="1653" y="2839"/>
                    <a:pt x="1653" y="2765"/>
                  </a:cubicBezTo>
                  <a:cubicBezTo>
                    <a:pt x="1653" y="2669"/>
                    <a:pt x="1579" y="2614"/>
                    <a:pt x="1492" y="2603"/>
                  </a:cubicBezTo>
                  <a:cubicBezTo>
                    <a:pt x="922" y="2532"/>
                    <a:pt x="467" y="1996"/>
                    <a:pt x="490" y="1425"/>
                  </a:cubicBezTo>
                  <a:cubicBezTo>
                    <a:pt x="515" y="844"/>
                    <a:pt x="989" y="341"/>
                    <a:pt x="1576" y="320"/>
                  </a:cubicBezTo>
                  <a:cubicBezTo>
                    <a:pt x="1593" y="320"/>
                    <a:pt x="1611" y="319"/>
                    <a:pt x="1628" y="319"/>
                  </a:cubicBezTo>
                  <a:cubicBezTo>
                    <a:pt x="1942" y="319"/>
                    <a:pt x="2245" y="443"/>
                    <a:pt x="2470" y="666"/>
                  </a:cubicBezTo>
                  <a:cubicBezTo>
                    <a:pt x="2503" y="700"/>
                    <a:pt x="2540" y="714"/>
                    <a:pt x="2577" y="714"/>
                  </a:cubicBezTo>
                  <a:cubicBezTo>
                    <a:pt x="2700" y="714"/>
                    <a:pt x="2809" y="552"/>
                    <a:pt x="2696" y="438"/>
                  </a:cubicBezTo>
                  <a:cubicBezTo>
                    <a:pt x="2411" y="149"/>
                    <a:pt x="2020" y="0"/>
                    <a:pt x="1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3"/>
            <p:cNvSpPr/>
            <p:nvPr/>
          </p:nvSpPr>
          <p:spPr>
            <a:xfrm>
              <a:off x="6096497" y="561741"/>
              <a:ext cx="30584" cy="29436"/>
            </a:xfrm>
            <a:custGeom>
              <a:avLst/>
              <a:gdLst/>
              <a:ahLst/>
              <a:cxnLst/>
              <a:rect l="l" t="t" r="r" b="b"/>
              <a:pathLst>
                <a:path w="1092" h="1051" extrusionOk="0">
                  <a:moveTo>
                    <a:pt x="571" y="1"/>
                  </a:moveTo>
                  <a:cubicBezTo>
                    <a:pt x="337" y="1"/>
                    <a:pt x="101" y="162"/>
                    <a:pt x="56" y="398"/>
                  </a:cubicBezTo>
                  <a:cubicBezTo>
                    <a:pt x="0" y="689"/>
                    <a:pt x="210" y="997"/>
                    <a:pt x="503" y="1048"/>
                  </a:cubicBezTo>
                  <a:cubicBezTo>
                    <a:pt x="513" y="1049"/>
                    <a:pt x="523" y="1050"/>
                    <a:pt x="532" y="1050"/>
                  </a:cubicBezTo>
                  <a:cubicBezTo>
                    <a:pt x="565" y="1050"/>
                    <a:pt x="597" y="1041"/>
                    <a:pt x="625" y="1021"/>
                  </a:cubicBezTo>
                  <a:cubicBezTo>
                    <a:pt x="832" y="1008"/>
                    <a:pt x="993" y="841"/>
                    <a:pt x="1003" y="636"/>
                  </a:cubicBezTo>
                  <a:cubicBezTo>
                    <a:pt x="1016" y="609"/>
                    <a:pt x="1026" y="580"/>
                    <a:pt x="1034" y="551"/>
                  </a:cubicBezTo>
                  <a:cubicBezTo>
                    <a:pt x="1092" y="270"/>
                    <a:pt x="872" y="14"/>
                    <a:pt x="595" y="1"/>
                  </a:cubicBezTo>
                  <a:cubicBezTo>
                    <a:pt x="587" y="1"/>
                    <a:pt x="579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3"/>
            <p:cNvSpPr/>
            <p:nvPr/>
          </p:nvSpPr>
          <p:spPr>
            <a:xfrm>
              <a:off x="6430290" y="404030"/>
              <a:ext cx="78477" cy="66826"/>
            </a:xfrm>
            <a:custGeom>
              <a:avLst/>
              <a:gdLst/>
              <a:ahLst/>
              <a:cxnLst/>
              <a:rect l="l" t="t" r="r" b="b"/>
              <a:pathLst>
                <a:path w="2802" h="2386" extrusionOk="0">
                  <a:moveTo>
                    <a:pt x="1246" y="1"/>
                  </a:moveTo>
                  <a:cubicBezTo>
                    <a:pt x="967" y="1"/>
                    <a:pt x="689" y="90"/>
                    <a:pt x="454" y="282"/>
                  </a:cubicBezTo>
                  <a:cubicBezTo>
                    <a:pt x="176" y="508"/>
                    <a:pt x="0" y="850"/>
                    <a:pt x="0" y="1210"/>
                  </a:cubicBezTo>
                  <a:cubicBezTo>
                    <a:pt x="0" y="1314"/>
                    <a:pt x="81" y="1366"/>
                    <a:pt x="161" y="1366"/>
                  </a:cubicBezTo>
                  <a:cubicBezTo>
                    <a:pt x="241" y="1366"/>
                    <a:pt x="321" y="1314"/>
                    <a:pt x="321" y="1210"/>
                  </a:cubicBezTo>
                  <a:cubicBezTo>
                    <a:pt x="321" y="895"/>
                    <a:pt x="507" y="609"/>
                    <a:pt x="773" y="447"/>
                  </a:cubicBezTo>
                  <a:cubicBezTo>
                    <a:pt x="919" y="358"/>
                    <a:pt x="1082" y="317"/>
                    <a:pt x="1245" y="317"/>
                  </a:cubicBezTo>
                  <a:cubicBezTo>
                    <a:pt x="1381" y="317"/>
                    <a:pt x="1518" y="345"/>
                    <a:pt x="1647" y="399"/>
                  </a:cubicBezTo>
                  <a:cubicBezTo>
                    <a:pt x="2325" y="683"/>
                    <a:pt x="2524" y="1510"/>
                    <a:pt x="2232" y="2145"/>
                  </a:cubicBezTo>
                  <a:cubicBezTo>
                    <a:pt x="2196" y="2225"/>
                    <a:pt x="2211" y="2318"/>
                    <a:pt x="2290" y="2365"/>
                  </a:cubicBezTo>
                  <a:cubicBezTo>
                    <a:pt x="2313" y="2379"/>
                    <a:pt x="2342" y="2386"/>
                    <a:pt x="2370" y="2386"/>
                  </a:cubicBezTo>
                  <a:cubicBezTo>
                    <a:pt x="2427" y="2386"/>
                    <a:pt x="2486" y="2359"/>
                    <a:pt x="2510" y="2307"/>
                  </a:cubicBezTo>
                  <a:cubicBezTo>
                    <a:pt x="2802" y="1677"/>
                    <a:pt x="2742" y="873"/>
                    <a:pt x="2208" y="385"/>
                  </a:cubicBezTo>
                  <a:cubicBezTo>
                    <a:pt x="1938" y="137"/>
                    <a:pt x="1591" y="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3"/>
            <p:cNvSpPr/>
            <p:nvPr/>
          </p:nvSpPr>
          <p:spPr>
            <a:xfrm>
              <a:off x="6450316" y="429069"/>
              <a:ext cx="33161" cy="26859"/>
            </a:xfrm>
            <a:custGeom>
              <a:avLst/>
              <a:gdLst/>
              <a:ahLst/>
              <a:cxnLst/>
              <a:rect l="l" t="t" r="r" b="b"/>
              <a:pathLst>
                <a:path w="1184" h="959" extrusionOk="0">
                  <a:moveTo>
                    <a:pt x="630" y="0"/>
                  </a:moveTo>
                  <a:cubicBezTo>
                    <a:pt x="422" y="0"/>
                    <a:pt x="201" y="126"/>
                    <a:pt x="66" y="293"/>
                  </a:cubicBezTo>
                  <a:cubicBezTo>
                    <a:pt x="12" y="361"/>
                    <a:pt x="0" y="454"/>
                    <a:pt x="66" y="521"/>
                  </a:cubicBezTo>
                  <a:cubicBezTo>
                    <a:pt x="87" y="543"/>
                    <a:pt x="116" y="557"/>
                    <a:pt x="146" y="563"/>
                  </a:cubicBezTo>
                  <a:cubicBezTo>
                    <a:pt x="188" y="800"/>
                    <a:pt x="393" y="958"/>
                    <a:pt x="616" y="958"/>
                  </a:cubicBezTo>
                  <a:cubicBezTo>
                    <a:pt x="676" y="958"/>
                    <a:pt x="738" y="947"/>
                    <a:pt x="798" y="922"/>
                  </a:cubicBezTo>
                  <a:cubicBezTo>
                    <a:pt x="1080" y="804"/>
                    <a:pt x="1183" y="459"/>
                    <a:pt x="1009" y="207"/>
                  </a:cubicBezTo>
                  <a:cubicBezTo>
                    <a:pt x="910" y="60"/>
                    <a:pt x="773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3"/>
            <p:cNvSpPr/>
            <p:nvPr/>
          </p:nvSpPr>
          <p:spPr>
            <a:xfrm>
              <a:off x="5917949" y="1948504"/>
              <a:ext cx="88840" cy="47445"/>
            </a:xfrm>
            <a:custGeom>
              <a:avLst/>
              <a:gdLst/>
              <a:ahLst/>
              <a:cxnLst/>
              <a:rect l="l" t="t" r="r" b="b"/>
              <a:pathLst>
                <a:path w="3172" h="1694" extrusionOk="0">
                  <a:moveTo>
                    <a:pt x="1730" y="1"/>
                  </a:moveTo>
                  <a:cubicBezTo>
                    <a:pt x="1666" y="1"/>
                    <a:pt x="1600" y="34"/>
                    <a:pt x="1573" y="110"/>
                  </a:cubicBezTo>
                  <a:cubicBezTo>
                    <a:pt x="1458" y="419"/>
                    <a:pt x="1509" y="786"/>
                    <a:pt x="1695" y="1057"/>
                  </a:cubicBezTo>
                  <a:cubicBezTo>
                    <a:pt x="1693" y="1060"/>
                    <a:pt x="1692" y="1062"/>
                    <a:pt x="1690" y="1063"/>
                  </a:cubicBezTo>
                  <a:cubicBezTo>
                    <a:pt x="1564" y="1259"/>
                    <a:pt x="1328" y="1372"/>
                    <a:pt x="1096" y="1372"/>
                  </a:cubicBezTo>
                  <a:cubicBezTo>
                    <a:pt x="985" y="1372"/>
                    <a:pt x="874" y="1346"/>
                    <a:pt x="776" y="1290"/>
                  </a:cubicBezTo>
                  <a:cubicBezTo>
                    <a:pt x="475" y="1117"/>
                    <a:pt x="358" y="693"/>
                    <a:pt x="515" y="385"/>
                  </a:cubicBezTo>
                  <a:cubicBezTo>
                    <a:pt x="580" y="258"/>
                    <a:pt x="468" y="141"/>
                    <a:pt x="361" y="141"/>
                  </a:cubicBezTo>
                  <a:cubicBezTo>
                    <a:pt x="313" y="141"/>
                    <a:pt x="265" y="165"/>
                    <a:pt x="236" y="222"/>
                  </a:cubicBezTo>
                  <a:cubicBezTo>
                    <a:pt x="0" y="683"/>
                    <a:pt x="156" y="1303"/>
                    <a:pt x="613" y="1568"/>
                  </a:cubicBezTo>
                  <a:cubicBezTo>
                    <a:pt x="762" y="1654"/>
                    <a:pt x="927" y="1694"/>
                    <a:pt x="1092" y="1694"/>
                  </a:cubicBezTo>
                  <a:cubicBezTo>
                    <a:pt x="1409" y="1694"/>
                    <a:pt x="1725" y="1546"/>
                    <a:pt x="1921" y="1291"/>
                  </a:cubicBezTo>
                  <a:cubicBezTo>
                    <a:pt x="2102" y="1423"/>
                    <a:pt x="2318" y="1489"/>
                    <a:pt x="2537" y="1489"/>
                  </a:cubicBezTo>
                  <a:cubicBezTo>
                    <a:pt x="2698" y="1489"/>
                    <a:pt x="2860" y="1453"/>
                    <a:pt x="3010" y="1382"/>
                  </a:cubicBezTo>
                  <a:cubicBezTo>
                    <a:pt x="3172" y="1305"/>
                    <a:pt x="3072" y="1086"/>
                    <a:pt x="2921" y="1086"/>
                  </a:cubicBezTo>
                  <a:cubicBezTo>
                    <a:pt x="2898" y="1086"/>
                    <a:pt x="2873" y="1092"/>
                    <a:pt x="2847" y="1104"/>
                  </a:cubicBezTo>
                  <a:cubicBezTo>
                    <a:pt x="2753" y="1149"/>
                    <a:pt x="2648" y="1171"/>
                    <a:pt x="2543" y="1171"/>
                  </a:cubicBezTo>
                  <a:cubicBezTo>
                    <a:pt x="2360" y="1171"/>
                    <a:pt x="2176" y="1104"/>
                    <a:pt x="2045" y="976"/>
                  </a:cubicBezTo>
                  <a:cubicBezTo>
                    <a:pt x="1839" y="773"/>
                    <a:pt x="1785" y="463"/>
                    <a:pt x="1884" y="196"/>
                  </a:cubicBezTo>
                  <a:cubicBezTo>
                    <a:pt x="1927" y="78"/>
                    <a:pt x="1829" y="1"/>
                    <a:pt x="1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3"/>
            <p:cNvSpPr/>
            <p:nvPr/>
          </p:nvSpPr>
          <p:spPr>
            <a:xfrm>
              <a:off x="6010010" y="1849469"/>
              <a:ext cx="41311" cy="32489"/>
            </a:xfrm>
            <a:custGeom>
              <a:avLst/>
              <a:gdLst/>
              <a:ahLst/>
              <a:cxnLst/>
              <a:rect l="l" t="t" r="r" b="b"/>
              <a:pathLst>
                <a:path w="1475" h="1160" extrusionOk="0">
                  <a:moveTo>
                    <a:pt x="189" y="1"/>
                  </a:moveTo>
                  <a:cubicBezTo>
                    <a:pt x="127" y="1"/>
                    <a:pt x="70" y="36"/>
                    <a:pt x="56" y="118"/>
                  </a:cubicBezTo>
                  <a:cubicBezTo>
                    <a:pt x="0" y="439"/>
                    <a:pt x="108" y="772"/>
                    <a:pt x="368" y="976"/>
                  </a:cubicBezTo>
                  <a:cubicBezTo>
                    <a:pt x="525" y="1100"/>
                    <a:pt x="713" y="1159"/>
                    <a:pt x="903" y="1159"/>
                  </a:cubicBezTo>
                  <a:cubicBezTo>
                    <a:pt x="1043" y="1159"/>
                    <a:pt x="1184" y="1127"/>
                    <a:pt x="1314" y="1064"/>
                  </a:cubicBezTo>
                  <a:cubicBezTo>
                    <a:pt x="1474" y="986"/>
                    <a:pt x="1376" y="768"/>
                    <a:pt x="1226" y="768"/>
                  </a:cubicBezTo>
                  <a:cubicBezTo>
                    <a:pt x="1202" y="768"/>
                    <a:pt x="1177" y="773"/>
                    <a:pt x="1151" y="786"/>
                  </a:cubicBezTo>
                  <a:cubicBezTo>
                    <a:pt x="1075" y="823"/>
                    <a:pt x="995" y="840"/>
                    <a:pt x="917" y="840"/>
                  </a:cubicBezTo>
                  <a:cubicBezTo>
                    <a:pt x="597" y="840"/>
                    <a:pt x="307" y="553"/>
                    <a:pt x="367" y="203"/>
                  </a:cubicBezTo>
                  <a:cubicBezTo>
                    <a:pt x="387" y="81"/>
                    <a:pt x="283" y="1"/>
                    <a:pt x="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3"/>
            <p:cNvSpPr/>
            <p:nvPr/>
          </p:nvSpPr>
          <p:spPr>
            <a:xfrm>
              <a:off x="6187997" y="1934024"/>
              <a:ext cx="81642" cy="84191"/>
            </a:xfrm>
            <a:custGeom>
              <a:avLst/>
              <a:gdLst/>
              <a:ahLst/>
              <a:cxnLst/>
              <a:rect l="l" t="t" r="r" b="b"/>
              <a:pathLst>
                <a:path w="2915" h="3006" extrusionOk="0">
                  <a:moveTo>
                    <a:pt x="764" y="1"/>
                  </a:moveTo>
                  <a:cubicBezTo>
                    <a:pt x="656" y="1"/>
                    <a:pt x="544" y="117"/>
                    <a:pt x="612" y="243"/>
                  </a:cubicBezTo>
                  <a:cubicBezTo>
                    <a:pt x="785" y="563"/>
                    <a:pt x="1057" y="880"/>
                    <a:pt x="1411" y="993"/>
                  </a:cubicBezTo>
                  <a:cubicBezTo>
                    <a:pt x="1350" y="1015"/>
                    <a:pt x="1307" y="1072"/>
                    <a:pt x="1302" y="1137"/>
                  </a:cubicBezTo>
                  <a:cubicBezTo>
                    <a:pt x="1269" y="1535"/>
                    <a:pt x="1363" y="2016"/>
                    <a:pt x="1658" y="2307"/>
                  </a:cubicBezTo>
                  <a:cubicBezTo>
                    <a:pt x="1632" y="2330"/>
                    <a:pt x="1610" y="2359"/>
                    <a:pt x="1597" y="2393"/>
                  </a:cubicBezTo>
                  <a:cubicBezTo>
                    <a:pt x="1516" y="2588"/>
                    <a:pt x="1294" y="2682"/>
                    <a:pt x="1083" y="2682"/>
                  </a:cubicBezTo>
                  <a:cubicBezTo>
                    <a:pt x="998" y="2682"/>
                    <a:pt x="914" y="2667"/>
                    <a:pt x="842" y="2637"/>
                  </a:cubicBezTo>
                  <a:cubicBezTo>
                    <a:pt x="505" y="2494"/>
                    <a:pt x="342" y="2101"/>
                    <a:pt x="327" y="1758"/>
                  </a:cubicBezTo>
                  <a:cubicBezTo>
                    <a:pt x="323" y="1654"/>
                    <a:pt x="240" y="1602"/>
                    <a:pt x="159" y="1602"/>
                  </a:cubicBezTo>
                  <a:cubicBezTo>
                    <a:pt x="78" y="1602"/>
                    <a:pt x="0" y="1654"/>
                    <a:pt x="5" y="1758"/>
                  </a:cubicBezTo>
                  <a:cubicBezTo>
                    <a:pt x="26" y="2253"/>
                    <a:pt x="279" y="2782"/>
                    <a:pt x="775" y="2954"/>
                  </a:cubicBezTo>
                  <a:cubicBezTo>
                    <a:pt x="875" y="2988"/>
                    <a:pt x="978" y="3005"/>
                    <a:pt x="1081" y="3005"/>
                  </a:cubicBezTo>
                  <a:cubicBezTo>
                    <a:pt x="1429" y="3005"/>
                    <a:pt x="1767" y="2813"/>
                    <a:pt x="1907" y="2480"/>
                  </a:cubicBezTo>
                  <a:cubicBezTo>
                    <a:pt x="2002" y="2523"/>
                    <a:pt x="2109" y="2544"/>
                    <a:pt x="2216" y="2544"/>
                  </a:cubicBezTo>
                  <a:cubicBezTo>
                    <a:pt x="2525" y="2544"/>
                    <a:pt x="2839" y="2368"/>
                    <a:pt x="2894" y="2039"/>
                  </a:cubicBezTo>
                  <a:cubicBezTo>
                    <a:pt x="2915" y="1917"/>
                    <a:pt x="2811" y="1837"/>
                    <a:pt x="2717" y="1837"/>
                  </a:cubicBezTo>
                  <a:cubicBezTo>
                    <a:pt x="2656" y="1837"/>
                    <a:pt x="2598" y="1872"/>
                    <a:pt x="2584" y="1954"/>
                  </a:cubicBezTo>
                  <a:cubicBezTo>
                    <a:pt x="2554" y="2137"/>
                    <a:pt x="2395" y="2222"/>
                    <a:pt x="2231" y="2222"/>
                  </a:cubicBezTo>
                  <a:cubicBezTo>
                    <a:pt x="2137" y="2222"/>
                    <a:pt x="2041" y="2195"/>
                    <a:pt x="1965" y="2141"/>
                  </a:cubicBezTo>
                  <a:cubicBezTo>
                    <a:pt x="1658" y="1925"/>
                    <a:pt x="1599" y="1480"/>
                    <a:pt x="1628" y="1136"/>
                  </a:cubicBezTo>
                  <a:cubicBezTo>
                    <a:pt x="1632" y="1099"/>
                    <a:pt x="1622" y="1061"/>
                    <a:pt x="1599" y="1032"/>
                  </a:cubicBezTo>
                  <a:lnTo>
                    <a:pt x="1599" y="1032"/>
                  </a:lnTo>
                  <a:cubicBezTo>
                    <a:pt x="1636" y="1037"/>
                    <a:pt x="1673" y="1039"/>
                    <a:pt x="1710" y="1039"/>
                  </a:cubicBezTo>
                  <a:cubicBezTo>
                    <a:pt x="2029" y="1039"/>
                    <a:pt x="2353" y="888"/>
                    <a:pt x="2491" y="588"/>
                  </a:cubicBezTo>
                  <a:cubicBezTo>
                    <a:pt x="2527" y="508"/>
                    <a:pt x="2513" y="415"/>
                    <a:pt x="2433" y="367"/>
                  </a:cubicBezTo>
                  <a:cubicBezTo>
                    <a:pt x="2410" y="353"/>
                    <a:pt x="2382" y="346"/>
                    <a:pt x="2353" y="346"/>
                  </a:cubicBezTo>
                  <a:cubicBezTo>
                    <a:pt x="2296" y="346"/>
                    <a:pt x="2236" y="373"/>
                    <a:pt x="2212" y="425"/>
                  </a:cubicBezTo>
                  <a:cubicBezTo>
                    <a:pt x="2123" y="618"/>
                    <a:pt x="1922" y="720"/>
                    <a:pt x="1717" y="720"/>
                  </a:cubicBezTo>
                  <a:cubicBezTo>
                    <a:pt x="1670" y="720"/>
                    <a:pt x="1623" y="715"/>
                    <a:pt x="1577" y="704"/>
                  </a:cubicBezTo>
                  <a:cubicBezTo>
                    <a:pt x="1259" y="630"/>
                    <a:pt x="1039" y="354"/>
                    <a:pt x="891" y="81"/>
                  </a:cubicBezTo>
                  <a:cubicBezTo>
                    <a:pt x="860" y="24"/>
                    <a:pt x="813" y="1"/>
                    <a:pt x="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3"/>
            <p:cNvSpPr/>
            <p:nvPr/>
          </p:nvSpPr>
          <p:spPr>
            <a:xfrm>
              <a:off x="6267343" y="2105486"/>
              <a:ext cx="51646" cy="28624"/>
            </a:xfrm>
            <a:custGeom>
              <a:avLst/>
              <a:gdLst/>
              <a:ahLst/>
              <a:cxnLst/>
              <a:rect l="l" t="t" r="r" b="b"/>
              <a:pathLst>
                <a:path w="1844" h="1022" extrusionOk="0">
                  <a:moveTo>
                    <a:pt x="1671" y="1"/>
                  </a:moveTo>
                  <a:cubicBezTo>
                    <a:pt x="1575" y="1"/>
                    <a:pt x="1521" y="75"/>
                    <a:pt x="1509" y="162"/>
                  </a:cubicBezTo>
                  <a:cubicBezTo>
                    <a:pt x="1479" y="420"/>
                    <a:pt x="1258" y="648"/>
                    <a:pt x="1004" y="693"/>
                  </a:cubicBezTo>
                  <a:cubicBezTo>
                    <a:pt x="971" y="699"/>
                    <a:pt x="938" y="701"/>
                    <a:pt x="905" y="701"/>
                  </a:cubicBezTo>
                  <a:cubicBezTo>
                    <a:pt x="678" y="701"/>
                    <a:pt x="460" y="567"/>
                    <a:pt x="348" y="369"/>
                  </a:cubicBezTo>
                  <a:cubicBezTo>
                    <a:pt x="318" y="313"/>
                    <a:pt x="270" y="290"/>
                    <a:pt x="221" y="290"/>
                  </a:cubicBezTo>
                  <a:cubicBezTo>
                    <a:pt x="112" y="290"/>
                    <a:pt x="0" y="407"/>
                    <a:pt x="71" y="533"/>
                  </a:cubicBezTo>
                  <a:cubicBezTo>
                    <a:pt x="246" y="838"/>
                    <a:pt x="569" y="1022"/>
                    <a:pt x="912" y="1022"/>
                  </a:cubicBezTo>
                  <a:cubicBezTo>
                    <a:pt x="971" y="1022"/>
                    <a:pt x="1030" y="1016"/>
                    <a:pt x="1089" y="1005"/>
                  </a:cubicBezTo>
                  <a:cubicBezTo>
                    <a:pt x="1496" y="924"/>
                    <a:pt x="1783" y="562"/>
                    <a:pt x="1832" y="164"/>
                  </a:cubicBezTo>
                  <a:cubicBezTo>
                    <a:pt x="1844" y="77"/>
                    <a:pt x="1751" y="1"/>
                    <a:pt x="1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73"/>
            <p:cNvSpPr/>
            <p:nvPr/>
          </p:nvSpPr>
          <p:spPr>
            <a:xfrm>
              <a:off x="6591165" y="1892741"/>
              <a:ext cx="77329" cy="46689"/>
            </a:xfrm>
            <a:custGeom>
              <a:avLst/>
              <a:gdLst/>
              <a:ahLst/>
              <a:cxnLst/>
              <a:rect l="l" t="t" r="r" b="b"/>
              <a:pathLst>
                <a:path w="2761" h="1667" extrusionOk="0">
                  <a:moveTo>
                    <a:pt x="1753" y="1"/>
                  </a:moveTo>
                  <a:cubicBezTo>
                    <a:pt x="1672" y="1"/>
                    <a:pt x="1591" y="53"/>
                    <a:pt x="1589" y="157"/>
                  </a:cubicBezTo>
                  <a:cubicBezTo>
                    <a:pt x="1583" y="534"/>
                    <a:pt x="1445" y="956"/>
                    <a:pt x="1017" y="1018"/>
                  </a:cubicBezTo>
                  <a:cubicBezTo>
                    <a:pt x="988" y="1023"/>
                    <a:pt x="959" y="1025"/>
                    <a:pt x="931" y="1025"/>
                  </a:cubicBezTo>
                  <a:cubicBezTo>
                    <a:pt x="594" y="1025"/>
                    <a:pt x="327" y="727"/>
                    <a:pt x="339" y="386"/>
                  </a:cubicBezTo>
                  <a:cubicBezTo>
                    <a:pt x="343" y="282"/>
                    <a:pt x="264" y="230"/>
                    <a:pt x="183" y="230"/>
                  </a:cubicBezTo>
                  <a:cubicBezTo>
                    <a:pt x="103" y="230"/>
                    <a:pt x="20" y="282"/>
                    <a:pt x="17" y="386"/>
                  </a:cubicBezTo>
                  <a:cubicBezTo>
                    <a:pt x="0" y="900"/>
                    <a:pt x="420" y="1345"/>
                    <a:pt x="929" y="1345"/>
                  </a:cubicBezTo>
                  <a:cubicBezTo>
                    <a:pt x="962" y="1345"/>
                    <a:pt x="996" y="1343"/>
                    <a:pt x="1030" y="1339"/>
                  </a:cubicBezTo>
                  <a:cubicBezTo>
                    <a:pt x="1123" y="1329"/>
                    <a:pt x="1213" y="1305"/>
                    <a:pt x="1300" y="1268"/>
                  </a:cubicBezTo>
                  <a:cubicBezTo>
                    <a:pt x="1303" y="1287"/>
                    <a:pt x="1310" y="1306"/>
                    <a:pt x="1320" y="1321"/>
                  </a:cubicBezTo>
                  <a:cubicBezTo>
                    <a:pt x="1478" y="1536"/>
                    <a:pt x="1717" y="1667"/>
                    <a:pt x="1977" y="1667"/>
                  </a:cubicBezTo>
                  <a:cubicBezTo>
                    <a:pt x="2022" y="1667"/>
                    <a:pt x="2067" y="1663"/>
                    <a:pt x="2112" y="1655"/>
                  </a:cubicBezTo>
                  <a:cubicBezTo>
                    <a:pt x="2403" y="1607"/>
                    <a:pt x="2634" y="1377"/>
                    <a:pt x="2723" y="1104"/>
                  </a:cubicBezTo>
                  <a:cubicBezTo>
                    <a:pt x="2760" y="984"/>
                    <a:pt x="2662" y="906"/>
                    <a:pt x="2565" y="906"/>
                  </a:cubicBezTo>
                  <a:cubicBezTo>
                    <a:pt x="2500" y="906"/>
                    <a:pt x="2436" y="940"/>
                    <a:pt x="2412" y="1018"/>
                  </a:cubicBezTo>
                  <a:cubicBezTo>
                    <a:pt x="2346" y="1224"/>
                    <a:pt x="2154" y="1342"/>
                    <a:pt x="1962" y="1342"/>
                  </a:cubicBezTo>
                  <a:cubicBezTo>
                    <a:pt x="1827" y="1342"/>
                    <a:pt x="1692" y="1284"/>
                    <a:pt x="1599" y="1158"/>
                  </a:cubicBezTo>
                  <a:cubicBezTo>
                    <a:pt x="1586" y="1139"/>
                    <a:pt x="1570" y="1123"/>
                    <a:pt x="1551" y="1110"/>
                  </a:cubicBezTo>
                  <a:cubicBezTo>
                    <a:pt x="1604" y="1065"/>
                    <a:pt x="1650" y="1013"/>
                    <a:pt x="1691" y="956"/>
                  </a:cubicBezTo>
                  <a:cubicBezTo>
                    <a:pt x="1856" y="725"/>
                    <a:pt x="1907" y="434"/>
                    <a:pt x="1912" y="157"/>
                  </a:cubicBezTo>
                  <a:cubicBezTo>
                    <a:pt x="1913" y="53"/>
                    <a:pt x="1833" y="1"/>
                    <a:pt x="1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73"/>
            <p:cNvSpPr/>
            <p:nvPr/>
          </p:nvSpPr>
          <p:spPr>
            <a:xfrm>
              <a:off x="5975925" y="1210030"/>
              <a:ext cx="77609" cy="68058"/>
            </a:xfrm>
            <a:custGeom>
              <a:avLst/>
              <a:gdLst/>
              <a:ahLst/>
              <a:cxnLst/>
              <a:rect l="l" t="t" r="r" b="b"/>
              <a:pathLst>
                <a:path w="2771" h="2430" extrusionOk="0">
                  <a:moveTo>
                    <a:pt x="197" y="1"/>
                  </a:moveTo>
                  <a:cubicBezTo>
                    <a:pt x="102" y="1"/>
                    <a:pt x="0" y="80"/>
                    <a:pt x="27" y="202"/>
                  </a:cubicBezTo>
                  <a:cubicBezTo>
                    <a:pt x="91" y="492"/>
                    <a:pt x="186" y="774"/>
                    <a:pt x="311" y="1044"/>
                  </a:cubicBezTo>
                  <a:cubicBezTo>
                    <a:pt x="420" y="1280"/>
                    <a:pt x="561" y="1507"/>
                    <a:pt x="773" y="1662"/>
                  </a:cubicBezTo>
                  <a:cubicBezTo>
                    <a:pt x="897" y="1756"/>
                    <a:pt x="1048" y="1805"/>
                    <a:pt x="1200" y="1805"/>
                  </a:cubicBezTo>
                  <a:cubicBezTo>
                    <a:pt x="1270" y="1805"/>
                    <a:pt x="1339" y="1795"/>
                    <a:pt x="1408" y="1774"/>
                  </a:cubicBezTo>
                  <a:cubicBezTo>
                    <a:pt x="1434" y="2043"/>
                    <a:pt x="1613" y="2288"/>
                    <a:pt x="1868" y="2386"/>
                  </a:cubicBezTo>
                  <a:cubicBezTo>
                    <a:pt x="1946" y="2415"/>
                    <a:pt x="2029" y="2429"/>
                    <a:pt x="2111" y="2429"/>
                  </a:cubicBezTo>
                  <a:cubicBezTo>
                    <a:pt x="2322" y="2429"/>
                    <a:pt x="2533" y="2337"/>
                    <a:pt x="2669" y="2174"/>
                  </a:cubicBezTo>
                  <a:cubicBezTo>
                    <a:pt x="2771" y="2055"/>
                    <a:pt x="2664" y="1894"/>
                    <a:pt x="2548" y="1894"/>
                  </a:cubicBezTo>
                  <a:cubicBezTo>
                    <a:pt x="2512" y="1894"/>
                    <a:pt x="2474" y="1910"/>
                    <a:pt x="2442" y="1948"/>
                  </a:cubicBezTo>
                  <a:cubicBezTo>
                    <a:pt x="2359" y="2047"/>
                    <a:pt x="2238" y="2109"/>
                    <a:pt x="2113" y="2109"/>
                  </a:cubicBezTo>
                  <a:cubicBezTo>
                    <a:pt x="2070" y="2109"/>
                    <a:pt x="2026" y="2102"/>
                    <a:pt x="1983" y="2086"/>
                  </a:cubicBezTo>
                  <a:cubicBezTo>
                    <a:pt x="1809" y="2022"/>
                    <a:pt x="1717" y="1839"/>
                    <a:pt x="1729" y="1662"/>
                  </a:cubicBezTo>
                  <a:cubicBezTo>
                    <a:pt x="1730" y="1637"/>
                    <a:pt x="1727" y="1614"/>
                    <a:pt x="1719" y="1592"/>
                  </a:cubicBezTo>
                  <a:cubicBezTo>
                    <a:pt x="1832" y="1486"/>
                    <a:pt x="1924" y="1360"/>
                    <a:pt x="1991" y="1220"/>
                  </a:cubicBezTo>
                  <a:cubicBezTo>
                    <a:pt x="2055" y="1093"/>
                    <a:pt x="1943" y="976"/>
                    <a:pt x="1837" y="976"/>
                  </a:cubicBezTo>
                  <a:cubicBezTo>
                    <a:pt x="1789" y="976"/>
                    <a:pt x="1742" y="1000"/>
                    <a:pt x="1713" y="1057"/>
                  </a:cubicBezTo>
                  <a:cubicBezTo>
                    <a:pt x="1633" y="1219"/>
                    <a:pt x="1518" y="1386"/>
                    <a:pt x="1345" y="1457"/>
                  </a:cubicBezTo>
                  <a:cubicBezTo>
                    <a:pt x="1299" y="1476"/>
                    <a:pt x="1253" y="1485"/>
                    <a:pt x="1208" y="1485"/>
                  </a:cubicBezTo>
                  <a:cubicBezTo>
                    <a:pt x="1084" y="1485"/>
                    <a:pt x="967" y="1420"/>
                    <a:pt x="874" y="1328"/>
                  </a:cubicBezTo>
                  <a:cubicBezTo>
                    <a:pt x="731" y="1184"/>
                    <a:pt x="636" y="996"/>
                    <a:pt x="558" y="812"/>
                  </a:cubicBezTo>
                  <a:cubicBezTo>
                    <a:pt x="462" y="587"/>
                    <a:pt x="389" y="354"/>
                    <a:pt x="338" y="116"/>
                  </a:cubicBezTo>
                  <a:cubicBezTo>
                    <a:pt x="320" y="35"/>
                    <a:pt x="260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8" name="Google Shape;2408;p73"/>
            <p:cNvSpPr/>
            <p:nvPr/>
          </p:nvSpPr>
          <p:spPr>
            <a:xfrm>
              <a:off x="5925483" y="534657"/>
              <a:ext cx="1081202" cy="823785"/>
            </a:xfrm>
            <a:custGeom>
              <a:avLst/>
              <a:gdLst/>
              <a:ahLst/>
              <a:cxnLst/>
              <a:rect l="l" t="t" r="r" b="b"/>
              <a:pathLst>
                <a:path w="38604" h="29413" extrusionOk="0">
                  <a:moveTo>
                    <a:pt x="22439" y="0"/>
                  </a:moveTo>
                  <a:cubicBezTo>
                    <a:pt x="22439" y="0"/>
                    <a:pt x="17825" y="5951"/>
                    <a:pt x="4981" y="5951"/>
                  </a:cubicBezTo>
                  <a:cubicBezTo>
                    <a:pt x="4682" y="5951"/>
                    <a:pt x="4378" y="5948"/>
                    <a:pt x="4069" y="5941"/>
                  </a:cubicBezTo>
                  <a:cubicBezTo>
                    <a:pt x="4069" y="5941"/>
                    <a:pt x="0" y="14347"/>
                    <a:pt x="3460" y="21865"/>
                  </a:cubicBezTo>
                  <a:cubicBezTo>
                    <a:pt x="5922" y="27213"/>
                    <a:pt x="11432" y="29412"/>
                    <a:pt x="16686" y="29412"/>
                  </a:cubicBezTo>
                  <a:cubicBezTo>
                    <a:pt x="18820" y="29412"/>
                    <a:pt x="20913" y="29049"/>
                    <a:pt x="22741" y="28387"/>
                  </a:cubicBezTo>
                  <a:cubicBezTo>
                    <a:pt x="29070" y="26096"/>
                    <a:pt x="38603" y="12797"/>
                    <a:pt x="22439" y="0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73"/>
            <p:cNvSpPr/>
            <p:nvPr/>
          </p:nvSpPr>
          <p:spPr>
            <a:xfrm>
              <a:off x="6086190" y="516873"/>
              <a:ext cx="503211" cy="250499"/>
            </a:xfrm>
            <a:custGeom>
              <a:avLst/>
              <a:gdLst/>
              <a:ahLst/>
              <a:cxnLst/>
              <a:rect l="l" t="t" r="r" b="b"/>
              <a:pathLst>
                <a:path w="17967" h="8944" extrusionOk="0">
                  <a:moveTo>
                    <a:pt x="17077" y="1"/>
                  </a:moveTo>
                  <a:cubicBezTo>
                    <a:pt x="17064" y="1"/>
                    <a:pt x="17050" y="3"/>
                    <a:pt x="17038" y="6"/>
                  </a:cubicBezTo>
                  <a:cubicBezTo>
                    <a:pt x="16945" y="32"/>
                    <a:pt x="16912" y="118"/>
                    <a:pt x="16925" y="205"/>
                  </a:cubicBezTo>
                  <a:cubicBezTo>
                    <a:pt x="16928" y="223"/>
                    <a:pt x="16931" y="242"/>
                    <a:pt x="16935" y="258"/>
                  </a:cubicBezTo>
                  <a:cubicBezTo>
                    <a:pt x="16018" y="1294"/>
                    <a:pt x="14988" y="2225"/>
                    <a:pt x="13863" y="3033"/>
                  </a:cubicBezTo>
                  <a:cubicBezTo>
                    <a:pt x="13545" y="3261"/>
                    <a:pt x="13219" y="3481"/>
                    <a:pt x="12886" y="3689"/>
                  </a:cubicBezTo>
                  <a:cubicBezTo>
                    <a:pt x="12866" y="3700"/>
                    <a:pt x="12850" y="3716"/>
                    <a:pt x="12837" y="3735"/>
                  </a:cubicBezTo>
                  <a:cubicBezTo>
                    <a:pt x="12318" y="3994"/>
                    <a:pt x="11796" y="4244"/>
                    <a:pt x="11270" y="4484"/>
                  </a:cubicBezTo>
                  <a:cubicBezTo>
                    <a:pt x="11248" y="4436"/>
                    <a:pt x="11200" y="4408"/>
                    <a:pt x="11150" y="4408"/>
                  </a:cubicBezTo>
                  <a:cubicBezTo>
                    <a:pt x="11132" y="4408"/>
                    <a:pt x="11114" y="4412"/>
                    <a:pt x="11096" y="4420"/>
                  </a:cubicBezTo>
                  <a:lnTo>
                    <a:pt x="8445" y="5428"/>
                  </a:lnTo>
                  <a:cubicBezTo>
                    <a:pt x="8429" y="5422"/>
                    <a:pt x="8413" y="5419"/>
                    <a:pt x="8397" y="5419"/>
                  </a:cubicBezTo>
                  <a:cubicBezTo>
                    <a:pt x="8381" y="5419"/>
                    <a:pt x="8365" y="5422"/>
                    <a:pt x="8349" y="5428"/>
                  </a:cubicBezTo>
                  <a:cubicBezTo>
                    <a:pt x="7921" y="5563"/>
                    <a:pt x="7489" y="5688"/>
                    <a:pt x="7055" y="5802"/>
                  </a:cubicBezTo>
                  <a:lnTo>
                    <a:pt x="7044" y="5805"/>
                  </a:lnTo>
                  <a:cubicBezTo>
                    <a:pt x="6250" y="6014"/>
                    <a:pt x="5446" y="6188"/>
                    <a:pt x="4634" y="6326"/>
                  </a:cubicBezTo>
                  <a:cubicBezTo>
                    <a:pt x="4625" y="6315"/>
                    <a:pt x="4618" y="6304"/>
                    <a:pt x="4609" y="6293"/>
                  </a:cubicBezTo>
                  <a:cubicBezTo>
                    <a:pt x="4571" y="6243"/>
                    <a:pt x="4516" y="6219"/>
                    <a:pt x="4463" y="6219"/>
                  </a:cubicBezTo>
                  <a:cubicBezTo>
                    <a:pt x="4384" y="6219"/>
                    <a:pt x="4311" y="6272"/>
                    <a:pt x="4308" y="6374"/>
                  </a:cubicBezTo>
                  <a:cubicBezTo>
                    <a:pt x="4308" y="6376"/>
                    <a:pt x="4308" y="6377"/>
                    <a:pt x="4308" y="6379"/>
                  </a:cubicBezTo>
                  <a:cubicBezTo>
                    <a:pt x="3862" y="6448"/>
                    <a:pt x="3413" y="6508"/>
                    <a:pt x="2964" y="6556"/>
                  </a:cubicBezTo>
                  <a:cubicBezTo>
                    <a:pt x="2657" y="6588"/>
                    <a:pt x="2351" y="6615"/>
                    <a:pt x="2043" y="6637"/>
                  </a:cubicBezTo>
                  <a:cubicBezTo>
                    <a:pt x="2036" y="6567"/>
                    <a:pt x="1990" y="6506"/>
                    <a:pt x="1903" y="6506"/>
                  </a:cubicBezTo>
                  <a:cubicBezTo>
                    <a:pt x="1898" y="6506"/>
                    <a:pt x="1894" y="6506"/>
                    <a:pt x="1889" y="6506"/>
                  </a:cubicBezTo>
                  <a:lnTo>
                    <a:pt x="307" y="6642"/>
                  </a:lnTo>
                  <a:cubicBezTo>
                    <a:pt x="280" y="6592"/>
                    <a:pt x="227" y="6562"/>
                    <a:pt x="171" y="6562"/>
                  </a:cubicBezTo>
                  <a:cubicBezTo>
                    <a:pt x="91" y="6562"/>
                    <a:pt x="1" y="6636"/>
                    <a:pt x="10" y="6723"/>
                  </a:cubicBezTo>
                  <a:cubicBezTo>
                    <a:pt x="55" y="7198"/>
                    <a:pt x="140" y="7668"/>
                    <a:pt x="264" y="8130"/>
                  </a:cubicBezTo>
                  <a:cubicBezTo>
                    <a:pt x="357" y="8468"/>
                    <a:pt x="528" y="8944"/>
                    <a:pt x="938" y="8944"/>
                  </a:cubicBezTo>
                  <a:cubicBezTo>
                    <a:pt x="968" y="8944"/>
                    <a:pt x="999" y="8941"/>
                    <a:pt x="1031" y="8936"/>
                  </a:cubicBezTo>
                  <a:cubicBezTo>
                    <a:pt x="1425" y="8874"/>
                    <a:pt x="1605" y="8400"/>
                    <a:pt x="1718" y="8073"/>
                  </a:cubicBezTo>
                  <a:cubicBezTo>
                    <a:pt x="1790" y="7862"/>
                    <a:pt x="1839" y="7643"/>
                    <a:pt x="1865" y="7422"/>
                  </a:cubicBezTo>
                  <a:cubicBezTo>
                    <a:pt x="1881" y="7294"/>
                    <a:pt x="1913" y="7115"/>
                    <a:pt x="1881" y="6970"/>
                  </a:cubicBezTo>
                  <a:lnTo>
                    <a:pt x="1900" y="6969"/>
                  </a:lnTo>
                  <a:cubicBezTo>
                    <a:pt x="2028" y="7255"/>
                    <a:pt x="2186" y="7525"/>
                    <a:pt x="2372" y="7777"/>
                  </a:cubicBezTo>
                  <a:cubicBezTo>
                    <a:pt x="2564" y="8035"/>
                    <a:pt x="2785" y="8330"/>
                    <a:pt x="3069" y="8494"/>
                  </a:cubicBezTo>
                  <a:cubicBezTo>
                    <a:pt x="3191" y="8566"/>
                    <a:pt x="3325" y="8599"/>
                    <a:pt x="3460" y="8599"/>
                  </a:cubicBezTo>
                  <a:cubicBezTo>
                    <a:pt x="3633" y="8599"/>
                    <a:pt x="3806" y="8544"/>
                    <a:pt x="3955" y="8442"/>
                  </a:cubicBezTo>
                  <a:cubicBezTo>
                    <a:pt x="4230" y="8253"/>
                    <a:pt x="4387" y="7955"/>
                    <a:pt x="4472" y="7638"/>
                  </a:cubicBezTo>
                  <a:cubicBezTo>
                    <a:pt x="4544" y="7365"/>
                    <a:pt x="4590" y="7086"/>
                    <a:pt x="4610" y="6806"/>
                  </a:cubicBezTo>
                  <a:cubicBezTo>
                    <a:pt x="4747" y="6969"/>
                    <a:pt x="4891" y="7128"/>
                    <a:pt x="5042" y="7281"/>
                  </a:cubicBezTo>
                  <a:cubicBezTo>
                    <a:pt x="5168" y="7410"/>
                    <a:pt x="5301" y="7535"/>
                    <a:pt x="5436" y="7654"/>
                  </a:cubicBezTo>
                  <a:cubicBezTo>
                    <a:pt x="5564" y="7768"/>
                    <a:pt x="5694" y="7884"/>
                    <a:pt x="5849" y="7960"/>
                  </a:cubicBezTo>
                  <a:cubicBezTo>
                    <a:pt x="5971" y="8019"/>
                    <a:pt x="6095" y="8046"/>
                    <a:pt x="6215" y="8046"/>
                  </a:cubicBezTo>
                  <a:cubicBezTo>
                    <a:pt x="6695" y="8046"/>
                    <a:pt x="7122" y="7617"/>
                    <a:pt x="7245" y="7146"/>
                  </a:cubicBezTo>
                  <a:cubicBezTo>
                    <a:pt x="7296" y="6947"/>
                    <a:pt x="7309" y="6742"/>
                    <a:pt x="7300" y="6537"/>
                  </a:cubicBezTo>
                  <a:lnTo>
                    <a:pt x="7300" y="6537"/>
                  </a:lnTo>
                  <a:cubicBezTo>
                    <a:pt x="7585" y="6877"/>
                    <a:pt x="7929" y="7175"/>
                    <a:pt x="8315" y="7373"/>
                  </a:cubicBezTo>
                  <a:cubicBezTo>
                    <a:pt x="8462" y="7448"/>
                    <a:pt x="8621" y="7496"/>
                    <a:pt x="8776" y="7496"/>
                  </a:cubicBezTo>
                  <a:cubicBezTo>
                    <a:pt x="8927" y="7496"/>
                    <a:pt x="9075" y="7450"/>
                    <a:pt x="9205" y="7339"/>
                  </a:cubicBezTo>
                  <a:cubicBezTo>
                    <a:pt x="9409" y="7165"/>
                    <a:pt x="9499" y="6880"/>
                    <a:pt x="9537" y="6623"/>
                  </a:cubicBezTo>
                  <a:cubicBezTo>
                    <a:pt x="9572" y="6395"/>
                    <a:pt x="9586" y="6165"/>
                    <a:pt x="9580" y="5934"/>
                  </a:cubicBezTo>
                  <a:lnTo>
                    <a:pt x="9580" y="5934"/>
                  </a:lnTo>
                  <a:cubicBezTo>
                    <a:pt x="9653" y="6017"/>
                    <a:pt x="9729" y="6095"/>
                    <a:pt x="9808" y="6169"/>
                  </a:cubicBezTo>
                  <a:cubicBezTo>
                    <a:pt x="10031" y="6379"/>
                    <a:pt x="10292" y="6594"/>
                    <a:pt x="10576" y="6711"/>
                  </a:cubicBezTo>
                  <a:cubicBezTo>
                    <a:pt x="10669" y="6750"/>
                    <a:pt x="10756" y="6768"/>
                    <a:pt x="10838" y="6768"/>
                  </a:cubicBezTo>
                  <a:cubicBezTo>
                    <a:pt x="11329" y="6768"/>
                    <a:pt x="11611" y="6132"/>
                    <a:pt x="11658" y="5681"/>
                  </a:cubicBezTo>
                  <a:cubicBezTo>
                    <a:pt x="11685" y="5443"/>
                    <a:pt x="11667" y="5201"/>
                    <a:pt x="11637" y="4963"/>
                  </a:cubicBezTo>
                  <a:lnTo>
                    <a:pt x="11637" y="4963"/>
                  </a:lnTo>
                  <a:cubicBezTo>
                    <a:pt x="11936" y="5156"/>
                    <a:pt x="12235" y="5353"/>
                    <a:pt x="12543" y="5530"/>
                  </a:cubicBezTo>
                  <a:cubicBezTo>
                    <a:pt x="12724" y="5635"/>
                    <a:pt x="12924" y="5709"/>
                    <a:pt x="13121" y="5709"/>
                  </a:cubicBezTo>
                  <a:cubicBezTo>
                    <a:pt x="13268" y="5709"/>
                    <a:pt x="13414" y="5668"/>
                    <a:pt x="13549" y="5566"/>
                  </a:cubicBezTo>
                  <a:cubicBezTo>
                    <a:pt x="13851" y="5342"/>
                    <a:pt x="13954" y="4975"/>
                    <a:pt x="13981" y="4616"/>
                  </a:cubicBezTo>
                  <a:cubicBezTo>
                    <a:pt x="14004" y="4251"/>
                    <a:pt x="13976" y="3885"/>
                    <a:pt x="13896" y="3529"/>
                  </a:cubicBezTo>
                  <a:lnTo>
                    <a:pt x="13896" y="3529"/>
                  </a:lnTo>
                  <a:cubicBezTo>
                    <a:pt x="14210" y="3703"/>
                    <a:pt x="14524" y="3889"/>
                    <a:pt x="14854" y="4035"/>
                  </a:cubicBezTo>
                  <a:cubicBezTo>
                    <a:pt x="15053" y="4121"/>
                    <a:pt x="15316" y="4216"/>
                    <a:pt x="15560" y="4216"/>
                  </a:cubicBezTo>
                  <a:cubicBezTo>
                    <a:pt x="15688" y="4216"/>
                    <a:pt x="15810" y="4190"/>
                    <a:pt x="15916" y="4125"/>
                  </a:cubicBezTo>
                  <a:cubicBezTo>
                    <a:pt x="16246" y="3921"/>
                    <a:pt x="16160" y="3427"/>
                    <a:pt x="16091" y="3112"/>
                  </a:cubicBezTo>
                  <a:cubicBezTo>
                    <a:pt x="16020" y="2792"/>
                    <a:pt x="15890" y="2488"/>
                    <a:pt x="15754" y="2192"/>
                  </a:cubicBezTo>
                  <a:lnTo>
                    <a:pt x="15754" y="2192"/>
                  </a:lnTo>
                  <a:cubicBezTo>
                    <a:pt x="15957" y="2294"/>
                    <a:pt x="16171" y="2369"/>
                    <a:pt x="16393" y="2419"/>
                  </a:cubicBezTo>
                  <a:cubicBezTo>
                    <a:pt x="16606" y="2467"/>
                    <a:pt x="16835" y="2515"/>
                    <a:pt x="17059" y="2515"/>
                  </a:cubicBezTo>
                  <a:cubicBezTo>
                    <a:pt x="17133" y="2515"/>
                    <a:pt x="17207" y="2509"/>
                    <a:pt x="17279" y="2497"/>
                  </a:cubicBezTo>
                  <a:cubicBezTo>
                    <a:pt x="17967" y="2382"/>
                    <a:pt x="17884" y="1506"/>
                    <a:pt x="17705" y="1015"/>
                  </a:cubicBezTo>
                  <a:cubicBezTo>
                    <a:pt x="17647" y="851"/>
                    <a:pt x="17569" y="694"/>
                    <a:pt x="17473" y="548"/>
                  </a:cubicBezTo>
                  <a:cubicBezTo>
                    <a:pt x="17380" y="412"/>
                    <a:pt x="17259" y="288"/>
                    <a:pt x="17236" y="120"/>
                  </a:cubicBezTo>
                  <a:cubicBezTo>
                    <a:pt x="17225" y="47"/>
                    <a:pt x="17147" y="1"/>
                    <a:pt x="17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73"/>
            <p:cNvSpPr/>
            <p:nvPr/>
          </p:nvSpPr>
          <p:spPr>
            <a:xfrm>
              <a:off x="6034909" y="517769"/>
              <a:ext cx="529034" cy="186810"/>
            </a:xfrm>
            <a:custGeom>
              <a:avLst/>
              <a:gdLst/>
              <a:ahLst/>
              <a:cxnLst/>
              <a:rect l="l" t="t" r="r" b="b"/>
              <a:pathLst>
                <a:path w="18889" h="6670" extrusionOk="0">
                  <a:moveTo>
                    <a:pt x="18661" y="0"/>
                  </a:moveTo>
                  <a:cubicBezTo>
                    <a:pt x="18612" y="0"/>
                    <a:pt x="18562" y="21"/>
                    <a:pt x="18526" y="72"/>
                  </a:cubicBezTo>
                  <a:cubicBezTo>
                    <a:pt x="17848" y="1035"/>
                    <a:pt x="16993" y="1871"/>
                    <a:pt x="16046" y="2568"/>
                  </a:cubicBezTo>
                  <a:cubicBezTo>
                    <a:pt x="15053" y="3296"/>
                    <a:pt x="13959" y="3883"/>
                    <a:pt x="12818" y="4347"/>
                  </a:cubicBezTo>
                  <a:cubicBezTo>
                    <a:pt x="11577" y="4851"/>
                    <a:pt x="10285" y="5220"/>
                    <a:pt x="8980" y="5517"/>
                  </a:cubicBezTo>
                  <a:cubicBezTo>
                    <a:pt x="7626" y="5823"/>
                    <a:pt x="6255" y="6070"/>
                    <a:pt x="4873" y="6214"/>
                  </a:cubicBezTo>
                  <a:cubicBezTo>
                    <a:pt x="4051" y="6300"/>
                    <a:pt x="3224" y="6348"/>
                    <a:pt x="2397" y="6348"/>
                  </a:cubicBezTo>
                  <a:cubicBezTo>
                    <a:pt x="1824" y="6348"/>
                    <a:pt x="1252" y="6325"/>
                    <a:pt x="681" y="6275"/>
                  </a:cubicBezTo>
                  <a:cubicBezTo>
                    <a:pt x="508" y="6259"/>
                    <a:pt x="335" y="6242"/>
                    <a:pt x="162" y="6222"/>
                  </a:cubicBezTo>
                  <a:cubicBezTo>
                    <a:pt x="158" y="6221"/>
                    <a:pt x="153" y="6221"/>
                    <a:pt x="149" y="6221"/>
                  </a:cubicBezTo>
                  <a:cubicBezTo>
                    <a:pt x="67" y="6221"/>
                    <a:pt x="1" y="6307"/>
                    <a:pt x="1" y="6383"/>
                  </a:cubicBezTo>
                  <a:cubicBezTo>
                    <a:pt x="1" y="6479"/>
                    <a:pt x="75" y="6534"/>
                    <a:pt x="162" y="6544"/>
                  </a:cubicBezTo>
                  <a:cubicBezTo>
                    <a:pt x="905" y="6631"/>
                    <a:pt x="1653" y="6670"/>
                    <a:pt x="2401" y="6670"/>
                  </a:cubicBezTo>
                  <a:cubicBezTo>
                    <a:pt x="3073" y="6670"/>
                    <a:pt x="3745" y="6638"/>
                    <a:pt x="4414" y="6581"/>
                  </a:cubicBezTo>
                  <a:cubicBezTo>
                    <a:pt x="5830" y="6458"/>
                    <a:pt x="7230" y="6224"/>
                    <a:pt x="8615" y="5927"/>
                  </a:cubicBezTo>
                  <a:cubicBezTo>
                    <a:pt x="9945" y="5642"/>
                    <a:pt x="11263" y="5292"/>
                    <a:pt x="12533" y="4805"/>
                  </a:cubicBezTo>
                  <a:cubicBezTo>
                    <a:pt x="13718" y="4351"/>
                    <a:pt x="14861" y="3785"/>
                    <a:pt x="15905" y="3062"/>
                  </a:cubicBezTo>
                  <a:cubicBezTo>
                    <a:pt x="16896" y="2376"/>
                    <a:pt x="17795" y="1560"/>
                    <a:pt x="18532" y="603"/>
                  </a:cubicBezTo>
                  <a:cubicBezTo>
                    <a:pt x="18627" y="483"/>
                    <a:pt x="18717" y="359"/>
                    <a:pt x="18805" y="234"/>
                  </a:cubicBezTo>
                  <a:cubicBezTo>
                    <a:pt x="18889" y="115"/>
                    <a:pt x="18777" y="0"/>
                    <a:pt x="18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73"/>
            <p:cNvSpPr/>
            <p:nvPr/>
          </p:nvSpPr>
          <p:spPr>
            <a:xfrm>
              <a:off x="6206230" y="801849"/>
              <a:ext cx="182609" cy="192299"/>
            </a:xfrm>
            <a:custGeom>
              <a:avLst/>
              <a:gdLst/>
              <a:ahLst/>
              <a:cxnLst/>
              <a:rect l="l" t="t" r="r" b="b"/>
              <a:pathLst>
                <a:path w="6520" h="6866" extrusionOk="0">
                  <a:moveTo>
                    <a:pt x="1403" y="0"/>
                  </a:moveTo>
                  <a:cubicBezTo>
                    <a:pt x="948" y="0"/>
                    <a:pt x="491" y="75"/>
                    <a:pt x="50" y="211"/>
                  </a:cubicBezTo>
                  <a:cubicBezTo>
                    <a:pt x="0" y="2051"/>
                    <a:pt x="768" y="3817"/>
                    <a:pt x="2147" y="5036"/>
                  </a:cubicBezTo>
                  <a:cubicBezTo>
                    <a:pt x="3293" y="6088"/>
                    <a:pt x="4726" y="6681"/>
                    <a:pt x="6220" y="6866"/>
                  </a:cubicBezTo>
                  <a:cubicBezTo>
                    <a:pt x="6233" y="6810"/>
                    <a:pt x="6248" y="6758"/>
                    <a:pt x="6259" y="6704"/>
                  </a:cubicBezTo>
                  <a:cubicBezTo>
                    <a:pt x="6519" y="5587"/>
                    <a:pt x="6426" y="4384"/>
                    <a:pt x="6015" y="3314"/>
                  </a:cubicBezTo>
                  <a:cubicBezTo>
                    <a:pt x="5729" y="2566"/>
                    <a:pt x="5280" y="1910"/>
                    <a:pt x="4684" y="1403"/>
                  </a:cubicBezTo>
                  <a:cubicBezTo>
                    <a:pt x="4603" y="1317"/>
                    <a:pt x="4517" y="1236"/>
                    <a:pt x="4427" y="1160"/>
                  </a:cubicBezTo>
                  <a:cubicBezTo>
                    <a:pt x="3978" y="783"/>
                    <a:pt x="3431" y="482"/>
                    <a:pt x="2870" y="289"/>
                  </a:cubicBezTo>
                  <a:cubicBezTo>
                    <a:pt x="2401" y="91"/>
                    <a:pt x="1904" y="0"/>
                    <a:pt x="1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73"/>
            <p:cNvSpPr/>
            <p:nvPr/>
          </p:nvSpPr>
          <p:spPr>
            <a:xfrm>
              <a:off x="6096581" y="807787"/>
              <a:ext cx="283828" cy="285929"/>
            </a:xfrm>
            <a:custGeom>
              <a:avLst/>
              <a:gdLst/>
              <a:ahLst/>
              <a:cxnLst/>
              <a:rect l="l" t="t" r="r" b="b"/>
              <a:pathLst>
                <a:path w="10134" h="10209" extrusionOk="0">
                  <a:moveTo>
                    <a:pt x="3965" y="1"/>
                  </a:moveTo>
                  <a:lnTo>
                    <a:pt x="3956" y="4"/>
                  </a:lnTo>
                  <a:cubicBezTo>
                    <a:pt x="3474" y="154"/>
                    <a:pt x="3013" y="369"/>
                    <a:pt x="2575" y="621"/>
                  </a:cubicBezTo>
                  <a:cubicBezTo>
                    <a:pt x="2150" y="867"/>
                    <a:pt x="1725" y="1139"/>
                    <a:pt x="1374" y="1486"/>
                  </a:cubicBezTo>
                  <a:cubicBezTo>
                    <a:pt x="1105" y="1755"/>
                    <a:pt x="877" y="2062"/>
                    <a:pt x="694" y="2396"/>
                  </a:cubicBezTo>
                  <a:cubicBezTo>
                    <a:pt x="451" y="2777"/>
                    <a:pt x="284" y="3201"/>
                    <a:pt x="202" y="3646"/>
                  </a:cubicBezTo>
                  <a:cubicBezTo>
                    <a:pt x="192" y="3702"/>
                    <a:pt x="182" y="3757"/>
                    <a:pt x="173" y="3814"/>
                  </a:cubicBezTo>
                  <a:cubicBezTo>
                    <a:pt x="127" y="4034"/>
                    <a:pt x="93" y="4256"/>
                    <a:pt x="73" y="4481"/>
                  </a:cubicBezTo>
                  <a:cubicBezTo>
                    <a:pt x="0" y="5362"/>
                    <a:pt x="131" y="6247"/>
                    <a:pt x="457" y="7069"/>
                  </a:cubicBezTo>
                  <a:cubicBezTo>
                    <a:pt x="856" y="8015"/>
                    <a:pt x="1558" y="8823"/>
                    <a:pt x="2429" y="9368"/>
                  </a:cubicBezTo>
                  <a:cubicBezTo>
                    <a:pt x="3325" y="9928"/>
                    <a:pt x="4388" y="10208"/>
                    <a:pt x="5443" y="10208"/>
                  </a:cubicBezTo>
                  <a:cubicBezTo>
                    <a:pt x="5490" y="10208"/>
                    <a:pt x="5537" y="10208"/>
                    <a:pt x="5584" y="10207"/>
                  </a:cubicBezTo>
                  <a:cubicBezTo>
                    <a:pt x="6695" y="10179"/>
                    <a:pt x="7756" y="9836"/>
                    <a:pt x="8606" y="9108"/>
                  </a:cubicBezTo>
                  <a:cubicBezTo>
                    <a:pt x="9352" y="8470"/>
                    <a:pt x="9881" y="7600"/>
                    <a:pt x="10134" y="6654"/>
                  </a:cubicBezTo>
                  <a:cubicBezTo>
                    <a:pt x="8640" y="6469"/>
                    <a:pt x="7207" y="5876"/>
                    <a:pt x="6060" y="4824"/>
                  </a:cubicBezTo>
                  <a:cubicBezTo>
                    <a:pt x="4683" y="3606"/>
                    <a:pt x="3915" y="1839"/>
                    <a:pt x="3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73"/>
            <p:cNvSpPr/>
            <p:nvPr/>
          </p:nvSpPr>
          <p:spPr>
            <a:xfrm>
              <a:off x="6547334" y="674527"/>
              <a:ext cx="182665" cy="192271"/>
            </a:xfrm>
            <a:custGeom>
              <a:avLst/>
              <a:gdLst/>
              <a:ahLst/>
              <a:cxnLst/>
              <a:rect l="l" t="t" r="r" b="b"/>
              <a:pathLst>
                <a:path w="6522" h="6865" extrusionOk="0">
                  <a:moveTo>
                    <a:pt x="1405" y="0"/>
                  </a:moveTo>
                  <a:cubicBezTo>
                    <a:pt x="950" y="0"/>
                    <a:pt x="492" y="75"/>
                    <a:pt x="52" y="212"/>
                  </a:cubicBezTo>
                  <a:cubicBezTo>
                    <a:pt x="1" y="2050"/>
                    <a:pt x="769" y="3817"/>
                    <a:pt x="2148" y="5035"/>
                  </a:cubicBezTo>
                  <a:cubicBezTo>
                    <a:pt x="3295" y="6087"/>
                    <a:pt x="4728" y="6680"/>
                    <a:pt x="6222" y="6865"/>
                  </a:cubicBezTo>
                  <a:cubicBezTo>
                    <a:pt x="6236" y="6811"/>
                    <a:pt x="6249" y="6757"/>
                    <a:pt x="6261" y="6703"/>
                  </a:cubicBezTo>
                  <a:cubicBezTo>
                    <a:pt x="6521" y="5587"/>
                    <a:pt x="6427" y="4384"/>
                    <a:pt x="6017" y="3313"/>
                  </a:cubicBezTo>
                  <a:cubicBezTo>
                    <a:pt x="5731" y="2566"/>
                    <a:pt x="5282" y="1911"/>
                    <a:pt x="4686" y="1403"/>
                  </a:cubicBezTo>
                  <a:cubicBezTo>
                    <a:pt x="4604" y="1316"/>
                    <a:pt x="4519" y="1235"/>
                    <a:pt x="4429" y="1159"/>
                  </a:cubicBezTo>
                  <a:cubicBezTo>
                    <a:pt x="3966" y="777"/>
                    <a:pt x="3439" y="482"/>
                    <a:pt x="2872" y="287"/>
                  </a:cubicBezTo>
                  <a:cubicBezTo>
                    <a:pt x="2403" y="90"/>
                    <a:pt x="1905" y="0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73"/>
            <p:cNvSpPr/>
            <p:nvPr/>
          </p:nvSpPr>
          <p:spPr>
            <a:xfrm>
              <a:off x="6438132" y="680436"/>
              <a:ext cx="283464" cy="285929"/>
            </a:xfrm>
            <a:custGeom>
              <a:avLst/>
              <a:gdLst/>
              <a:ahLst/>
              <a:cxnLst/>
              <a:rect l="l" t="t" r="r" b="b"/>
              <a:pathLst>
                <a:path w="10121" h="10209" extrusionOk="0">
                  <a:moveTo>
                    <a:pt x="3951" y="1"/>
                  </a:moveTo>
                  <a:lnTo>
                    <a:pt x="3942" y="4"/>
                  </a:lnTo>
                  <a:cubicBezTo>
                    <a:pt x="3459" y="153"/>
                    <a:pt x="2999" y="370"/>
                    <a:pt x="2563" y="621"/>
                  </a:cubicBezTo>
                  <a:cubicBezTo>
                    <a:pt x="2137" y="867"/>
                    <a:pt x="1713" y="1140"/>
                    <a:pt x="1361" y="1486"/>
                  </a:cubicBezTo>
                  <a:cubicBezTo>
                    <a:pt x="1092" y="1756"/>
                    <a:pt x="862" y="2061"/>
                    <a:pt x="681" y="2396"/>
                  </a:cubicBezTo>
                  <a:cubicBezTo>
                    <a:pt x="437" y="2776"/>
                    <a:pt x="270" y="3202"/>
                    <a:pt x="188" y="3647"/>
                  </a:cubicBezTo>
                  <a:cubicBezTo>
                    <a:pt x="178" y="3702"/>
                    <a:pt x="169" y="3759"/>
                    <a:pt x="161" y="3816"/>
                  </a:cubicBezTo>
                  <a:cubicBezTo>
                    <a:pt x="113" y="4035"/>
                    <a:pt x="79" y="4257"/>
                    <a:pt x="59" y="4481"/>
                  </a:cubicBezTo>
                  <a:cubicBezTo>
                    <a:pt x="1" y="4994"/>
                    <a:pt x="28" y="5511"/>
                    <a:pt x="139" y="6016"/>
                  </a:cubicBezTo>
                  <a:cubicBezTo>
                    <a:pt x="198" y="6378"/>
                    <a:pt x="300" y="6732"/>
                    <a:pt x="444" y="7071"/>
                  </a:cubicBezTo>
                  <a:cubicBezTo>
                    <a:pt x="844" y="8017"/>
                    <a:pt x="1544" y="8825"/>
                    <a:pt x="2414" y="9368"/>
                  </a:cubicBezTo>
                  <a:cubicBezTo>
                    <a:pt x="3310" y="9927"/>
                    <a:pt x="4375" y="10208"/>
                    <a:pt x="5430" y="10208"/>
                  </a:cubicBezTo>
                  <a:cubicBezTo>
                    <a:pt x="5477" y="10208"/>
                    <a:pt x="5524" y="10208"/>
                    <a:pt x="5571" y="10207"/>
                  </a:cubicBezTo>
                  <a:cubicBezTo>
                    <a:pt x="6683" y="10181"/>
                    <a:pt x="7743" y="9838"/>
                    <a:pt x="8593" y="9110"/>
                  </a:cubicBezTo>
                  <a:cubicBezTo>
                    <a:pt x="9338" y="8470"/>
                    <a:pt x="9868" y="7600"/>
                    <a:pt x="10121" y="6655"/>
                  </a:cubicBezTo>
                  <a:cubicBezTo>
                    <a:pt x="8627" y="6469"/>
                    <a:pt x="7194" y="5876"/>
                    <a:pt x="6047" y="4824"/>
                  </a:cubicBezTo>
                  <a:cubicBezTo>
                    <a:pt x="4668" y="3606"/>
                    <a:pt x="3901" y="1841"/>
                    <a:pt x="3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73"/>
            <p:cNvSpPr/>
            <p:nvPr/>
          </p:nvSpPr>
          <p:spPr>
            <a:xfrm>
              <a:off x="6410013" y="1008628"/>
              <a:ext cx="101163" cy="83434"/>
            </a:xfrm>
            <a:custGeom>
              <a:avLst/>
              <a:gdLst/>
              <a:ahLst/>
              <a:cxnLst/>
              <a:rect l="l" t="t" r="r" b="b"/>
              <a:pathLst>
                <a:path w="3612" h="2979" extrusionOk="0">
                  <a:moveTo>
                    <a:pt x="3442" y="0"/>
                  </a:moveTo>
                  <a:cubicBezTo>
                    <a:pt x="3347" y="0"/>
                    <a:pt x="3289" y="73"/>
                    <a:pt x="3280" y="160"/>
                  </a:cubicBezTo>
                  <a:cubicBezTo>
                    <a:pt x="3240" y="544"/>
                    <a:pt x="3173" y="924"/>
                    <a:pt x="3077" y="1298"/>
                  </a:cubicBezTo>
                  <a:cubicBezTo>
                    <a:pt x="2988" y="1642"/>
                    <a:pt x="2887" y="1991"/>
                    <a:pt x="2705" y="2298"/>
                  </a:cubicBezTo>
                  <a:cubicBezTo>
                    <a:pt x="2624" y="2434"/>
                    <a:pt x="2528" y="2580"/>
                    <a:pt x="2371" y="2633"/>
                  </a:cubicBezTo>
                  <a:cubicBezTo>
                    <a:pt x="2315" y="2652"/>
                    <a:pt x="2257" y="2660"/>
                    <a:pt x="2199" y="2660"/>
                  </a:cubicBezTo>
                  <a:cubicBezTo>
                    <a:pt x="2105" y="2660"/>
                    <a:pt x="2010" y="2638"/>
                    <a:pt x="1922" y="2604"/>
                  </a:cubicBezTo>
                  <a:cubicBezTo>
                    <a:pt x="1616" y="2485"/>
                    <a:pt x="1351" y="2229"/>
                    <a:pt x="1118" y="2007"/>
                  </a:cubicBezTo>
                  <a:cubicBezTo>
                    <a:pt x="833" y="1734"/>
                    <a:pt x="579" y="1430"/>
                    <a:pt x="359" y="1103"/>
                  </a:cubicBezTo>
                  <a:cubicBezTo>
                    <a:pt x="325" y="1051"/>
                    <a:pt x="275" y="1030"/>
                    <a:pt x="226" y="1030"/>
                  </a:cubicBezTo>
                  <a:cubicBezTo>
                    <a:pt x="112" y="1030"/>
                    <a:pt x="0" y="1145"/>
                    <a:pt x="80" y="1266"/>
                  </a:cubicBezTo>
                  <a:cubicBezTo>
                    <a:pt x="301" y="1597"/>
                    <a:pt x="554" y="1904"/>
                    <a:pt x="838" y="2183"/>
                  </a:cubicBezTo>
                  <a:cubicBezTo>
                    <a:pt x="1106" y="2449"/>
                    <a:pt x="1413" y="2735"/>
                    <a:pt x="1765" y="2886"/>
                  </a:cubicBezTo>
                  <a:cubicBezTo>
                    <a:pt x="1903" y="2946"/>
                    <a:pt x="2051" y="2979"/>
                    <a:pt x="2196" y="2979"/>
                  </a:cubicBezTo>
                  <a:cubicBezTo>
                    <a:pt x="2425" y="2979"/>
                    <a:pt x="2648" y="2896"/>
                    <a:pt x="2811" y="2707"/>
                  </a:cubicBezTo>
                  <a:cubicBezTo>
                    <a:pt x="3073" y="2404"/>
                    <a:pt x="3212" y="2003"/>
                    <a:pt x="3323" y="1625"/>
                  </a:cubicBezTo>
                  <a:cubicBezTo>
                    <a:pt x="3459" y="1145"/>
                    <a:pt x="3554" y="657"/>
                    <a:pt x="3603" y="161"/>
                  </a:cubicBezTo>
                  <a:cubicBezTo>
                    <a:pt x="3612" y="74"/>
                    <a:pt x="3522" y="0"/>
                    <a:pt x="34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73"/>
            <p:cNvSpPr/>
            <p:nvPr/>
          </p:nvSpPr>
          <p:spPr>
            <a:xfrm>
              <a:off x="6247906" y="1093687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596" y="0"/>
                  </a:moveTo>
                  <a:cubicBezTo>
                    <a:pt x="2205" y="0"/>
                    <a:pt x="1818" y="112"/>
                    <a:pt x="1480" y="323"/>
                  </a:cubicBezTo>
                  <a:cubicBezTo>
                    <a:pt x="1369" y="393"/>
                    <a:pt x="1266" y="470"/>
                    <a:pt x="1169" y="555"/>
                  </a:cubicBezTo>
                  <a:cubicBezTo>
                    <a:pt x="784" y="696"/>
                    <a:pt x="455" y="996"/>
                    <a:pt x="271" y="1366"/>
                  </a:cubicBezTo>
                  <a:cubicBezTo>
                    <a:pt x="6" y="1898"/>
                    <a:pt x="0" y="2532"/>
                    <a:pt x="239" y="3072"/>
                  </a:cubicBezTo>
                  <a:cubicBezTo>
                    <a:pt x="628" y="3952"/>
                    <a:pt x="1609" y="4513"/>
                    <a:pt x="2568" y="4513"/>
                  </a:cubicBezTo>
                  <a:cubicBezTo>
                    <a:pt x="2820" y="4513"/>
                    <a:pt x="3071" y="4474"/>
                    <a:pt x="3309" y="4392"/>
                  </a:cubicBezTo>
                  <a:cubicBezTo>
                    <a:pt x="3937" y="4175"/>
                    <a:pt x="4348" y="3670"/>
                    <a:pt x="4536" y="3043"/>
                  </a:cubicBezTo>
                  <a:cubicBezTo>
                    <a:pt x="4725" y="2411"/>
                    <a:pt x="4770" y="1661"/>
                    <a:pt x="4437" y="1070"/>
                  </a:cubicBezTo>
                  <a:cubicBezTo>
                    <a:pt x="4161" y="579"/>
                    <a:pt x="3668" y="220"/>
                    <a:pt x="3129" y="71"/>
                  </a:cubicBezTo>
                  <a:cubicBezTo>
                    <a:pt x="2953" y="24"/>
                    <a:pt x="2774" y="0"/>
                    <a:pt x="2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73"/>
            <p:cNvSpPr/>
            <p:nvPr/>
          </p:nvSpPr>
          <p:spPr>
            <a:xfrm>
              <a:off x="6590437" y="966365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596" y="1"/>
                  </a:moveTo>
                  <a:cubicBezTo>
                    <a:pt x="2205" y="1"/>
                    <a:pt x="1818" y="113"/>
                    <a:pt x="1480" y="323"/>
                  </a:cubicBezTo>
                  <a:cubicBezTo>
                    <a:pt x="1370" y="392"/>
                    <a:pt x="1265" y="470"/>
                    <a:pt x="1168" y="556"/>
                  </a:cubicBezTo>
                  <a:cubicBezTo>
                    <a:pt x="782" y="695"/>
                    <a:pt x="454" y="996"/>
                    <a:pt x="271" y="1365"/>
                  </a:cubicBezTo>
                  <a:cubicBezTo>
                    <a:pt x="6" y="1897"/>
                    <a:pt x="1" y="2531"/>
                    <a:pt x="239" y="3073"/>
                  </a:cubicBezTo>
                  <a:cubicBezTo>
                    <a:pt x="628" y="3953"/>
                    <a:pt x="1610" y="4513"/>
                    <a:pt x="2569" y="4513"/>
                  </a:cubicBezTo>
                  <a:cubicBezTo>
                    <a:pt x="2821" y="4513"/>
                    <a:pt x="3072" y="4474"/>
                    <a:pt x="3310" y="4392"/>
                  </a:cubicBezTo>
                  <a:cubicBezTo>
                    <a:pt x="3937" y="4176"/>
                    <a:pt x="4349" y="3670"/>
                    <a:pt x="4536" y="3044"/>
                  </a:cubicBezTo>
                  <a:cubicBezTo>
                    <a:pt x="4725" y="2410"/>
                    <a:pt x="4770" y="1662"/>
                    <a:pt x="4437" y="1069"/>
                  </a:cubicBezTo>
                  <a:cubicBezTo>
                    <a:pt x="4161" y="579"/>
                    <a:pt x="3668" y="220"/>
                    <a:pt x="3129" y="72"/>
                  </a:cubicBezTo>
                  <a:cubicBezTo>
                    <a:pt x="2954" y="24"/>
                    <a:pt x="2775" y="1"/>
                    <a:pt x="2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73"/>
            <p:cNvSpPr/>
            <p:nvPr/>
          </p:nvSpPr>
          <p:spPr>
            <a:xfrm>
              <a:off x="7776331" y="1293633"/>
              <a:ext cx="458007" cy="542589"/>
            </a:xfrm>
            <a:custGeom>
              <a:avLst/>
              <a:gdLst/>
              <a:ahLst/>
              <a:cxnLst/>
              <a:rect l="l" t="t" r="r" b="b"/>
              <a:pathLst>
                <a:path w="16353" h="19373" extrusionOk="0">
                  <a:moveTo>
                    <a:pt x="9331" y="1"/>
                  </a:moveTo>
                  <a:cubicBezTo>
                    <a:pt x="5078" y="1"/>
                    <a:pt x="1" y="5924"/>
                    <a:pt x="1" y="5924"/>
                  </a:cubicBezTo>
                  <a:lnTo>
                    <a:pt x="1" y="14392"/>
                  </a:lnTo>
                  <a:cubicBezTo>
                    <a:pt x="1" y="14392"/>
                    <a:pt x="4741" y="19373"/>
                    <a:pt x="8484" y="19373"/>
                  </a:cubicBezTo>
                  <a:cubicBezTo>
                    <a:pt x="9460" y="19373"/>
                    <a:pt x="10368" y="19034"/>
                    <a:pt x="11106" y="18180"/>
                  </a:cubicBezTo>
                  <a:cubicBezTo>
                    <a:pt x="14677" y="14052"/>
                    <a:pt x="4921" y="10832"/>
                    <a:pt x="4921" y="10832"/>
                  </a:cubicBezTo>
                  <a:cubicBezTo>
                    <a:pt x="4921" y="10832"/>
                    <a:pt x="16352" y="4857"/>
                    <a:pt x="11953" y="985"/>
                  </a:cubicBezTo>
                  <a:cubicBezTo>
                    <a:pt x="11161" y="287"/>
                    <a:pt x="10266" y="1"/>
                    <a:pt x="9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73"/>
            <p:cNvSpPr/>
            <p:nvPr/>
          </p:nvSpPr>
          <p:spPr>
            <a:xfrm>
              <a:off x="7729334" y="1170092"/>
              <a:ext cx="325307" cy="246606"/>
            </a:xfrm>
            <a:custGeom>
              <a:avLst/>
              <a:gdLst/>
              <a:ahLst/>
              <a:cxnLst/>
              <a:rect l="l" t="t" r="r" b="b"/>
              <a:pathLst>
                <a:path w="11615" h="8805" extrusionOk="0">
                  <a:moveTo>
                    <a:pt x="7675" y="0"/>
                  </a:moveTo>
                  <a:cubicBezTo>
                    <a:pt x="7271" y="0"/>
                    <a:pt x="6995" y="42"/>
                    <a:pt x="6995" y="42"/>
                  </a:cubicBezTo>
                  <a:lnTo>
                    <a:pt x="0" y="6417"/>
                  </a:lnTo>
                  <a:cubicBezTo>
                    <a:pt x="1586" y="8060"/>
                    <a:pt x="3362" y="8805"/>
                    <a:pt x="5012" y="8805"/>
                  </a:cubicBezTo>
                  <a:cubicBezTo>
                    <a:pt x="7532" y="8805"/>
                    <a:pt x="9760" y="7069"/>
                    <a:pt x="10580" y="4140"/>
                  </a:cubicBezTo>
                  <a:cubicBezTo>
                    <a:pt x="11615" y="438"/>
                    <a:pt x="8980" y="0"/>
                    <a:pt x="7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73"/>
            <p:cNvSpPr/>
            <p:nvPr/>
          </p:nvSpPr>
          <p:spPr>
            <a:xfrm>
              <a:off x="7287516" y="1791046"/>
              <a:ext cx="294107" cy="450529"/>
            </a:xfrm>
            <a:custGeom>
              <a:avLst/>
              <a:gdLst/>
              <a:ahLst/>
              <a:cxnLst/>
              <a:rect l="l" t="t" r="r" b="b"/>
              <a:pathLst>
                <a:path w="10501" h="16086" extrusionOk="0">
                  <a:moveTo>
                    <a:pt x="2451" y="1"/>
                  </a:moveTo>
                  <a:lnTo>
                    <a:pt x="3205" y="12306"/>
                  </a:lnTo>
                  <a:cubicBezTo>
                    <a:pt x="3205" y="12306"/>
                    <a:pt x="1" y="15053"/>
                    <a:pt x="1454" y="15859"/>
                  </a:cubicBezTo>
                  <a:cubicBezTo>
                    <a:pt x="1739" y="16017"/>
                    <a:pt x="2236" y="16085"/>
                    <a:pt x="2852" y="16085"/>
                  </a:cubicBezTo>
                  <a:cubicBezTo>
                    <a:pt x="5375" y="16085"/>
                    <a:pt x="9906" y="14949"/>
                    <a:pt x="10170" y="14213"/>
                  </a:cubicBezTo>
                  <a:cubicBezTo>
                    <a:pt x="10500" y="13297"/>
                    <a:pt x="9766" y="3304"/>
                    <a:pt x="9766" y="3304"/>
                  </a:cubicBezTo>
                  <a:lnTo>
                    <a:pt x="24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73"/>
            <p:cNvSpPr/>
            <p:nvPr/>
          </p:nvSpPr>
          <p:spPr>
            <a:xfrm>
              <a:off x="7609378" y="1801017"/>
              <a:ext cx="294107" cy="450501"/>
            </a:xfrm>
            <a:custGeom>
              <a:avLst/>
              <a:gdLst/>
              <a:ahLst/>
              <a:cxnLst/>
              <a:rect l="l" t="t" r="r" b="b"/>
              <a:pathLst>
                <a:path w="10501" h="16085" extrusionOk="0">
                  <a:moveTo>
                    <a:pt x="8049" y="1"/>
                  </a:moveTo>
                  <a:lnTo>
                    <a:pt x="735" y="3517"/>
                  </a:lnTo>
                  <a:cubicBezTo>
                    <a:pt x="735" y="3517"/>
                    <a:pt x="1" y="13297"/>
                    <a:pt x="329" y="14213"/>
                  </a:cubicBezTo>
                  <a:cubicBezTo>
                    <a:pt x="593" y="14948"/>
                    <a:pt x="5121" y="16085"/>
                    <a:pt x="7645" y="16085"/>
                  </a:cubicBezTo>
                  <a:cubicBezTo>
                    <a:pt x="8262" y="16085"/>
                    <a:pt x="8760" y="16017"/>
                    <a:pt x="9045" y="15858"/>
                  </a:cubicBezTo>
                  <a:cubicBezTo>
                    <a:pt x="10500" y="15053"/>
                    <a:pt x="7296" y="12305"/>
                    <a:pt x="7296" y="12305"/>
                  </a:cubicBezTo>
                  <a:lnTo>
                    <a:pt x="8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73"/>
            <p:cNvSpPr/>
            <p:nvPr/>
          </p:nvSpPr>
          <p:spPr>
            <a:xfrm>
              <a:off x="7012174" y="1209750"/>
              <a:ext cx="401151" cy="378997"/>
            </a:xfrm>
            <a:custGeom>
              <a:avLst/>
              <a:gdLst/>
              <a:ahLst/>
              <a:cxnLst/>
              <a:rect l="l" t="t" r="r" b="b"/>
              <a:pathLst>
                <a:path w="14323" h="13532" extrusionOk="0">
                  <a:moveTo>
                    <a:pt x="3112" y="1"/>
                  </a:moveTo>
                  <a:cubicBezTo>
                    <a:pt x="2745" y="1"/>
                    <a:pt x="2392" y="137"/>
                    <a:pt x="2175" y="476"/>
                  </a:cubicBezTo>
                  <a:cubicBezTo>
                    <a:pt x="2022" y="713"/>
                    <a:pt x="1983" y="1011"/>
                    <a:pt x="2083" y="1271"/>
                  </a:cubicBezTo>
                  <a:cubicBezTo>
                    <a:pt x="1933" y="1189"/>
                    <a:pt x="1763" y="1148"/>
                    <a:pt x="1594" y="1148"/>
                  </a:cubicBezTo>
                  <a:cubicBezTo>
                    <a:pt x="1347" y="1148"/>
                    <a:pt x="1101" y="1236"/>
                    <a:pt x="913" y="1413"/>
                  </a:cubicBezTo>
                  <a:cubicBezTo>
                    <a:pt x="614" y="1697"/>
                    <a:pt x="549" y="2178"/>
                    <a:pt x="719" y="2547"/>
                  </a:cubicBezTo>
                  <a:cubicBezTo>
                    <a:pt x="451" y="2605"/>
                    <a:pt x="226" y="2811"/>
                    <a:pt x="181" y="3114"/>
                  </a:cubicBezTo>
                  <a:cubicBezTo>
                    <a:pt x="145" y="3359"/>
                    <a:pt x="217" y="3595"/>
                    <a:pt x="326" y="3813"/>
                  </a:cubicBezTo>
                  <a:cubicBezTo>
                    <a:pt x="380" y="3923"/>
                    <a:pt x="441" y="4029"/>
                    <a:pt x="512" y="4129"/>
                  </a:cubicBezTo>
                  <a:cubicBezTo>
                    <a:pt x="403" y="4154"/>
                    <a:pt x="306" y="4209"/>
                    <a:pt x="229" y="4291"/>
                  </a:cubicBezTo>
                  <a:cubicBezTo>
                    <a:pt x="1" y="4533"/>
                    <a:pt x="46" y="4920"/>
                    <a:pt x="207" y="5184"/>
                  </a:cubicBezTo>
                  <a:cubicBezTo>
                    <a:pt x="386" y="5478"/>
                    <a:pt x="694" y="5689"/>
                    <a:pt x="961" y="5895"/>
                  </a:cubicBezTo>
                  <a:cubicBezTo>
                    <a:pt x="1258" y="6123"/>
                    <a:pt x="1561" y="6340"/>
                    <a:pt x="1875" y="6543"/>
                  </a:cubicBezTo>
                  <a:cubicBezTo>
                    <a:pt x="2207" y="6758"/>
                    <a:pt x="2548" y="6959"/>
                    <a:pt x="2897" y="7145"/>
                  </a:cubicBezTo>
                  <a:cubicBezTo>
                    <a:pt x="3365" y="7886"/>
                    <a:pt x="4257" y="8412"/>
                    <a:pt x="4958" y="8855"/>
                  </a:cubicBezTo>
                  <a:cubicBezTo>
                    <a:pt x="5299" y="9070"/>
                    <a:pt x="5645" y="9280"/>
                    <a:pt x="5992" y="9483"/>
                  </a:cubicBezTo>
                  <a:lnTo>
                    <a:pt x="6058" y="9538"/>
                  </a:lnTo>
                  <a:cubicBezTo>
                    <a:pt x="6078" y="9569"/>
                    <a:pt x="6106" y="9592"/>
                    <a:pt x="6139" y="9607"/>
                  </a:cubicBezTo>
                  <a:lnTo>
                    <a:pt x="10843" y="13532"/>
                  </a:lnTo>
                  <a:cubicBezTo>
                    <a:pt x="14322" y="11560"/>
                    <a:pt x="14178" y="7499"/>
                    <a:pt x="14178" y="7499"/>
                  </a:cubicBezTo>
                  <a:lnTo>
                    <a:pt x="8902" y="4366"/>
                  </a:lnTo>
                  <a:cubicBezTo>
                    <a:pt x="8873" y="4294"/>
                    <a:pt x="8841" y="4224"/>
                    <a:pt x="8804" y="4156"/>
                  </a:cubicBezTo>
                  <a:cubicBezTo>
                    <a:pt x="8703" y="3955"/>
                    <a:pt x="8599" y="3757"/>
                    <a:pt x="8490" y="3563"/>
                  </a:cubicBezTo>
                  <a:cubicBezTo>
                    <a:pt x="8275" y="3170"/>
                    <a:pt x="8044" y="2787"/>
                    <a:pt x="7800" y="2412"/>
                  </a:cubicBezTo>
                  <a:cubicBezTo>
                    <a:pt x="7557" y="2037"/>
                    <a:pt x="7300" y="1671"/>
                    <a:pt x="7030" y="1315"/>
                  </a:cubicBezTo>
                  <a:cubicBezTo>
                    <a:pt x="6777" y="983"/>
                    <a:pt x="6520" y="636"/>
                    <a:pt x="6180" y="390"/>
                  </a:cubicBezTo>
                  <a:cubicBezTo>
                    <a:pt x="6020" y="274"/>
                    <a:pt x="5830" y="157"/>
                    <a:pt x="5627" y="157"/>
                  </a:cubicBezTo>
                  <a:cubicBezTo>
                    <a:pt x="5604" y="157"/>
                    <a:pt x="5580" y="159"/>
                    <a:pt x="5556" y="162"/>
                  </a:cubicBezTo>
                  <a:cubicBezTo>
                    <a:pt x="5317" y="196"/>
                    <a:pt x="5203" y="395"/>
                    <a:pt x="5145" y="610"/>
                  </a:cubicBezTo>
                  <a:cubicBezTo>
                    <a:pt x="5101" y="774"/>
                    <a:pt x="5087" y="944"/>
                    <a:pt x="5103" y="1114"/>
                  </a:cubicBezTo>
                  <a:lnTo>
                    <a:pt x="4734" y="800"/>
                  </a:lnTo>
                  <a:cubicBezTo>
                    <a:pt x="4474" y="581"/>
                    <a:pt x="4211" y="355"/>
                    <a:pt x="3905" y="200"/>
                  </a:cubicBezTo>
                  <a:cubicBezTo>
                    <a:pt x="3665" y="76"/>
                    <a:pt x="3384" y="1"/>
                    <a:pt x="3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73"/>
            <p:cNvSpPr/>
            <p:nvPr/>
          </p:nvSpPr>
          <p:spPr>
            <a:xfrm>
              <a:off x="7152072" y="1228067"/>
              <a:ext cx="70495" cy="111274"/>
            </a:xfrm>
            <a:custGeom>
              <a:avLst/>
              <a:gdLst/>
              <a:ahLst/>
              <a:cxnLst/>
              <a:rect l="l" t="t" r="r" b="b"/>
              <a:pathLst>
                <a:path w="2517" h="3973" extrusionOk="0">
                  <a:moveTo>
                    <a:pt x="202" y="1"/>
                  </a:moveTo>
                  <a:cubicBezTo>
                    <a:pt x="101" y="1"/>
                    <a:pt x="1" y="84"/>
                    <a:pt x="48" y="203"/>
                  </a:cubicBezTo>
                  <a:cubicBezTo>
                    <a:pt x="213" y="610"/>
                    <a:pt x="399" y="1014"/>
                    <a:pt x="532" y="1432"/>
                  </a:cubicBezTo>
                  <a:cubicBezTo>
                    <a:pt x="596" y="1631"/>
                    <a:pt x="630" y="1832"/>
                    <a:pt x="606" y="2043"/>
                  </a:cubicBezTo>
                  <a:cubicBezTo>
                    <a:pt x="586" y="2239"/>
                    <a:pt x="560" y="2425"/>
                    <a:pt x="598" y="2619"/>
                  </a:cubicBezTo>
                  <a:cubicBezTo>
                    <a:pt x="756" y="3414"/>
                    <a:pt x="1587" y="3737"/>
                    <a:pt x="2267" y="3964"/>
                  </a:cubicBezTo>
                  <a:cubicBezTo>
                    <a:pt x="2286" y="3970"/>
                    <a:pt x="2303" y="3973"/>
                    <a:pt x="2319" y="3973"/>
                  </a:cubicBezTo>
                  <a:cubicBezTo>
                    <a:pt x="2475" y="3973"/>
                    <a:pt x="2517" y="3708"/>
                    <a:pt x="2340" y="3648"/>
                  </a:cubicBezTo>
                  <a:cubicBezTo>
                    <a:pt x="1754" y="3454"/>
                    <a:pt x="904" y="3144"/>
                    <a:pt x="897" y="2397"/>
                  </a:cubicBezTo>
                  <a:cubicBezTo>
                    <a:pt x="894" y="2210"/>
                    <a:pt x="944" y="2027"/>
                    <a:pt x="938" y="1838"/>
                  </a:cubicBezTo>
                  <a:cubicBezTo>
                    <a:pt x="930" y="1640"/>
                    <a:pt x="880" y="1442"/>
                    <a:pt x="814" y="1256"/>
                  </a:cubicBezTo>
                  <a:cubicBezTo>
                    <a:pt x="679" y="867"/>
                    <a:pt x="509" y="488"/>
                    <a:pt x="355" y="104"/>
                  </a:cubicBezTo>
                  <a:cubicBezTo>
                    <a:pt x="326" y="32"/>
                    <a:pt x="264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73"/>
            <p:cNvSpPr/>
            <p:nvPr/>
          </p:nvSpPr>
          <p:spPr>
            <a:xfrm>
              <a:off x="7025562" y="1244227"/>
              <a:ext cx="116931" cy="131635"/>
            </a:xfrm>
            <a:custGeom>
              <a:avLst/>
              <a:gdLst/>
              <a:ahLst/>
              <a:cxnLst/>
              <a:rect l="l" t="t" r="r" b="b"/>
              <a:pathLst>
                <a:path w="4175" h="4700" extrusionOk="0">
                  <a:moveTo>
                    <a:pt x="1787" y="1"/>
                  </a:moveTo>
                  <a:cubicBezTo>
                    <a:pt x="1730" y="1"/>
                    <a:pt x="1677" y="27"/>
                    <a:pt x="1646" y="84"/>
                  </a:cubicBezTo>
                  <a:cubicBezTo>
                    <a:pt x="1608" y="155"/>
                    <a:pt x="1633" y="268"/>
                    <a:pt x="1713" y="301"/>
                  </a:cubicBezTo>
                  <a:cubicBezTo>
                    <a:pt x="2313" y="544"/>
                    <a:pt x="2884" y="857"/>
                    <a:pt x="3412" y="1232"/>
                  </a:cubicBezTo>
                  <a:cubicBezTo>
                    <a:pt x="3106" y="1588"/>
                    <a:pt x="2842" y="1978"/>
                    <a:pt x="2627" y="2396"/>
                  </a:cubicBezTo>
                  <a:lnTo>
                    <a:pt x="2625" y="2396"/>
                  </a:lnTo>
                  <a:lnTo>
                    <a:pt x="592" y="1223"/>
                  </a:lnTo>
                  <a:cubicBezTo>
                    <a:pt x="565" y="1207"/>
                    <a:pt x="539" y="1201"/>
                    <a:pt x="515" y="1201"/>
                  </a:cubicBezTo>
                  <a:cubicBezTo>
                    <a:pt x="375" y="1201"/>
                    <a:pt x="289" y="1420"/>
                    <a:pt x="441" y="1509"/>
                  </a:cubicBezTo>
                  <a:lnTo>
                    <a:pt x="2474" y="2680"/>
                  </a:lnTo>
                  <a:cubicBezTo>
                    <a:pt x="2479" y="2683"/>
                    <a:pt x="2481" y="2685"/>
                    <a:pt x="2486" y="2686"/>
                  </a:cubicBezTo>
                  <a:cubicBezTo>
                    <a:pt x="2345" y="2996"/>
                    <a:pt x="2232" y="3317"/>
                    <a:pt x="2144" y="3647"/>
                  </a:cubicBezTo>
                  <a:lnTo>
                    <a:pt x="315" y="2788"/>
                  </a:lnTo>
                  <a:cubicBezTo>
                    <a:pt x="290" y="2776"/>
                    <a:pt x="266" y="2771"/>
                    <a:pt x="243" y="2771"/>
                  </a:cubicBezTo>
                  <a:cubicBezTo>
                    <a:pt x="93" y="2771"/>
                    <a:pt x="1" y="2996"/>
                    <a:pt x="164" y="3073"/>
                  </a:cubicBezTo>
                  <a:lnTo>
                    <a:pt x="1995" y="3932"/>
                  </a:lnTo>
                  <a:cubicBezTo>
                    <a:pt x="2017" y="3942"/>
                    <a:pt x="2041" y="3948"/>
                    <a:pt x="2066" y="3948"/>
                  </a:cubicBezTo>
                  <a:cubicBezTo>
                    <a:pt x="2069" y="3948"/>
                    <a:pt x="2072" y="3948"/>
                    <a:pt x="2075" y="3948"/>
                  </a:cubicBezTo>
                  <a:lnTo>
                    <a:pt x="2075" y="3948"/>
                  </a:lnTo>
                  <a:cubicBezTo>
                    <a:pt x="2037" y="4131"/>
                    <a:pt x="2006" y="4317"/>
                    <a:pt x="1986" y="4503"/>
                  </a:cubicBezTo>
                  <a:cubicBezTo>
                    <a:pt x="1977" y="4590"/>
                    <a:pt x="2015" y="4674"/>
                    <a:pt x="2108" y="4696"/>
                  </a:cubicBezTo>
                  <a:cubicBezTo>
                    <a:pt x="2119" y="4699"/>
                    <a:pt x="2130" y="4700"/>
                    <a:pt x="2141" y="4700"/>
                  </a:cubicBezTo>
                  <a:cubicBezTo>
                    <a:pt x="2212" y="4700"/>
                    <a:pt x="2292" y="4651"/>
                    <a:pt x="2301" y="4575"/>
                  </a:cubicBezTo>
                  <a:cubicBezTo>
                    <a:pt x="2448" y="3220"/>
                    <a:pt x="3071" y="1961"/>
                    <a:pt x="4060" y="1021"/>
                  </a:cubicBezTo>
                  <a:cubicBezTo>
                    <a:pt x="4175" y="909"/>
                    <a:pt x="4060" y="755"/>
                    <a:pt x="3933" y="755"/>
                  </a:cubicBezTo>
                  <a:cubicBezTo>
                    <a:pt x="3895" y="755"/>
                    <a:pt x="3856" y="769"/>
                    <a:pt x="3821" y="801"/>
                  </a:cubicBezTo>
                  <a:cubicBezTo>
                    <a:pt x="3756" y="864"/>
                    <a:pt x="3692" y="928"/>
                    <a:pt x="3628" y="993"/>
                  </a:cubicBezTo>
                  <a:cubicBezTo>
                    <a:pt x="3080" y="599"/>
                    <a:pt x="2489" y="272"/>
                    <a:pt x="1864" y="17"/>
                  </a:cubicBezTo>
                  <a:cubicBezTo>
                    <a:pt x="1839" y="6"/>
                    <a:pt x="1812" y="1"/>
                    <a:pt x="1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73"/>
            <p:cNvSpPr/>
            <p:nvPr/>
          </p:nvSpPr>
          <p:spPr>
            <a:xfrm>
              <a:off x="7328211" y="1747550"/>
              <a:ext cx="532311" cy="169025"/>
            </a:xfrm>
            <a:custGeom>
              <a:avLst/>
              <a:gdLst/>
              <a:ahLst/>
              <a:cxnLst/>
              <a:rect l="l" t="t" r="r" b="b"/>
              <a:pathLst>
                <a:path w="19006" h="6035" extrusionOk="0">
                  <a:moveTo>
                    <a:pt x="1" y="0"/>
                  </a:moveTo>
                  <a:lnTo>
                    <a:pt x="1" y="0"/>
                  </a:lnTo>
                  <a:cubicBezTo>
                    <a:pt x="1605" y="4331"/>
                    <a:pt x="5487" y="5964"/>
                    <a:pt x="10484" y="6034"/>
                  </a:cubicBezTo>
                  <a:cubicBezTo>
                    <a:pt x="10522" y="6034"/>
                    <a:pt x="10559" y="6035"/>
                    <a:pt x="10596" y="6035"/>
                  </a:cubicBezTo>
                  <a:cubicBezTo>
                    <a:pt x="14107" y="6035"/>
                    <a:pt x="17298" y="3733"/>
                    <a:pt x="19006" y="682"/>
                  </a:cubicBezTo>
                  <a:lnTo>
                    <a:pt x="19006" y="682"/>
                  </a:lnTo>
                  <a:cubicBezTo>
                    <a:pt x="18749" y="750"/>
                    <a:pt x="18486" y="801"/>
                    <a:pt x="18223" y="871"/>
                  </a:cubicBezTo>
                  <a:cubicBezTo>
                    <a:pt x="16567" y="1257"/>
                    <a:pt x="15020" y="1558"/>
                    <a:pt x="13365" y="1665"/>
                  </a:cubicBezTo>
                  <a:cubicBezTo>
                    <a:pt x="12683" y="1703"/>
                    <a:pt x="12006" y="1721"/>
                    <a:pt x="11331" y="1721"/>
                  </a:cubicBezTo>
                  <a:cubicBezTo>
                    <a:pt x="8961" y="1721"/>
                    <a:pt x="6617" y="1500"/>
                    <a:pt x="4206" y="1150"/>
                  </a:cubicBezTo>
                  <a:cubicBezTo>
                    <a:pt x="2752" y="920"/>
                    <a:pt x="1355" y="54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73"/>
            <p:cNvSpPr/>
            <p:nvPr/>
          </p:nvSpPr>
          <p:spPr>
            <a:xfrm>
              <a:off x="7307289" y="1445909"/>
              <a:ext cx="585273" cy="175411"/>
            </a:xfrm>
            <a:custGeom>
              <a:avLst/>
              <a:gdLst/>
              <a:ahLst/>
              <a:cxnLst/>
              <a:rect l="l" t="t" r="r" b="b"/>
              <a:pathLst>
                <a:path w="20897" h="6263" extrusionOk="0">
                  <a:moveTo>
                    <a:pt x="1365" y="0"/>
                  </a:moveTo>
                  <a:cubicBezTo>
                    <a:pt x="723" y="1243"/>
                    <a:pt x="164" y="2850"/>
                    <a:pt x="1" y="4826"/>
                  </a:cubicBezTo>
                  <a:cubicBezTo>
                    <a:pt x="103" y="4851"/>
                    <a:pt x="204" y="4887"/>
                    <a:pt x="312" y="4912"/>
                  </a:cubicBezTo>
                  <a:lnTo>
                    <a:pt x="312" y="4976"/>
                  </a:lnTo>
                  <a:cubicBezTo>
                    <a:pt x="698" y="5040"/>
                    <a:pt x="1041" y="5191"/>
                    <a:pt x="1408" y="5299"/>
                  </a:cubicBezTo>
                  <a:cubicBezTo>
                    <a:pt x="4345" y="6063"/>
                    <a:pt x="7251" y="6263"/>
                    <a:pt x="10169" y="6263"/>
                  </a:cubicBezTo>
                  <a:cubicBezTo>
                    <a:pt x="11437" y="6263"/>
                    <a:pt x="12707" y="6225"/>
                    <a:pt x="13982" y="6179"/>
                  </a:cubicBezTo>
                  <a:cubicBezTo>
                    <a:pt x="16068" y="6115"/>
                    <a:pt x="18067" y="5729"/>
                    <a:pt x="20173" y="5213"/>
                  </a:cubicBezTo>
                  <a:cubicBezTo>
                    <a:pt x="20414" y="5156"/>
                    <a:pt x="20657" y="5100"/>
                    <a:pt x="20897" y="5037"/>
                  </a:cubicBezTo>
                  <a:cubicBezTo>
                    <a:pt x="20827" y="4693"/>
                    <a:pt x="20734" y="4354"/>
                    <a:pt x="20619" y="4023"/>
                  </a:cubicBezTo>
                  <a:cubicBezTo>
                    <a:pt x="20083" y="2478"/>
                    <a:pt x="19558" y="1192"/>
                    <a:pt x="19076" y="134"/>
                  </a:cubicBezTo>
                  <a:lnTo>
                    <a:pt x="18970" y="162"/>
                  </a:lnTo>
                  <a:cubicBezTo>
                    <a:pt x="18952" y="166"/>
                    <a:pt x="18934" y="168"/>
                    <a:pt x="18918" y="168"/>
                  </a:cubicBezTo>
                  <a:cubicBezTo>
                    <a:pt x="18872" y="168"/>
                    <a:pt x="18830" y="155"/>
                    <a:pt x="18785" y="155"/>
                  </a:cubicBezTo>
                  <a:cubicBezTo>
                    <a:pt x="18768" y="155"/>
                    <a:pt x="18751" y="157"/>
                    <a:pt x="18733" y="162"/>
                  </a:cubicBezTo>
                  <a:cubicBezTo>
                    <a:pt x="17723" y="484"/>
                    <a:pt x="16691" y="678"/>
                    <a:pt x="15637" y="785"/>
                  </a:cubicBezTo>
                  <a:cubicBezTo>
                    <a:pt x="15574" y="805"/>
                    <a:pt x="15530" y="827"/>
                    <a:pt x="15466" y="849"/>
                  </a:cubicBezTo>
                  <a:cubicBezTo>
                    <a:pt x="15409" y="849"/>
                    <a:pt x="15342" y="839"/>
                    <a:pt x="15278" y="839"/>
                  </a:cubicBezTo>
                  <a:cubicBezTo>
                    <a:pt x="15247" y="839"/>
                    <a:pt x="15216" y="842"/>
                    <a:pt x="15187" y="849"/>
                  </a:cubicBezTo>
                  <a:cubicBezTo>
                    <a:pt x="14799" y="978"/>
                    <a:pt x="14434" y="935"/>
                    <a:pt x="14048" y="957"/>
                  </a:cubicBezTo>
                  <a:cubicBezTo>
                    <a:pt x="13982" y="957"/>
                    <a:pt x="13940" y="1020"/>
                    <a:pt x="13875" y="1020"/>
                  </a:cubicBezTo>
                  <a:cubicBezTo>
                    <a:pt x="13257" y="1031"/>
                    <a:pt x="12645" y="1042"/>
                    <a:pt x="12033" y="1042"/>
                  </a:cubicBezTo>
                  <a:cubicBezTo>
                    <a:pt x="11431" y="1042"/>
                    <a:pt x="10829" y="1032"/>
                    <a:pt x="10221" y="1000"/>
                  </a:cubicBezTo>
                  <a:cubicBezTo>
                    <a:pt x="8781" y="913"/>
                    <a:pt x="7361" y="1020"/>
                    <a:pt x="5921" y="827"/>
                  </a:cubicBezTo>
                  <a:cubicBezTo>
                    <a:pt x="5674" y="790"/>
                    <a:pt x="5433" y="780"/>
                    <a:pt x="5195" y="780"/>
                  </a:cubicBezTo>
                  <a:cubicBezTo>
                    <a:pt x="4897" y="780"/>
                    <a:pt x="4603" y="796"/>
                    <a:pt x="4304" y="796"/>
                  </a:cubicBezTo>
                  <a:cubicBezTo>
                    <a:pt x="4013" y="796"/>
                    <a:pt x="3717" y="780"/>
                    <a:pt x="3407" y="720"/>
                  </a:cubicBezTo>
                  <a:cubicBezTo>
                    <a:pt x="2662" y="567"/>
                    <a:pt x="2002" y="313"/>
                    <a:pt x="1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3"/>
            <p:cNvSpPr/>
            <p:nvPr/>
          </p:nvSpPr>
          <p:spPr>
            <a:xfrm>
              <a:off x="7345519" y="1334944"/>
              <a:ext cx="496041" cy="140178"/>
            </a:xfrm>
            <a:custGeom>
              <a:avLst/>
              <a:gdLst/>
              <a:ahLst/>
              <a:cxnLst/>
              <a:rect l="l" t="t" r="r" b="b"/>
              <a:pathLst>
                <a:path w="17711" h="5005" extrusionOk="0">
                  <a:moveTo>
                    <a:pt x="15381" y="1"/>
                  </a:moveTo>
                  <a:lnTo>
                    <a:pt x="2454" y="775"/>
                  </a:lnTo>
                  <a:cubicBezTo>
                    <a:pt x="2454" y="775"/>
                    <a:pt x="1105" y="1830"/>
                    <a:pt x="0" y="3962"/>
                  </a:cubicBezTo>
                  <a:cubicBezTo>
                    <a:pt x="637" y="4275"/>
                    <a:pt x="1297" y="4529"/>
                    <a:pt x="2042" y="4682"/>
                  </a:cubicBezTo>
                  <a:cubicBezTo>
                    <a:pt x="2352" y="4742"/>
                    <a:pt x="2648" y="4757"/>
                    <a:pt x="2940" y="4757"/>
                  </a:cubicBezTo>
                  <a:cubicBezTo>
                    <a:pt x="3237" y="4757"/>
                    <a:pt x="3529" y="4741"/>
                    <a:pt x="3825" y="4741"/>
                  </a:cubicBezTo>
                  <a:cubicBezTo>
                    <a:pt x="4065" y="4741"/>
                    <a:pt x="4307" y="4752"/>
                    <a:pt x="4556" y="4789"/>
                  </a:cubicBezTo>
                  <a:cubicBezTo>
                    <a:pt x="5996" y="4982"/>
                    <a:pt x="7416" y="4875"/>
                    <a:pt x="8856" y="4961"/>
                  </a:cubicBezTo>
                  <a:cubicBezTo>
                    <a:pt x="9469" y="4993"/>
                    <a:pt x="10076" y="5004"/>
                    <a:pt x="10683" y="5004"/>
                  </a:cubicBezTo>
                  <a:cubicBezTo>
                    <a:pt x="11290" y="5004"/>
                    <a:pt x="11897" y="4993"/>
                    <a:pt x="12510" y="4982"/>
                  </a:cubicBezTo>
                  <a:cubicBezTo>
                    <a:pt x="12575" y="4982"/>
                    <a:pt x="12617" y="4919"/>
                    <a:pt x="12683" y="4919"/>
                  </a:cubicBezTo>
                  <a:cubicBezTo>
                    <a:pt x="13069" y="4897"/>
                    <a:pt x="13434" y="4940"/>
                    <a:pt x="13822" y="4811"/>
                  </a:cubicBezTo>
                  <a:cubicBezTo>
                    <a:pt x="13851" y="4804"/>
                    <a:pt x="13882" y="4801"/>
                    <a:pt x="13913" y="4801"/>
                  </a:cubicBezTo>
                  <a:cubicBezTo>
                    <a:pt x="13977" y="4801"/>
                    <a:pt x="14044" y="4811"/>
                    <a:pt x="14101" y="4811"/>
                  </a:cubicBezTo>
                  <a:cubicBezTo>
                    <a:pt x="14165" y="4789"/>
                    <a:pt x="14209" y="4767"/>
                    <a:pt x="14272" y="4746"/>
                  </a:cubicBezTo>
                  <a:cubicBezTo>
                    <a:pt x="15326" y="4640"/>
                    <a:pt x="16358" y="4445"/>
                    <a:pt x="17368" y="4122"/>
                  </a:cubicBezTo>
                  <a:cubicBezTo>
                    <a:pt x="17385" y="4118"/>
                    <a:pt x="17402" y="4116"/>
                    <a:pt x="17418" y="4116"/>
                  </a:cubicBezTo>
                  <a:cubicBezTo>
                    <a:pt x="17464" y="4116"/>
                    <a:pt x="17506" y="4129"/>
                    <a:pt x="17551" y="4129"/>
                  </a:cubicBezTo>
                  <a:cubicBezTo>
                    <a:pt x="17568" y="4129"/>
                    <a:pt x="17586" y="4127"/>
                    <a:pt x="17605" y="4122"/>
                  </a:cubicBezTo>
                  <a:lnTo>
                    <a:pt x="17711" y="4096"/>
                  </a:lnTo>
                  <a:cubicBezTo>
                    <a:pt x="16381" y="1175"/>
                    <a:pt x="15381" y="1"/>
                    <a:pt x="15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3"/>
            <p:cNvSpPr/>
            <p:nvPr/>
          </p:nvSpPr>
          <p:spPr>
            <a:xfrm>
              <a:off x="7305497" y="1581074"/>
              <a:ext cx="599445" cy="214705"/>
            </a:xfrm>
            <a:custGeom>
              <a:avLst/>
              <a:gdLst/>
              <a:ahLst/>
              <a:cxnLst/>
              <a:rect l="l" t="t" r="r" b="b"/>
              <a:pathLst>
                <a:path w="21403" h="7666" extrusionOk="0">
                  <a:moveTo>
                    <a:pt x="65" y="0"/>
                  </a:moveTo>
                  <a:lnTo>
                    <a:pt x="65" y="0"/>
                  </a:lnTo>
                  <a:cubicBezTo>
                    <a:pt x="1" y="804"/>
                    <a:pt x="2" y="1613"/>
                    <a:pt x="71" y="2419"/>
                  </a:cubicBezTo>
                  <a:cubicBezTo>
                    <a:pt x="181" y="3753"/>
                    <a:pt x="434" y="4925"/>
                    <a:pt x="812" y="5944"/>
                  </a:cubicBezTo>
                  <a:cubicBezTo>
                    <a:pt x="2166" y="6495"/>
                    <a:pt x="3563" y="6864"/>
                    <a:pt x="5019" y="7094"/>
                  </a:cubicBezTo>
                  <a:cubicBezTo>
                    <a:pt x="7428" y="7444"/>
                    <a:pt x="9772" y="7665"/>
                    <a:pt x="12142" y="7665"/>
                  </a:cubicBezTo>
                  <a:cubicBezTo>
                    <a:pt x="12817" y="7665"/>
                    <a:pt x="13494" y="7647"/>
                    <a:pt x="14176" y="7609"/>
                  </a:cubicBezTo>
                  <a:cubicBezTo>
                    <a:pt x="15831" y="7502"/>
                    <a:pt x="17378" y="7201"/>
                    <a:pt x="19034" y="6815"/>
                  </a:cubicBezTo>
                  <a:cubicBezTo>
                    <a:pt x="19297" y="6745"/>
                    <a:pt x="19560" y="6694"/>
                    <a:pt x="19817" y="6626"/>
                  </a:cubicBezTo>
                  <a:cubicBezTo>
                    <a:pt x="20917" y="4659"/>
                    <a:pt x="21402" y="2384"/>
                    <a:pt x="20961" y="211"/>
                  </a:cubicBezTo>
                  <a:lnTo>
                    <a:pt x="20961" y="211"/>
                  </a:lnTo>
                  <a:cubicBezTo>
                    <a:pt x="20721" y="274"/>
                    <a:pt x="20478" y="330"/>
                    <a:pt x="20237" y="387"/>
                  </a:cubicBezTo>
                  <a:cubicBezTo>
                    <a:pt x="18130" y="903"/>
                    <a:pt x="16132" y="1289"/>
                    <a:pt x="14046" y="1353"/>
                  </a:cubicBezTo>
                  <a:cubicBezTo>
                    <a:pt x="12771" y="1399"/>
                    <a:pt x="11501" y="1437"/>
                    <a:pt x="10233" y="1437"/>
                  </a:cubicBezTo>
                  <a:cubicBezTo>
                    <a:pt x="7315" y="1437"/>
                    <a:pt x="4409" y="1237"/>
                    <a:pt x="1472" y="473"/>
                  </a:cubicBezTo>
                  <a:cubicBezTo>
                    <a:pt x="1105" y="365"/>
                    <a:pt x="762" y="214"/>
                    <a:pt x="376" y="150"/>
                  </a:cubicBezTo>
                  <a:lnTo>
                    <a:pt x="376" y="86"/>
                  </a:lnTo>
                  <a:cubicBezTo>
                    <a:pt x="268" y="61"/>
                    <a:pt x="167" y="25"/>
                    <a:pt x="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3"/>
            <p:cNvSpPr/>
            <p:nvPr/>
          </p:nvSpPr>
          <p:spPr>
            <a:xfrm>
              <a:off x="7757538" y="1249437"/>
              <a:ext cx="428067" cy="347573"/>
            </a:xfrm>
            <a:custGeom>
              <a:avLst/>
              <a:gdLst/>
              <a:ahLst/>
              <a:cxnLst/>
              <a:rect l="l" t="t" r="r" b="b"/>
              <a:pathLst>
                <a:path w="15284" h="12410" extrusionOk="0">
                  <a:moveTo>
                    <a:pt x="10273" y="1"/>
                  </a:moveTo>
                  <a:cubicBezTo>
                    <a:pt x="10101" y="1"/>
                    <a:pt x="9929" y="75"/>
                    <a:pt x="9777" y="152"/>
                  </a:cubicBezTo>
                  <a:cubicBezTo>
                    <a:pt x="9403" y="342"/>
                    <a:pt x="9094" y="644"/>
                    <a:pt x="8794" y="932"/>
                  </a:cubicBezTo>
                  <a:cubicBezTo>
                    <a:pt x="8471" y="1243"/>
                    <a:pt x="8162" y="1564"/>
                    <a:pt x="7862" y="1897"/>
                  </a:cubicBezTo>
                  <a:cubicBezTo>
                    <a:pt x="7563" y="2230"/>
                    <a:pt x="7277" y="2573"/>
                    <a:pt x="7002" y="2926"/>
                  </a:cubicBezTo>
                  <a:cubicBezTo>
                    <a:pt x="6865" y="3103"/>
                    <a:pt x="6732" y="3282"/>
                    <a:pt x="6601" y="3464"/>
                  </a:cubicBezTo>
                  <a:cubicBezTo>
                    <a:pt x="6554" y="3526"/>
                    <a:pt x="6511" y="3590"/>
                    <a:pt x="6471" y="3657"/>
                  </a:cubicBezTo>
                  <a:lnTo>
                    <a:pt x="773" y="5933"/>
                  </a:lnTo>
                  <a:cubicBezTo>
                    <a:pt x="773" y="5933"/>
                    <a:pt x="0" y="9922"/>
                    <a:pt x="3132" y="12410"/>
                  </a:cubicBezTo>
                  <a:lnTo>
                    <a:pt x="8387" y="9262"/>
                  </a:lnTo>
                  <a:cubicBezTo>
                    <a:pt x="8422" y="9253"/>
                    <a:pt x="8454" y="9234"/>
                    <a:pt x="8478" y="9207"/>
                  </a:cubicBezTo>
                  <a:lnTo>
                    <a:pt x="8551" y="9165"/>
                  </a:lnTo>
                  <a:cubicBezTo>
                    <a:pt x="8927" y="9018"/>
                    <a:pt x="9301" y="8864"/>
                    <a:pt x="9671" y="8704"/>
                  </a:cubicBezTo>
                  <a:cubicBezTo>
                    <a:pt x="10433" y="8376"/>
                    <a:pt x="11395" y="7993"/>
                    <a:pt x="11972" y="7335"/>
                  </a:cubicBezTo>
                  <a:cubicBezTo>
                    <a:pt x="12347" y="7204"/>
                    <a:pt x="12714" y="7059"/>
                    <a:pt x="13076" y="6899"/>
                  </a:cubicBezTo>
                  <a:cubicBezTo>
                    <a:pt x="13416" y="6746"/>
                    <a:pt x="13751" y="6579"/>
                    <a:pt x="14079" y="6401"/>
                  </a:cubicBezTo>
                  <a:cubicBezTo>
                    <a:pt x="14375" y="6238"/>
                    <a:pt x="14713" y="6078"/>
                    <a:pt x="14935" y="5815"/>
                  </a:cubicBezTo>
                  <a:cubicBezTo>
                    <a:pt x="15135" y="5580"/>
                    <a:pt x="15239" y="5205"/>
                    <a:pt x="15051" y="4929"/>
                  </a:cubicBezTo>
                  <a:cubicBezTo>
                    <a:pt x="14989" y="4837"/>
                    <a:pt x="14899" y="4766"/>
                    <a:pt x="14795" y="4725"/>
                  </a:cubicBezTo>
                  <a:cubicBezTo>
                    <a:pt x="14881" y="4636"/>
                    <a:pt x="14958" y="4542"/>
                    <a:pt x="15028" y="4440"/>
                  </a:cubicBezTo>
                  <a:cubicBezTo>
                    <a:pt x="15170" y="4241"/>
                    <a:pt x="15278" y="4022"/>
                    <a:pt x="15281" y="3773"/>
                  </a:cubicBezTo>
                  <a:cubicBezTo>
                    <a:pt x="15284" y="3467"/>
                    <a:pt x="15093" y="3228"/>
                    <a:pt x="14838" y="3129"/>
                  </a:cubicBezTo>
                  <a:cubicBezTo>
                    <a:pt x="15063" y="2792"/>
                    <a:pt x="15072" y="2305"/>
                    <a:pt x="14820" y="1979"/>
                  </a:cubicBezTo>
                  <a:cubicBezTo>
                    <a:pt x="14629" y="1730"/>
                    <a:pt x="14329" y="1599"/>
                    <a:pt x="14027" y="1599"/>
                  </a:cubicBezTo>
                  <a:cubicBezTo>
                    <a:pt x="13912" y="1599"/>
                    <a:pt x="13797" y="1618"/>
                    <a:pt x="13687" y="1657"/>
                  </a:cubicBezTo>
                  <a:cubicBezTo>
                    <a:pt x="13826" y="1416"/>
                    <a:pt x="13835" y="1117"/>
                    <a:pt x="13720" y="858"/>
                  </a:cubicBezTo>
                  <a:cubicBezTo>
                    <a:pt x="13521" y="407"/>
                    <a:pt x="13075" y="224"/>
                    <a:pt x="12619" y="224"/>
                  </a:cubicBezTo>
                  <a:cubicBezTo>
                    <a:pt x="12426" y="224"/>
                    <a:pt x="12231" y="257"/>
                    <a:pt x="12052" y="316"/>
                  </a:cubicBezTo>
                  <a:cubicBezTo>
                    <a:pt x="11728" y="424"/>
                    <a:pt x="11431" y="604"/>
                    <a:pt x="11142" y="781"/>
                  </a:cubicBezTo>
                  <a:lnTo>
                    <a:pt x="10728" y="1034"/>
                  </a:lnTo>
                  <a:cubicBezTo>
                    <a:pt x="10770" y="870"/>
                    <a:pt x="10782" y="698"/>
                    <a:pt x="10764" y="530"/>
                  </a:cubicBezTo>
                  <a:cubicBezTo>
                    <a:pt x="10741" y="309"/>
                    <a:pt x="10660" y="94"/>
                    <a:pt x="10427" y="22"/>
                  </a:cubicBezTo>
                  <a:cubicBezTo>
                    <a:pt x="10376" y="7"/>
                    <a:pt x="10325" y="1"/>
                    <a:pt x="10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3"/>
            <p:cNvSpPr/>
            <p:nvPr/>
          </p:nvSpPr>
          <p:spPr>
            <a:xfrm>
              <a:off x="7976977" y="1265177"/>
              <a:ext cx="85815" cy="100855"/>
            </a:xfrm>
            <a:custGeom>
              <a:avLst/>
              <a:gdLst/>
              <a:ahLst/>
              <a:cxnLst/>
              <a:rect l="l" t="t" r="r" b="b"/>
              <a:pathLst>
                <a:path w="3064" h="3601" extrusionOk="0">
                  <a:moveTo>
                    <a:pt x="2843" y="1"/>
                  </a:moveTo>
                  <a:cubicBezTo>
                    <a:pt x="2791" y="1"/>
                    <a:pt x="2738" y="24"/>
                    <a:pt x="2704" y="81"/>
                  </a:cubicBezTo>
                  <a:cubicBezTo>
                    <a:pt x="2492" y="436"/>
                    <a:pt x="2267" y="786"/>
                    <a:pt x="2072" y="1149"/>
                  </a:cubicBezTo>
                  <a:cubicBezTo>
                    <a:pt x="1979" y="1323"/>
                    <a:pt x="1897" y="1510"/>
                    <a:pt x="1860" y="1706"/>
                  </a:cubicBezTo>
                  <a:cubicBezTo>
                    <a:pt x="1825" y="1889"/>
                    <a:pt x="1845" y="2079"/>
                    <a:pt x="1813" y="2264"/>
                  </a:cubicBezTo>
                  <a:cubicBezTo>
                    <a:pt x="1691" y="3000"/>
                    <a:pt x="802" y="3175"/>
                    <a:pt x="194" y="3277"/>
                  </a:cubicBezTo>
                  <a:cubicBezTo>
                    <a:pt x="1" y="3308"/>
                    <a:pt x="11" y="3600"/>
                    <a:pt x="189" y="3600"/>
                  </a:cubicBezTo>
                  <a:cubicBezTo>
                    <a:pt x="198" y="3600"/>
                    <a:pt x="207" y="3599"/>
                    <a:pt x="218" y="3598"/>
                  </a:cubicBezTo>
                  <a:cubicBezTo>
                    <a:pt x="924" y="3480"/>
                    <a:pt x="1794" y="3290"/>
                    <a:pt x="2075" y="2528"/>
                  </a:cubicBezTo>
                  <a:cubicBezTo>
                    <a:pt x="2143" y="2341"/>
                    <a:pt x="2144" y="2153"/>
                    <a:pt x="2155" y="1957"/>
                  </a:cubicBezTo>
                  <a:cubicBezTo>
                    <a:pt x="2165" y="1745"/>
                    <a:pt x="2229" y="1553"/>
                    <a:pt x="2323" y="1366"/>
                  </a:cubicBezTo>
                  <a:cubicBezTo>
                    <a:pt x="2519" y="973"/>
                    <a:pt x="2766" y="603"/>
                    <a:pt x="2992" y="226"/>
                  </a:cubicBezTo>
                  <a:cubicBezTo>
                    <a:pt x="3064" y="105"/>
                    <a:pt x="2954" y="1"/>
                    <a:pt x="28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3"/>
            <p:cNvSpPr/>
            <p:nvPr/>
          </p:nvSpPr>
          <p:spPr>
            <a:xfrm>
              <a:off x="8066152" y="1293885"/>
              <a:ext cx="106569" cy="128666"/>
            </a:xfrm>
            <a:custGeom>
              <a:avLst/>
              <a:gdLst/>
              <a:ahLst/>
              <a:cxnLst/>
              <a:rect l="l" t="t" r="r" b="b"/>
              <a:pathLst>
                <a:path w="3805" h="4594" extrusionOk="0">
                  <a:moveTo>
                    <a:pt x="2465" y="1"/>
                  </a:moveTo>
                  <a:cubicBezTo>
                    <a:pt x="2449" y="1"/>
                    <a:pt x="2432" y="3"/>
                    <a:pt x="2416" y="6"/>
                  </a:cubicBezTo>
                  <a:cubicBezTo>
                    <a:pt x="1759" y="162"/>
                    <a:pt x="1123" y="394"/>
                    <a:pt x="521" y="698"/>
                  </a:cubicBezTo>
                  <a:cubicBezTo>
                    <a:pt x="469" y="624"/>
                    <a:pt x="415" y="550"/>
                    <a:pt x="360" y="479"/>
                  </a:cubicBezTo>
                  <a:cubicBezTo>
                    <a:pt x="325" y="432"/>
                    <a:pt x="278" y="413"/>
                    <a:pt x="232" y="413"/>
                  </a:cubicBezTo>
                  <a:cubicBezTo>
                    <a:pt x="114" y="413"/>
                    <a:pt x="0" y="538"/>
                    <a:pt x="91" y="657"/>
                  </a:cubicBezTo>
                  <a:cubicBezTo>
                    <a:pt x="921" y="1740"/>
                    <a:pt x="1341" y="3081"/>
                    <a:pt x="1277" y="4443"/>
                  </a:cubicBezTo>
                  <a:cubicBezTo>
                    <a:pt x="1273" y="4527"/>
                    <a:pt x="1362" y="4593"/>
                    <a:pt x="1439" y="4593"/>
                  </a:cubicBezTo>
                  <a:cubicBezTo>
                    <a:pt x="1442" y="4593"/>
                    <a:pt x="1445" y="4593"/>
                    <a:pt x="1448" y="4593"/>
                  </a:cubicBezTo>
                  <a:cubicBezTo>
                    <a:pt x="1543" y="4585"/>
                    <a:pt x="1594" y="4508"/>
                    <a:pt x="1598" y="4420"/>
                  </a:cubicBezTo>
                  <a:cubicBezTo>
                    <a:pt x="1608" y="4232"/>
                    <a:pt x="1608" y="4045"/>
                    <a:pt x="1598" y="3857"/>
                  </a:cubicBezTo>
                  <a:lnTo>
                    <a:pt x="1598" y="3857"/>
                  </a:lnTo>
                  <a:cubicBezTo>
                    <a:pt x="1609" y="3860"/>
                    <a:pt x="1620" y="3861"/>
                    <a:pt x="1631" y="3861"/>
                  </a:cubicBezTo>
                  <a:cubicBezTo>
                    <a:pt x="1648" y="3861"/>
                    <a:pt x="1664" y="3858"/>
                    <a:pt x="1681" y="3853"/>
                  </a:cubicBezTo>
                  <a:lnTo>
                    <a:pt x="3621" y="3289"/>
                  </a:lnTo>
                  <a:cubicBezTo>
                    <a:pt x="3804" y="3236"/>
                    <a:pt x="3731" y="2977"/>
                    <a:pt x="3565" y="2977"/>
                  </a:cubicBezTo>
                  <a:cubicBezTo>
                    <a:pt x="3549" y="2977"/>
                    <a:pt x="3533" y="2979"/>
                    <a:pt x="3516" y="2984"/>
                  </a:cubicBezTo>
                  <a:lnTo>
                    <a:pt x="1576" y="3548"/>
                  </a:lnTo>
                  <a:cubicBezTo>
                    <a:pt x="1541" y="3211"/>
                    <a:pt x="1479" y="2875"/>
                    <a:pt x="1387" y="2548"/>
                  </a:cubicBezTo>
                  <a:cubicBezTo>
                    <a:pt x="1392" y="2547"/>
                    <a:pt x="1396" y="2545"/>
                    <a:pt x="1400" y="2544"/>
                  </a:cubicBezTo>
                  <a:lnTo>
                    <a:pt x="3590" y="1701"/>
                  </a:lnTo>
                  <a:cubicBezTo>
                    <a:pt x="3763" y="1635"/>
                    <a:pt x="3698" y="1384"/>
                    <a:pt x="3544" y="1384"/>
                  </a:cubicBezTo>
                  <a:cubicBezTo>
                    <a:pt x="3526" y="1384"/>
                    <a:pt x="3506" y="1388"/>
                    <a:pt x="3486" y="1396"/>
                  </a:cubicBezTo>
                  <a:lnTo>
                    <a:pt x="1296" y="2239"/>
                  </a:lnTo>
                  <a:lnTo>
                    <a:pt x="1294" y="2239"/>
                  </a:lnTo>
                  <a:cubicBezTo>
                    <a:pt x="1145" y="1794"/>
                    <a:pt x="946" y="1367"/>
                    <a:pt x="699" y="967"/>
                  </a:cubicBezTo>
                  <a:cubicBezTo>
                    <a:pt x="1278" y="679"/>
                    <a:pt x="1890" y="458"/>
                    <a:pt x="2521" y="312"/>
                  </a:cubicBezTo>
                  <a:cubicBezTo>
                    <a:pt x="2605" y="291"/>
                    <a:pt x="2647" y="182"/>
                    <a:pt x="2621" y="107"/>
                  </a:cubicBezTo>
                  <a:cubicBezTo>
                    <a:pt x="2595" y="36"/>
                    <a:pt x="2533" y="1"/>
                    <a:pt x="2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3"/>
            <p:cNvSpPr/>
            <p:nvPr/>
          </p:nvSpPr>
          <p:spPr>
            <a:xfrm>
              <a:off x="7564846" y="296538"/>
              <a:ext cx="55623" cy="294499"/>
            </a:xfrm>
            <a:custGeom>
              <a:avLst/>
              <a:gdLst/>
              <a:ahLst/>
              <a:cxnLst/>
              <a:rect l="l" t="t" r="r" b="b"/>
              <a:pathLst>
                <a:path w="1986" h="10515" extrusionOk="0">
                  <a:moveTo>
                    <a:pt x="1351" y="1"/>
                  </a:moveTo>
                  <a:cubicBezTo>
                    <a:pt x="1239" y="1"/>
                    <a:pt x="1127" y="11"/>
                    <a:pt x="1017" y="32"/>
                  </a:cubicBezTo>
                  <a:cubicBezTo>
                    <a:pt x="945" y="45"/>
                    <a:pt x="903" y="99"/>
                    <a:pt x="889" y="164"/>
                  </a:cubicBezTo>
                  <a:cubicBezTo>
                    <a:pt x="841" y="187"/>
                    <a:pt x="807" y="234"/>
                    <a:pt x="803" y="287"/>
                  </a:cubicBezTo>
                  <a:cubicBezTo>
                    <a:pt x="469" y="2865"/>
                    <a:pt x="233" y="5452"/>
                    <a:pt x="95" y="8049"/>
                  </a:cubicBezTo>
                  <a:cubicBezTo>
                    <a:pt x="58" y="8773"/>
                    <a:pt x="27" y="9496"/>
                    <a:pt x="4" y="10222"/>
                  </a:cubicBezTo>
                  <a:cubicBezTo>
                    <a:pt x="0" y="10330"/>
                    <a:pt x="88" y="10388"/>
                    <a:pt x="172" y="10388"/>
                  </a:cubicBezTo>
                  <a:cubicBezTo>
                    <a:pt x="197" y="10388"/>
                    <a:pt x="222" y="10383"/>
                    <a:pt x="244" y="10373"/>
                  </a:cubicBezTo>
                  <a:cubicBezTo>
                    <a:pt x="423" y="10467"/>
                    <a:pt x="621" y="10515"/>
                    <a:pt x="820" y="10515"/>
                  </a:cubicBezTo>
                  <a:cubicBezTo>
                    <a:pt x="941" y="10515"/>
                    <a:pt x="1062" y="10497"/>
                    <a:pt x="1179" y="10461"/>
                  </a:cubicBezTo>
                  <a:cubicBezTo>
                    <a:pt x="1217" y="10451"/>
                    <a:pt x="1251" y="10429"/>
                    <a:pt x="1275" y="10399"/>
                  </a:cubicBezTo>
                  <a:cubicBezTo>
                    <a:pt x="1306" y="10371"/>
                    <a:pt x="1323" y="10332"/>
                    <a:pt x="1322" y="10291"/>
                  </a:cubicBezTo>
                  <a:cubicBezTo>
                    <a:pt x="1328" y="10142"/>
                    <a:pt x="1332" y="9991"/>
                    <a:pt x="1336" y="9841"/>
                  </a:cubicBezTo>
                  <a:cubicBezTo>
                    <a:pt x="1527" y="7025"/>
                    <a:pt x="1717" y="4210"/>
                    <a:pt x="1907" y="1395"/>
                  </a:cubicBezTo>
                  <a:lnTo>
                    <a:pt x="1948" y="795"/>
                  </a:lnTo>
                  <a:lnTo>
                    <a:pt x="1968" y="495"/>
                  </a:lnTo>
                  <a:cubicBezTo>
                    <a:pt x="1974" y="407"/>
                    <a:pt x="1986" y="312"/>
                    <a:pt x="1954" y="228"/>
                  </a:cubicBezTo>
                  <a:cubicBezTo>
                    <a:pt x="1883" y="54"/>
                    <a:pt x="1684" y="26"/>
                    <a:pt x="1518" y="8"/>
                  </a:cubicBezTo>
                  <a:cubicBezTo>
                    <a:pt x="1462" y="3"/>
                    <a:pt x="1407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3"/>
            <p:cNvSpPr/>
            <p:nvPr/>
          </p:nvSpPr>
          <p:spPr>
            <a:xfrm>
              <a:off x="7554119" y="250437"/>
              <a:ext cx="101415" cy="94217"/>
            </a:xfrm>
            <a:custGeom>
              <a:avLst/>
              <a:gdLst/>
              <a:ahLst/>
              <a:cxnLst/>
              <a:rect l="l" t="t" r="r" b="b"/>
              <a:pathLst>
                <a:path w="3621" h="3364" extrusionOk="0">
                  <a:moveTo>
                    <a:pt x="1812" y="1"/>
                  </a:moveTo>
                  <a:cubicBezTo>
                    <a:pt x="1419" y="1"/>
                    <a:pt x="1025" y="137"/>
                    <a:pt x="706" y="415"/>
                  </a:cubicBezTo>
                  <a:cubicBezTo>
                    <a:pt x="193" y="861"/>
                    <a:pt x="0" y="1573"/>
                    <a:pt x="217" y="2218"/>
                  </a:cubicBezTo>
                  <a:cubicBezTo>
                    <a:pt x="433" y="2862"/>
                    <a:pt x="1017" y="3313"/>
                    <a:pt x="1696" y="3359"/>
                  </a:cubicBezTo>
                  <a:cubicBezTo>
                    <a:pt x="1735" y="3362"/>
                    <a:pt x="1773" y="3363"/>
                    <a:pt x="1812" y="3363"/>
                  </a:cubicBezTo>
                  <a:cubicBezTo>
                    <a:pt x="2447" y="3363"/>
                    <a:pt x="3031" y="3005"/>
                    <a:pt x="3318" y="2430"/>
                  </a:cubicBezTo>
                  <a:cubicBezTo>
                    <a:pt x="3620" y="1822"/>
                    <a:pt x="3526" y="1089"/>
                    <a:pt x="3080" y="576"/>
                  </a:cubicBezTo>
                  <a:cubicBezTo>
                    <a:pt x="2747" y="196"/>
                    <a:pt x="2281" y="1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73"/>
            <p:cNvSpPr/>
            <p:nvPr/>
          </p:nvSpPr>
          <p:spPr>
            <a:xfrm>
              <a:off x="7003072" y="904580"/>
              <a:ext cx="239184" cy="306234"/>
            </a:xfrm>
            <a:custGeom>
              <a:avLst/>
              <a:gdLst/>
              <a:ahLst/>
              <a:cxnLst/>
              <a:rect l="l" t="t" r="r" b="b"/>
              <a:pathLst>
                <a:path w="8540" h="10934" extrusionOk="0">
                  <a:moveTo>
                    <a:pt x="4702" y="0"/>
                  </a:moveTo>
                  <a:cubicBezTo>
                    <a:pt x="3819" y="0"/>
                    <a:pt x="2862" y="532"/>
                    <a:pt x="2055" y="2231"/>
                  </a:cubicBezTo>
                  <a:cubicBezTo>
                    <a:pt x="1" y="6551"/>
                    <a:pt x="2515" y="10934"/>
                    <a:pt x="7699" y="10934"/>
                  </a:cubicBezTo>
                  <a:cubicBezTo>
                    <a:pt x="7972" y="10934"/>
                    <a:pt x="8252" y="10922"/>
                    <a:pt x="8539" y="10897"/>
                  </a:cubicBezTo>
                  <a:lnTo>
                    <a:pt x="7449" y="1496"/>
                  </a:lnTo>
                  <a:cubicBezTo>
                    <a:pt x="7449" y="1496"/>
                    <a:pt x="6181" y="0"/>
                    <a:pt x="4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73"/>
            <p:cNvSpPr/>
            <p:nvPr/>
          </p:nvSpPr>
          <p:spPr>
            <a:xfrm>
              <a:off x="6977221" y="550846"/>
              <a:ext cx="1112654" cy="876635"/>
            </a:xfrm>
            <a:custGeom>
              <a:avLst/>
              <a:gdLst/>
              <a:ahLst/>
              <a:cxnLst/>
              <a:rect l="l" t="t" r="r" b="b"/>
              <a:pathLst>
                <a:path w="39727" h="31300" extrusionOk="0">
                  <a:moveTo>
                    <a:pt x="23686" y="0"/>
                  </a:moveTo>
                  <a:cubicBezTo>
                    <a:pt x="19368" y="0"/>
                    <a:pt x="16164" y="1889"/>
                    <a:pt x="16164" y="1889"/>
                  </a:cubicBezTo>
                  <a:cubicBezTo>
                    <a:pt x="0" y="14685"/>
                    <a:pt x="9533" y="27984"/>
                    <a:pt x="15862" y="30276"/>
                  </a:cubicBezTo>
                  <a:cubicBezTo>
                    <a:pt x="17691" y="30937"/>
                    <a:pt x="19783" y="31300"/>
                    <a:pt x="21917" y="31300"/>
                  </a:cubicBezTo>
                  <a:cubicBezTo>
                    <a:pt x="27121" y="31300"/>
                    <a:pt x="32576" y="29144"/>
                    <a:pt x="35071" y="23908"/>
                  </a:cubicBezTo>
                  <a:cubicBezTo>
                    <a:pt x="35439" y="24031"/>
                    <a:pt x="35825" y="24093"/>
                    <a:pt x="36211" y="24093"/>
                  </a:cubicBezTo>
                  <a:cubicBezTo>
                    <a:pt x="36462" y="24093"/>
                    <a:pt x="36715" y="24066"/>
                    <a:pt x="36963" y="24014"/>
                  </a:cubicBezTo>
                  <a:cubicBezTo>
                    <a:pt x="37814" y="23832"/>
                    <a:pt x="38553" y="23315"/>
                    <a:pt x="39038" y="22594"/>
                  </a:cubicBezTo>
                  <a:cubicBezTo>
                    <a:pt x="39513" y="21888"/>
                    <a:pt x="39727" y="21014"/>
                    <a:pt x="39603" y="20171"/>
                  </a:cubicBezTo>
                  <a:cubicBezTo>
                    <a:pt x="39474" y="19297"/>
                    <a:pt x="38957" y="18529"/>
                    <a:pt x="38120" y="18205"/>
                  </a:cubicBezTo>
                  <a:cubicBezTo>
                    <a:pt x="37812" y="18086"/>
                    <a:pt x="37483" y="18031"/>
                    <a:pt x="37152" y="18031"/>
                  </a:cubicBezTo>
                  <a:cubicBezTo>
                    <a:pt x="36936" y="18031"/>
                    <a:pt x="36720" y="18054"/>
                    <a:pt x="36508" y="18098"/>
                  </a:cubicBezTo>
                  <a:cubicBezTo>
                    <a:pt x="36825" y="12559"/>
                    <a:pt x="35175" y="5623"/>
                    <a:pt x="35175" y="5623"/>
                  </a:cubicBezTo>
                  <a:cubicBezTo>
                    <a:pt x="31349" y="1221"/>
                    <a:pt x="27158" y="0"/>
                    <a:pt x="23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73"/>
            <p:cNvSpPr/>
            <p:nvPr/>
          </p:nvSpPr>
          <p:spPr>
            <a:xfrm>
              <a:off x="7824812" y="869207"/>
              <a:ext cx="119928" cy="86067"/>
            </a:xfrm>
            <a:custGeom>
              <a:avLst/>
              <a:gdLst/>
              <a:ahLst/>
              <a:cxnLst/>
              <a:rect l="l" t="t" r="r" b="b"/>
              <a:pathLst>
                <a:path w="4282" h="3073" extrusionOk="0">
                  <a:moveTo>
                    <a:pt x="3700" y="1"/>
                  </a:moveTo>
                  <a:lnTo>
                    <a:pt x="0" y="2426"/>
                  </a:lnTo>
                  <a:lnTo>
                    <a:pt x="660" y="3073"/>
                  </a:lnTo>
                  <a:lnTo>
                    <a:pt x="4282" y="916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2F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73"/>
            <p:cNvSpPr/>
            <p:nvPr/>
          </p:nvSpPr>
          <p:spPr>
            <a:xfrm>
              <a:off x="7787086" y="793923"/>
              <a:ext cx="99007" cy="109537"/>
            </a:xfrm>
            <a:custGeom>
              <a:avLst/>
              <a:gdLst/>
              <a:ahLst/>
              <a:cxnLst/>
              <a:rect l="l" t="t" r="r" b="b"/>
              <a:pathLst>
                <a:path w="3535" h="3911" extrusionOk="0">
                  <a:moveTo>
                    <a:pt x="2682" y="0"/>
                  </a:moveTo>
                  <a:lnTo>
                    <a:pt x="0" y="3519"/>
                  </a:lnTo>
                  <a:lnTo>
                    <a:pt x="839" y="3911"/>
                  </a:lnTo>
                  <a:lnTo>
                    <a:pt x="3535" y="670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73"/>
            <p:cNvSpPr/>
            <p:nvPr/>
          </p:nvSpPr>
          <p:spPr>
            <a:xfrm>
              <a:off x="7836575" y="860385"/>
              <a:ext cx="119928" cy="86123"/>
            </a:xfrm>
            <a:custGeom>
              <a:avLst/>
              <a:gdLst/>
              <a:ahLst/>
              <a:cxnLst/>
              <a:rect l="l" t="t" r="r" b="b"/>
              <a:pathLst>
                <a:path w="4282" h="3075" extrusionOk="0">
                  <a:moveTo>
                    <a:pt x="3700" y="0"/>
                  </a:moveTo>
                  <a:lnTo>
                    <a:pt x="0" y="2426"/>
                  </a:lnTo>
                  <a:lnTo>
                    <a:pt x="660" y="3074"/>
                  </a:lnTo>
                  <a:lnTo>
                    <a:pt x="4282" y="917"/>
                  </a:lnTo>
                  <a:lnTo>
                    <a:pt x="37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3"/>
            <p:cNvSpPr/>
            <p:nvPr/>
          </p:nvSpPr>
          <p:spPr>
            <a:xfrm>
              <a:off x="7852231" y="967065"/>
              <a:ext cx="123849" cy="34533"/>
            </a:xfrm>
            <a:custGeom>
              <a:avLst/>
              <a:gdLst/>
              <a:ahLst/>
              <a:cxnLst/>
              <a:rect l="l" t="t" r="r" b="b"/>
              <a:pathLst>
                <a:path w="4422" h="1233" extrusionOk="0">
                  <a:moveTo>
                    <a:pt x="1" y="0"/>
                  </a:moveTo>
                  <a:lnTo>
                    <a:pt x="167" y="910"/>
                  </a:lnTo>
                  <a:lnTo>
                    <a:pt x="4369" y="1233"/>
                  </a:lnTo>
                  <a:lnTo>
                    <a:pt x="4422" y="1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3"/>
            <p:cNvSpPr/>
            <p:nvPr/>
          </p:nvSpPr>
          <p:spPr>
            <a:xfrm>
              <a:off x="7595066" y="870915"/>
              <a:ext cx="182609" cy="192356"/>
            </a:xfrm>
            <a:custGeom>
              <a:avLst/>
              <a:gdLst/>
              <a:ahLst/>
              <a:cxnLst/>
              <a:rect l="l" t="t" r="r" b="b"/>
              <a:pathLst>
                <a:path w="6520" h="6868" extrusionOk="0">
                  <a:moveTo>
                    <a:pt x="5116" y="0"/>
                  </a:moveTo>
                  <a:cubicBezTo>
                    <a:pt x="4616" y="0"/>
                    <a:pt x="4119" y="91"/>
                    <a:pt x="3649" y="289"/>
                  </a:cubicBezTo>
                  <a:cubicBezTo>
                    <a:pt x="3081" y="482"/>
                    <a:pt x="2553" y="777"/>
                    <a:pt x="2091" y="1161"/>
                  </a:cubicBezTo>
                  <a:cubicBezTo>
                    <a:pt x="2001" y="1236"/>
                    <a:pt x="1915" y="1317"/>
                    <a:pt x="1836" y="1403"/>
                  </a:cubicBezTo>
                  <a:cubicBezTo>
                    <a:pt x="1238" y="1910"/>
                    <a:pt x="791" y="2566"/>
                    <a:pt x="504" y="3314"/>
                  </a:cubicBezTo>
                  <a:cubicBezTo>
                    <a:pt x="95" y="4384"/>
                    <a:pt x="0" y="5587"/>
                    <a:pt x="259" y="6706"/>
                  </a:cubicBezTo>
                  <a:cubicBezTo>
                    <a:pt x="272" y="6760"/>
                    <a:pt x="285" y="6812"/>
                    <a:pt x="299" y="6867"/>
                  </a:cubicBezTo>
                  <a:cubicBezTo>
                    <a:pt x="1793" y="6683"/>
                    <a:pt x="3226" y="6090"/>
                    <a:pt x="4373" y="5038"/>
                  </a:cubicBezTo>
                  <a:cubicBezTo>
                    <a:pt x="5752" y="3818"/>
                    <a:pt x="6519" y="2051"/>
                    <a:pt x="6470" y="212"/>
                  </a:cubicBezTo>
                  <a:cubicBezTo>
                    <a:pt x="6029" y="75"/>
                    <a:pt x="5571" y="0"/>
                    <a:pt x="5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3"/>
            <p:cNvSpPr/>
            <p:nvPr/>
          </p:nvSpPr>
          <p:spPr>
            <a:xfrm>
              <a:off x="7603469" y="876881"/>
              <a:ext cx="283856" cy="285901"/>
            </a:xfrm>
            <a:custGeom>
              <a:avLst/>
              <a:gdLst/>
              <a:ahLst/>
              <a:cxnLst/>
              <a:rect l="l" t="t" r="r" b="b"/>
              <a:pathLst>
                <a:path w="10135" h="10208" extrusionOk="0">
                  <a:moveTo>
                    <a:pt x="6170" y="0"/>
                  </a:moveTo>
                  <a:lnTo>
                    <a:pt x="6170" y="0"/>
                  </a:lnTo>
                  <a:cubicBezTo>
                    <a:pt x="6219" y="1838"/>
                    <a:pt x="5452" y="3604"/>
                    <a:pt x="4074" y="4823"/>
                  </a:cubicBezTo>
                  <a:cubicBezTo>
                    <a:pt x="2928" y="5875"/>
                    <a:pt x="1495" y="6468"/>
                    <a:pt x="1" y="6653"/>
                  </a:cubicBezTo>
                  <a:cubicBezTo>
                    <a:pt x="254" y="7599"/>
                    <a:pt x="783" y="8469"/>
                    <a:pt x="1528" y="9107"/>
                  </a:cubicBezTo>
                  <a:cubicBezTo>
                    <a:pt x="2378" y="9835"/>
                    <a:pt x="3438" y="10178"/>
                    <a:pt x="4551" y="10206"/>
                  </a:cubicBezTo>
                  <a:cubicBezTo>
                    <a:pt x="4598" y="10207"/>
                    <a:pt x="4645" y="10208"/>
                    <a:pt x="4692" y="10208"/>
                  </a:cubicBezTo>
                  <a:cubicBezTo>
                    <a:pt x="5746" y="10208"/>
                    <a:pt x="6810" y="9927"/>
                    <a:pt x="7706" y="9366"/>
                  </a:cubicBezTo>
                  <a:cubicBezTo>
                    <a:pt x="8576" y="8822"/>
                    <a:pt x="9278" y="8014"/>
                    <a:pt x="9678" y="7068"/>
                  </a:cubicBezTo>
                  <a:cubicBezTo>
                    <a:pt x="10002" y="6246"/>
                    <a:pt x="10134" y="5361"/>
                    <a:pt x="10061" y="4479"/>
                  </a:cubicBezTo>
                  <a:cubicBezTo>
                    <a:pt x="10041" y="4255"/>
                    <a:pt x="10008" y="4033"/>
                    <a:pt x="9961" y="3813"/>
                  </a:cubicBezTo>
                  <a:cubicBezTo>
                    <a:pt x="9952" y="3757"/>
                    <a:pt x="9942" y="3700"/>
                    <a:pt x="9932" y="3645"/>
                  </a:cubicBezTo>
                  <a:cubicBezTo>
                    <a:pt x="9851" y="3200"/>
                    <a:pt x="9684" y="2776"/>
                    <a:pt x="9441" y="2395"/>
                  </a:cubicBezTo>
                  <a:cubicBezTo>
                    <a:pt x="9258" y="2061"/>
                    <a:pt x="9030" y="1754"/>
                    <a:pt x="8759" y="1485"/>
                  </a:cubicBezTo>
                  <a:cubicBezTo>
                    <a:pt x="8409" y="1138"/>
                    <a:pt x="7985" y="865"/>
                    <a:pt x="7559" y="619"/>
                  </a:cubicBezTo>
                  <a:cubicBezTo>
                    <a:pt x="7122" y="368"/>
                    <a:pt x="6660" y="153"/>
                    <a:pt x="6179" y="1"/>
                  </a:cubicBezTo>
                  <a:lnTo>
                    <a:pt x="6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73"/>
            <p:cNvSpPr/>
            <p:nvPr/>
          </p:nvSpPr>
          <p:spPr>
            <a:xfrm>
              <a:off x="7414222" y="646407"/>
              <a:ext cx="30444" cy="123905"/>
            </a:xfrm>
            <a:custGeom>
              <a:avLst/>
              <a:gdLst/>
              <a:ahLst/>
              <a:cxnLst/>
              <a:rect l="l" t="t" r="r" b="b"/>
              <a:pathLst>
                <a:path w="1087" h="4424" extrusionOk="0">
                  <a:moveTo>
                    <a:pt x="1086" y="1"/>
                  </a:moveTo>
                  <a:lnTo>
                    <a:pt x="1" y="4"/>
                  </a:lnTo>
                  <a:lnTo>
                    <a:pt x="134" y="4217"/>
                  </a:lnTo>
                  <a:lnTo>
                    <a:pt x="1035" y="4423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73"/>
            <p:cNvSpPr/>
            <p:nvPr/>
          </p:nvSpPr>
          <p:spPr>
            <a:xfrm>
              <a:off x="7313619" y="650776"/>
              <a:ext cx="68506" cy="120264"/>
            </a:xfrm>
            <a:custGeom>
              <a:avLst/>
              <a:gdLst/>
              <a:ahLst/>
              <a:cxnLst/>
              <a:rect l="l" t="t" r="r" b="b"/>
              <a:pathLst>
                <a:path w="2446" h="4294" extrusionOk="0">
                  <a:moveTo>
                    <a:pt x="1022" y="0"/>
                  </a:moveTo>
                  <a:lnTo>
                    <a:pt x="0" y="365"/>
                  </a:lnTo>
                  <a:lnTo>
                    <a:pt x="1527" y="4293"/>
                  </a:lnTo>
                  <a:lnTo>
                    <a:pt x="2446" y="4189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73"/>
            <p:cNvSpPr/>
            <p:nvPr/>
          </p:nvSpPr>
          <p:spPr>
            <a:xfrm>
              <a:off x="7228252" y="716062"/>
              <a:ext cx="117716" cy="90184"/>
            </a:xfrm>
            <a:custGeom>
              <a:avLst/>
              <a:gdLst/>
              <a:ahLst/>
              <a:cxnLst/>
              <a:rect l="l" t="t" r="r" b="b"/>
              <a:pathLst>
                <a:path w="4203" h="3220" extrusionOk="0">
                  <a:moveTo>
                    <a:pt x="626" y="0"/>
                  </a:moveTo>
                  <a:lnTo>
                    <a:pt x="1" y="888"/>
                  </a:lnTo>
                  <a:lnTo>
                    <a:pt x="3512" y="3219"/>
                  </a:lnTo>
                  <a:lnTo>
                    <a:pt x="4202" y="2605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3"/>
            <p:cNvSpPr/>
            <p:nvPr/>
          </p:nvSpPr>
          <p:spPr>
            <a:xfrm>
              <a:off x="7253907" y="743565"/>
              <a:ext cx="182609" cy="192299"/>
            </a:xfrm>
            <a:custGeom>
              <a:avLst/>
              <a:gdLst/>
              <a:ahLst/>
              <a:cxnLst/>
              <a:rect l="l" t="t" r="r" b="b"/>
              <a:pathLst>
                <a:path w="6520" h="6866" extrusionOk="0">
                  <a:moveTo>
                    <a:pt x="5116" y="0"/>
                  </a:moveTo>
                  <a:cubicBezTo>
                    <a:pt x="4616" y="0"/>
                    <a:pt x="4119" y="91"/>
                    <a:pt x="3649" y="289"/>
                  </a:cubicBezTo>
                  <a:cubicBezTo>
                    <a:pt x="3088" y="482"/>
                    <a:pt x="2542" y="784"/>
                    <a:pt x="2093" y="1160"/>
                  </a:cubicBezTo>
                  <a:cubicBezTo>
                    <a:pt x="2003" y="1236"/>
                    <a:pt x="1917" y="1317"/>
                    <a:pt x="1836" y="1403"/>
                  </a:cubicBezTo>
                  <a:cubicBezTo>
                    <a:pt x="1240" y="1910"/>
                    <a:pt x="791" y="2567"/>
                    <a:pt x="505" y="3314"/>
                  </a:cubicBezTo>
                  <a:cubicBezTo>
                    <a:pt x="95" y="4384"/>
                    <a:pt x="0" y="5588"/>
                    <a:pt x="260" y="6704"/>
                  </a:cubicBezTo>
                  <a:cubicBezTo>
                    <a:pt x="272" y="6758"/>
                    <a:pt x="287" y="6811"/>
                    <a:pt x="300" y="6866"/>
                  </a:cubicBezTo>
                  <a:cubicBezTo>
                    <a:pt x="1794" y="6681"/>
                    <a:pt x="3226" y="6088"/>
                    <a:pt x="4373" y="5036"/>
                  </a:cubicBezTo>
                  <a:cubicBezTo>
                    <a:pt x="5752" y="3818"/>
                    <a:pt x="6519" y="2051"/>
                    <a:pt x="6470" y="211"/>
                  </a:cubicBezTo>
                  <a:cubicBezTo>
                    <a:pt x="6029" y="75"/>
                    <a:pt x="5572" y="0"/>
                    <a:pt x="5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73"/>
            <p:cNvSpPr/>
            <p:nvPr/>
          </p:nvSpPr>
          <p:spPr>
            <a:xfrm>
              <a:off x="7262281" y="749503"/>
              <a:ext cx="283828" cy="285929"/>
            </a:xfrm>
            <a:custGeom>
              <a:avLst/>
              <a:gdLst/>
              <a:ahLst/>
              <a:cxnLst/>
              <a:rect l="l" t="t" r="r" b="b"/>
              <a:pathLst>
                <a:path w="10134" h="10209" extrusionOk="0">
                  <a:moveTo>
                    <a:pt x="6171" y="1"/>
                  </a:moveTo>
                  <a:lnTo>
                    <a:pt x="6171" y="1"/>
                  </a:lnTo>
                  <a:cubicBezTo>
                    <a:pt x="6220" y="1841"/>
                    <a:pt x="5453" y="3606"/>
                    <a:pt x="4074" y="4824"/>
                  </a:cubicBezTo>
                  <a:cubicBezTo>
                    <a:pt x="2927" y="5876"/>
                    <a:pt x="1495" y="6469"/>
                    <a:pt x="1" y="6654"/>
                  </a:cubicBezTo>
                  <a:cubicBezTo>
                    <a:pt x="254" y="7600"/>
                    <a:pt x="784" y="8470"/>
                    <a:pt x="1528" y="9110"/>
                  </a:cubicBezTo>
                  <a:cubicBezTo>
                    <a:pt x="2378" y="9838"/>
                    <a:pt x="3439" y="10181"/>
                    <a:pt x="4551" y="10207"/>
                  </a:cubicBezTo>
                  <a:cubicBezTo>
                    <a:pt x="4598" y="10208"/>
                    <a:pt x="4645" y="10208"/>
                    <a:pt x="4692" y="10208"/>
                  </a:cubicBezTo>
                  <a:cubicBezTo>
                    <a:pt x="5746" y="10208"/>
                    <a:pt x="6811" y="9928"/>
                    <a:pt x="7707" y="9368"/>
                  </a:cubicBezTo>
                  <a:cubicBezTo>
                    <a:pt x="8578" y="8825"/>
                    <a:pt x="9278" y="8017"/>
                    <a:pt x="9678" y="7071"/>
                  </a:cubicBezTo>
                  <a:cubicBezTo>
                    <a:pt x="10003" y="6248"/>
                    <a:pt x="10134" y="5362"/>
                    <a:pt x="10063" y="4481"/>
                  </a:cubicBezTo>
                  <a:cubicBezTo>
                    <a:pt x="10042" y="4257"/>
                    <a:pt x="10009" y="4035"/>
                    <a:pt x="9961" y="3816"/>
                  </a:cubicBezTo>
                  <a:cubicBezTo>
                    <a:pt x="9952" y="3759"/>
                    <a:pt x="9944" y="3702"/>
                    <a:pt x="9933" y="3647"/>
                  </a:cubicBezTo>
                  <a:cubicBezTo>
                    <a:pt x="9852" y="3202"/>
                    <a:pt x="9685" y="2777"/>
                    <a:pt x="9441" y="2396"/>
                  </a:cubicBezTo>
                  <a:cubicBezTo>
                    <a:pt x="9259" y="2062"/>
                    <a:pt x="9029" y="1755"/>
                    <a:pt x="8761" y="1486"/>
                  </a:cubicBezTo>
                  <a:cubicBezTo>
                    <a:pt x="8410" y="1140"/>
                    <a:pt x="7985" y="867"/>
                    <a:pt x="7559" y="621"/>
                  </a:cubicBezTo>
                  <a:cubicBezTo>
                    <a:pt x="7123" y="370"/>
                    <a:pt x="6662" y="154"/>
                    <a:pt x="6180" y="4"/>
                  </a:cubicBezTo>
                  <a:lnTo>
                    <a:pt x="61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73"/>
            <p:cNvSpPr/>
            <p:nvPr/>
          </p:nvSpPr>
          <p:spPr>
            <a:xfrm>
              <a:off x="7472702" y="1077639"/>
              <a:ext cx="101163" cy="83490"/>
            </a:xfrm>
            <a:custGeom>
              <a:avLst/>
              <a:gdLst/>
              <a:ahLst/>
              <a:cxnLst/>
              <a:rect l="l" t="t" r="r" b="b"/>
              <a:pathLst>
                <a:path w="3612" h="2981" extrusionOk="0">
                  <a:moveTo>
                    <a:pt x="171" y="1"/>
                  </a:moveTo>
                  <a:cubicBezTo>
                    <a:pt x="91" y="1"/>
                    <a:pt x="1" y="76"/>
                    <a:pt x="9" y="163"/>
                  </a:cubicBezTo>
                  <a:cubicBezTo>
                    <a:pt x="59" y="658"/>
                    <a:pt x="153" y="1147"/>
                    <a:pt x="290" y="1625"/>
                  </a:cubicBezTo>
                  <a:cubicBezTo>
                    <a:pt x="399" y="2005"/>
                    <a:pt x="540" y="2406"/>
                    <a:pt x="801" y="2708"/>
                  </a:cubicBezTo>
                  <a:cubicBezTo>
                    <a:pt x="965" y="2898"/>
                    <a:pt x="1187" y="2981"/>
                    <a:pt x="1417" y="2981"/>
                  </a:cubicBezTo>
                  <a:cubicBezTo>
                    <a:pt x="1562" y="2981"/>
                    <a:pt x="1710" y="2948"/>
                    <a:pt x="1848" y="2888"/>
                  </a:cubicBezTo>
                  <a:cubicBezTo>
                    <a:pt x="2199" y="2737"/>
                    <a:pt x="2506" y="2451"/>
                    <a:pt x="2775" y="2185"/>
                  </a:cubicBezTo>
                  <a:cubicBezTo>
                    <a:pt x="3058" y="1906"/>
                    <a:pt x="3311" y="1599"/>
                    <a:pt x="3531" y="1268"/>
                  </a:cubicBezTo>
                  <a:cubicBezTo>
                    <a:pt x="3612" y="1147"/>
                    <a:pt x="3500" y="1032"/>
                    <a:pt x="3386" y="1032"/>
                  </a:cubicBezTo>
                  <a:cubicBezTo>
                    <a:pt x="3337" y="1032"/>
                    <a:pt x="3288" y="1053"/>
                    <a:pt x="3253" y="1105"/>
                  </a:cubicBezTo>
                  <a:cubicBezTo>
                    <a:pt x="3034" y="1432"/>
                    <a:pt x="2779" y="1736"/>
                    <a:pt x="2494" y="2008"/>
                  </a:cubicBezTo>
                  <a:cubicBezTo>
                    <a:pt x="2262" y="2231"/>
                    <a:pt x="1996" y="2487"/>
                    <a:pt x="1691" y="2606"/>
                  </a:cubicBezTo>
                  <a:cubicBezTo>
                    <a:pt x="1603" y="2640"/>
                    <a:pt x="1510" y="2661"/>
                    <a:pt x="1416" y="2661"/>
                  </a:cubicBezTo>
                  <a:cubicBezTo>
                    <a:pt x="1357" y="2661"/>
                    <a:pt x="1299" y="2653"/>
                    <a:pt x="1242" y="2634"/>
                  </a:cubicBezTo>
                  <a:cubicBezTo>
                    <a:pt x="1085" y="2582"/>
                    <a:pt x="989" y="2436"/>
                    <a:pt x="908" y="2300"/>
                  </a:cubicBezTo>
                  <a:cubicBezTo>
                    <a:pt x="726" y="1993"/>
                    <a:pt x="624" y="1644"/>
                    <a:pt x="536" y="1300"/>
                  </a:cubicBezTo>
                  <a:cubicBezTo>
                    <a:pt x="440" y="926"/>
                    <a:pt x="373" y="546"/>
                    <a:pt x="332" y="162"/>
                  </a:cubicBezTo>
                  <a:cubicBezTo>
                    <a:pt x="323" y="75"/>
                    <a:pt x="265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73"/>
            <p:cNvSpPr/>
            <p:nvPr/>
          </p:nvSpPr>
          <p:spPr>
            <a:xfrm>
              <a:off x="7602376" y="1162754"/>
              <a:ext cx="133624" cy="126398"/>
            </a:xfrm>
            <a:custGeom>
              <a:avLst/>
              <a:gdLst/>
              <a:ahLst/>
              <a:cxnLst/>
              <a:rect l="l" t="t" r="r" b="b"/>
              <a:pathLst>
                <a:path w="4771" h="4513" extrusionOk="0">
                  <a:moveTo>
                    <a:pt x="2174" y="0"/>
                  </a:moveTo>
                  <a:cubicBezTo>
                    <a:pt x="1996" y="0"/>
                    <a:pt x="1817" y="24"/>
                    <a:pt x="1641" y="72"/>
                  </a:cubicBezTo>
                  <a:cubicBezTo>
                    <a:pt x="1102" y="220"/>
                    <a:pt x="610" y="579"/>
                    <a:pt x="333" y="1068"/>
                  </a:cubicBezTo>
                  <a:cubicBezTo>
                    <a:pt x="1" y="1661"/>
                    <a:pt x="46" y="2411"/>
                    <a:pt x="235" y="3043"/>
                  </a:cubicBezTo>
                  <a:cubicBezTo>
                    <a:pt x="422" y="3670"/>
                    <a:pt x="833" y="4175"/>
                    <a:pt x="1461" y="4392"/>
                  </a:cubicBezTo>
                  <a:cubicBezTo>
                    <a:pt x="1699" y="4474"/>
                    <a:pt x="1949" y="4512"/>
                    <a:pt x="2202" y="4512"/>
                  </a:cubicBezTo>
                  <a:cubicBezTo>
                    <a:pt x="3161" y="4512"/>
                    <a:pt x="4143" y="3953"/>
                    <a:pt x="4530" y="3072"/>
                  </a:cubicBezTo>
                  <a:cubicBezTo>
                    <a:pt x="4770" y="2530"/>
                    <a:pt x="4764" y="1898"/>
                    <a:pt x="4500" y="1366"/>
                  </a:cubicBezTo>
                  <a:cubicBezTo>
                    <a:pt x="4315" y="996"/>
                    <a:pt x="3987" y="696"/>
                    <a:pt x="3602" y="555"/>
                  </a:cubicBezTo>
                  <a:cubicBezTo>
                    <a:pt x="3504" y="470"/>
                    <a:pt x="3401" y="391"/>
                    <a:pt x="3291" y="323"/>
                  </a:cubicBezTo>
                  <a:cubicBezTo>
                    <a:pt x="2952" y="112"/>
                    <a:pt x="2565" y="0"/>
                    <a:pt x="2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73"/>
            <p:cNvSpPr/>
            <p:nvPr/>
          </p:nvSpPr>
          <p:spPr>
            <a:xfrm>
              <a:off x="7259845" y="1035403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176" y="1"/>
                  </a:moveTo>
                  <a:cubicBezTo>
                    <a:pt x="1997" y="1"/>
                    <a:pt x="1817" y="25"/>
                    <a:pt x="1641" y="73"/>
                  </a:cubicBezTo>
                  <a:cubicBezTo>
                    <a:pt x="1102" y="220"/>
                    <a:pt x="609" y="580"/>
                    <a:pt x="333" y="1070"/>
                  </a:cubicBezTo>
                  <a:cubicBezTo>
                    <a:pt x="0" y="1663"/>
                    <a:pt x="46" y="2411"/>
                    <a:pt x="234" y="3045"/>
                  </a:cubicBezTo>
                  <a:cubicBezTo>
                    <a:pt x="422" y="3671"/>
                    <a:pt x="833" y="4177"/>
                    <a:pt x="1461" y="4392"/>
                  </a:cubicBezTo>
                  <a:cubicBezTo>
                    <a:pt x="1699" y="4474"/>
                    <a:pt x="1950" y="4513"/>
                    <a:pt x="2202" y="4513"/>
                  </a:cubicBezTo>
                  <a:cubicBezTo>
                    <a:pt x="3161" y="4513"/>
                    <a:pt x="4143" y="3953"/>
                    <a:pt x="4532" y="3074"/>
                  </a:cubicBezTo>
                  <a:cubicBezTo>
                    <a:pt x="4770" y="2532"/>
                    <a:pt x="4764" y="1898"/>
                    <a:pt x="4500" y="1366"/>
                  </a:cubicBezTo>
                  <a:cubicBezTo>
                    <a:pt x="4317" y="997"/>
                    <a:pt x="3988" y="696"/>
                    <a:pt x="3602" y="555"/>
                  </a:cubicBezTo>
                  <a:cubicBezTo>
                    <a:pt x="3504" y="470"/>
                    <a:pt x="3401" y="393"/>
                    <a:pt x="3291" y="324"/>
                  </a:cubicBezTo>
                  <a:cubicBezTo>
                    <a:pt x="2953" y="113"/>
                    <a:pt x="2566" y="1"/>
                    <a:pt x="2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3"/>
            <p:cNvSpPr/>
            <p:nvPr/>
          </p:nvSpPr>
          <p:spPr>
            <a:xfrm>
              <a:off x="7961628" y="1092315"/>
              <a:ext cx="114747" cy="101835"/>
            </a:xfrm>
            <a:custGeom>
              <a:avLst/>
              <a:gdLst/>
              <a:ahLst/>
              <a:cxnLst/>
              <a:rect l="l" t="t" r="r" b="b"/>
              <a:pathLst>
                <a:path w="4097" h="3636" extrusionOk="0">
                  <a:moveTo>
                    <a:pt x="2938" y="0"/>
                  </a:moveTo>
                  <a:cubicBezTo>
                    <a:pt x="2060" y="0"/>
                    <a:pt x="1184" y="351"/>
                    <a:pt x="568" y="984"/>
                  </a:cubicBezTo>
                  <a:cubicBezTo>
                    <a:pt x="456" y="1099"/>
                    <a:pt x="566" y="1261"/>
                    <a:pt x="688" y="1261"/>
                  </a:cubicBezTo>
                  <a:cubicBezTo>
                    <a:pt x="725" y="1261"/>
                    <a:pt x="763" y="1246"/>
                    <a:pt x="796" y="1212"/>
                  </a:cubicBezTo>
                  <a:cubicBezTo>
                    <a:pt x="1238" y="758"/>
                    <a:pt x="1822" y="468"/>
                    <a:pt x="2437" y="365"/>
                  </a:cubicBezTo>
                  <a:lnTo>
                    <a:pt x="2437" y="365"/>
                  </a:lnTo>
                  <a:cubicBezTo>
                    <a:pt x="2434" y="391"/>
                    <a:pt x="2437" y="417"/>
                    <a:pt x="2445" y="442"/>
                  </a:cubicBezTo>
                  <a:cubicBezTo>
                    <a:pt x="2655" y="1024"/>
                    <a:pt x="2611" y="1670"/>
                    <a:pt x="2328" y="2220"/>
                  </a:cubicBezTo>
                  <a:cubicBezTo>
                    <a:pt x="2258" y="2356"/>
                    <a:pt x="2174" y="2483"/>
                    <a:pt x="2076" y="2601"/>
                  </a:cubicBezTo>
                  <a:cubicBezTo>
                    <a:pt x="2043" y="2640"/>
                    <a:pt x="1972" y="2748"/>
                    <a:pt x="1921" y="2759"/>
                  </a:cubicBezTo>
                  <a:cubicBezTo>
                    <a:pt x="1917" y="2760"/>
                    <a:pt x="1912" y="2761"/>
                    <a:pt x="1908" y="2761"/>
                  </a:cubicBezTo>
                  <a:cubicBezTo>
                    <a:pt x="1849" y="2761"/>
                    <a:pt x="1767" y="2689"/>
                    <a:pt x="1716" y="2665"/>
                  </a:cubicBezTo>
                  <a:cubicBezTo>
                    <a:pt x="1551" y="2587"/>
                    <a:pt x="1371" y="2548"/>
                    <a:pt x="1192" y="2548"/>
                  </a:cubicBezTo>
                  <a:cubicBezTo>
                    <a:pt x="1031" y="2548"/>
                    <a:pt x="870" y="2579"/>
                    <a:pt x="719" y="2643"/>
                  </a:cubicBezTo>
                  <a:cubicBezTo>
                    <a:pt x="383" y="2787"/>
                    <a:pt x="132" y="3086"/>
                    <a:pt x="35" y="3437"/>
                  </a:cubicBezTo>
                  <a:cubicBezTo>
                    <a:pt x="0" y="3557"/>
                    <a:pt x="100" y="3636"/>
                    <a:pt x="197" y="3636"/>
                  </a:cubicBezTo>
                  <a:cubicBezTo>
                    <a:pt x="261" y="3636"/>
                    <a:pt x="323" y="3601"/>
                    <a:pt x="346" y="3522"/>
                  </a:cubicBezTo>
                  <a:cubicBezTo>
                    <a:pt x="430" y="3220"/>
                    <a:pt x="667" y="2973"/>
                    <a:pt x="973" y="2895"/>
                  </a:cubicBezTo>
                  <a:cubicBezTo>
                    <a:pt x="1045" y="2877"/>
                    <a:pt x="1118" y="2868"/>
                    <a:pt x="1191" y="2868"/>
                  </a:cubicBezTo>
                  <a:cubicBezTo>
                    <a:pt x="1283" y="2868"/>
                    <a:pt x="1375" y="2882"/>
                    <a:pt x="1463" y="2911"/>
                  </a:cubicBezTo>
                  <a:cubicBezTo>
                    <a:pt x="1619" y="2957"/>
                    <a:pt x="1747" y="3088"/>
                    <a:pt x="1912" y="3088"/>
                  </a:cubicBezTo>
                  <a:cubicBezTo>
                    <a:pt x="1921" y="3088"/>
                    <a:pt x="1930" y="3087"/>
                    <a:pt x="1940" y="3086"/>
                  </a:cubicBezTo>
                  <a:cubicBezTo>
                    <a:pt x="2116" y="3070"/>
                    <a:pt x="2242" y="2908"/>
                    <a:pt x="2345" y="2780"/>
                  </a:cubicBezTo>
                  <a:cubicBezTo>
                    <a:pt x="2447" y="2652"/>
                    <a:pt x="2537" y="2514"/>
                    <a:pt x="2613" y="2369"/>
                  </a:cubicBezTo>
                  <a:cubicBezTo>
                    <a:pt x="2759" y="2081"/>
                    <a:pt x="2852" y="1767"/>
                    <a:pt x="2886" y="1444"/>
                  </a:cubicBezTo>
                  <a:cubicBezTo>
                    <a:pt x="2926" y="1077"/>
                    <a:pt x="2881" y="705"/>
                    <a:pt x="2756" y="357"/>
                  </a:cubicBezTo>
                  <a:cubicBezTo>
                    <a:pt x="2754" y="347"/>
                    <a:pt x="2749" y="338"/>
                    <a:pt x="2745" y="331"/>
                  </a:cubicBezTo>
                  <a:cubicBezTo>
                    <a:pt x="2810" y="327"/>
                    <a:pt x="2875" y="325"/>
                    <a:pt x="2941" y="325"/>
                  </a:cubicBezTo>
                  <a:cubicBezTo>
                    <a:pt x="3243" y="325"/>
                    <a:pt x="3544" y="372"/>
                    <a:pt x="3832" y="465"/>
                  </a:cubicBezTo>
                  <a:cubicBezTo>
                    <a:pt x="3850" y="471"/>
                    <a:pt x="3867" y="473"/>
                    <a:pt x="3884" y="473"/>
                  </a:cubicBezTo>
                  <a:cubicBezTo>
                    <a:pt x="4043" y="473"/>
                    <a:pt x="4097" y="212"/>
                    <a:pt x="3918" y="154"/>
                  </a:cubicBezTo>
                  <a:cubicBezTo>
                    <a:pt x="3600" y="50"/>
                    <a:pt x="3269" y="0"/>
                    <a:pt x="29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3"/>
            <p:cNvSpPr/>
            <p:nvPr/>
          </p:nvSpPr>
          <p:spPr>
            <a:xfrm>
              <a:off x="7307289" y="520850"/>
              <a:ext cx="807064" cy="563651"/>
            </a:xfrm>
            <a:custGeom>
              <a:avLst/>
              <a:gdLst/>
              <a:ahLst/>
              <a:cxnLst/>
              <a:rect l="l" t="t" r="r" b="b"/>
              <a:pathLst>
                <a:path w="28816" h="20125" extrusionOk="0">
                  <a:moveTo>
                    <a:pt x="10155" y="0"/>
                  </a:moveTo>
                  <a:cubicBezTo>
                    <a:pt x="6064" y="0"/>
                    <a:pt x="2187" y="1858"/>
                    <a:pt x="1" y="7113"/>
                  </a:cubicBezTo>
                  <a:cubicBezTo>
                    <a:pt x="1" y="7113"/>
                    <a:pt x="7733" y="4455"/>
                    <a:pt x="8485" y="3236"/>
                  </a:cubicBezTo>
                  <a:lnTo>
                    <a:pt x="11031" y="1293"/>
                  </a:lnTo>
                  <a:lnTo>
                    <a:pt x="11031" y="1293"/>
                  </a:lnTo>
                  <a:cubicBezTo>
                    <a:pt x="11031" y="1293"/>
                    <a:pt x="9172" y="6815"/>
                    <a:pt x="13976" y="9750"/>
                  </a:cubicBezTo>
                  <a:lnTo>
                    <a:pt x="13976" y="6120"/>
                  </a:lnTo>
                  <a:cubicBezTo>
                    <a:pt x="13976" y="6120"/>
                    <a:pt x="17123" y="9739"/>
                    <a:pt x="19753" y="11387"/>
                  </a:cubicBezTo>
                  <a:cubicBezTo>
                    <a:pt x="22382" y="13033"/>
                    <a:pt x="23755" y="15714"/>
                    <a:pt x="24723" y="19169"/>
                  </a:cubicBezTo>
                  <a:cubicBezTo>
                    <a:pt x="24723" y="19169"/>
                    <a:pt x="25046" y="19050"/>
                    <a:pt x="25493" y="19050"/>
                  </a:cubicBezTo>
                  <a:cubicBezTo>
                    <a:pt x="26064" y="19050"/>
                    <a:pt x="26835" y="19243"/>
                    <a:pt x="27392" y="20125"/>
                  </a:cubicBezTo>
                  <a:cubicBezTo>
                    <a:pt x="27392" y="20125"/>
                    <a:pt x="28815" y="12033"/>
                    <a:pt x="24612" y="6786"/>
                  </a:cubicBezTo>
                  <a:cubicBezTo>
                    <a:pt x="22150" y="3713"/>
                    <a:pt x="15939" y="0"/>
                    <a:pt x="10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73"/>
            <p:cNvSpPr/>
            <p:nvPr/>
          </p:nvSpPr>
          <p:spPr>
            <a:xfrm>
              <a:off x="7937906" y="488389"/>
              <a:ext cx="229577" cy="224340"/>
            </a:xfrm>
            <a:custGeom>
              <a:avLst/>
              <a:gdLst/>
              <a:ahLst/>
              <a:cxnLst/>
              <a:rect l="l" t="t" r="r" b="b"/>
              <a:pathLst>
                <a:path w="8197" h="8010" extrusionOk="0">
                  <a:moveTo>
                    <a:pt x="7480" y="1"/>
                  </a:moveTo>
                  <a:cubicBezTo>
                    <a:pt x="7443" y="1"/>
                    <a:pt x="7406" y="15"/>
                    <a:pt x="7375" y="38"/>
                  </a:cubicBezTo>
                  <a:cubicBezTo>
                    <a:pt x="7361" y="34"/>
                    <a:pt x="7347" y="32"/>
                    <a:pt x="7334" y="32"/>
                  </a:cubicBezTo>
                  <a:cubicBezTo>
                    <a:pt x="7295" y="32"/>
                    <a:pt x="7257" y="47"/>
                    <a:pt x="7228" y="74"/>
                  </a:cubicBezTo>
                  <a:cubicBezTo>
                    <a:pt x="5283" y="1798"/>
                    <a:pt x="3406" y="3592"/>
                    <a:pt x="1595" y="5460"/>
                  </a:cubicBezTo>
                  <a:cubicBezTo>
                    <a:pt x="1089" y="5980"/>
                    <a:pt x="591" y="6506"/>
                    <a:pt x="97" y="7037"/>
                  </a:cubicBezTo>
                  <a:cubicBezTo>
                    <a:pt x="1" y="7140"/>
                    <a:pt x="77" y="7279"/>
                    <a:pt x="178" y="7310"/>
                  </a:cubicBezTo>
                  <a:cubicBezTo>
                    <a:pt x="297" y="7612"/>
                    <a:pt x="530" y="7856"/>
                    <a:pt x="825" y="7991"/>
                  </a:cubicBezTo>
                  <a:cubicBezTo>
                    <a:pt x="852" y="8003"/>
                    <a:pt x="881" y="8010"/>
                    <a:pt x="910" y="8010"/>
                  </a:cubicBezTo>
                  <a:cubicBezTo>
                    <a:pt x="920" y="8010"/>
                    <a:pt x="930" y="8009"/>
                    <a:pt x="940" y="8007"/>
                  </a:cubicBezTo>
                  <a:cubicBezTo>
                    <a:pt x="980" y="8006"/>
                    <a:pt x="1018" y="7987"/>
                    <a:pt x="1046" y="7956"/>
                  </a:cubicBezTo>
                  <a:cubicBezTo>
                    <a:pt x="1148" y="7847"/>
                    <a:pt x="1251" y="7737"/>
                    <a:pt x="1352" y="7627"/>
                  </a:cubicBezTo>
                  <a:lnTo>
                    <a:pt x="7332" y="1635"/>
                  </a:lnTo>
                  <a:lnTo>
                    <a:pt x="7757" y="1209"/>
                  </a:lnTo>
                  <a:lnTo>
                    <a:pt x="7969" y="997"/>
                  </a:lnTo>
                  <a:cubicBezTo>
                    <a:pt x="8031" y="935"/>
                    <a:pt x="8104" y="872"/>
                    <a:pt x="8135" y="786"/>
                  </a:cubicBezTo>
                  <a:cubicBezTo>
                    <a:pt x="8197" y="609"/>
                    <a:pt x="8063" y="456"/>
                    <a:pt x="7950" y="334"/>
                  </a:cubicBezTo>
                  <a:cubicBezTo>
                    <a:pt x="7834" y="212"/>
                    <a:pt x="7701" y="108"/>
                    <a:pt x="7558" y="22"/>
                  </a:cubicBezTo>
                  <a:cubicBezTo>
                    <a:pt x="7532" y="7"/>
                    <a:pt x="7506" y="1"/>
                    <a:pt x="7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73"/>
            <p:cNvSpPr/>
            <p:nvPr/>
          </p:nvSpPr>
          <p:spPr>
            <a:xfrm>
              <a:off x="8106455" y="449543"/>
              <a:ext cx="103460" cy="94245"/>
            </a:xfrm>
            <a:custGeom>
              <a:avLst/>
              <a:gdLst/>
              <a:ahLst/>
              <a:cxnLst/>
              <a:rect l="l" t="t" r="r" b="b"/>
              <a:pathLst>
                <a:path w="3694" h="3365" extrusionOk="0">
                  <a:moveTo>
                    <a:pt x="1847" y="1"/>
                  </a:moveTo>
                  <a:cubicBezTo>
                    <a:pt x="1416" y="1"/>
                    <a:pt x="986" y="165"/>
                    <a:pt x="658" y="493"/>
                  </a:cubicBezTo>
                  <a:cubicBezTo>
                    <a:pt x="1" y="1150"/>
                    <a:pt x="1" y="2215"/>
                    <a:pt x="658" y="2872"/>
                  </a:cubicBezTo>
                  <a:cubicBezTo>
                    <a:pt x="986" y="3201"/>
                    <a:pt x="1416" y="3365"/>
                    <a:pt x="1847" y="3365"/>
                  </a:cubicBezTo>
                  <a:cubicBezTo>
                    <a:pt x="2277" y="3365"/>
                    <a:pt x="2708" y="3201"/>
                    <a:pt x="3036" y="2872"/>
                  </a:cubicBezTo>
                  <a:cubicBezTo>
                    <a:pt x="3693" y="2215"/>
                    <a:pt x="3693" y="1150"/>
                    <a:pt x="3036" y="493"/>
                  </a:cubicBezTo>
                  <a:cubicBezTo>
                    <a:pt x="2708" y="165"/>
                    <a:pt x="2277" y="1"/>
                    <a:pt x="18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F142513-D300-48F8-A8FC-9EACB7858FD9}"/>
              </a:ext>
            </a:extLst>
          </p:cNvPr>
          <p:cNvSpPr txBox="1"/>
          <p:nvPr/>
        </p:nvSpPr>
        <p:spPr>
          <a:xfrm flipH="1">
            <a:off x="1789379" y="338870"/>
            <a:ext cx="59542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ngăn</a:t>
            </a:r>
            <a:r>
              <a:rPr lang="en-US" sz="3200" b="1" dirty="0"/>
              <a:t> </a:t>
            </a:r>
            <a:r>
              <a:rPr lang="en-US" sz="3200" b="1" dirty="0" err="1"/>
              <a:t>nắp</a:t>
            </a:r>
            <a:endParaRPr lang="en-US" sz="32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giúp</a:t>
            </a:r>
            <a:r>
              <a:rPr lang="en-US" sz="3200" b="1" dirty="0"/>
              <a:t> </a:t>
            </a:r>
            <a:r>
              <a:rPr lang="en-US" sz="3200" b="1" dirty="0" err="1"/>
              <a:t>đỡ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mẹ</a:t>
            </a:r>
            <a:endParaRPr lang="en-US" sz="32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trang</a:t>
            </a:r>
            <a:r>
              <a:rPr lang="en-US" sz="3200" b="1" dirty="0"/>
              <a:t> </a:t>
            </a:r>
            <a:r>
              <a:rPr lang="en-US" sz="3200" b="1" dirty="0" err="1"/>
              <a:t>phục</a:t>
            </a:r>
            <a:r>
              <a:rPr lang="en-US" sz="3200" b="1" dirty="0"/>
              <a:t> </a:t>
            </a:r>
            <a:r>
              <a:rPr lang="en-US" sz="3200" b="1" dirty="0" err="1"/>
              <a:t>sạch</a:t>
            </a:r>
            <a:r>
              <a:rPr lang="en-US" sz="3200" b="1" dirty="0"/>
              <a:t> </a:t>
            </a:r>
            <a:r>
              <a:rPr lang="en-US" sz="3200" b="1" dirty="0" err="1"/>
              <a:t>sẽ</a:t>
            </a:r>
            <a:r>
              <a:rPr lang="en-US" sz="3200" b="1" dirty="0"/>
              <a:t>, </a:t>
            </a:r>
            <a:r>
              <a:rPr lang="en-US" sz="3200" b="1" dirty="0" err="1"/>
              <a:t>gọn</a:t>
            </a:r>
            <a:r>
              <a:rPr lang="en-US" sz="3200" b="1" dirty="0"/>
              <a:t> </a:t>
            </a:r>
            <a:r>
              <a:rPr lang="en-US" sz="3200" b="1" dirty="0" err="1"/>
              <a:t>gàng</a:t>
            </a:r>
            <a:endParaRPr lang="en-US" sz="3200" b="1" dirty="0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D787FC5F-AB74-4ECC-8357-8F040085B304}"/>
              </a:ext>
            </a:extLst>
          </p:cNvPr>
          <p:cNvSpPr/>
          <p:nvPr/>
        </p:nvSpPr>
        <p:spPr>
          <a:xfrm>
            <a:off x="744052" y="2745782"/>
            <a:ext cx="6418403" cy="1795793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Nhắc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dọn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đồ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sẽ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trang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gọn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giúp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mẹ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luôn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yêu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</a:t>
            </a:r>
            <a:r>
              <a:rPr lang="vi-VN" sz="2800" b="1" dirty="0">
                <a:solidFill>
                  <a:srgbClr val="FF0000"/>
                </a:solidFill>
              </a:rPr>
              <a:t>ư</a:t>
            </a:r>
            <a:r>
              <a:rPr lang="en-US" sz="2800" b="1" dirty="0" err="1">
                <a:solidFill>
                  <a:srgbClr val="FF0000"/>
                </a:solidFill>
              </a:rPr>
              <a:t>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mẹ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830F66A-3A63-43B8-838E-86F11E5F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29" y="31747"/>
            <a:ext cx="3626292" cy="17607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64141B-05D1-406D-9A93-EB15ABD25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0" y="1622079"/>
            <a:ext cx="3626291" cy="1728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E79BF8-DFDA-4BB7-948B-0FF0F469E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0" y="3596537"/>
            <a:ext cx="3803710" cy="1546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3E898C-9742-4AEC-9D80-1CF3C5105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817" y="0"/>
            <a:ext cx="3975512" cy="16385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A756E0-474E-44DD-8399-FCFC9FD84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359" y="1586089"/>
            <a:ext cx="3975512" cy="18173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FB8ED6-5E00-4413-9B18-45BE8F29E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817" y="3351043"/>
            <a:ext cx="4199744" cy="17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36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2" name="Google Shape;2072;p67"/>
          <p:cNvGrpSpPr/>
          <p:nvPr/>
        </p:nvGrpSpPr>
        <p:grpSpPr>
          <a:xfrm>
            <a:off x="-146645" y="323850"/>
            <a:ext cx="1251546" cy="1000782"/>
            <a:chOff x="7256555" y="135035"/>
            <a:chExt cx="890664" cy="690423"/>
          </a:xfrm>
        </p:grpSpPr>
        <p:sp>
          <p:nvSpPr>
            <p:cNvPr id="2073" name="Google Shape;2073;p67"/>
            <p:cNvSpPr/>
            <p:nvPr/>
          </p:nvSpPr>
          <p:spPr>
            <a:xfrm>
              <a:off x="7256555" y="135035"/>
              <a:ext cx="890664" cy="690423"/>
            </a:xfrm>
            <a:custGeom>
              <a:avLst/>
              <a:gdLst/>
              <a:ahLst/>
              <a:cxnLst/>
              <a:rect l="l" t="t" r="r" b="b"/>
              <a:pathLst>
                <a:path w="29828" h="23122" extrusionOk="0">
                  <a:moveTo>
                    <a:pt x="20344" y="3163"/>
                  </a:moveTo>
                  <a:cubicBezTo>
                    <a:pt x="20366" y="3217"/>
                    <a:pt x="20387" y="3271"/>
                    <a:pt x="20404" y="3326"/>
                  </a:cubicBezTo>
                  <a:cubicBezTo>
                    <a:pt x="20387" y="3344"/>
                    <a:pt x="20368" y="3359"/>
                    <a:pt x="20349" y="3375"/>
                  </a:cubicBezTo>
                  <a:cubicBezTo>
                    <a:pt x="20347" y="3341"/>
                    <a:pt x="20346" y="3307"/>
                    <a:pt x="20341" y="3273"/>
                  </a:cubicBezTo>
                  <a:cubicBezTo>
                    <a:pt x="20337" y="3245"/>
                    <a:pt x="20334" y="3218"/>
                    <a:pt x="20328" y="3191"/>
                  </a:cubicBezTo>
                  <a:cubicBezTo>
                    <a:pt x="20334" y="3182"/>
                    <a:pt x="20338" y="3173"/>
                    <a:pt x="20344" y="3163"/>
                  </a:cubicBezTo>
                  <a:close/>
                  <a:moveTo>
                    <a:pt x="15475" y="1"/>
                  </a:moveTo>
                  <a:cubicBezTo>
                    <a:pt x="15313" y="1"/>
                    <a:pt x="15151" y="21"/>
                    <a:pt x="14993" y="60"/>
                  </a:cubicBezTo>
                  <a:cubicBezTo>
                    <a:pt x="14903" y="84"/>
                    <a:pt x="14815" y="115"/>
                    <a:pt x="14729" y="152"/>
                  </a:cubicBezTo>
                  <a:cubicBezTo>
                    <a:pt x="14526" y="101"/>
                    <a:pt x="14317" y="75"/>
                    <a:pt x="14108" y="75"/>
                  </a:cubicBezTo>
                  <a:cubicBezTo>
                    <a:pt x="14011" y="75"/>
                    <a:pt x="13914" y="80"/>
                    <a:pt x="13817" y="92"/>
                  </a:cubicBezTo>
                  <a:cubicBezTo>
                    <a:pt x="13484" y="129"/>
                    <a:pt x="13162" y="234"/>
                    <a:pt x="12873" y="402"/>
                  </a:cubicBezTo>
                  <a:cubicBezTo>
                    <a:pt x="12843" y="419"/>
                    <a:pt x="12817" y="439"/>
                    <a:pt x="12787" y="457"/>
                  </a:cubicBezTo>
                  <a:cubicBezTo>
                    <a:pt x="12656" y="433"/>
                    <a:pt x="12523" y="421"/>
                    <a:pt x="12389" y="419"/>
                  </a:cubicBezTo>
                  <a:cubicBezTo>
                    <a:pt x="12384" y="419"/>
                    <a:pt x="12379" y="419"/>
                    <a:pt x="12374" y="419"/>
                  </a:cubicBezTo>
                  <a:cubicBezTo>
                    <a:pt x="12124" y="419"/>
                    <a:pt x="11874" y="456"/>
                    <a:pt x="11634" y="529"/>
                  </a:cubicBezTo>
                  <a:cubicBezTo>
                    <a:pt x="11389" y="602"/>
                    <a:pt x="11158" y="716"/>
                    <a:pt x="10948" y="865"/>
                  </a:cubicBezTo>
                  <a:cubicBezTo>
                    <a:pt x="10804" y="876"/>
                    <a:pt x="10663" y="906"/>
                    <a:pt x="10525" y="952"/>
                  </a:cubicBezTo>
                  <a:cubicBezTo>
                    <a:pt x="10435" y="983"/>
                    <a:pt x="10346" y="1022"/>
                    <a:pt x="10258" y="1065"/>
                  </a:cubicBezTo>
                  <a:lnTo>
                    <a:pt x="9389" y="1494"/>
                  </a:lnTo>
                  <a:cubicBezTo>
                    <a:pt x="9236" y="1568"/>
                    <a:pt x="9094" y="1660"/>
                    <a:pt x="8963" y="1770"/>
                  </a:cubicBezTo>
                  <a:cubicBezTo>
                    <a:pt x="8950" y="1774"/>
                    <a:pt x="8935" y="1777"/>
                    <a:pt x="8920" y="1782"/>
                  </a:cubicBezTo>
                  <a:cubicBezTo>
                    <a:pt x="8700" y="1848"/>
                    <a:pt x="8493" y="1954"/>
                    <a:pt x="8310" y="2092"/>
                  </a:cubicBezTo>
                  <a:cubicBezTo>
                    <a:pt x="8179" y="2190"/>
                    <a:pt x="8065" y="2305"/>
                    <a:pt x="7967" y="2435"/>
                  </a:cubicBezTo>
                  <a:cubicBezTo>
                    <a:pt x="7832" y="2494"/>
                    <a:pt x="7706" y="2570"/>
                    <a:pt x="7590" y="2659"/>
                  </a:cubicBezTo>
                  <a:cubicBezTo>
                    <a:pt x="7473" y="2746"/>
                    <a:pt x="7368" y="2849"/>
                    <a:pt x="7276" y="2961"/>
                  </a:cubicBezTo>
                  <a:cubicBezTo>
                    <a:pt x="7127" y="3022"/>
                    <a:pt x="6988" y="3102"/>
                    <a:pt x="6860" y="3199"/>
                  </a:cubicBezTo>
                  <a:cubicBezTo>
                    <a:pt x="6685" y="3334"/>
                    <a:pt x="6534" y="3497"/>
                    <a:pt x="6414" y="3681"/>
                  </a:cubicBezTo>
                  <a:cubicBezTo>
                    <a:pt x="6365" y="3755"/>
                    <a:pt x="6320" y="3832"/>
                    <a:pt x="6282" y="3912"/>
                  </a:cubicBezTo>
                  <a:cubicBezTo>
                    <a:pt x="5473" y="4364"/>
                    <a:pt x="5126" y="5344"/>
                    <a:pt x="5467" y="6205"/>
                  </a:cubicBezTo>
                  <a:lnTo>
                    <a:pt x="6031" y="7621"/>
                  </a:lnTo>
                  <a:cubicBezTo>
                    <a:pt x="6145" y="7913"/>
                    <a:pt x="6301" y="8149"/>
                    <a:pt x="6509" y="8339"/>
                  </a:cubicBezTo>
                  <a:cubicBezTo>
                    <a:pt x="6558" y="8385"/>
                    <a:pt x="6611" y="8426"/>
                    <a:pt x="6666" y="8466"/>
                  </a:cubicBezTo>
                  <a:cubicBezTo>
                    <a:pt x="6574" y="8682"/>
                    <a:pt x="6489" y="8892"/>
                    <a:pt x="6417" y="9097"/>
                  </a:cubicBezTo>
                  <a:cubicBezTo>
                    <a:pt x="5269" y="8516"/>
                    <a:pt x="4364" y="8237"/>
                    <a:pt x="3601" y="8237"/>
                  </a:cubicBezTo>
                  <a:cubicBezTo>
                    <a:pt x="3311" y="8237"/>
                    <a:pt x="3042" y="8277"/>
                    <a:pt x="2789" y="8357"/>
                  </a:cubicBezTo>
                  <a:cubicBezTo>
                    <a:pt x="1778" y="8674"/>
                    <a:pt x="493" y="9591"/>
                    <a:pt x="198" y="11130"/>
                  </a:cubicBezTo>
                  <a:cubicBezTo>
                    <a:pt x="0" y="12163"/>
                    <a:pt x="330" y="13058"/>
                    <a:pt x="803" y="13764"/>
                  </a:cubicBezTo>
                  <a:cubicBezTo>
                    <a:pt x="241" y="14694"/>
                    <a:pt x="33" y="15955"/>
                    <a:pt x="787" y="17401"/>
                  </a:cubicBezTo>
                  <a:cubicBezTo>
                    <a:pt x="1317" y="18417"/>
                    <a:pt x="2032" y="18895"/>
                    <a:pt x="2631" y="19116"/>
                  </a:cubicBezTo>
                  <a:cubicBezTo>
                    <a:pt x="2585" y="19543"/>
                    <a:pt x="2608" y="19974"/>
                    <a:pt x="2698" y="20394"/>
                  </a:cubicBezTo>
                  <a:cubicBezTo>
                    <a:pt x="2907" y="21342"/>
                    <a:pt x="3479" y="22121"/>
                    <a:pt x="4347" y="22648"/>
                  </a:cubicBezTo>
                  <a:cubicBezTo>
                    <a:pt x="4905" y="22986"/>
                    <a:pt x="5468" y="23121"/>
                    <a:pt x="6013" y="23121"/>
                  </a:cubicBezTo>
                  <a:cubicBezTo>
                    <a:pt x="7417" y="23121"/>
                    <a:pt x="8703" y="22220"/>
                    <a:pt x="9462" y="21553"/>
                  </a:cubicBezTo>
                  <a:cubicBezTo>
                    <a:pt x="9812" y="21241"/>
                    <a:pt x="10144" y="20912"/>
                    <a:pt x="10457" y="20563"/>
                  </a:cubicBezTo>
                  <a:cubicBezTo>
                    <a:pt x="10782" y="20713"/>
                    <a:pt x="11116" y="20846"/>
                    <a:pt x="11456" y="20964"/>
                  </a:cubicBezTo>
                  <a:cubicBezTo>
                    <a:pt x="12692" y="21390"/>
                    <a:pt x="14028" y="21605"/>
                    <a:pt x="15397" y="21605"/>
                  </a:cubicBezTo>
                  <a:cubicBezTo>
                    <a:pt x="16106" y="21605"/>
                    <a:pt x="16825" y="21547"/>
                    <a:pt x="17543" y="21431"/>
                  </a:cubicBezTo>
                  <a:cubicBezTo>
                    <a:pt x="19945" y="21042"/>
                    <a:pt x="21959" y="19784"/>
                    <a:pt x="23368" y="17791"/>
                  </a:cubicBezTo>
                  <a:cubicBezTo>
                    <a:pt x="23974" y="16929"/>
                    <a:pt x="24443" y="15979"/>
                    <a:pt x="24760" y="14976"/>
                  </a:cubicBezTo>
                  <a:cubicBezTo>
                    <a:pt x="25243" y="15073"/>
                    <a:pt x="25778" y="15142"/>
                    <a:pt x="26320" y="15142"/>
                  </a:cubicBezTo>
                  <a:cubicBezTo>
                    <a:pt x="26879" y="15142"/>
                    <a:pt x="27445" y="15068"/>
                    <a:pt x="27968" y="14875"/>
                  </a:cubicBezTo>
                  <a:cubicBezTo>
                    <a:pt x="28735" y="14592"/>
                    <a:pt x="29277" y="13997"/>
                    <a:pt x="29455" y="13243"/>
                  </a:cubicBezTo>
                  <a:cubicBezTo>
                    <a:pt x="29687" y="12264"/>
                    <a:pt x="29243" y="11231"/>
                    <a:pt x="28684" y="10390"/>
                  </a:cubicBezTo>
                  <a:cubicBezTo>
                    <a:pt x="28706" y="10358"/>
                    <a:pt x="28727" y="10329"/>
                    <a:pt x="28747" y="10298"/>
                  </a:cubicBezTo>
                  <a:cubicBezTo>
                    <a:pt x="29584" y="9121"/>
                    <a:pt x="29828" y="7834"/>
                    <a:pt x="29431" y="6675"/>
                  </a:cubicBezTo>
                  <a:cubicBezTo>
                    <a:pt x="29160" y="5882"/>
                    <a:pt x="28624" y="5284"/>
                    <a:pt x="27881" y="4947"/>
                  </a:cubicBezTo>
                  <a:cubicBezTo>
                    <a:pt x="27657" y="4846"/>
                    <a:pt x="27421" y="4772"/>
                    <a:pt x="27179" y="4724"/>
                  </a:cubicBezTo>
                  <a:cubicBezTo>
                    <a:pt x="27339" y="3752"/>
                    <a:pt x="27246" y="3006"/>
                    <a:pt x="26901" y="2415"/>
                  </a:cubicBezTo>
                  <a:cubicBezTo>
                    <a:pt x="26548" y="1811"/>
                    <a:pt x="25943" y="1420"/>
                    <a:pt x="25238" y="1342"/>
                  </a:cubicBezTo>
                  <a:cubicBezTo>
                    <a:pt x="25158" y="1334"/>
                    <a:pt x="25055" y="1322"/>
                    <a:pt x="24926" y="1322"/>
                  </a:cubicBezTo>
                  <a:cubicBezTo>
                    <a:pt x="24275" y="1322"/>
                    <a:pt x="22984" y="1615"/>
                    <a:pt x="20911" y="4027"/>
                  </a:cubicBezTo>
                  <a:cubicBezTo>
                    <a:pt x="20927" y="3950"/>
                    <a:pt x="20939" y="3871"/>
                    <a:pt x="20945" y="3794"/>
                  </a:cubicBezTo>
                  <a:cubicBezTo>
                    <a:pt x="20976" y="3714"/>
                    <a:pt x="21002" y="3631"/>
                    <a:pt x="21022" y="3549"/>
                  </a:cubicBezTo>
                  <a:lnTo>
                    <a:pt x="21211" y="2791"/>
                  </a:lnTo>
                  <a:cubicBezTo>
                    <a:pt x="21237" y="2690"/>
                    <a:pt x="21255" y="2589"/>
                    <a:pt x="21267" y="2486"/>
                  </a:cubicBezTo>
                  <a:cubicBezTo>
                    <a:pt x="21289" y="2267"/>
                    <a:pt x="21270" y="2047"/>
                    <a:pt x="21212" y="1835"/>
                  </a:cubicBezTo>
                  <a:cubicBezTo>
                    <a:pt x="21094" y="1394"/>
                    <a:pt x="20804" y="1019"/>
                    <a:pt x="20408" y="792"/>
                  </a:cubicBezTo>
                  <a:cubicBezTo>
                    <a:pt x="20240" y="695"/>
                    <a:pt x="20058" y="623"/>
                    <a:pt x="19869" y="578"/>
                  </a:cubicBezTo>
                  <a:cubicBezTo>
                    <a:pt x="19746" y="547"/>
                    <a:pt x="19622" y="526"/>
                    <a:pt x="19495" y="517"/>
                  </a:cubicBezTo>
                  <a:cubicBezTo>
                    <a:pt x="19452" y="500"/>
                    <a:pt x="19408" y="483"/>
                    <a:pt x="19363" y="468"/>
                  </a:cubicBezTo>
                  <a:cubicBezTo>
                    <a:pt x="19271" y="440"/>
                    <a:pt x="19179" y="418"/>
                    <a:pt x="19084" y="402"/>
                  </a:cubicBezTo>
                  <a:lnTo>
                    <a:pt x="18129" y="228"/>
                  </a:lnTo>
                  <a:cubicBezTo>
                    <a:pt x="18004" y="205"/>
                    <a:pt x="17876" y="192"/>
                    <a:pt x="17749" y="192"/>
                  </a:cubicBezTo>
                  <a:cubicBezTo>
                    <a:pt x="17723" y="192"/>
                    <a:pt x="17697" y="193"/>
                    <a:pt x="17672" y="194"/>
                  </a:cubicBezTo>
                  <a:cubicBezTo>
                    <a:pt x="17495" y="135"/>
                    <a:pt x="17311" y="99"/>
                    <a:pt x="17124" y="90"/>
                  </a:cubicBezTo>
                  <a:cubicBezTo>
                    <a:pt x="17079" y="87"/>
                    <a:pt x="17034" y="85"/>
                    <a:pt x="16990" y="85"/>
                  </a:cubicBezTo>
                  <a:cubicBezTo>
                    <a:pt x="16774" y="85"/>
                    <a:pt x="16560" y="121"/>
                    <a:pt x="16356" y="191"/>
                  </a:cubicBezTo>
                  <a:cubicBezTo>
                    <a:pt x="16315" y="173"/>
                    <a:pt x="16275" y="155"/>
                    <a:pt x="16235" y="139"/>
                  </a:cubicBezTo>
                  <a:cubicBezTo>
                    <a:pt x="16037" y="60"/>
                    <a:pt x="15826" y="16"/>
                    <a:pt x="15612" y="5"/>
                  </a:cubicBezTo>
                  <a:cubicBezTo>
                    <a:pt x="15567" y="2"/>
                    <a:pt x="15521" y="1"/>
                    <a:pt x="154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7"/>
            <p:cNvSpPr/>
            <p:nvPr/>
          </p:nvSpPr>
          <p:spPr>
            <a:xfrm>
              <a:off x="7276919" y="223122"/>
              <a:ext cx="842201" cy="553724"/>
            </a:xfrm>
            <a:custGeom>
              <a:avLst/>
              <a:gdLst/>
              <a:ahLst/>
              <a:cxnLst/>
              <a:rect l="l" t="t" r="r" b="b"/>
              <a:pathLst>
                <a:path w="28205" h="18544" extrusionOk="0">
                  <a:moveTo>
                    <a:pt x="24293" y="1"/>
                  </a:moveTo>
                  <a:cubicBezTo>
                    <a:pt x="22915" y="1"/>
                    <a:pt x="20428" y="3438"/>
                    <a:pt x="20428" y="3438"/>
                  </a:cubicBezTo>
                  <a:cubicBezTo>
                    <a:pt x="20428" y="3438"/>
                    <a:pt x="17883" y="1564"/>
                    <a:pt x="14562" y="1564"/>
                  </a:cubicBezTo>
                  <a:cubicBezTo>
                    <a:pt x="13681" y="1564"/>
                    <a:pt x="12746" y="1696"/>
                    <a:pt x="11789" y="2029"/>
                  </a:cubicBezTo>
                  <a:cubicBezTo>
                    <a:pt x="7221" y="3620"/>
                    <a:pt x="6790" y="8644"/>
                    <a:pt x="6790" y="8644"/>
                  </a:cubicBezTo>
                  <a:cubicBezTo>
                    <a:pt x="6790" y="8644"/>
                    <a:pt x="4243" y="6910"/>
                    <a:pt x="2918" y="6910"/>
                  </a:cubicBezTo>
                  <a:cubicBezTo>
                    <a:pt x="2799" y="6910"/>
                    <a:pt x="2690" y="6924"/>
                    <a:pt x="2593" y="6954"/>
                  </a:cubicBezTo>
                  <a:cubicBezTo>
                    <a:pt x="1420" y="7324"/>
                    <a:pt x="1" y="8935"/>
                    <a:pt x="2345" y="10845"/>
                  </a:cubicBezTo>
                  <a:cubicBezTo>
                    <a:pt x="2345" y="10845"/>
                    <a:pt x="556" y="11805"/>
                    <a:pt x="1544" y="13698"/>
                  </a:cubicBezTo>
                  <a:cubicBezTo>
                    <a:pt x="1963" y="14503"/>
                    <a:pt x="2527" y="14734"/>
                    <a:pt x="3037" y="14734"/>
                  </a:cubicBezTo>
                  <a:cubicBezTo>
                    <a:pt x="3728" y="14734"/>
                    <a:pt x="4320" y="14310"/>
                    <a:pt x="4320" y="14310"/>
                  </a:cubicBezTo>
                  <a:lnTo>
                    <a:pt x="4320" y="14310"/>
                  </a:lnTo>
                  <a:cubicBezTo>
                    <a:pt x="4320" y="14310"/>
                    <a:pt x="2470" y="17073"/>
                    <a:pt x="4506" y="18307"/>
                  </a:cubicBezTo>
                  <a:cubicBezTo>
                    <a:pt x="4778" y="18472"/>
                    <a:pt x="5064" y="18543"/>
                    <a:pt x="5355" y="18543"/>
                  </a:cubicBezTo>
                  <a:cubicBezTo>
                    <a:pt x="7250" y="18543"/>
                    <a:pt x="9382" y="15531"/>
                    <a:pt x="9382" y="15531"/>
                  </a:cubicBezTo>
                  <a:cubicBezTo>
                    <a:pt x="9382" y="15531"/>
                    <a:pt x="11346" y="17032"/>
                    <a:pt x="14705" y="17032"/>
                  </a:cubicBezTo>
                  <a:cubicBezTo>
                    <a:pt x="15295" y="17032"/>
                    <a:pt x="15929" y="16986"/>
                    <a:pt x="16602" y="16877"/>
                  </a:cubicBezTo>
                  <a:cubicBezTo>
                    <a:pt x="21107" y="16148"/>
                    <a:pt x="22712" y="11976"/>
                    <a:pt x="22836" y="9971"/>
                  </a:cubicBezTo>
                  <a:cubicBezTo>
                    <a:pt x="22836" y="9971"/>
                    <a:pt x="24305" y="10568"/>
                    <a:pt x="25654" y="10568"/>
                  </a:cubicBezTo>
                  <a:cubicBezTo>
                    <a:pt x="26032" y="10568"/>
                    <a:pt x="26400" y="10521"/>
                    <a:pt x="26724" y="10401"/>
                  </a:cubicBezTo>
                  <a:cubicBezTo>
                    <a:pt x="28205" y="9854"/>
                    <a:pt x="25859" y="7350"/>
                    <a:pt x="25859" y="7350"/>
                  </a:cubicBezTo>
                  <a:cubicBezTo>
                    <a:pt x="25859" y="7350"/>
                    <a:pt x="27766" y="5867"/>
                    <a:pt x="27214" y="4251"/>
                  </a:cubicBezTo>
                  <a:cubicBezTo>
                    <a:pt x="26965" y="3524"/>
                    <a:pt x="26342" y="3324"/>
                    <a:pt x="25732" y="3324"/>
                  </a:cubicBezTo>
                  <a:cubicBezTo>
                    <a:pt x="24984" y="3324"/>
                    <a:pt x="24255" y="3625"/>
                    <a:pt x="24255" y="3625"/>
                  </a:cubicBezTo>
                  <a:cubicBezTo>
                    <a:pt x="24255" y="3625"/>
                    <a:pt x="25736" y="155"/>
                    <a:pt x="24378" y="5"/>
                  </a:cubicBezTo>
                  <a:cubicBezTo>
                    <a:pt x="24350" y="2"/>
                    <a:pt x="24322" y="1"/>
                    <a:pt x="24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7"/>
            <p:cNvSpPr/>
            <p:nvPr/>
          </p:nvSpPr>
          <p:spPr>
            <a:xfrm>
              <a:off x="7884809" y="323392"/>
              <a:ext cx="142641" cy="193612"/>
            </a:xfrm>
            <a:custGeom>
              <a:avLst/>
              <a:gdLst/>
              <a:ahLst/>
              <a:cxnLst/>
              <a:rect l="l" t="t" r="r" b="b"/>
              <a:pathLst>
                <a:path w="4777" h="6484" extrusionOk="0">
                  <a:moveTo>
                    <a:pt x="159" y="1"/>
                  </a:moveTo>
                  <a:cubicBezTo>
                    <a:pt x="77" y="1"/>
                    <a:pt x="0" y="117"/>
                    <a:pt x="70" y="206"/>
                  </a:cubicBezTo>
                  <a:cubicBezTo>
                    <a:pt x="1152" y="1571"/>
                    <a:pt x="1895" y="3196"/>
                    <a:pt x="2235" y="4904"/>
                  </a:cubicBezTo>
                  <a:cubicBezTo>
                    <a:pt x="2330" y="5389"/>
                    <a:pt x="2392" y="5878"/>
                    <a:pt x="2422" y="6373"/>
                  </a:cubicBezTo>
                  <a:cubicBezTo>
                    <a:pt x="2426" y="6447"/>
                    <a:pt x="2486" y="6484"/>
                    <a:pt x="2544" y="6484"/>
                  </a:cubicBezTo>
                  <a:cubicBezTo>
                    <a:pt x="2602" y="6484"/>
                    <a:pt x="2658" y="6447"/>
                    <a:pt x="2653" y="6373"/>
                  </a:cubicBezTo>
                  <a:cubicBezTo>
                    <a:pt x="2610" y="5648"/>
                    <a:pt x="2497" y="4932"/>
                    <a:pt x="2316" y="4231"/>
                  </a:cubicBezTo>
                  <a:lnTo>
                    <a:pt x="3376" y="4030"/>
                  </a:lnTo>
                  <a:cubicBezTo>
                    <a:pt x="3513" y="4004"/>
                    <a:pt x="3466" y="3805"/>
                    <a:pt x="3338" y="3805"/>
                  </a:cubicBezTo>
                  <a:cubicBezTo>
                    <a:pt x="3330" y="3805"/>
                    <a:pt x="3322" y="3805"/>
                    <a:pt x="3314" y="3807"/>
                  </a:cubicBezTo>
                  <a:lnTo>
                    <a:pt x="2256" y="4007"/>
                  </a:lnTo>
                  <a:cubicBezTo>
                    <a:pt x="2232" y="3920"/>
                    <a:pt x="2207" y="3832"/>
                    <a:pt x="2180" y="3746"/>
                  </a:cubicBezTo>
                  <a:lnTo>
                    <a:pt x="4655" y="2748"/>
                  </a:lnTo>
                  <a:cubicBezTo>
                    <a:pt x="4776" y="2699"/>
                    <a:pt x="4742" y="2516"/>
                    <a:pt x="4635" y="2516"/>
                  </a:cubicBezTo>
                  <a:cubicBezTo>
                    <a:pt x="4622" y="2516"/>
                    <a:pt x="4608" y="2519"/>
                    <a:pt x="4593" y="2525"/>
                  </a:cubicBezTo>
                  <a:lnTo>
                    <a:pt x="2110" y="3527"/>
                  </a:lnTo>
                  <a:cubicBezTo>
                    <a:pt x="1954" y="3053"/>
                    <a:pt x="1769" y="2590"/>
                    <a:pt x="1554" y="2142"/>
                  </a:cubicBezTo>
                  <a:lnTo>
                    <a:pt x="1554" y="2142"/>
                  </a:lnTo>
                  <a:cubicBezTo>
                    <a:pt x="1572" y="2153"/>
                    <a:pt x="1592" y="2159"/>
                    <a:pt x="1612" y="2159"/>
                  </a:cubicBezTo>
                  <a:cubicBezTo>
                    <a:pt x="1640" y="2159"/>
                    <a:pt x="1668" y="2148"/>
                    <a:pt x="1689" y="2127"/>
                  </a:cubicBezTo>
                  <a:lnTo>
                    <a:pt x="3106" y="829"/>
                  </a:lnTo>
                  <a:cubicBezTo>
                    <a:pt x="3193" y="750"/>
                    <a:pt x="3112" y="633"/>
                    <a:pt x="3020" y="633"/>
                  </a:cubicBezTo>
                  <a:cubicBezTo>
                    <a:pt x="2994" y="633"/>
                    <a:pt x="2967" y="642"/>
                    <a:pt x="2943" y="664"/>
                  </a:cubicBezTo>
                  <a:lnTo>
                    <a:pt x="1526" y="1963"/>
                  </a:lnTo>
                  <a:cubicBezTo>
                    <a:pt x="1509" y="1977"/>
                    <a:pt x="1497" y="1995"/>
                    <a:pt x="1491" y="2016"/>
                  </a:cubicBezTo>
                  <a:cubicBezTo>
                    <a:pt x="1370" y="1770"/>
                    <a:pt x="1238" y="1529"/>
                    <a:pt x="1098" y="1292"/>
                  </a:cubicBezTo>
                  <a:cubicBezTo>
                    <a:pt x="839" y="856"/>
                    <a:pt x="549" y="439"/>
                    <a:pt x="235" y="41"/>
                  </a:cubicBezTo>
                  <a:cubicBezTo>
                    <a:pt x="212" y="13"/>
                    <a:pt x="185" y="1"/>
                    <a:pt x="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7"/>
            <p:cNvSpPr/>
            <p:nvPr/>
          </p:nvSpPr>
          <p:spPr>
            <a:xfrm>
              <a:off x="7392269" y="474543"/>
              <a:ext cx="191522" cy="210692"/>
            </a:xfrm>
            <a:custGeom>
              <a:avLst/>
              <a:gdLst/>
              <a:ahLst/>
              <a:cxnLst/>
              <a:rect l="l" t="t" r="r" b="b"/>
              <a:pathLst>
                <a:path w="6414" h="7056" extrusionOk="0">
                  <a:moveTo>
                    <a:pt x="3122" y="0"/>
                  </a:moveTo>
                  <a:cubicBezTo>
                    <a:pt x="3026" y="0"/>
                    <a:pt x="2962" y="152"/>
                    <a:pt x="3065" y="220"/>
                  </a:cubicBezTo>
                  <a:cubicBezTo>
                    <a:pt x="3715" y="644"/>
                    <a:pt x="4277" y="1187"/>
                    <a:pt x="4724" y="1823"/>
                  </a:cubicBezTo>
                  <a:lnTo>
                    <a:pt x="150" y="1937"/>
                  </a:lnTo>
                  <a:cubicBezTo>
                    <a:pt x="3" y="1941"/>
                    <a:pt x="0" y="2168"/>
                    <a:pt x="146" y="2168"/>
                  </a:cubicBezTo>
                  <a:cubicBezTo>
                    <a:pt x="147" y="2168"/>
                    <a:pt x="149" y="2168"/>
                    <a:pt x="150" y="2168"/>
                  </a:cubicBezTo>
                  <a:lnTo>
                    <a:pt x="4779" y="2053"/>
                  </a:lnTo>
                  <a:cubicBezTo>
                    <a:pt x="4808" y="2053"/>
                    <a:pt x="4836" y="2041"/>
                    <a:pt x="4857" y="2020"/>
                  </a:cubicBezTo>
                  <a:cubicBezTo>
                    <a:pt x="5062" y="2334"/>
                    <a:pt x="5239" y="2668"/>
                    <a:pt x="5384" y="3017"/>
                  </a:cubicBezTo>
                  <a:cubicBezTo>
                    <a:pt x="5374" y="3020"/>
                    <a:pt x="5363" y="3024"/>
                    <a:pt x="5354" y="3029"/>
                  </a:cubicBezTo>
                  <a:cubicBezTo>
                    <a:pt x="3970" y="3876"/>
                    <a:pt x="2563" y="4683"/>
                    <a:pt x="1133" y="5455"/>
                  </a:cubicBezTo>
                  <a:cubicBezTo>
                    <a:pt x="1021" y="5516"/>
                    <a:pt x="1089" y="5670"/>
                    <a:pt x="1193" y="5670"/>
                  </a:cubicBezTo>
                  <a:cubicBezTo>
                    <a:pt x="1211" y="5670"/>
                    <a:pt x="1230" y="5666"/>
                    <a:pt x="1250" y="5655"/>
                  </a:cubicBezTo>
                  <a:cubicBezTo>
                    <a:pt x="2677" y="4885"/>
                    <a:pt x="4084" y="4078"/>
                    <a:pt x="5469" y="3232"/>
                  </a:cubicBezTo>
                  <a:cubicBezTo>
                    <a:pt x="5531" y="3401"/>
                    <a:pt x="5587" y="3572"/>
                    <a:pt x="5635" y="3747"/>
                  </a:cubicBezTo>
                  <a:cubicBezTo>
                    <a:pt x="5615" y="3753"/>
                    <a:pt x="5598" y="3763"/>
                    <a:pt x="5584" y="3780"/>
                  </a:cubicBezTo>
                  <a:cubicBezTo>
                    <a:pt x="4832" y="4594"/>
                    <a:pt x="4017" y="5347"/>
                    <a:pt x="3146" y="6032"/>
                  </a:cubicBezTo>
                  <a:cubicBezTo>
                    <a:pt x="3053" y="6106"/>
                    <a:pt x="3139" y="6224"/>
                    <a:pt x="3236" y="6224"/>
                  </a:cubicBezTo>
                  <a:cubicBezTo>
                    <a:pt x="3261" y="6224"/>
                    <a:pt x="3287" y="6216"/>
                    <a:pt x="3311" y="6197"/>
                  </a:cubicBezTo>
                  <a:cubicBezTo>
                    <a:pt x="4163" y="5526"/>
                    <a:pt x="4961" y="4790"/>
                    <a:pt x="5699" y="3996"/>
                  </a:cubicBezTo>
                  <a:cubicBezTo>
                    <a:pt x="5785" y="4369"/>
                    <a:pt x="5835" y="4749"/>
                    <a:pt x="5848" y="5130"/>
                  </a:cubicBezTo>
                  <a:cubicBezTo>
                    <a:pt x="5871" y="5730"/>
                    <a:pt x="5805" y="6331"/>
                    <a:pt x="5654" y="6911"/>
                  </a:cubicBezTo>
                  <a:cubicBezTo>
                    <a:pt x="5632" y="6998"/>
                    <a:pt x="5703" y="7055"/>
                    <a:pt x="5773" y="7055"/>
                  </a:cubicBezTo>
                  <a:cubicBezTo>
                    <a:pt x="5818" y="7055"/>
                    <a:pt x="5863" y="7030"/>
                    <a:pt x="5878" y="6973"/>
                  </a:cubicBezTo>
                  <a:cubicBezTo>
                    <a:pt x="6414" y="4906"/>
                    <a:pt x="5869" y="2670"/>
                    <a:pt x="4436" y="1087"/>
                  </a:cubicBezTo>
                  <a:cubicBezTo>
                    <a:pt x="4066" y="678"/>
                    <a:pt x="3645" y="319"/>
                    <a:pt x="3182" y="20"/>
                  </a:cubicBezTo>
                  <a:cubicBezTo>
                    <a:pt x="3161" y="6"/>
                    <a:pt x="3141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7"/>
            <p:cNvSpPr/>
            <p:nvPr/>
          </p:nvSpPr>
          <p:spPr>
            <a:xfrm>
              <a:off x="7548227" y="396638"/>
              <a:ext cx="88326" cy="129204"/>
            </a:xfrm>
            <a:custGeom>
              <a:avLst/>
              <a:gdLst/>
              <a:ahLst/>
              <a:cxnLst/>
              <a:rect l="l" t="t" r="r" b="b"/>
              <a:pathLst>
                <a:path w="2958" h="4327" extrusionOk="0">
                  <a:moveTo>
                    <a:pt x="2050" y="1"/>
                  </a:moveTo>
                  <a:lnTo>
                    <a:pt x="2050" y="1"/>
                  </a:lnTo>
                  <a:cubicBezTo>
                    <a:pt x="1919" y="36"/>
                    <a:pt x="1790" y="81"/>
                    <a:pt x="1666" y="136"/>
                  </a:cubicBezTo>
                  <a:cubicBezTo>
                    <a:pt x="1645" y="136"/>
                    <a:pt x="1623" y="139"/>
                    <a:pt x="1602" y="148"/>
                  </a:cubicBezTo>
                  <a:cubicBezTo>
                    <a:pt x="1198" y="305"/>
                    <a:pt x="842" y="565"/>
                    <a:pt x="568" y="900"/>
                  </a:cubicBezTo>
                  <a:cubicBezTo>
                    <a:pt x="464" y="1005"/>
                    <a:pt x="372" y="1123"/>
                    <a:pt x="293" y="1247"/>
                  </a:cubicBezTo>
                  <a:cubicBezTo>
                    <a:pt x="134" y="1501"/>
                    <a:pt x="50" y="1793"/>
                    <a:pt x="45" y="2093"/>
                  </a:cubicBezTo>
                  <a:cubicBezTo>
                    <a:pt x="1" y="2425"/>
                    <a:pt x="30" y="2765"/>
                    <a:pt x="131" y="3084"/>
                  </a:cubicBezTo>
                  <a:cubicBezTo>
                    <a:pt x="280" y="3550"/>
                    <a:pt x="605" y="4009"/>
                    <a:pt x="1016" y="4326"/>
                  </a:cubicBezTo>
                  <a:cubicBezTo>
                    <a:pt x="2485" y="3391"/>
                    <a:pt x="2958" y="1404"/>
                    <a:pt x="2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7"/>
            <p:cNvSpPr/>
            <p:nvPr/>
          </p:nvSpPr>
          <p:spPr>
            <a:xfrm>
              <a:off x="7578535" y="394578"/>
              <a:ext cx="117977" cy="144104"/>
            </a:xfrm>
            <a:custGeom>
              <a:avLst/>
              <a:gdLst/>
              <a:ahLst/>
              <a:cxnLst/>
              <a:rect l="l" t="t" r="r" b="b"/>
              <a:pathLst>
                <a:path w="3951" h="4826" extrusionOk="0">
                  <a:moveTo>
                    <a:pt x="1563" y="1"/>
                  </a:moveTo>
                  <a:cubicBezTo>
                    <a:pt x="1396" y="1"/>
                    <a:pt x="1228" y="21"/>
                    <a:pt x="1062" y="62"/>
                  </a:cubicBezTo>
                  <a:cubicBezTo>
                    <a:pt x="1053" y="65"/>
                    <a:pt x="1044" y="68"/>
                    <a:pt x="1035" y="70"/>
                  </a:cubicBezTo>
                  <a:cubicBezTo>
                    <a:pt x="1944" y="1473"/>
                    <a:pt x="1470" y="3459"/>
                    <a:pt x="1" y="4395"/>
                  </a:cubicBezTo>
                  <a:cubicBezTo>
                    <a:pt x="107" y="4478"/>
                    <a:pt x="220" y="4551"/>
                    <a:pt x="340" y="4615"/>
                  </a:cubicBezTo>
                  <a:cubicBezTo>
                    <a:pt x="623" y="4763"/>
                    <a:pt x="937" y="4826"/>
                    <a:pt x="1255" y="4826"/>
                  </a:cubicBezTo>
                  <a:cubicBezTo>
                    <a:pt x="1542" y="4826"/>
                    <a:pt x="1831" y="4775"/>
                    <a:pt x="2102" y="4689"/>
                  </a:cubicBezTo>
                  <a:cubicBezTo>
                    <a:pt x="2491" y="4566"/>
                    <a:pt x="2885" y="4361"/>
                    <a:pt x="3186" y="4079"/>
                  </a:cubicBezTo>
                  <a:cubicBezTo>
                    <a:pt x="3758" y="3686"/>
                    <a:pt x="3951" y="2978"/>
                    <a:pt x="3878" y="2336"/>
                  </a:cubicBezTo>
                  <a:cubicBezTo>
                    <a:pt x="3823" y="1849"/>
                    <a:pt x="3654" y="1298"/>
                    <a:pt x="3319" y="899"/>
                  </a:cubicBezTo>
                  <a:cubicBezTo>
                    <a:pt x="3155" y="662"/>
                    <a:pt x="2940" y="461"/>
                    <a:pt x="2691" y="316"/>
                  </a:cubicBezTo>
                  <a:cubicBezTo>
                    <a:pt x="2349" y="113"/>
                    <a:pt x="1959" y="1"/>
                    <a:pt x="1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7"/>
            <p:cNvSpPr/>
            <p:nvPr/>
          </p:nvSpPr>
          <p:spPr>
            <a:xfrm>
              <a:off x="7757815" y="344234"/>
              <a:ext cx="88326" cy="129174"/>
            </a:xfrm>
            <a:custGeom>
              <a:avLst/>
              <a:gdLst/>
              <a:ahLst/>
              <a:cxnLst/>
              <a:rect l="l" t="t" r="r" b="b"/>
              <a:pathLst>
                <a:path w="2958" h="4326" extrusionOk="0">
                  <a:moveTo>
                    <a:pt x="2051" y="0"/>
                  </a:moveTo>
                  <a:cubicBezTo>
                    <a:pt x="1919" y="36"/>
                    <a:pt x="1791" y="80"/>
                    <a:pt x="1667" y="135"/>
                  </a:cubicBezTo>
                  <a:cubicBezTo>
                    <a:pt x="1664" y="135"/>
                    <a:pt x="1661" y="135"/>
                    <a:pt x="1658" y="135"/>
                  </a:cubicBezTo>
                  <a:cubicBezTo>
                    <a:pt x="1639" y="135"/>
                    <a:pt x="1620" y="139"/>
                    <a:pt x="1603" y="146"/>
                  </a:cubicBezTo>
                  <a:cubicBezTo>
                    <a:pt x="1198" y="305"/>
                    <a:pt x="842" y="564"/>
                    <a:pt x="567" y="900"/>
                  </a:cubicBezTo>
                  <a:cubicBezTo>
                    <a:pt x="465" y="1005"/>
                    <a:pt x="373" y="1122"/>
                    <a:pt x="293" y="1247"/>
                  </a:cubicBezTo>
                  <a:cubicBezTo>
                    <a:pt x="135" y="1500"/>
                    <a:pt x="49" y="1793"/>
                    <a:pt x="46" y="2093"/>
                  </a:cubicBezTo>
                  <a:cubicBezTo>
                    <a:pt x="0" y="2425"/>
                    <a:pt x="30" y="2765"/>
                    <a:pt x="131" y="3084"/>
                  </a:cubicBezTo>
                  <a:cubicBezTo>
                    <a:pt x="279" y="3550"/>
                    <a:pt x="606" y="4008"/>
                    <a:pt x="1015" y="4326"/>
                  </a:cubicBezTo>
                  <a:cubicBezTo>
                    <a:pt x="2484" y="3389"/>
                    <a:pt x="2958" y="1404"/>
                    <a:pt x="2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7"/>
            <p:cNvSpPr/>
            <p:nvPr/>
          </p:nvSpPr>
          <p:spPr>
            <a:xfrm>
              <a:off x="7788123" y="342174"/>
              <a:ext cx="117977" cy="144104"/>
            </a:xfrm>
            <a:custGeom>
              <a:avLst/>
              <a:gdLst/>
              <a:ahLst/>
              <a:cxnLst/>
              <a:rect l="l" t="t" r="r" b="b"/>
              <a:pathLst>
                <a:path w="3951" h="4826" extrusionOk="0">
                  <a:moveTo>
                    <a:pt x="1565" y="1"/>
                  </a:moveTo>
                  <a:cubicBezTo>
                    <a:pt x="1397" y="1"/>
                    <a:pt x="1227" y="21"/>
                    <a:pt x="1060" y="63"/>
                  </a:cubicBezTo>
                  <a:cubicBezTo>
                    <a:pt x="1052" y="65"/>
                    <a:pt x="1043" y="68"/>
                    <a:pt x="1035" y="69"/>
                  </a:cubicBezTo>
                  <a:cubicBezTo>
                    <a:pt x="1944" y="1473"/>
                    <a:pt x="1469" y="3458"/>
                    <a:pt x="0" y="4395"/>
                  </a:cubicBezTo>
                  <a:cubicBezTo>
                    <a:pt x="106" y="4478"/>
                    <a:pt x="220" y="4551"/>
                    <a:pt x="340" y="4614"/>
                  </a:cubicBezTo>
                  <a:cubicBezTo>
                    <a:pt x="622" y="4763"/>
                    <a:pt x="936" y="4826"/>
                    <a:pt x="1254" y="4826"/>
                  </a:cubicBezTo>
                  <a:cubicBezTo>
                    <a:pt x="1541" y="4826"/>
                    <a:pt x="1831" y="4774"/>
                    <a:pt x="2101" y="4689"/>
                  </a:cubicBezTo>
                  <a:cubicBezTo>
                    <a:pt x="2490" y="4565"/>
                    <a:pt x="2883" y="4361"/>
                    <a:pt x="3186" y="4079"/>
                  </a:cubicBezTo>
                  <a:cubicBezTo>
                    <a:pt x="3757" y="3685"/>
                    <a:pt x="3950" y="2978"/>
                    <a:pt x="3878" y="2335"/>
                  </a:cubicBezTo>
                  <a:cubicBezTo>
                    <a:pt x="3823" y="1848"/>
                    <a:pt x="3654" y="1298"/>
                    <a:pt x="3318" y="899"/>
                  </a:cubicBezTo>
                  <a:cubicBezTo>
                    <a:pt x="3154" y="661"/>
                    <a:pt x="2940" y="461"/>
                    <a:pt x="2691" y="316"/>
                  </a:cubicBezTo>
                  <a:cubicBezTo>
                    <a:pt x="2350" y="114"/>
                    <a:pt x="1961" y="1"/>
                    <a:pt x="1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7"/>
            <p:cNvSpPr/>
            <p:nvPr/>
          </p:nvSpPr>
          <p:spPr>
            <a:xfrm>
              <a:off x="7711293" y="474752"/>
              <a:ext cx="58346" cy="54465"/>
            </a:xfrm>
            <a:custGeom>
              <a:avLst/>
              <a:gdLst/>
              <a:ahLst/>
              <a:cxnLst/>
              <a:rect l="l" t="t" r="r" b="b"/>
              <a:pathLst>
                <a:path w="1954" h="1824" extrusionOk="0">
                  <a:moveTo>
                    <a:pt x="1683" y="1"/>
                  </a:moveTo>
                  <a:cubicBezTo>
                    <a:pt x="1604" y="1"/>
                    <a:pt x="1529" y="52"/>
                    <a:pt x="1552" y="146"/>
                  </a:cubicBezTo>
                  <a:cubicBezTo>
                    <a:pt x="1619" y="404"/>
                    <a:pt x="1653" y="671"/>
                    <a:pt x="1652" y="939"/>
                  </a:cubicBezTo>
                  <a:cubicBezTo>
                    <a:pt x="1651" y="1060"/>
                    <a:pt x="1656" y="1547"/>
                    <a:pt x="1458" y="1547"/>
                  </a:cubicBezTo>
                  <a:cubicBezTo>
                    <a:pt x="1437" y="1547"/>
                    <a:pt x="1413" y="1542"/>
                    <a:pt x="1386" y="1529"/>
                  </a:cubicBezTo>
                  <a:cubicBezTo>
                    <a:pt x="1171" y="1428"/>
                    <a:pt x="972" y="1219"/>
                    <a:pt x="808" y="1057"/>
                  </a:cubicBezTo>
                  <a:cubicBezTo>
                    <a:pt x="624" y="876"/>
                    <a:pt x="457" y="682"/>
                    <a:pt x="306" y="474"/>
                  </a:cubicBezTo>
                  <a:cubicBezTo>
                    <a:pt x="278" y="435"/>
                    <a:pt x="240" y="419"/>
                    <a:pt x="203" y="419"/>
                  </a:cubicBezTo>
                  <a:cubicBezTo>
                    <a:pt x="102" y="419"/>
                    <a:pt x="1" y="535"/>
                    <a:pt x="77" y="640"/>
                  </a:cubicBezTo>
                  <a:cubicBezTo>
                    <a:pt x="275" y="909"/>
                    <a:pt x="499" y="1158"/>
                    <a:pt x="745" y="1381"/>
                  </a:cubicBezTo>
                  <a:cubicBezTo>
                    <a:pt x="923" y="1542"/>
                    <a:pt x="1184" y="1823"/>
                    <a:pt x="1457" y="1823"/>
                  </a:cubicBezTo>
                  <a:cubicBezTo>
                    <a:pt x="1474" y="1823"/>
                    <a:pt x="1490" y="1822"/>
                    <a:pt x="1506" y="1820"/>
                  </a:cubicBezTo>
                  <a:cubicBezTo>
                    <a:pt x="1846" y="1777"/>
                    <a:pt x="1909" y="1406"/>
                    <a:pt x="1928" y="1142"/>
                  </a:cubicBezTo>
                  <a:cubicBezTo>
                    <a:pt x="1953" y="796"/>
                    <a:pt x="1922" y="447"/>
                    <a:pt x="1836" y="111"/>
                  </a:cubicBezTo>
                  <a:cubicBezTo>
                    <a:pt x="1816" y="36"/>
                    <a:pt x="1748" y="1"/>
                    <a:pt x="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7"/>
            <p:cNvSpPr/>
            <p:nvPr/>
          </p:nvSpPr>
          <p:spPr>
            <a:xfrm>
              <a:off x="7809473" y="486666"/>
              <a:ext cx="111826" cy="69992"/>
            </a:xfrm>
            <a:custGeom>
              <a:avLst/>
              <a:gdLst/>
              <a:ahLst/>
              <a:cxnLst/>
              <a:rect l="l" t="t" r="r" b="b"/>
              <a:pathLst>
                <a:path w="3745" h="2344" extrusionOk="0">
                  <a:moveTo>
                    <a:pt x="2612" y="1"/>
                  </a:moveTo>
                  <a:cubicBezTo>
                    <a:pt x="2403" y="1"/>
                    <a:pt x="2188" y="42"/>
                    <a:pt x="1996" y="88"/>
                  </a:cubicBezTo>
                  <a:cubicBezTo>
                    <a:pt x="1872" y="118"/>
                    <a:pt x="1749" y="155"/>
                    <a:pt x="1630" y="198"/>
                  </a:cubicBezTo>
                  <a:cubicBezTo>
                    <a:pt x="1473" y="249"/>
                    <a:pt x="1320" y="307"/>
                    <a:pt x="1170" y="373"/>
                  </a:cubicBezTo>
                  <a:cubicBezTo>
                    <a:pt x="867" y="510"/>
                    <a:pt x="536" y="676"/>
                    <a:pt x="360" y="960"/>
                  </a:cubicBezTo>
                  <a:cubicBezTo>
                    <a:pt x="1" y="1532"/>
                    <a:pt x="514" y="2170"/>
                    <a:pt x="1108" y="2305"/>
                  </a:cubicBezTo>
                  <a:cubicBezTo>
                    <a:pt x="1224" y="2332"/>
                    <a:pt x="1343" y="2344"/>
                    <a:pt x="1462" y="2344"/>
                  </a:cubicBezTo>
                  <a:cubicBezTo>
                    <a:pt x="1708" y="2344"/>
                    <a:pt x="1956" y="2294"/>
                    <a:pt x="2191" y="2225"/>
                  </a:cubicBezTo>
                  <a:cubicBezTo>
                    <a:pt x="2534" y="2124"/>
                    <a:pt x="2869" y="1967"/>
                    <a:pt x="3126" y="1721"/>
                  </a:cubicBezTo>
                  <a:cubicBezTo>
                    <a:pt x="3556" y="1308"/>
                    <a:pt x="3744" y="510"/>
                    <a:pt x="3158" y="139"/>
                  </a:cubicBezTo>
                  <a:cubicBezTo>
                    <a:pt x="2997" y="37"/>
                    <a:pt x="2807" y="1"/>
                    <a:pt x="2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7"/>
            <p:cNvSpPr/>
            <p:nvPr/>
          </p:nvSpPr>
          <p:spPr>
            <a:xfrm>
              <a:off x="7593913" y="536951"/>
              <a:ext cx="111856" cy="69992"/>
            </a:xfrm>
            <a:custGeom>
              <a:avLst/>
              <a:gdLst/>
              <a:ahLst/>
              <a:cxnLst/>
              <a:rect l="l" t="t" r="r" b="b"/>
              <a:pathLst>
                <a:path w="3746" h="2344" extrusionOk="0">
                  <a:moveTo>
                    <a:pt x="2612" y="1"/>
                  </a:moveTo>
                  <a:cubicBezTo>
                    <a:pt x="2403" y="1"/>
                    <a:pt x="2188" y="43"/>
                    <a:pt x="1996" y="89"/>
                  </a:cubicBezTo>
                  <a:cubicBezTo>
                    <a:pt x="1872" y="118"/>
                    <a:pt x="1750" y="155"/>
                    <a:pt x="1630" y="200"/>
                  </a:cubicBezTo>
                  <a:cubicBezTo>
                    <a:pt x="1474" y="249"/>
                    <a:pt x="1321" y="307"/>
                    <a:pt x="1171" y="374"/>
                  </a:cubicBezTo>
                  <a:cubicBezTo>
                    <a:pt x="867" y="510"/>
                    <a:pt x="538" y="678"/>
                    <a:pt x="360" y="961"/>
                  </a:cubicBezTo>
                  <a:cubicBezTo>
                    <a:pt x="1" y="1534"/>
                    <a:pt x="514" y="2171"/>
                    <a:pt x="1107" y="2306"/>
                  </a:cubicBezTo>
                  <a:cubicBezTo>
                    <a:pt x="1224" y="2332"/>
                    <a:pt x="1343" y="2344"/>
                    <a:pt x="1463" y="2344"/>
                  </a:cubicBezTo>
                  <a:cubicBezTo>
                    <a:pt x="1709" y="2344"/>
                    <a:pt x="1957" y="2294"/>
                    <a:pt x="2191" y="2225"/>
                  </a:cubicBezTo>
                  <a:cubicBezTo>
                    <a:pt x="2535" y="2125"/>
                    <a:pt x="2869" y="1969"/>
                    <a:pt x="3126" y="1722"/>
                  </a:cubicBezTo>
                  <a:cubicBezTo>
                    <a:pt x="3557" y="1308"/>
                    <a:pt x="3746" y="510"/>
                    <a:pt x="3160" y="139"/>
                  </a:cubicBezTo>
                  <a:cubicBezTo>
                    <a:pt x="2997" y="37"/>
                    <a:pt x="2807" y="1"/>
                    <a:pt x="2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7"/>
            <p:cNvSpPr/>
            <p:nvPr/>
          </p:nvSpPr>
          <p:spPr>
            <a:xfrm>
              <a:off x="7451690" y="308611"/>
              <a:ext cx="60676" cy="57928"/>
            </a:xfrm>
            <a:custGeom>
              <a:avLst/>
              <a:gdLst/>
              <a:ahLst/>
              <a:cxnLst/>
              <a:rect l="l" t="t" r="r" b="b"/>
              <a:pathLst>
                <a:path w="2032" h="1940" extrusionOk="0">
                  <a:moveTo>
                    <a:pt x="348" y="328"/>
                  </a:moveTo>
                  <a:lnTo>
                    <a:pt x="1138" y="554"/>
                  </a:lnTo>
                  <a:lnTo>
                    <a:pt x="727" y="1055"/>
                  </a:lnTo>
                  <a:lnTo>
                    <a:pt x="348" y="328"/>
                  </a:lnTo>
                  <a:close/>
                  <a:moveTo>
                    <a:pt x="201" y="0"/>
                  </a:moveTo>
                  <a:lnTo>
                    <a:pt x="0" y="244"/>
                  </a:lnTo>
                  <a:lnTo>
                    <a:pt x="846" y="1940"/>
                  </a:lnTo>
                  <a:lnTo>
                    <a:pt x="1055" y="1683"/>
                  </a:lnTo>
                  <a:lnTo>
                    <a:pt x="854" y="1299"/>
                  </a:lnTo>
                  <a:lnTo>
                    <a:pt x="1400" y="631"/>
                  </a:lnTo>
                  <a:lnTo>
                    <a:pt x="1820" y="750"/>
                  </a:lnTo>
                  <a:lnTo>
                    <a:pt x="2032" y="49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7"/>
            <p:cNvSpPr/>
            <p:nvPr/>
          </p:nvSpPr>
          <p:spPr>
            <a:xfrm>
              <a:off x="7476683" y="234469"/>
              <a:ext cx="81607" cy="79786"/>
            </a:xfrm>
            <a:custGeom>
              <a:avLst/>
              <a:gdLst/>
              <a:ahLst/>
              <a:cxnLst/>
              <a:rect l="l" t="t" r="r" b="b"/>
              <a:pathLst>
                <a:path w="2733" h="2672" extrusionOk="0">
                  <a:moveTo>
                    <a:pt x="2104" y="1"/>
                  </a:moveTo>
                  <a:lnTo>
                    <a:pt x="1864" y="192"/>
                  </a:lnTo>
                  <a:lnTo>
                    <a:pt x="2340" y="1499"/>
                  </a:lnTo>
                  <a:lnTo>
                    <a:pt x="1177" y="740"/>
                  </a:lnTo>
                  <a:lnTo>
                    <a:pt x="945" y="924"/>
                  </a:lnTo>
                  <a:lnTo>
                    <a:pt x="1413" y="2228"/>
                  </a:lnTo>
                  <a:lnTo>
                    <a:pt x="260" y="1470"/>
                  </a:lnTo>
                  <a:lnTo>
                    <a:pt x="0" y="1678"/>
                  </a:lnTo>
                  <a:lnTo>
                    <a:pt x="1524" y="2672"/>
                  </a:lnTo>
                  <a:lnTo>
                    <a:pt x="1791" y="2458"/>
                  </a:lnTo>
                  <a:lnTo>
                    <a:pt x="1336" y="1188"/>
                  </a:lnTo>
                  <a:lnTo>
                    <a:pt x="2465" y="1921"/>
                  </a:lnTo>
                  <a:lnTo>
                    <a:pt x="2732" y="1709"/>
                  </a:lnTo>
                  <a:lnTo>
                    <a:pt x="21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7"/>
            <p:cNvSpPr/>
            <p:nvPr/>
          </p:nvSpPr>
          <p:spPr>
            <a:xfrm>
              <a:off x="7554438" y="211029"/>
              <a:ext cx="57630" cy="62945"/>
            </a:xfrm>
            <a:custGeom>
              <a:avLst/>
              <a:gdLst/>
              <a:ahLst/>
              <a:cxnLst/>
              <a:rect l="l" t="t" r="r" b="b"/>
              <a:pathLst>
                <a:path w="1930" h="2108" extrusionOk="0">
                  <a:moveTo>
                    <a:pt x="1130" y="1"/>
                  </a:moveTo>
                  <a:lnTo>
                    <a:pt x="0" y="562"/>
                  </a:lnTo>
                  <a:lnTo>
                    <a:pt x="769" y="2108"/>
                  </a:lnTo>
                  <a:lnTo>
                    <a:pt x="1929" y="1531"/>
                  </a:lnTo>
                  <a:lnTo>
                    <a:pt x="1809" y="1290"/>
                  </a:lnTo>
                  <a:lnTo>
                    <a:pt x="937" y="1725"/>
                  </a:lnTo>
                  <a:lnTo>
                    <a:pt x="725" y="1299"/>
                  </a:lnTo>
                  <a:lnTo>
                    <a:pt x="1471" y="928"/>
                  </a:lnTo>
                  <a:lnTo>
                    <a:pt x="1354" y="691"/>
                  </a:lnTo>
                  <a:lnTo>
                    <a:pt x="607" y="1062"/>
                  </a:lnTo>
                  <a:lnTo>
                    <a:pt x="407" y="660"/>
                  </a:lnTo>
                  <a:lnTo>
                    <a:pt x="1248" y="241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7"/>
            <p:cNvSpPr/>
            <p:nvPr/>
          </p:nvSpPr>
          <p:spPr>
            <a:xfrm>
              <a:off x="7605708" y="197144"/>
              <a:ext cx="46373" cy="54524"/>
            </a:xfrm>
            <a:custGeom>
              <a:avLst/>
              <a:gdLst/>
              <a:ahLst/>
              <a:cxnLst/>
              <a:rect l="l" t="t" r="r" b="b"/>
              <a:pathLst>
                <a:path w="1553" h="1826" extrusionOk="0">
                  <a:moveTo>
                    <a:pt x="898" y="0"/>
                  </a:moveTo>
                  <a:cubicBezTo>
                    <a:pt x="884" y="0"/>
                    <a:pt x="871" y="1"/>
                    <a:pt x="858" y="1"/>
                  </a:cubicBezTo>
                  <a:cubicBezTo>
                    <a:pt x="754" y="4"/>
                    <a:pt x="650" y="21"/>
                    <a:pt x="549" y="50"/>
                  </a:cubicBezTo>
                  <a:cubicBezTo>
                    <a:pt x="404" y="93"/>
                    <a:pt x="288" y="151"/>
                    <a:pt x="201" y="225"/>
                  </a:cubicBezTo>
                  <a:cubicBezTo>
                    <a:pt x="113" y="298"/>
                    <a:pt x="55" y="380"/>
                    <a:pt x="28" y="470"/>
                  </a:cubicBezTo>
                  <a:cubicBezTo>
                    <a:pt x="0" y="558"/>
                    <a:pt x="0" y="653"/>
                    <a:pt x="27" y="742"/>
                  </a:cubicBezTo>
                  <a:cubicBezTo>
                    <a:pt x="60" y="850"/>
                    <a:pt x="113" y="929"/>
                    <a:pt x="187" y="976"/>
                  </a:cubicBezTo>
                  <a:cubicBezTo>
                    <a:pt x="260" y="1024"/>
                    <a:pt x="343" y="1052"/>
                    <a:pt x="429" y="1058"/>
                  </a:cubicBezTo>
                  <a:cubicBezTo>
                    <a:pt x="485" y="1062"/>
                    <a:pt x="540" y="1063"/>
                    <a:pt x="596" y="1063"/>
                  </a:cubicBezTo>
                  <a:cubicBezTo>
                    <a:pt x="652" y="1063"/>
                    <a:pt x="707" y="1062"/>
                    <a:pt x="763" y="1058"/>
                  </a:cubicBezTo>
                  <a:cubicBezTo>
                    <a:pt x="825" y="1055"/>
                    <a:pt x="879" y="1053"/>
                    <a:pt x="925" y="1053"/>
                  </a:cubicBezTo>
                  <a:cubicBezTo>
                    <a:pt x="950" y="1053"/>
                    <a:pt x="973" y="1054"/>
                    <a:pt x="993" y="1055"/>
                  </a:cubicBezTo>
                  <a:cubicBezTo>
                    <a:pt x="1045" y="1055"/>
                    <a:pt x="1097" y="1067"/>
                    <a:pt x="1144" y="1089"/>
                  </a:cubicBezTo>
                  <a:cubicBezTo>
                    <a:pt x="1186" y="1108"/>
                    <a:pt x="1217" y="1147"/>
                    <a:pt x="1229" y="1191"/>
                  </a:cubicBezTo>
                  <a:cubicBezTo>
                    <a:pt x="1248" y="1255"/>
                    <a:pt x="1233" y="1318"/>
                    <a:pt x="1183" y="1374"/>
                  </a:cubicBezTo>
                  <a:cubicBezTo>
                    <a:pt x="1134" y="1432"/>
                    <a:pt x="1048" y="1478"/>
                    <a:pt x="925" y="1515"/>
                  </a:cubicBezTo>
                  <a:cubicBezTo>
                    <a:pt x="837" y="1541"/>
                    <a:pt x="747" y="1553"/>
                    <a:pt x="656" y="1553"/>
                  </a:cubicBezTo>
                  <a:cubicBezTo>
                    <a:pt x="642" y="1553"/>
                    <a:pt x="627" y="1553"/>
                    <a:pt x="613" y="1552"/>
                  </a:cubicBezTo>
                  <a:cubicBezTo>
                    <a:pt x="515" y="1549"/>
                    <a:pt x="417" y="1528"/>
                    <a:pt x="325" y="1493"/>
                  </a:cubicBezTo>
                  <a:lnTo>
                    <a:pt x="288" y="1764"/>
                  </a:lnTo>
                  <a:cubicBezTo>
                    <a:pt x="374" y="1803"/>
                    <a:pt x="484" y="1824"/>
                    <a:pt x="613" y="1825"/>
                  </a:cubicBezTo>
                  <a:cubicBezTo>
                    <a:pt x="618" y="1825"/>
                    <a:pt x="623" y="1825"/>
                    <a:pt x="628" y="1825"/>
                  </a:cubicBezTo>
                  <a:cubicBezTo>
                    <a:pt x="754" y="1825"/>
                    <a:pt x="879" y="1807"/>
                    <a:pt x="1000" y="1772"/>
                  </a:cubicBezTo>
                  <a:cubicBezTo>
                    <a:pt x="1146" y="1729"/>
                    <a:pt x="1262" y="1671"/>
                    <a:pt x="1351" y="1597"/>
                  </a:cubicBezTo>
                  <a:cubicBezTo>
                    <a:pt x="1438" y="1522"/>
                    <a:pt x="1496" y="1441"/>
                    <a:pt x="1524" y="1353"/>
                  </a:cubicBezTo>
                  <a:cubicBezTo>
                    <a:pt x="1552" y="1264"/>
                    <a:pt x="1552" y="1169"/>
                    <a:pt x="1526" y="1082"/>
                  </a:cubicBezTo>
                  <a:cubicBezTo>
                    <a:pt x="1493" y="973"/>
                    <a:pt x="1440" y="896"/>
                    <a:pt x="1365" y="850"/>
                  </a:cubicBezTo>
                  <a:cubicBezTo>
                    <a:pt x="1293" y="804"/>
                    <a:pt x="1208" y="776"/>
                    <a:pt x="1122" y="769"/>
                  </a:cubicBezTo>
                  <a:cubicBezTo>
                    <a:pt x="1067" y="765"/>
                    <a:pt x="1012" y="763"/>
                    <a:pt x="957" y="763"/>
                  </a:cubicBezTo>
                  <a:cubicBezTo>
                    <a:pt x="902" y="763"/>
                    <a:pt x="848" y="765"/>
                    <a:pt x="793" y="769"/>
                  </a:cubicBezTo>
                  <a:cubicBezTo>
                    <a:pt x="730" y="771"/>
                    <a:pt x="677" y="773"/>
                    <a:pt x="631" y="773"/>
                  </a:cubicBezTo>
                  <a:cubicBezTo>
                    <a:pt x="606" y="773"/>
                    <a:pt x="583" y="773"/>
                    <a:pt x="563" y="772"/>
                  </a:cubicBezTo>
                  <a:cubicBezTo>
                    <a:pt x="511" y="772"/>
                    <a:pt x="460" y="760"/>
                    <a:pt x="413" y="739"/>
                  </a:cubicBezTo>
                  <a:cubicBezTo>
                    <a:pt x="371" y="720"/>
                    <a:pt x="340" y="682"/>
                    <a:pt x="328" y="638"/>
                  </a:cubicBezTo>
                  <a:cubicBezTo>
                    <a:pt x="307" y="571"/>
                    <a:pt x="322" y="500"/>
                    <a:pt x="368" y="448"/>
                  </a:cubicBezTo>
                  <a:cubicBezTo>
                    <a:pt x="416" y="390"/>
                    <a:pt x="500" y="343"/>
                    <a:pt x="622" y="307"/>
                  </a:cubicBezTo>
                  <a:cubicBezTo>
                    <a:pt x="699" y="285"/>
                    <a:pt x="781" y="273"/>
                    <a:pt x="861" y="273"/>
                  </a:cubicBezTo>
                  <a:cubicBezTo>
                    <a:pt x="866" y="273"/>
                    <a:pt x="872" y="273"/>
                    <a:pt x="877" y="273"/>
                  </a:cubicBezTo>
                  <a:cubicBezTo>
                    <a:pt x="958" y="273"/>
                    <a:pt x="1038" y="283"/>
                    <a:pt x="1116" y="303"/>
                  </a:cubicBezTo>
                  <a:lnTo>
                    <a:pt x="1143" y="36"/>
                  </a:lnTo>
                  <a:cubicBezTo>
                    <a:pt x="1063" y="12"/>
                    <a:pt x="981" y="0"/>
                    <a:pt x="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7"/>
            <p:cNvSpPr/>
            <p:nvPr/>
          </p:nvSpPr>
          <p:spPr>
            <a:xfrm>
              <a:off x="7654439" y="187380"/>
              <a:ext cx="57540" cy="53121"/>
            </a:xfrm>
            <a:custGeom>
              <a:avLst/>
              <a:gdLst/>
              <a:ahLst/>
              <a:cxnLst/>
              <a:rect l="l" t="t" r="r" b="b"/>
              <a:pathLst>
                <a:path w="1927" h="1779" extrusionOk="0">
                  <a:moveTo>
                    <a:pt x="988" y="282"/>
                  </a:moveTo>
                  <a:cubicBezTo>
                    <a:pt x="1074" y="282"/>
                    <a:pt x="1160" y="299"/>
                    <a:pt x="1241" y="333"/>
                  </a:cubicBezTo>
                  <a:cubicBezTo>
                    <a:pt x="1337" y="374"/>
                    <a:pt x="1419" y="443"/>
                    <a:pt x="1478" y="527"/>
                  </a:cubicBezTo>
                  <a:cubicBezTo>
                    <a:pt x="1603" y="711"/>
                    <a:pt x="1625" y="946"/>
                    <a:pt x="1539" y="1149"/>
                  </a:cubicBezTo>
                  <a:cubicBezTo>
                    <a:pt x="1498" y="1245"/>
                    <a:pt x="1429" y="1327"/>
                    <a:pt x="1345" y="1386"/>
                  </a:cubicBezTo>
                  <a:cubicBezTo>
                    <a:pt x="1235" y="1459"/>
                    <a:pt x="1108" y="1496"/>
                    <a:pt x="980" y="1496"/>
                  </a:cubicBezTo>
                  <a:cubicBezTo>
                    <a:pt x="894" y="1496"/>
                    <a:pt x="808" y="1480"/>
                    <a:pt x="726" y="1446"/>
                  </a:cubicBezTo>
                  <a:cubicBezTo>
                    <a:pt x="630" y="1404"/>
                    <a:pt x="548" y="1337"/>
                    <a:pt x="489" y="1251"/>
                  </a:cubicBezTo>
                  <a:cubicBezTo>
                    <a:pt x="364" y="1067"/>
                    <a:pt x="342" y="834"/>
                    <a:pt x="428" y="630"/>
                  </a:cubicBezTo>
                  <a:cubicBezTo>
                    <a:pt x="469" y="535"/>
                    <a:pt x="538" y="453"/>
                    <a:pt x="622" y="394"/>
                  </a:cubicBezTo>
                  <a:cubicBezTo>
                    <a:pt x="733" y="320"/>
                    <a:pt x="860" y="282"/>
                    <a:pt x="988" y="282"/>
                  </a:cubicBezTo>
                  <a:close/>
                  <a:moveTo>
                    <a:pt x="998" y="0"/>
                  </a:moveTo>
                  <a:cubicBezTo>
                    <a:pt x="801" y="0"/>
                    <a:pt x="605" y="56"/>
                    <a:pt x="434" y="165"/>
                  </a:cubicBezTo>
                  <a:cubicBezTo>
                    <a:pt x="303" y="253"/>
                    <a:pt x="199" y="373"/>
                    <a:pt x="133" y="515"/>
                  </a:cubicBezTo>
                  <a:cubicBezTo>
                    <a:pt x="0" y="812"/>
                    <a:pt x="33" y="1156"/>
                    <a:pt x="222" y="1422"/>
                  </a:cubicBezTo>
                  <a:cubicBezTo>
                    <a:pt x="314" y="1548"/>
                    <a:pt x="440" y="1646"/>
                    <a:pt x="584" y="1705"/>
                  </a:cubicBezTo>
                  <a:cubicBezTo>
                    <a:pt x="708" y="1754"/>
                    <a:pt x="838" y="1778"/>
                    <a:pt x="968" y="1778"/>
                  </a:cubicBezTo>
                  <a:cubicBezTo>
                    <a:pt x="1165" y="1778"/>
                    <a:pt x="1361" y="1723"/>
                    <a:pt x="1532" y="1613"/>
                  </a:cubicBezTo>
                  <a:cubicBezTo>
                    <a:pt x="1662" y="1527"/>
                    <a:pt x="1766" y="1406"/>
                    <a:pt x="1833" y="1265"/>
                  </a:cubicBezTo>
                  <a:cubicBezTo>
                    <a:pt x="1900" y="1119"/>
                    <a:pt x="1927" y="959"/>
                    <a:pt x="1909" y="799"/>
                  </a:cubicBezTo>
                  <a:cubicBezTo>
                    <a:pt x="1895" y="640"/>
                    <a:pt x="1839" y="486"/>
                    <a:pt x="1744" y="357"/>
                  </a:cubicBezTo>
                  <a:cubicBezTo>
                    <a:pt x="1652" y="230"/>
                    <a:pt x="1526" y="133"/>
                    <a:pt x="1382" y="73"/>
                  </a:cubicBezTo>
                  <a:cubicBezTo>
                    <a:pt x="1258" y="24"/>
                    <a:pt x="1127" y="0"/>
                    <a:pt x="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7"/>
            <p:cNvSpPr/>
            <p:nvPr/>
          </p:nvSpPr>
          <p:spPr>
            <a:xfrm>
              <a:off x="7722042" y="185707"/>
              <a:ext cx="60466" cy="56077"/>
            </a:xfrm>
            <a:custGeom>
              <a:avLst/>
              <a:gdLst/>
              <a:ahLst/>
              <a:cxnLst/>
              <a:rect l="l" t="t" r="r" b="b"/>
              <a:pathLst>
                <a:path w="2025" h="1878" extrusionOk="0">
                  <a:moveTo>
                    <a:pt x="143" y="0"/>
                  </a:moveTo>
                  <a:lnTo>
                    <a:pt x="1" y="1721"/>
                  </a:lnTo>
                  <a:lnTo>
                    <a:pt x="305" y="1747"/>
                  </a:lnTo>
                  <a:lnTo>
                    <a:pt x="399" y="620"/>
                  </a:lnTo>
                  <a:lnTo>
                    <a:pt x="887" y="1597"/>
                  </a:lnTo>
                  <a:lnTo>
                    <a:pt x="1029" y="1609"/>
                  </a:lnTo>
                  <a:lnTo>
                    <a:pt x="1673" y="711"/>
                  </a:lnTo>
                  <a:lnTo>
                    <a:pt x="1581" y="1852"/>
                  </a:lnTo>
                  <a:lnTo>
                    <a:pt x="1884" y="1877"/>
                  </a:lnTo>
                  <a:lnTo>
                    <a:pt x="2025" y="156"/>
                  </a:lnTo>
                  <a:lnTo>
                    <a:pt x="1761" y="134"/>
                  </a:lnTo>
                  <a:lnTo>
                    <a:pt x="995" y="1218"/>
                  </a:lnTo>
                  <a:lnTo>
                    <a:pt x="406" y="21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7"/>
            <p:cNvSpPr/>
            <p:nvPr/>
          </p:nvSpPr>
          <p:spPr>
            <a:xfrm>
              <a:off x="7790332" y="193859"/>
              <a:ext cx="47627" cy="58555"/>
            </a:xfrm>
            <a:custGeom>
              <a:avLst/>
              <a:gdLst/>
              <a:ahLst/>
              <a:cxnLst/>
              <a:rect l="l" t="t" r="r" b="b"/>
              <a:pathLst>
                <a:path w="1595" h="1961" extrusionOk="0">
                  <a:moveTo>
                    <a:pt x="361" y="0"/>
                  </a:moveTo>
                  <a:lnTo>
                    <a:pt x="1" y="1690"/>
                  </a:lnTo>
                  <a:lnTo>
                    <a:pt x="1268" y="1960"/>
                  </a:lnTo>
                  <a:lnTo>
                    <a:pt x="1324" y="1696"/>
                  </a:lnTo>
                  <a:lnTo>
                    <a:pt x="370" y="1494"/>
                  </a:lnTo>
                  <a:lnTo>
                    <a:pt x="469" y="1028"/>
                  </a:lnTo>
                  <a:lnTo>
                    <a:pt x="1286" y="1202"/>
                  </a:lnTo>
                  <a:lnTo>
                    <a:pt x="1342" y="944"/>
                  </a:lnTo>
                  <a:lnTo>
                    <a:pt x="526" y="770"/>
                  </a:lnTo>
                  <a:lnTo>
                    <a:pt x="618" y="331"/>
                  </a:lnTo>
                  <a:lnTo>
                    <a:pt x="1538" y="527"/>
                  </a:lnTo>
                  <a:lnTo>
                    <a:pt x="1594" y="263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7"/>
            <p:cNvSpPr/>
            <p:nvPr/>
          </p:nvSpPr>
          <p:spPr>
            <a:xfrm>
              <a:off x="7835958" y="205087"/>
              <a:ext cx="24157" cy="51897"/>
            </a:xfrm>
            <a:custGeom>
              <a:avLst/>
              <a:gdLst/>
              <a:ahLst/>
              <a:cxnLst/>
              <a:rect l="l" t="t" r="r" b="b"/>
              <a:pathLst>
                <a:path w="809" h="1738" extrusionOk="0">
                  <a:moveTo>
                    <a:pt x="456" y="1"/>
                  </a:moveTo>
                  <a:lnTo>
                    <a:pt x="200" y="1129"/>
                  </a:lnTo>
                  <a:lnTo>
                    <a:pt x="434" y="1195"/>
                  </a:lnTo>
                  <a:lnTo>
                    <a:pt x="808" y="100"/>
                  </a:lnTo>
                  <a:lnTo>
                    <a:pt x="456" y="1"/>
                  </a:lnTo>
                  <a:close/>
                  <a:moveTo>
                    <a:pt x="199" y="1352"/>
                  </a:moveTo>
                  <a:cubicBezTo>
                    <a:pt x="168" y="1352"/>
                    <a:pt x="136" y="1359"/>
                    <a:pt x="108" y="1374"/>
                  </a:cubicBezTo>
                  <a:cubicBezTo>
                    <a:pt x="62" y="1397"/>
                    <a:pt x="29" y="1439"/>
                    <a:pt x="16" y="1489"/>
                  </a:cubicBezTo>
                  <a:cubicBezTo>
                    <a:pt x="1" y="1538"/>
                    <a:pt x="7" y="1592"/>
                    <a:pt x="34" y="1636"/>
                  </a:cubicBezTo>
                  <a:cubicBezTo>
                    <a:pt x="60" y="1682"/>
                    <a:pt x="105" y="1716"/>
                    <a:pt x="157" y="1728"/>
                  </a:cubicBezTo>
                  <a:cubicBezTo>
                    <a:pt x="175" y="1734"/>
                    <a:pt x="194" y="1737"/>
                    <a:pt x="214" y="1737"/>
                  </a:cubicBezTo>
                  <a:cubicBezTo>
                    <a:pt x="246" y="1737"/>
                    <a:pt x="277" y="1729"/>
                    <a:pt x="305" y="1713"/>
                  </a:cubicBezTo>
                  <a:cubicBezTo>
                    <a:pt x="350" y="1688"/>
                    <a:pt x="384" y="1647"/>
                    <a:pt x="396" y="1598"/>
                  </a:cubicBezTo>
                  <a:cubicBezTo>
                    <a:pt x="410" y="1549"/>
                    <a:pt x="405" y="1495"/>
                    <a:pt x="379" y="1451"/>
                  </a:cubicBezTo>
                  <a:cubicBezTo>
                    <a:pt x="354" y="1406"/>
                    <a:pt x="311" y="1374"/>
                    <a:pt x="261" y="1362"/>
                  </a:cubicBezTo>
                  <a:cubicBezTo>
                    <a:pt x="240" y="1355"/>
                    <a:pt x="220" y="1352"/>
                    <a:pt x="199" y="13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ttps://o.remove.bg/downloads/5958b2f4-b4b9-4942-86b7-78a95ada676b/image-removebg-preview.png">
            <a:extLst>
              <a:ext uri="{FF2B5EF4-FFF2-40B4-BE49-F238E27FC236}">
                <a16:creationId xmlns:a16="http://schemas.microsoft.com/office/drawing/2014/main" id="{BD7AD097-41B7-4229-BA7A-2C5342E0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5" y="-2210887"/>
            <a:ext cx="9009877" cy="900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55"/>
          <p:cNvSpPr txBox="1">
            <a:spLocks noGrp="1"/>
          </p:cNvSpPr>
          <p:nvPr>
            <p:ph type="title"/>
          </p:nvPr>
        </p:nvSpPr>
        <p:spPr>
          <a:xfrm>
            <a:off x="2513402" y="937283"/>
            <a:ext cx="49275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/>
              <a:t>TRÒ CH</a:t>
            </a:r>
            <a:r>
              <a:rPr lang="vi-VN" sz="6600" b="1" dirty="0"/>
              <a:t>Ơ</a:t>
            </a:r>
            <a:r>
              <a:rPr lang="en-US" sz="6600" b="1" dirty="0"/>
              <a:t>I</a:t>
            </a:r>
            <a:endParaRPr sz="6600" b="1" dirty="0"/>
          </a:p>
        </p:txBody>
      </p:sp>
      <p:cxnSp>
        <p:nvCxnSpPr>
          <p:cNvPr id="1203" name="Google Shape;1203;p55"/>
          <p:cNvCxnSpPr/>
          <p:nvPr/>
        </p:nvCxnSpPr>
        <p:spPr>
          <a:xfrm>
            <a:off x="2458085" y="1883143"/>
            <a:ext cx="49275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04" name="Google Shape;1204;p55"/>
          <p:cNvSpPr txBox="1">
            <a:spLocks noGrp="1"/>
          </p:cNvSpPr>
          <p:nvPr>
            <p:ph type="subTitle" idx="2"/>
          </p:nvPr>
        </p:nvSpPr>
        <p:spPr>
          <a:xfrm>
            <a:off x="2273437" y="2945449"/>
            <a:ext cx="49275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dirty="0" err="1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Đuổi</a:t>
            </a:r>
            <a:r>
              <a:rPr lang="en-US" sz="5400" b="1" i="1" dirty="0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5400" b="1" i="1" dirty="0" err="1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hình</a:t>
            </a:r>
            <a:r>
              <a:rPr lang="en-US" sz="5400" b="1" i="1" dirty="0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5400" b="1" i="1" dirty="0" err="1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bắt</a:t>
            </a:r>
            <a:r>
              <a:rPr lang="en-US" sz="5400" b="1" i="1" dirty="0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5400" b="1" i="1" dirty="0" err="1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chữ</a:t>
            </a:r>
            <a:endParaRPr sz="5400" b="1" i="1" dirty="0">
              <a:solidFill>
                <a:schemeClr val="bg1">
                  <a:lumMod val="1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grpSp>
        <p:nvGrpSpPr>
          <p:cNvPr id="1208" name="Google Shape;1208;p55"/>
          <p:cNvGrpSpPr/>
          <p:nvPr/>
        </p:nvGrpSpPr>
        <p:grpSpPr>
          <a:xfrm>
            <a:off x="7426533" y="2939439"/>
            <a:ext cx="1254335" cy="1435870"/>
            <a:chOff x="6305872" y="1668167"/>
            <a:chExt cx="716640" cy="820404"/>
          </a:xfrm>
        </p:grpSpPr>
        <p:sp>
          <p:nvSpPr>
            <p:cNvPr id="1209" name="Google Shape;1209;p55"/>
            <p:cNvSpPr/>
            <p:nvPr/>
          </p:nvSpPr>
          <p:spPr>
            <a:xfrm>
              <a:off x="6305872" y="1668167"/>
              <a:ext cx="716640" cy="820404"/>
            </a:xfrm>
            <a:custGeom>
              <a:avLst/>
              <a:gdLst/>
              <a:ahLst/>
              <a:cxnLst/>
              <a:rect l="l" t="t" r="r" b="b"/>
              <a:pathLst>
                <a:path w="24000" h="27475" extrusionOk="0">
                  <a:moveTo>
                    <a:pt x="23024" y="4248"/>
                  </a:moveTo>
                  <a:lnTo>
                    <a:pt x="23024" y="4248"/>
                  </a:lnTo>
                  <a:cubicBezTo>
                    <a:pt x="23198" y="4401"/>
                    <a:pt x="23333" y="4594"/>
                    <a:pt x="23420" y="4809"/>
                  </a:cubicBezTo>
                  <a:cubicBezTo>
                    <a:pt x="23457" y="4904"/>
                    <a:pt x="23484" y="5002"/>
                    <a:pt x="23499" y="5103"/>
                  </a:cubicBezTo>
                  <a:cubicBezTo>
                    <a:pt x="23428" y="5007"/>
                    <a:pt x="23351" y="4916"/>
                    <a:pt x="23266" y="4830"/>
                  </a:cubicBezTo>
                  <a:cubicBezTo>
                    <a:pt x="23254" y="4777"/>
                    <a:pt x="23241" y="4725"/>
                    <a:pt x="23225" y="4673"/>
                  </a:cubicBezTo>
                  <a:cubicBezTo>
                    <a:pt x="23177" y="4523"/>
                    <a:pt x="23110" y="4380"/>
                    <a:pt x="23024" y="4248"/>
                  </a:cubicBezTo>
                  <a:close/>
                  <a:moveTo>
                    <a:pt x="15123" y="1"/>
                  </a:moveTo>
                  <a:cubicBezTo>
                    <a:pt x="14883" y="1"/>
                    <a:pt x="14641" y="16"/>
                    <a:pt x="14398" y="46"/>
                  </a:cubicBezTo>
                  <a:cubicBezTo>
                    <a:pt x="14197" y="70"/>
                    <a:pt x="13995" y="105"/>
                    <a:pt x="13797" y="153"/>
                  </a:cubicBezTo>
                  <a:cubicBezTo>
                    <a:pt x="13461" y="159"/>
                    <a:pt x="13136" y="264"/>
                    <a:pt x="12858" y="456"/>
                  </a:cubicBezTo>
                  <a:cubicBezTo>
                    <a:pt x="11727" y="933"/>
                    <a:pt x="10944" y="1704"/>
                    <a:pt x="10419" y="2425"/>
                  </a:cubicBezTo>
                  <a:cubicBezTo>
                    <a:pt x="9223" y="1776"/>
                    <a:pt x="8001" y="1444"/>
                    <a:pt x="6813" y="1444"/>
                  </a:cubicBezTo>
                  <a:cubicBezTo>
                    <a:pt x="6289" y="1444"/>
                    <a:pt x="5771" y="1509"/>
                    <a:pt x="5265" y="1640"/>
                  </a:cubicBezTo>
                  <a:cubicBezTo>
                    <a:pt x="5028" y="1664"/>
                    <a:pt x="4799" y="1736"/>
                    <a:pt x="4592" y="1855"/>
                  </a:cubicBezTo>
                  <a:cubicBezTo>
                    <a:pt x="1719" y="2968"/>
                    <a:pt x="0" y="6183"/>
                    <a:pt x="741" y="9147"/>
                  </a:cubicBezTo>
                  <a:cubicBezTo>
                    <a:pt x="1697" y="12966"/>
                    <a:pt x="6497" y="18694"/>
                    <a:pt x="10999" y="19645"/>
                  </a:cubicBezTo>
                  <a:cubicBezTo>
                    <a:pt x="11156" y="20593"/>
                    <a:pt x="11316" y="21540"/>
                    <a:pt x="11475" y="22488"/>
                  </a:cubicBezTo>
                  <a:cubicBezTo>
                    <a:pt x="11587" y="23145"/>
                    <a:pt x="11723" y="23921"/>
                    <a:pt x="11879" y="24689"/>
                  </a:cubicBezTo>
                  <a:cubicBezTo>
                    <a:pt x="12005" y="25303"/>
                    <a:pt x="12266" y="26579"/>
                    <a:pt x="13447" y="27195"/>
                  </a:cubicBezTo>
                  <a:cubicBezTo>
                    <a:pt x="13813" y="27381"/>
                    <a:pt x="14212" y="27475"/>
                    <a:pt x="14612" y="27475"/>
                  </a:cubicBezTo>
                  <a:cubicBezTo>
                    <a:pt x="15000" y="27475"/>
                    <a:pt x="15388" y="27387"/>
                    <a:pt x="15746" y="27210"/>
                  </a:cubicBezTo>
                  <a:cubicBezTo>
                    <a:pt x="16241" y="26960"/>
                    <a:pt x="16612" y="26557"/>
                    <a:pt x="16810" y="26067"/>
                  </a:cubicBezTo>
                  <a:cubicBezTo>
                    <a:pt x="16985" y="25747"/>
                    <a:pt x="17053" y="25380"/>
                    <a:pt x="17004" y="25018"/>
                  </a:cubicBezTo>
                  <a:cubicBezTo>
                    <a:pt x="16796" y="23432"/>
                    <a:pt x="16568" y="21840"/>
                    <a:pt x="16325" y="20268"/>
                  </a:cubicBezTo>
                  <a:lnTo>
                    <a:pt x="16325" y="20268"/>
                  </a:lnTo>
                  <a:cubicBezTo>
                    <a:pt x="16532" y="20345"/>
                    <a:pt x="16750" y="20385"/>
                    <a:pt x="16971" y="20385"/>
                  </a:cubicBezTo>
                  <a:cubicBezTo>
                    <a:pt x="17022" y="20385"/>
                    <a:pt x="17071" y="20384"/>
                    <a:pt x="17121" y="20379"/>
                  </a:cubicBezTo>
                  <a:cubicBezTo>
                    <a:pt x="17455" y="20353"/>
                    <a:pt x="17776" y="20237"/>
                    <a:pt x="18049" y="20043"/>
                  </a:cubicBezTo>
                  <a:lnTo>
                    <a:pt x="18073" y="20025"/>
                  </a:lnTo>
                  <a:cubicBezTo>
                    <a:pt x="18294" y="19866"/>
                    <a:pt x="18476" y="19661"/>
                    <a:pt x="18607" y="19424"/>
                  </a:cubicBezTo>
                  <a:cubicBezTo>
                    <a:pt x="18734" y="19384"/>
                    <a:pt x="18857" y="19332"/>
                    <a:pt x="18973" y="19267"/>
                  </a:cubicBezTo>
                  <a:cubicBezTo>
                    <a:pt x="19139" y="19172"/>
                    <a:pt x="19291" y="19053"/>
                    <a:pt x="19423" y="18915"/>
                  </a:cubicBezTo>
                  <a:lnTo>
                    <a:pt x="20104" y="18212"/>
                  </a:lnTo>
                  <a:cubicBezTo>
                    <a:pt x="20153" y="18160"/>
                    <a:pt x="20189" y="18121"/>
                    <a:pt x="20205" y="18102"/>
                  </a:cubicBezTo>
                  <a:cubicBezTo>
                    <a:pt x="20289" y="18005"/>
                    <a:pt x="20364" y="17900"/>
                    <a:pt x="20426" y="17787"/>
                  </a:cubicBezTo>
                  <a:cubicBezTo>
                    <a:pt x="20542" y="17685"/>
                    <a:pt x="20646" y="17571"/>
                    <a:pt x="20735" y="17444"/>
                  </a:cubicBezTo>
                  <a:cubicBezTo>
                    <a:pt x="20824" y="17323"/>
                    <a:pt x="20899" y="17191"/>
                    <a:pt x="20959" y="17053"/>
                  </a:cubicBezTo>
                  <a:cubicBezTo>
                    <a:pt x="21082" y="16953"/>
                    <a:pt x="21190" y="16838"/>
                    <a:pt x="21282" y="16710"/>
                  </a:cubicBezTo>
                  <a:cubicBezTo>
                    <a:pt x="21436" y="16492"/>
                    <a:pt x="21543" y="16244"/>
                    <a:pt x="21598" y="15984"/>
                  </a:cubicBezTo>
                  <a:lnTo>
                    <a:pt x="21598" y="15977"/>
                  </a:lnTo>
                  <a:cubicBezTo>
                    <a:pt x="21620" y="15959"/>
                    <a:pt x="21643" y="15940"/>
                    <a:pt x="21662" y="15920"/>
                  </a:cubicBezTo>
                  <a:cubicBezTo>
                    <a:pt x="21956" y="15621"/>
                    <a:pt x="22155" y="15241"/>
                    <a:pt x="22235" y="14830"/>
                  </a:cubicBezTo>
                  <a:cubicBezTo>
                    <a:pt x="22284" y="14561"/>
                    <a:pt x="22267" y="14285"/>
                    <a:pt x="22189" y="14024"/>
                  </a:cubicBezTo>
                  <a:cubicBezTo>
                    <a:pt x="22649" y="13711"/>
                    <a:pt x="22989" y="13252"/>
                    <a:pt x="23156" y="12721"/>
                  </a:cubicBezTo>
                  <a:cubicBezTo>
                    <a:pt x="23271" y="12358"/>
                    <a:pt x="23311" y="11996"/>
                    <a:pt x="23275" y="11644"/>
                  </a:cubicBezTo>
                  <a:cubicBezTo>
                    <a:pt x="23465" y="11361"/>
                    <a:pt x="23594" y="11042"/>
                    <a:pt x="23658" y="10706"/>
                  </a:cubicBezTo>
                  <a:cubicBezTo>
                    <a:pt x="23726" y="10338"/>
                    <a:pt x="23711" y="9960"/>
                    <a:pt x="23612" y="9599"/>
                  </a:cubicBezTo>
                  <a:cubicBezTo>
                    <a:pt x="23802" y="9274"/>
                    <a:pt x="23916" y="8911"/>
                    <a:pt x="23947" y="8535"/>
                  </a:cubicBezTo>
                  <a:cubicBezTo>
                    <a:pt x="23969" y="8267"/>
                    <a:pt x="23949" y="7995"/>
                    <a:pt x="23882" y="7733"/>
                  </a:cubicBezTo>
                  <a:cubicBezTo>
                    <a:pt x="23891" y="7710"/>
                    <a:pt x="23900" y="7689"/>
                    <a:pt x="23907" y="7667"/>
                  </a:cubicBezTo>
                  <a:cubicBezTo>
                    <a:pt x="23968" y="7468"/>
                    <a:pt x="23999" y="7262"/>
                    <a:pt x="23998" y="7054"/>
                  </a:cubicBezTo>
                  <a:lnTo>
                    <a:pt x="23998" y="6602"/>
                  </a:lnTo>
                  <a:cubicBezTo>
                    <a:pt x="23998" y="6351"/>
                    <a:pt x="23961" y="6102"/>
                    <a:pt x="23888" y="5863"/>
                  </a:cubicBezTo>
                  <a:cubicBezTo>
                    <a:pt x="23955" y="5642"/>
                    <a:pt x="23983" y="5410"/>
                    <a:pt x="23969" y="5180"/>
                  </a:cubicBezTo>
                  <a:cubicBezTo>
                    <a:pt x="23962" y="4964"/>
                    <a:pt x="23919" y="4750"/>
                    <a:pt x="23843" y="4548"/>
                  </a:cubicBezTo>
                  <a:cubicBezTo>
                    <a:pt x="23685" y="4122"/>
                    <a:pt x="23364" y="3778"/>
                    <a:pt x="22953" y="3585"/>
                  </a:cubicBezTo>
                  <a:cubicBezTo>
                    <a:pt x="22757" y="3493"/>
                    <a:pt x="22545" y="3435"/>
                    <a:pt x="22328" y="3417"/>
                  </a:cubicBezTo>
                  <a:cubicBezTo>
                    <a:pt x="22271" y="3413"/>
                    <a:pt x="22214" y="3411"/>
                    <a:pt x="22156" y="3411"/>
                  </a:cubicBezTo>
                  <a:cubicBezTo>
                    <a:pt x="22115" y="3411"/>
                    <a:pt x="22074" y="3412"/>
                    <a:pt x="22033" y="3414"/>
                  </a:cubicBezTo>
                  <a:lnTo>
                    <a:pt x="21996" y="3416"/>
                  </a:lnTo>
                  <a:cubicBezTo>
                    <a:pt x="21888" y="3422"/>
                    <a:pt x="21781" y="3437"/>
                    <a:pt x="21675" y="3459"/>
                  </a:cubicBezTo>
                  <a:cubicBezTo>
                    <a:pt x="21620" y="3456"/>
                    <a:pt x="21565" y="3454"/>
                    <a:pt x="21510" y="3454"/>
                  </a:cubicBezTo>
                  <a:cubicBezTo>
                    <a:pt x="21480" y="3454"/>
                    <a:pt x="21450" y="3455"/>
                    <a:pt x="21420" y="3456"/>
                  </a:cubicBezTo>
                  <a:lnTo>
                    <a:pt x="20646" y="3493"/>
                  </a:lnTo>
                  <a:cubicBezTo>
                    <a:pt x="20613" y="3495"/>
                    <a:pt x="20583" y="3498"/>
                    <a:pt x="20554" y="3501"/>
                  </a:cubicBezTo>
                  <a:cubicBezTo>
                    <a:pt x="20178" y="2782"/>
                    <a:pt x="19683" y="2135"/>
                    <a:pt x="19087" y="1585"/>
                  </a:cubicBezTo>
                  <a:cubicBezTo>
                    <a:pt x="17962" y="551"/>
                    <a:pt x="16576" y="1"/>
                    <a:pt x="15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47625" dir="9660000" algn="bl" rotWithShape="0">
                <a:schemeClr val="accent4">
                  <a:alpha val="1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5"/>
            <p:cNvSpPr/>
            <p:nvPr/>
          </p:nvSpPr>
          <p:spPr>
            <a:xfrm>
              <a:off x="6673986" y="2184028"/>
              <a:ext cx="91849" cy="256079"/>
            </a:xfrm>
            <a:custGeom>
              <a:avLst/>
              <a:gdLst/>
              <a:ahLst/>
              <a:cxnLst/>
              <a:rect l="l" t="t" r="r" b="b"/>
              <a:pathLst>
                <a:path w="3076" h="8576" extrusionOk="0">
                  <a:moveTo>
                    <a:pt x="1644" y="0"/>
                  </a:moveTo>
                  <a:cubicBezTo>
                    <a:pt x="1511" y="0"/>
                    <a:pt x="1356" y="54"/>
                    <a:pt x="1253" y="87"/>
                  </a:cubicBezTo>
                  <a:lnTo>
                    <a:pt x="165" y="435"/>
                  </a:lnTo>
                  <a:cubicBezTo>
                    <a:pt x="158" y="434"/>
                    <a:pt x="151" y="434"/>
                    <a:pt x="144" y="434"/>
                  </a:cubicBezTo>
                  <a:cubicBezTo>
                    <a:pt x="76" y="434"/>
                    <a:pt x="1" y="491"/>
                    <a:pt x="15" y="579"/>
                  </a:cubicBezTo>
                  <a:cubicBezTo>
                    <a:pt x="259" y="2034"/>
                    <a:pt x="503" y="3488"/>
                    <a:pt x="747" y="4942"/>
                  </a:cubicBezTo>
                  <a:cubicBezTo>
                    <a:pt x="869" y="5659"/>
                    <a:pt x="995" y="6375"/>
                    <a:pt x="1142" y="7089"/>
                  </a:cubicBezTo>
                  <a:cubicBezTo>
                    <a:pt x="1242" y="7583"/>
                    <a:pt x="1375" y="8223"/>
                    <a:pt x="1869" y="8480"/>
                  </a:cubicBezTo>
                  <a:cubicBezTo>
                    <a:pt x="1990" y="8543"/>
                    <a:pt x="2137" y="8575"/>
                    <a:pt x="2285" y="8575"/>
                  </a:cubicBezTo>
                  <a:cubicBezTo>
                    <a:pt x="2618" y="8575"/>
                    <a:pt x="2955" y="8409"/>
                    <a:pt x="3011" y="8057"/>
                  </a:cubicBezTo>
                  <a:cubicBezTo>
                    <a:pt x="3053" y="8042"/>
                    <a:pt x="3075" y="7999"/>
                    <a:pt x="3066" y="7956"/>
                  </a:cubicBezTo>
                  <a:cubicBezTo>
                    <a:pt x="2801" y="5935"/>
                    <a:pt x="2505" y="3920"/>
                    <a:pt x="2182" y="1909"/>
                  </a:cubicBezTo>
                  <a:cubicBezTo>
                    <a:pt x="2090" y="1332"/>
                    <a:pt x="1995" y="756"/>
                    <a:pt x="1897" y="182"/>
                  </a:cubicBezTo>
                  <a:cubicBezTo>
                    <a:pt x="1894" y="167"/>
                    <a:pt x="1889" y="154"/>
                    <a:pt x="1882" y="142"/>
                  </a:cubicBezTo>
                  <a:cubicBezTo>
                    <a:pt x="1843" y="35"/>
                    <a:pt x="1751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5"/>
            <p:cNvSpPr/>
            <p:nvPr/>
          </p:nvSpPr>
          <p:spPr>
            <a:xfrm>
              <a:off x="6355291" y="1716630"/>
              <a:ext cx="547423" cy="493855"/>
            </a:xfrm>
            <a:custGeom>
              <a:avLst/>
              <a:gdLst/>
              <a:ahLst/>
              <a:cxnLst/>
              <a:rect l="l" t="t" r="r" b="b"/>
              <a:pathLst>
                <a:path w="18333" h="16539" extrusionOk="0">
                  <a:moveTo>
                    <a:pt x="13464" y="0"/>
                  </a:moveTo>
                  <a:cubicBezTo>
                    <a:pt x="13292" y="0"/>
                    <a:pt x="13118" y="11"/>
                    <a:pt x="12942" y="33"/>
                  </a:cubicBezTo>
                  <a:cubicBezTo>
                    <a:pt x="10127" y="383"/>
                    <a:pt x="9362" y="3151"/>
                    <a:pt x="9362" y="3151"/>
                  </a:cubicBezTo>
                  <a:cubicBezTo>
                    <a:pt x="7856" y="1938"/>
                    <a:pt x="6422" y="1444"/>
                    <a:pt x="5163" y="1444"/>
                  </a:cubicBezTo>
                  <a:cubicBezTo>
                    <a:pt x="2038" y="1444"/>
                    <a:pt x="0" y="4491"/>
                    <a:pt x="660" y="7130"/>
                  </a:cubicBezTo>
                  <a:cubicBezTo>
                    <a:pt x="1526" y="10593"/>
                    <a:pt x="6599" y="16538"/>
                    <a:pt x="10584" y="16538"/>
                  </a:cubicBezTo>
                  <a:cubicBezTo>
                    <a:pt x="10861" y="16538"/>
                    <a:pt x="11133" y="16509"/>
                    <a:pt x="11398" y="16449"/>
                  </a:cubicBezTo>
                  <a:cubicBezTo>
                    <a:pt x="15471" y="15523"/>
                    <a:pt x="18063" y="9660"/>
                    <a:pt x="18201" y="6081"/>
                  </a:cubicBezTo>
                  <a:cubicBezTo>
                    <a:pt x="18332" y="2714"/>
                    <a:pt x="16195" y="0"/>
                    <a:pt x="13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5"/>
            <p:cNvSpPr/>
            <p:nvPr/>
          </p:nvSpPr>
          <p:spPr>
            <a:xfrm>
              <a:off x="6419579" y="1765301"/>
              <a:ext cx="270054" cy="441570"/>
            </a:xfrm>
            <a:custGeom>
              <a:avLst/>
              <a:gdLst/>
              <a:ahLst/>
              <a:cxnLst/>
              <a:rect l="l" t="t" r="r" b="b"/>
              <a:pathLst>
                <a:path w="9044" h="14788" extrusionOk="0">
                  <a:moveTo>
                    <a:pt x="1635" y="1"/>
                  </a:moveTo>
                  <a:cubicBezTo>
                    <a:pt x="1609" y="1"/>
                    <a:pt x="1582" y="10"/>
                    <a:pt x="1558" y="32"/>
                  </a:cubicBezTo>
                  <a:cubicBezTo>
                    <a:pt x="715" y="814"/>
                    <a:pt x="264" y="1912"/>
                    <a:pt x="138" y="3040"/>
                  </a:cubicBezTo>
                  <a:cubicBezTo>
                    <a:pt x="0" y="4264"/>
                    <a:pt x="263" y="5478"/>
                    <a:pt x="746" y="6601"/>
                  </a:cubicBezTo>
                  <a:cubicBezTo>
                    <a:pt x="1275" y="7826"/>
                    <a:pt x="2048" y="8924"/>
                    <a:pt x="2854" y="9977"/>
                  </a:cubicBezTo>
                  <a:cubicBezTo>
                    <a:pt x="3609" y="10967"/>
                    <a:pt x="4407" y="11931"/>
                    <a:pt x="5333" y="12768"/>
                  </a:cubicBezTo>
                  <a:cubicBezTo>
                    <a:pt x="6347" y="13682"/>
                    <a:pt x="7519" y="14433"/>
                    <a:pt x="8850" y="14783"/>
                  </a:cubicBezTo>
                  <a:cubicBezTo>
                    <a:pt x="8861" y="14786"/>
                    <a:pt x="8872" y="14788"/>
                    <a:pt x="8882" y="14788"/>
                  </a:cubicBezTo>
                  <a:cubicBezTo>
                    <a:pt x="9002" y="14788"/>
                    <a:pt x="9043" y="14595"/>
                    <a:pt x="8911" y="14561"/>
                  </a:cubicBezTo>
                  <a:cubicBezTo>
                    <a:pt x="6562" y="13942"/>
                    <a:pt x="4808" y="12101"/>
                    <a:pt x="3355" y="10252"/>
                  </a:cubicBezTo>
                  <a:cubicBezTo>
                    <a:pt x="1849" y="8333"/>
                    <a:pt x="272" y="6112"/>
                    <a:pt x="334" y="3560"/>
                  </a:cubicBezTo>
                  <a:cubicBezTo>
                    <a:pt x="365" y="2315"/>
                    <a:pt x="794" y="1058"/>
                    <a:pt x="1723" y="197"/>
                  </a:cubicBezTo>
                  <a:cubicBezTo>
                    <a:pt x="1808" y="117"/>
                    <a:pt x="1727" y="1"/>
                    <a:pt x="1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5"/>
            <p:cNvSpPr/>
            <p:nvPr/>
          </p:nvSpPr>
          <p:spPr>
            <a:xfrm>
              <a:off x="6633586" y="1721228"/>
              <a:ext cx="90565" cy="97015"/>
            </a:xfrm>
            <a:custGeom>
              <a:avLst/>
              <a:gdLst/>
              <a:ahLst/>
              <a:cxnLst/>
              <a:rect l="l" t="t" r="r" b="b"/>
              <a:pathLst>
                <a:path w="3033" h="3249" extrusionOk="0">
                  <a:moveTo>
                    <a:pt x="2859" y="0"/>
                  </a:moveTo>
                  <a:cubicBezTo>
                    <a:pt x="2833" y="0"/>
                    <a:pt x="2807" y="10"/>
                    <a:pt x="2782" y="32"/>
                  </a:cubicBezTo>
                  <a:cubicBezTo>
                    <a:pt x="2204" y="563"/>
                    <a:pt x="1748" y="1213"/>
                    <a:pt x="1447" y="1939"/>
                  </a:cubicBezTo>
                  <a:cubicBezTo>
                    <a:pt x="1376" y="2112"/>
                    <a:pt x="1318" y="2289"/>
                    <a:pt x="1258" y="2467"/>
                  </a:cubicBezTo>
                  <a:cubicBezTo>
                    <a:pt x="1202" y="2638"/>
                    <a:pt x="1134" y="2832"/>
                    <a:pt x="978" y="2937"/>
                  </a:cubicBezTo>
                  <a:cubicBezTo>
                    <a:pt x="898" y="2992"/>
                    <a:pt x="804" y="3018"/>
                    <a:pt x="709" y="3018"/>
                  </a:cubicBezTo>
                  <a:cubicBezTo>
                    <a:pt x="525" y="3018"/>
                    <a:pt x="339" y="2922"/>
                    <a:pt x="251" y="2759"/>
                  </a:cubicBezTo>
                  <a:cubicBezTo>
                    <a:pt x="228" y="2718"/>
                    <a:pt x="194" y="2701"/>
                    <a:pt x="158" y="2701"/>
                  </a:cubicBezTo>
                  <a:cubicBezTo>
                    <a:pt x="80" y="2701"/>
                    <a:pt x="0" y="2785"/>
                    <a:pt x="51" y="2877"/>
                  </a:cubicBezTo>
                  <a:cubicBezTo>
                    <a:pt x="175" y="3102"/>
                    <a:pt x="416" y="3233"/>
                    <a:pt x="669" y="3247"/>
                  </a:cubicBezTo>
                  <a:cubicBezTo>
                    <a:pt x="683" y="3248"/>
                    <a:pt x="696" y="3249"/>
                    <a:pt x="709" y="3249"/>
                  </a:cubicBezTo>
                  <a:cubicBezTo>
                    <a:pt x="971" y="3249"/>
                    <a:pt x="1198" y="3109"/>
                    <a:pt x="1333" y="2882"/>
                  </a:cubicBezTo>
                  <a:cubicBezTo>
                    <a:pt x="1497" y="2608"/>
                    <a:pt x="1555" y="2273"/>
                    <a:pt x="1680" y="1979"/>
                  </a:cubicBezTo>
                  <a:cubicBezTo>
                    <a:pt x="1816" y="1663"/>
                    <a:pt x="1983" y="1360"/>
                    <a:pt x="2178" y="1075"/>
                  </a:cubicBezTo>
                  <a:cubicBezTo>
                    <a:pt x="2401" y="755"/>
                    <a:pt x="2658" y="459"/>
                    <a:pt x="2947" y="195"/>
                  </a:cubicBezTo>
                  <a:cubicBezTo>
                    <a:pt x="3033" y="118"/>
                    <a:pt x="2951" y="0"/>
                    <a:pt x="2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5"/>
            <p:cNvSpPr/>
            <p:nvPr/>
          </p:nvSpPr>
          <p:spPr>
            <a:xfrm>
              <a:off x="6719971" y="1784561"/>
              <a:ext cx="37474" cy="71395"/>
            </a:xfrm>
            <a:custGeom>
              <a:avLst/>
              <a:gdLst/>
              <a:ahLst/>
              <a:cxnLst/>
              <a:rect l="l" t="t" r="r" b="b"/>
              <a:pathLst>
                <a:path w="1255" h="2391" extrusionOk="0">
                  <a:moveTo>
                    <a:pt x="501" y="0"/>
                  </a:moveTo>
                  <a:lnTo>
                    <a:pt x="1" y="169"/>
                  </a:lnTo>
                  <a:lnTo>
                    <a:pt x="755" y="2391"/>
                  </a:lnTo>
                  <a:lnTo>
                    <a:pt x="1255" y="2220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5"/>
            <p:cNvSpPr/>
            <p:nvPr/>
          </p:nvSpPr>
          <p:spPr>
            <a:xfrm>
              <a:off x="6762641" y="1777365"/>
              <a:ext cx="19051" cy="70708"/>
            </a:xfrm>
            <a:custGeom>
              <a:avLst/>
              <a:gdLst/>
              <a:ahLst/>
              <a:cxnLst/>
              <a:rect l="l" t="t" r="r" b="b"/>
              <a:pathLst>
                <a:path w="638" h="2368" extrusionOk="0">
                  <a:moveTo>
                    <a:pt x="527" y="1"/>
                  </a:moveTo>
                  <a:lnTo>
                    <a:pt x="1" y="26"/>
                  </a:lnTo>
                  <a:lnTo>
                    <a:pt x="110" y="2368"/>
                  </a:lnTo>
                  <a:lnTo>
                    <a:pt x="637" y="2344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5"/>
            <p:cNvSpPr/>
            <p:nvPr/>
          </p:nvSpPr>
          <p:spPr>
            <a:xfrm>
              <a:off x="6785872" y="1784113"/>
              <a:ext cx="43715" cy="70201"/>
            </a:xfrm>
            <a:custGeom>
              <a:avLst/>
              <a:gdLst/>
              <a:ahLst/>
              <a:cxnLst/>
              <a:rect l="l" t="t" r="r" b="b"/>
              <a:pathLst>
                <a:path w="1464" h="2351" extrusionOk="0">
                  <a:moveTo>
                    <a:pt x="984" y="0"/>
                  </a:moveTo>
                  <a:lnTo>
                    <a:pt x="0" y="2130"/>
                  </a:lnTo>
                  <a:lnTo>
                    <a:pt x="480" y="2351"/>
                  </a:lnTo>
                  <a:lnTo>
                    <a:pt x="1463" y="221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5"/>
            <p:cNvSpPr/>
            <p:nvPr/>
          </p:nvSpPr>
          <p:spPr>
            <a:xfrm>
              <a:off x="6746337" y="1832486"/>
              <a:ext cx="81816" cy="89938"/>
            </a:xfrm>
            <a:custGeom>
              <a:avLst/>
              <a:gdLst/>
              <a:ahLst/>
              <a:cxnLst/>
              <a:rect l="l" t="t" r="r" b="b"/>
              <a:pathLst>
                <a:path w="2740" h="3012" extrusionOk="0">
                  <a:moveTo>
                    <a:pt x="651" y="0"/>
                  </a:moveTo>
                  <a:cubicBezTo>
                    <a:pt x="611" y="0"/>
                    <a:pt x="572" y="1"/>
                    <a:pt x="532" y="4"/>
                  </a:cubicBezTo>
                  <a:cubicBezTo>
                    <a:pt x="514" y="5"/>
                    <a:pt x="496" y="10"/>
                    <a:pt x="481" y="19"/>
                  </a:cubicBezTo>
                  <a:cubicBezTo>
                    <a:pt x="370" y="20"/>
                    <a:pt x="260" y="32"/>
                    <a:pt x="152" y="51"/>
                  </a:cubicBezTo>
                  <a:cubicBezTo>
                    <a:pt x="1" y="1456"/>
                    <a:pt x="1070" y="2816"/>
                    <a:pt x="2486" y="3012"/>
                  </a:cubicBezTo>
                  <a:cubicBezTo>
                    <a:pt x="2669" y="2620"/>
                    <a:pt x="2740" y="2152"/>
                    <a:pt x="2678" y="1741"/>
                  </a:cubicBezTo>
                  <a:cubicBezTo>
                    <a:pt x="2636" y="1458"/>
                    <a:pt x="2534" y="1188"/>
                    <a:pt x="2379" y="946"/>
                  </a:cubicBezTo>
                  <a:cubicBezTo>
                    <a:pt x="2268" y="719"/>
                    <a:pt x="2099" y="525"/>
                    <a:pt x="1890" y="384"/>
                  </a:cubicBezTo>
                  <a:cubicBezTo>
                    <a:pt x="1787" y="317"/>
                    <a:pt x="1677" y="259"/>
                    <a:pt x="1563" y="214"/>
                  </a:cubicBezTo>
                  <a:cubicBezTo>
                    <a:pt x="1280" y="73"/>
                    <a:pt x="967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5"/>
            <p:cNvSpPr/>
            <p:nvPr/>
          </p:nvSpPr>
          <p:spPr>
            <a:xfrm>
              <a:off x="6707071" y="1834009"/>
              <a:ext cx="113528" cy="118246"/>
            </a:xfrm>
            <a:custGeom>
              <a:avLst/>
              <a:gdLst/>
              <a:ahLst/>
              <a:cxnLst/>
              <a:rect l="l" t="t" r="r" b="b"/>
              <a:pathLst>
                <a:path w="3802" h="3960" extrusionOk="0">
                  <a:moveTo>
                    <a:pt x="1465" y="0"/>
                  </a:moveTo>
                  <a:lnTo>
                    <a:pt x="1445" y="5"/>
                  </a:lnTo>
                  <a:cubicBezTo>
                    <a:pt x="983" y="97"/>
                    <a:pt x="596" y="386"/>
                    <a:pt x="347" y="781"/>
                  </a:cubicBezTo>
                  <a:cubicBezTo>
                    <a:pt x="216" y="984"/>
                    <a:pt x="133" y="1214"/>
                    <a:pt x="100" y="1454"/>
                  </a:cubicBezTo>
                  <a:cubicBezTo>
                    <a:pt x="1" y="1880"/>
                    <a:pt x="80" y="2365"/>
                    <a:pt x="216" y="2760"/>
                  </a:cubicBezTo>
                  <a:cubicBezTo>
                    <a:pt x="397" y="3280"/>
                    <a:pt x="798" y="3756"/>
                    <a:pt x="1357" y="3855"/>
                  </a:cubicBezTo>
                  <a:cubicBezTo>
                    <a:pt x="1574" y="3928"/>
                    <a:pt x="1808" y="3960"/>
                    <a:pt x="2037" y="3960"/>
                  </a:cubicBezTo>
                  <a:cubicBezTo>
                    <a:pt x="2150" y="3960"/>
                    <a:pt x="2263" y="3952"/>
                    <a:pt x="2372" y="3937"/>
                  </a:cubicBezTo>
                  <a:cubicBezTo>
                    <a:pt x="2856" y="3872"/>
                    <a:pt x="3343" y="3659"/>
                    <a:pt x="3632" y="3251"/>
                  </a:cubicBezTo>
                  <a:cubicBezTo>
                    <a:pt x="3697" y="3159"/>
                    <a:pt x="3754" y="3061"/>
                    <a:pt x="3801" y="2961"/>
                  </a:cubicBezTo>
                  <a:cubicBezTo>
                    <a:pt x="2385" y="2765"/>
                    <a:pt x="1316" y="1405"/>
                    <a:pt x="1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5"/>
            <p:cNvSpPr/>
            <p:nvPr/>
          </p:nvSpPr>
          <p:spPr>
            <a:xfrm>
              <a:off x="6490407" y="1877366"/>
              <a:ext cx="69305" cy="46701"/>
            </a:xfrm>
            <a:custGeom>
              <a:avLst/>
              <a:gdLst/>
              <a:ahLst/>
              <a:cxnLst/>
              <a:rect l="l" t="t" r="r" b="b"/>
              <a:pathLst>
                <a:path w="2321" h="1564" extrusionOk="0">
                  <a:moveTo>
                    <a:pt x="247" y="1"/>
                  </a:moveTo>
                  <a:lnTo>
                    <a:pt x="1" y="467"/>
                  </a:lnTo>
                  <a:lnTo>
                    <a:pt x="2074" y="1563"/>
                  </a:lnTo>
                  <a:lnTo>
                    <a:pt x="2320" y="1097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5"/>
            <p:cNvSpPr/>
            <p:nvPr/>
          </p:nvSpPr>
          <p:spPr>
            <a:xfrm>
              <a:off x="6513638" y="1842251"/>
              <a:ext cx="61332" cy="60019"/>
            </a:xfrm>
            <a:custGeom>
              <a:avLst/>
              <a:gdLst/>
              <a:ahLst/>
              <a:cxnLst/>
              <a:rect l="l" t="t" r="r" b="b"/>
              <a:pathLst>
                <a:path w="2054" h="2010" extrusionOk="0">
                  <a:moveTo>
                    <a:pt x="367" y="0"/>
                  </a:moveTo>
                  <a:lnTo>
                    <a:pt x="0" y="380"/>
                  </a:lnTo>
                  <a:lnTo>
                    <a:pt x="1687" y="2009"/>
                  </a:lnTo>
                  <a:lnTo>
                    <a:pt x="2054" y="162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5"/>
            <p:cNvSpPr/>
            <p:nvPr/>
          </p:nvSpPr>
          <p:spPr>
            <a:xfrm>
              <a:off x="6556607" y="1817467"/>
              <a:ext cx="37265" cy="71425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501" y="1"/>
                  </a:moveTo>
                  <a:lnTo>
                    <a:pt x="1" y="168"/>
                  </a:lnTo>
                  <a:lnTo>
                    <a:pt x="747" y="2391"/>
                  </a:lnTo>
                  <a:lnTo>
                    <a:pt x="1247" y="2224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5"/>
            <p:cNvSpPr/>
            <p:nvPr/>
          </p:nvSpPr>
          <p:spPr>
            <a:xfrm>
              <a:off x="6574105" y="1866885"/>
              <a:ext cx="81876" cy="89968"/>
            </a:xfrm>
            <a:custGeom>
              <a:avLst/>
              <a:gdLst/>
              <a:ahLst/>
              <a:cxnLst/>
              <a:rect l="l" t="t" r="r" b="b"/>
              <a:pathLst>
                <a:path w="2742" h="3013" extrusionOk="0">
                  <a:moveTo>
                    <a:pt x="658" y="1"/>
                  </a:moveTo>
                  <a:cubicBezTo>
                    <a:pt x="616" y="1"/>
                    <a:pt x="574" y="2"/>
                    <a:pt x="532" y="5"/>
                  </a:cubicBezTo>
                  <a:cubicBezTo>
                    <a:pt x="514" y="6"/>
                    <a:pt x="496" y="11"/>
                    <a:pt x="482" y="20"/>
                  </a:cubicBezTo>
                  <a:cubicBezTo>
                    <a:pt x="370" y="21"/>
                    <a:pt x="260" y="33"/>
                    <a:pt x="152" y="52"/>
                  </a:cubicBezTo>
                  <a:cubicBezTo>
                    <a:pt x="1" y="1457"/>
                    <a:pt x="1072" y="2817"/>
                    <a:pt x="2486" y="3012"/>
                  </a:cubicBezTo>
                  <a:cubicBezTo>
                    <a:pt x="2670" y="2621"/>
                    <a:pt x="2742" y="2152"/>
                    <a:pt x="2679" y="1741"/>
                  </a:cubicBezTo>
                  <a:cubicBezTo>
                    <a:pt x="2636" y="1459"/>
                    <a:pt x="2534" y="1187"/>
                    <a:pt x="2379" y="947"/>
                  </a:cubicBezTo>
                  <a:cubicBezTo>
                    <a:pt x="2268" y="720"/>
                    <a:pt x="2100" y="526"/>
                    <a:pt x="1890" y="385"/>
                  </a:cubicBezTo>
                  <a:cubicBezTo>
                    <a:pt x="1787" y="316"/>
                    <a:pt x="1678" y="260"/>
                    <a:pt x="1563" y="215"/>
                  </a:cubicBezTo>
                  <a:cubicBezTo>
                    <a:pt x="1282" y="74"/>
                    <a:pt x="972" y="1"/>
                    <a:pt x="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5"/>
            <p:cNvSpPr/>
            <p:nvPr/>
          </p:nvSpPr>
          <p:spPr>
            <a:xfrm>
              <a:off x="6534869" y="1868438"/>
              <a:ext cx="113498" cy="118216"/>
            </a:xfrm>
            <a:custGeom>
              <a:avLst/>
              <a:gdLst/>
              <a:ahLst/>
              <a:cxnLst/>
              <a:rect l="l" t="t" r="r" b="b"/>
              <a:pathLst>
                <a:path w="3801" h="3959" extrusionOk="0">
                  <a:moveTo>
                    <a:pt x="1466" y="0"/>
                  </a:moveTo>
                  <a:lnTo>
                    <a:pt x="1444" y="3"/>
                  </a:lnTo>
                  <a:cubicBezTo>
                    <a:pt x="982" y="95"/>
                    <a:pt x="595" y="384"/>
                    <a:pt x="346" y="779"/>
                  </a:cubicBezTo>
                  <a:cubicBezTo>
                    <a:pt x="215" y="984"/>
                    <a:pt x="132" y="1214"/>
                    <a:pt x="100" y="1453"/>
                  </a:cubicBezTo>
                  <a:cubicBezTo>
                    <a:pt x="0" y="1880"/>
                    <a:pt x="79" y="2364"/>
                    <a:pt x="215" y="2759"/>
                  </a:cubicBezTo>
                  <a:cubicBezTo>
                    <a:pt x="396" y="3280"/>
                    <a:pt x="797" y="3754"/>
                    <a:pt x="1356" y="3854"/>
                  </a:cubicBezTo>
                  <a:cubicBezTo>
                    <a:pt x="1574" y="3927"/>
                    <a:pt x="1808" y="3959"/>
                    <a:pt x="2037" y="3959"/>
                  </a:cubicBezTo>
                  <a:cubicBezTo>
                    <a:pt x="2150" y="3959"/>
                    <a:pt x="2263" y="3951"/>
                    <a:pt x="2371" y="3937"/>
                  </a:cubicBezTo>
                  <a:cubicBezTo>
                    <a:pt x="2855" y="3872"/>
                    <a:pt x="3343" y="3658"/>
                    <a:pt x="3633" y="3250"/>
                  </a:cubicBezTo>
                  <a:cubicBezTo>
                    <a:pt x="3696" y="3158"/>
                    <a:pt x="3753" y="3061"/>
                    <a:pt x="3800" y="2959"/>
                  </a:cubicBezTo>
                  <a:cubicBezTo>
                    <a:pt x="2385" y="2763"/>
                    <a:pt x="1315" y="1404"/>
                    <a:pt x="1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5"/>
            <p:cNvSpPr/>
            <p:nvPr/>
          </p:nvSpPr>
          <p:spPr>
            <a:xfrm>
              <a:off x="6665536" y="1941923"/>
              <a:ext cx="45118" cy="46940"/>
            </a:xfrm>
            <a:custGeom>
              <a:avLst/>
              <a:gdLst/>
              <a:ahLst/>
              <a:cxnLst/>
              <a:rect l="l" t="t" r="r" b="b"/>
              <a:pathLst>
                <a:path w="1511" h="1572" extrusionOk="0">
                  <a:moveTo>
                    <a:pt x="1374" y="0"/>
                  </a:moveTo>
                  <a:cubicBezTo>
                    <a:pt x="1326" y="0"/>
                    <a:pt x="1279" y="28"/>
                    <a:pt x="1269" y="90"/>
                  </a:cubicBezTo>
                  <a:cubicBezTo>
                    <a:pt x="1235" y="304"/>
                    <a:pt x="1183" y="513"/>
                    <a:pt x="1116" y="718"/>
                  </a:cubicBezTo>
                  <a:cubicBezTo>
                    <a:pt x="1054" y="902"/>
                    <a:pt x="984" y="1133"/>
                    <a:pt x="865" y="1287"/>
                  </a:cubicBezTo>
                  <a:cubicBezTo>
                    <a:pt x="839" y="1322"/>
                    <a:pt x="811" y="1336"/>
                    <a:pt x="782" y="1336"/>
                  </a:cubicBezTo>
                  <a:cubicBezTo>
                    <a:pt x="647" y="1336"/>
                    <a:pt x="499" y="1013"/>
                    <a:pt x="457" y="928"/>
                  </a:cubicBezTo>
                  <a:cubicBezTo>
                    <a:pt x="358" y="722"/>
                    <a:pt x="285" y="505"/>
                    <a:pt x="239" y="283"/>
                  </a:cubicBezTo>
                  <a:cubicBezTo>
                    <a:pt x="228" y="227"/>
                    <a:pt x="189" y="203"/>
                    <a:pt x="147" y="203"/>
                  </a:cubicBezTo>
                  <a:cubicBezTo>
                    <a:pt x="78" y="203"/>
                    <a:pt x="1" y="267"/>
                    <a:pt x="19" y="357"/>
                  </a:cubicBezTo>
                  <a:cubicBezTo>
                    <a:pt x="80" y="646"/>
                    <a:pt x="184" y="925"/>
                    <a:pt x="329" y="1184"/>
                  </a:cubicBezTo>
                  <a:cubicBezTo>
                    <a:pt x="424" y="1352"/>
                    <a:pt x="571" y="1572"/>
                    <a:pt x="781" y="1572"/>
                  </a:cubicBezTo>
                  <a:cubicBezTo>
                    <a:pt x="814" y="1572"/>
                    <a:pt x="848" y="1566"/>
                    <a:pt x="884" y="1555"/>
                  </a:cubicBezTo>
                  <a:cubicBezTo>
                    <a:pt x="1110" y="1479"/>
                    <a:pt x="1205" y="1142"/>
                    <a:pt x="1279" y="945"/>
                  </a:cubicBezTo>
                  <a:cubicBezTo>
                    <a:pt x="1379" y="683"/>
                    <a:pt x="1451" y="412"/>
                    <a:pt x="1496" y="136"/>
                  </a:cubicBezTo>
                  <a:cubicBezTo>
                    <a:pt x="1510" y="51"/>
                    <a:pt x="1441" y="0"/>
                    <a:pt x="1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5"/>
            <p:cNvSpPr/>
            <p:nvPr/>
          </p:nvSpPr>
          <p:spPr>
            <a:xfrm>
              <a:off x="6561444" y="1995671"/>
              <a:ext cx="92865" cy="54315"/>
            </a:xfrm>
            <a:custGeom>
              <a:avLst/>
              <a:gdLst/>
              <a:ahLst/>
              <a:cxnLst/>
              <a:rect l="l" t="t" r="r" b="b"/>
              <a:pathLst>
                <a:path w="3110" h="1819" extrusionOk="0">
                  <a:moveTo>
                    <a:pt x="1897" y="0"/>
                  </a:moveTo>
                  <a:cubicBezTo>
                    <a:pt x="1875" y="0"/>
                    <a:pt x="1853" y="1"/>
                    <a:pt x="1832" y="1"/>
                  </a:cubicBezTo>
                  <a:cubicBezTo>
                    <a:pt x="1698" y="2"/>
                    <a:pt x="1564" y="13"/>
                    <a:pt x="1432" y="31"/>
                  </a:cubicBezTo>
                  <a:cubicBezTo>
                    <a:pt x="1328" y="39"/>
                    <a:pt x="1226" y="54"/>
                    <a:pt x="1124" y="77"/>
                  </a:cubicBezTo>
                  <a:cubicBezTo>
                    <a:pt x="822" y="140"/>
                    <a:pt x="460" y="247"/>
                    <a:pt x="293" y="529"/>
                  </a:cubicBezTo>
                  <a:cubicBezTo>
                    <a:pt x="0" y="1025"/>
                    <a:pt x="429" y="1572"/>
                    <a:pt x="895" y="1735"/>
                  </a:cubicBezTo>
                  <a:cubicBezTo>
                    <a:pt x="1062" y="1794"/>
                    <a:pt x="1237" y="1818"/>
                    <a:pt x="1413" y="1818"/>
                  </a:cubicBezTo>
                  <a:cubicBezTo>
                    <a:pt x="1530" y="1818"/>
                    <a:pt x="1646" y="1808"/>
                    <a:pt x="1762" y="1790"/>
                  </a:cubicBezTo>
                  <a:cubicBezTo>
                    <a:pt x="2053" y="1744"/>
                    <a:pt x="2351" y="1655"/>
                    <a:pt x="2582" y="1465"/>
                  </a:cubicBezTo>
                  <a:cubicBezTo>
                    <a:pt x="2967" y="1149"/>
                    <a:pt x="3109" y="476"/>
                    <a:pt x="2637" y="163"/>
                  </a:cubicBezTo>
                  <a:cubicBezTo>
                    <a:pt x="2423" y="21"/>
                    <a:pt x="2151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5"/>
            <p:cNvSpPr/>
            <p:nvPr/>
          </p:nvSpPr>
          <p:spPr>
            <a:xfrm>
              <a:off x="6737200" y="1957480"/>
              <a:ext cx="92924" cy="54315"/>
            </a:xfrm>
            <a:custGeom>
              <a:avLst/>
              <a:gdLst/>
              <a:ahLst/>
              <a:cxnLst/>
              <a:rect l="l" t="t" r="r" b="b"/>
              <a:pathLst>
                <a:path w="3112" h="1819" extrusionOk="0">
                  <a:moveTo>
                    <a:pt x="1898" y="0"/>
                  </a:moveTo>
                  <a:cubicBezTo>
                    <a:pt x="1876" y="0"/>
                    <a:pt x="1854" y="0"/>
                    <a:pt x="1832" y="1"/>
                  </a:cubicBezTo>
                  <a:cubicBezTo>
                    <a:pt x="1698" y="2"/>
                    <a:pt x="1566" y="13"/>
                    <a:pt x="1434" y="30"/>
                  </a:cubicBezTo>
                  <a:cubicBezTo>
                    <a:pt x="1330" y="39"/>
                    <a:pt x="1227" y="56"/>
                    <a:pt x="1126" y="76"/>
                  </a:cubicBezTo>
                  <a:cubicBezTo>
                    <a:pt x="823" y="140"/>
                    <a:pt x="462" y="247"/>
                    <a:pt x="295" y="530"/>
                  </a:cubicBezTo>
                  <a:cubicBezTo>
                    <a:pt x="1" y="1025"/>
                    <a:pt x="431" y="1572"/>
                    <a:pt x="897" y="1735"/>
                  </a:cubicBezTo>
                  <a:cubicBezTo>
                    <a:pt x="1064" y="1794"/>
                    <a:pt x="1240" y="1818"/>
                    <a:pt x="1416" y="1818"/>
                  </a:cubicBezTo>
                  <a:cubicBezTo>
                    <a:pt x="1533" y="1818"/>
                    <a:pt x="1649" y="1808"/>
                    <a:pt x="1764" y="1790"/>
                  </a:cubicBezTo>
                  <a:cubicBezTo>
                    <a:pt x="2055" y="1744"/>
                    <a:pt x="2353" y="1655"/>
                    <a:pt x="2584" y="1465"/>
                  </a:cubicBezTo>
                  <a:cubicBezTo>
                    <a:pt x="2969" y="1149"/>
                    <a:pt x="3111" y="476"/>
                    <a:pt x="2639" y="162"/>
                  </a:cubicBezTo>
                  <a:cubicBezTo>
                    <a:pt x="2425" y="20"/>
                    <a:pt x="2152" y="0"/>
                    <a:pt x="1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5"/>
            <p:cNvSpPr/>
            <p:nvPr/>
          </p:nvSpPr>
          <p:spPr>
            <a:xfrm>
              <a:off x="6766403" y="2174413"/>
              <a:ext cx="52285" cy="56674"/>
            </a:xfrm>
            <a:custGeom>
              <a:avLst/>
              <a:gdLst/>
              <a:ahLst/>
              <a:cxnLst/>
              <a:rect l="l" t="t" r="r" b="b"/>
              <a:pathLst>
                <a:path w="1751" h="1898" extrusionOk="0">
                  <a:moveTo>
                    <a:pt x="1396" y="1"/>
                  </a:moveTo>
                  <a:lnTo>
                    <a:pt x="1151" y="174"/>
                  </a:lnTo>
                  <a:lnTo>
                    <a:pt x="1424" y="1505"/>
                  </a:lnTo>
                  <a:lnTo>
                    <a:pt x="1424" y="1505"/>
                  </a:lnTo>
                  <a:lnTo>
                    <a:pt x="268" y="796"/>
                  </a:lnTo>
                  <a:lnTo>
                    <a:pt x="1" y="983"/>
                  </a:lnTo>
                  <a:lnTo>
                    <a:pt x="1508" y="1897"/>
                  </a:lnTo>
                  <a:lnTo>
                    <a:pt x="1750" y="1728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5"/>
            <p:cNvSpPr/>
            <p:nvPr/>
          </p:nvSpPr>
          <p:spPr>
            <a:xfrm>
              <a:off x="6809312" y="2147659"/>
              <a:ext cx="59660" cy="59123"/>
            </a:xfrm>
            <a:custGeom>
              <a:avLst/>
              <a:gdLst/>
              <a:ahLst/>
              <a:cxnLst/>
              <a:rect l="l" t="t" r="r" b="b"/>
              <a:pathLst>
                <a:path w="1998" h="1980" extrusionOk="0">
                  <a:moveTo>
                    <a:pt x="842" y="0"/>
                  </a:moveTo>
                  <a:lnTo>
                    <a:pt x="0" y="827"/>
                  </a:lnTo>
                  <a:lnTo>
                    <a:pt x="1132" y="1980"/>
                  </a:lnTo>
                  <a:lnTo>
                    <a:pt x="1997" y="1131"/>
                  </a:lnTo>
                  <a:lnTo>
                    <a:pt x="1821" y="952"/>
                  </a:lnTo>
                  <a:lnTo>
                    <a:pt x="1171" y="1590"/>
                  </a:lnTo>
                  <a:lnTo>
                    <a:pt x="858" y="1272"/>
                  </a:lnTo>
                  <a:lnTo>
                    <a:pt x="1414" y="726"/>
                  </a:lnTo>
                  <a:lnTo>
                    <a:pt x="1242" y="550"/>
                  </a:lnTo>
                  <a:lnTo>
                    <a:pt x="686" y="1096"/>
                  </a:lnTo>
                  <a:lnTo>
                    <a:pt x="390" y="797"/>
                  </a:lnTo>
                  <a:lnTo>
                    <a:pt x="1018" y="180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5"/>
            <p:cNvSpPr/>
            <p:nvPr/>
          </p:nvSpPr>
          <p:spPr>
            <a:xfrm>
              <a:off x="6839888" y="2115738"/>
              <a:ext cx="63333" cy="54494"/>
            </a:xfrm>
            <a:custGeom>
              <a:avLst/>
              <a:gdLst/>
              <a:ahLst/>
              <a:cxnLst/>
              <a:rect l="l" t="t" r="r" b="b"/>
              <a:pathLst>
                <a:path w="2121" h="1825" extrusionOk="0">
                  <a:moveTo>
                    <a:pt x="899" y="292"/>
                  </a:moveTo>
                  <a:cubicBezTo>
                    <a:pt x="962" y="292"/>
                    <a:pt x="1026" y="315"/>
                    <a:pt x="1088" y="360"/>
                  </a:cubicBezTo>
                  <a:cubicBezTo>
                    <a:pt x="1171" y="421"/>
                    <a:pt x="1214" y="497"/>
                    <a:pt x="1218" y="584"/>
                  </a:cubicBezTo>
                  <a:cubicBezTo>
                    <a:pt x="1223" y="672"/>
                    <a:pt x="1187" y="768"/>
                    <a:pt x="1109" y="874"/>
                  </a:cubicBezTo>
                  <a:lnTo>
                    <a:pt x="899" y="1156"/>
                  </a:lnTo>
                  <a:lnTo>
                    <a:pt x="383" y="771"/>
                  </a:lnTo>
                  <a:lnTo>
                    <a:pt x="592" y="489"/>
                  </a:lnTo>
                  <a:cubicBezTo>
                    <a:pt x="671" y="384"/>
                    <a:pt x="752" y="322"/>
                    <a:pt x="837" y="299"/>
                  </a:cubicBezTo>
                  <a:lnTo>
                    <a:pt x="835" y="299"/>
                  </a:lnTo>
                  <a:cubicBezTo>
                    <a:pt x="857" y="294"/>
                    <a:pt x="878" y="292"/>
                    <a:pt x="899" y="292"/>
                  </a:cubicBezTo>
                  <a:close/>
                  <a:moveTo>
                    <a:pt x="942" y="0"/>
                  </a:moveTo>
                  <a:cubicBezTo>
                    <a:pt x="847" y="0"/>
                    <a:pt x="753" y="25"/>
                    <a:pt x="671" y="74"/>
                  </a:cubicBezTo>
                  <a:cubicBezTo>
                    <a:pt x="562" y="138"/>
                    <a:pt x="469" y="224"/>
                    <a:pt x="396" y="326"/>
                  </a:cubicBezTo>
                  <a:lnTo>
                    <a:pt x="0" y="860"/>
                  </a:lnTo>
                  <a:lnTo>
                    <a:pt x="1295" y="1825"/>
                  </a:lnTo>
                  <a:lnTo>
                    <a:pt x="1475" y="1583"/>
                  </a:lnTo>
                  <a:lnTo>
                    <a:pt x="1097" y="1301"/>
                  </a:lnTo>
                  <a:lnTo>
                    <a:pt x="1315" y="1009"/>
                  </a:lnTo>
                  <a:cubicBezTo>
                    <a:pt x="1328" y="992"/>
                    <a:pt x="1340" y="976"/>
                    <a:pt x="1350" y="958"/>
                  </a:cubicBezTo>
                  <a:lnTo>
                    <a:pt x="1928" y="976"/>
                  </a:lnTo>
                  <a:lnTo>
                    <a:pt x="2121" y="718"/>
                  </a:lnTo>
                  <a:lnTo>
                    <a:pt x="1474" y="699"/>
                  </a:lnTo>
                  <a:cubicBezTo>
                    <a:pt x="1505" y="593"/>
                    <a:pt x="1503" y="480"/>
                    <a:pt x="1468" y="377"/>
                  </a:cubicBezTo>
                  <a:cubicBezTo>
                    <a:pt x="1429" y="273"/>
                    <a:pt x="1361" y="182"/>
                    <a:pt x="1269" y="118"/>
                  </a:cubicBezTo>
                  <a:cubicBezTo>
                    <a:pt x="1184" y="52"/>
                    <a:pt x="1080" y="10"/>
                    <a:pt x="972" y="1"/>
                  </a:cubicBezTo>
                  <a:cubicBezTo>
                    <a:pt x="962" y="1"/>
                    <a:pt x="952" y="0"/>
                    <a:pt x="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5"/>
            <p:cNvSpPr/>
            <p:nvPr/>
          </p:nvSpPr>
          <p:spPr>
            <a:xfrm>
              <a:off x="6863896" y="2068201"/>
              <a:ext cx="55719" cy="47686"/>
            </a:xfrm>
            <a:custGeom>
              <a:avLst/>
              <a:gdLst/>
              <a:ahLst/>
              <a:cxnLst/>
              <a:rect l="l" t="t" r="r" b="b"/>
              <a:pathLst>
                <a:path w="1866" h="1597" extrusionOk="0">
                  <a:moveTo>
                    <a:pt x="753" y="1"/>
                  </a:moveTo>
                  <a:lnTo>
                    <a:pt x="612" y="261"/>
                  </a:lnTo>
                  <a:lnTo>
                    <a:pt x="1072" y="1059"/>
                  </a:lnTo>
                  <a:lnTo>
                    <a:pt x="155" y="1096"/>
                  </a:lnTo>
                  <a:lnTo>
                    <a:pt x="0" y="1376"/>
                  </a:lnTo>
                  <a:lnTo>
                    <a:pt x="1226" y="1325"/>
                  </a:lnTo>
                  <a:lnTo>
                    <a:pt x="1722" y="1596"/>
                  </a:lnTo>
                  <a:lnTo>
                    <a:pt x="1866" y="1333"/>
                  </a:lnTo>
                  <a:lnTo>
                    <a:pt x="1365" y="1060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5"/>
            <p:cNvSpPr/>
            <p:nvPr/>
          </p:nvSpPr>
          <p:spPr>
            <a:xfrm>
              <a:off x="6899250" y="2010482"/>
              <a:ext cx="50852" cy="49866"/>
            </a:xfrm>
            <a:custGeom>
              <a:avLst/>
              <a:gdLst/>
              <a:ahLst/>
              <a:cxnLst/>
              <a:rect l="l" t="t" r="r" b="b"/>
              <a:pathLst>
                <a:path w="1703" h="1670" extrusionOk="0">
                  <a:moveTo>
                    <a:pt x="523" y="0"/>
                  </a:moveTo>
                  <a:cubicBezTo>
                    <a:pt x="416" y="45"/>
                    <a:pt x="322" y="115"/>
                    <a:pt x="248" y="202"/>
                  </a:cubicBezTo>
                  <a:cubicBezTo>
                    <a:pt x="167" y="300"/>
                    <a:pt x="106" y="411"/>
                    <a:pt x="67" y="532"/>
                  </a:cubicBezTo>
                  <a:cubicBezTo>
                    <a:pt x="15" y="679"/>
                    <a:pt x="0" y="837"/>
                    <a:pt x="26" y="992"/>
                  </a:cubicBezTo>
                  <a:cubicBezTo>
                    <a:pt x="49" y="1136"/>
                    <a:pt x="112" y="1271"/>
                    <a:pt x="208" y="1382"/>
                  </a:cubicBezTo>
                  <a:cubicBezTo>
                    <a:pt x="372" y="1567"/>
                    <a:pt x="607" y="1670"/>
                    <a:pt x="850" y="1670"/>
                  </a:cubicBezTo>
                  <a:cubicBezTo>
                    <a:pt x="906" y="1670"/>
                    <a:pt x="961" y="1665"/>
                    <a:pt x="1017" y="1653"/>
                  </a:cubicBezTo>
                  <a:cubicBezTo>
                    <a:pt x="1159" y="1622"/>
                    <a:pt x="1291" y="1554"/>
                    <a:pt x="1398" y="1453"/>
                  </a:cubicBezTo>
                  <a:cubicBezTo>
                    <a:pt x="1510" y="1346"/>
                    <a:pt x="1594" y="1213"/>
                    <a:pt x="1642" y="1064"/>
                  </a:cubicBezTo>
                  <a:cubicBezTo>
                    <a:pt x="1679" y="955"/>
                    <a:pt x="1698" y="840"/>
                    <a:pt x="1699" y="725"/>
                  </a:cubicBezTo>
                  <a:cubicBezTo>
                    <a:pt x="1702" y="613"/>
                    <a:pt x="1685" y="503"/>
                    <a:pt x="1648" y="400"/>
                  </a:cubicBezTo>
                  <a:lnTo>
                    <a:pt x="1038" y="196"/>
                  </a:lnTo>
                  <a:lnTo>
                    <a:pt x="947" y="465"/>
                  </a:lnTo>
                  <a:lnTo>
                    <a:pt x="1425" y="624"/>
                  </a:lnTo>
                  <a:cubicBezTo>
                    <a:pt x="1446" y="738"/>
                    <a:pt x="1437" y="857"/>
                    <a:pt x="1398" y="965"/>
                  </a:cubicBezTo>
                  <a:cubicBezTo>
                    <a:pt x="1366" y="1066"/>
                    <a:pt x="1308" y="1156"/>
                    <a:pt x="1231" y="1228"/>
                  </a:cubicBezTo>
                  <a:cubicBezTo>
                    <a:pt x="1158" y="1294"/>
                    <a:pt x="1069" y="1340"/>
                    <a:pt x="972" y="1360"/>
                  </a:cubicBezTo>
                  <a:cubicBezTo>
                    <a:pt x="935" y="1367"/>
                    <a:pt x="897" y="1371"/>
                    <a:pt x="860" y="1371"/>
                  </a:cubicBezTo>
                  <a:cubicBezTo>
                    <a:pt x="796" y="1371"/>
                    <a:pt x="733" y="1360"/>
                    <a:pt x="673" y="1339"/>
                  </a:cubicBezTo>
                  <a:cubicBezTo>
                    <a:pt x="575" y="1308"/>
                    <a:pt x="486" y="1250"/>
                    <a:pt x="416" y="1173"/>
                  </a:cubicBezTo>
                  <a:cubicBezTo>
                    <a:pt x="351" y="1100"/>
                    <a:pt x="308" y="1009"/>
                    <a:pt x="293" y="913"/>
                  </a:cubicBezTo>
                  <a:cubicBezTo>
                    <a:pt x="275" y="808"/>
                    <a:pt x="285" y="701"/>
                    <a:pt x="321" y="601"/>
                  </a:cubicBezTo>
                  <a:cubicBezTo>
                    <a:pt x="371" y="443"/>
                    <a:pt x="486" y="311"/>
                    <a:pt x="637" y="239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5"/>
            <p:cNvSpPr/>
            <p:nvPr/>
          </p:nvSpPr>
          <p:spPr>
            <a:xfrm>
              <a:off x="6912150" y="1956286"/>
              <a:ext cx="52703" cy="51956"/>
            </a:xfrm>
            <a:custGeom>
              <a:avLst/>
              <a:gdLst/>
              <a:ahLst/>
              <a:cxnLst/>
              <a:rect l="l" t="t" r="r" b="b"/>
              <a:pathLst>
                <a:path w="1765" h="1740" extrusionOk="0">
                  <a:moveTo>
                    <a:pt x="874" y="301"/>
                  </a:moveTo>
                  <a:cubicBezTo>
                    <a:pt x="1016" y="301"/>
                    <a:pt x="1156" y="350"/>
                    <a:pt x="1267" y="444"/>
                  </a:cubicBezTo>
                  <a:cubicBezTo>
                    <a:pt x="1342" y="508"/>
                    <a:pt x="1397" y="591"/>
                    <a:pt x="1426" y="685"/>
                  </a:cubicBezTo>
                  <a:cubicBezTo>
                    <a:pt x="1484" y="882"/>
                    <a:pt x="1441" y="1096"/>
                    <a:pt x="1309" y="1255"/>
                  </a:cubicBezTo>
                  <a:cubicBezTo>
                    <a:pt x="1245" y="1327"/>
                    <a:pt x="1162" y="1382"/>
                    <a:pt x="1070" y="1412"/>
                  </a:cubicBezTo>
                  <a:cubicBezTo>
                    <a:pt x="1011" y="1430"/>
                    <a:pt x="951" y="1439"/>
                    <a:pt x="891" y="1439"/>
                  </a:cubicBezTo>
                  <a:cubicBezTo>
                    <a:pt x="749" y="1439"/>
                    <a:pt x="609" y="1389"/>
                    <a:pt x="497" y="1295"/>
                  </a:cubicBezTo>
                  <a:cubicBezTo>
                    <a:pt x="423" y="1232"/>
                    <a:pt x="368" y="1149"/>
                    <a:pt x="340" y="1056"/>
                  </a:cubicBezTo>
                  <a:cubicBezTo>
                    <a:pt x="281" y="858"/>
                    <a:pt x="324" y="645"/>
                    <a:pt x="456" y="486"/>
                  </a:cubicBezTo>
                  <a:cubicBezTo>
                    <a:pt x="520" y="412"/>
                    <a:pt x="603" y="357"/>
                    <a:pt x="696" y="327"/>
                  </a:cubicBezTo>
                  <a:cubicBezTo>
                    <a:pt x="754" y="310"/>
                    <a:pt x="814" y="301"/>
                    <a:pt x="874" y="301"/>
                  </a:cubicBezTo>
                  <a:close/>
                  <a:moveTo>
                    <a:pt x="884" y="1"/>
                  </a:moveTo>
                  <a:cubicBezTo>
                    <a:pt x="794" y="1"/>
                    <a:pt x="703" y="15"/>
                    <a:pt x="615" y="44"/>
                  </a:cubicBezTo>
                  <a:cubicBezTo>
                    <a:pt x="478" y="91"/>
                    <a:pt x="355" y="177"/>
                    <a:pt x="263" y="290"/>
                  </a:cubicBezTo>
                  <a:cubicBezTo>
                    <a:pt x="67" y="535"/>
                    <a:pt x="0" y="858"/>
                    <a:pt x="85" y="1161"/>
                  </a:cubicBezTo>
                  <a:cubicBezTo>
                    <a:pt x="125" y="1302"/>
                    <a:pt x="205" y="1428"/>
                    <a:pt x="313" y="1526"/>
                  </a:cubicBezTo>
                  <a:cubicBezTo>
                    <a:pt x="472" y="1666"/>
                    <a:pt x="675" y="1740"/>
                    <a:pt x="881" y="1740"/>
                  </a:cubicBezTo>
                  <a:cubicBezTo>
                    <a:pt x="970" y="1740"/>
                    <a:pt x="1061" y="1726"/>
                    <a:pt x="1149" y="1697"/>
                  </a:cubicBezTo>
                  <a:cubicBezTo>
                    <a:pt x="1287" y="1649"/>
                    <a:pt x="1410" y="1565"/>
                    <a:pt x="1502" y="1452"/>
                  </a:cubicBezTo>
                  <a:cubicBezTo>
                    <a:pt x="1698" y="1207"/>
                    <a:pt x="1765" y="882"/>
                    <a:pt x="1680" y="579"/>
                  </a:cubicBezTo>
                  <a:cubicBezTo>
                    <a:pt x="1638" y="440"/>
                    <a:pt x="1560" y="314"/>
                    <a:pt x="1451" y="214"/>
                  </a:cubicBezTo>
                  <a:cubicBezTo>
                    <a:pt x="1292" y="75"/>
                    <a:pt x="1090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5"/>
            <p:cNvSpPr/>
            <p:nvPr/>
          </p:nvSpPr>
          <p:spPr>
            <a:xfrm>
              <a:off x="6920839" y="1898178"/>
              <a:ext cx="52464" cy="51986"/>
            </a:xfrm>
            <a:custGeom>
              <a:avLst/>
              <a:gdLst/>
              <a:ahLst/>
              <a:cxnLst/>
              <a:rect l="l" t="t" r="r" b="b"/>
              <a:pathLst>
                <a:path w="1757" h="1741" extrusionOk="0">
                  <a:moveTo>
                    <a:pt x="873" y="302"/>
                  </a:moveTo>
                  <a:cubicBezTo>
                    <a:pt x="994" y="302"/>
                    <a:pt x="1113" y="337"/>
                    <a:pt x="1215" y="406"/>
                  </a:cubicBezTo>
                  <a:cubicBezTo>
                    <a:pt x="1297" y="461"/>
                    <a:pt x="1359" y="538"/>
                    <a:pt x="1399" y="628"/>
                  </a:cubicBezTo>
                  <a:cubicBezTo>
                    <a:pt x="1478" y="817"/>
                    <a:pt x="1457" y="1036"/>
                    <a:pt x="1343" y="1206"/>
                  </a:cubicBezTo>
                  <a:cubicBezTo>
                    <a:pt x="1288" y="1288"/>
                    <a:pt x="1211" y="1350"/>
                    <a:pt x="1122" y="1390"/>
                  </a:cubicBezTo>
                  <a:cubicBezTo>
                    <a:pt x="1046" y="1422"/>
                    <a:pt x="964" y="1438"/>
                    <a:pt x="884" y="1438"/>
                  </a:cubicBezTo>
                  <a:cubicBezTo>
                    <a:pt x="763" y="1438"/>
                    <a:pt x="643" y="1403"/>
                    <a:pt x="540" y="1334"/>
                  </a:cubicBezTo>
                  <a:cubicBezTo>
                    <a:pt x="460" y="1279"/>
                    <a:pt x="396" y="1202"/>
                    <a:pt x="358" y="1113"/>
                  </a:cubicBezTo>
                  <a:cubicBezTo>
                    <a:pt x="279" y="923"/>
                    <a:pt x="300" y="705"/>
                    <a:pt x="413" y="534"/>
                  </a:cubicBezTo>
                  <a:cubicBezTo>
                    <a:pt x="469" y="454"/>
                    <a:pt x="545" y="390"/>
                    <a:pt x="634" y="350"/>
                  </a:cubicBezTo>
                  <a:cubicBezTo>
                    <a:pt x="711" y="318"/>
                    <a:pt x="792" y="302"/>
                    <a:pt x="873" y="302"/>
                  </a:cubicBezTo>
                  <a:close/>
                  <a:moveTo>
                    <a:pt x="880" y="0"/>
                  </a:moveTo>
                  <a:cubicBezTo>
                    <a:pt x="759" y="0"/>
                    <a:pt x="639" y="26"/>
                    <a:pt x="525" y="77"/>
                  </a:cubicBezTo>
                  <a:cubicBezTo>
                    <a:pt x="393" y="139"/>
                    <a:pt x="281" y="237"/>
                    <a:pt x="200" y="359"/>
                  </a:cubicBezTo>
                  <a:cubicBezTo>
                    <a:pt x="31" y="625"/>
                    <a:pt x="0" y="954"/>
                    <a:pt x="117" y="1246"/>
                  </a:cubicBezTo>
                  <a:cubicBezTo>
                    <a:pt x="172" y="1381"/>
                    <a:pt x="266" y="1499"/>
                    <a:pt x="383" y="1585"/>
                  </a:cubicBezTo>
                  <a:cubicBezTo>
                    <a:pt x="530" y="1688"/>
                    <a:pt x="703" y="1741"/>
                    <a:pt x="877" y="1741"/>
                  </a:cubicBezTo>
                  <a:cubicBezTo>
                    <a:pt x="997" y="1741"/>
                    <a:pt x="1118" y="1716"/>
                    <a:pt x="1232" y="1665"/>
                  </a:cubicBezTo>
                  <a:cubicBezTo>
                    <a:pt x="1364" y="1602"/>
                    <a:pt x="1477" y="1504"/>
                    <a:pt x="1557" y="1383"/>
                  </a:cubicBezTo>
                  <a:cubicBezTo>
                    <a:pt x="1726" y="1117"/>
                    <a:pt x="1757" y="786"/>
                    <a:pt x="1641" y="495"/>
                  </a:cubicBezTo>
                  <a:cubicBezTo>
                    <a:pt x="1585" y="360"/>
                    <a:pt x="1493" y="243"/>
                    <a:pt x="1376" y="157"/>
                  </a:cubicBezTo>
                  <a:cubicBezTo>
                    <a:pt x="1228" y="53"/>
                    <a:pt x="1054" y="0"/>
                    <a:pt x="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5"/>
            <p:cNvSpPr/>
            <p:nvPr/>
          </p:nvSpPr>
          <p:spPr>
            <a:xfrm>
              <a:off x="6925646" y="1840847"/>
              <a:ext cx="48523" cy="47537"/>
            </a:xfrm>
            <a:custGeom>
              <a:avLst/>
              <a:gdLst/>
              <a:ahLst/>
              <a:cxnLst/>
              <a:rect l="l" t="t" r="r" b="b"/>
              <a:pathLst>
                <a:path w="1625" h="1592" extrusionOk="0">
                  <a:moveTo>
                    <a:pt x="812" y="302"/>
                  </a:moveTo>
                  <a:cubicBezTo>
                    <a:pt x="913" y="302"/>
                    <a:pt x="1015" y="327"/>
                    <a:pt x="1106" y="377"/>
                  </a:cubicBezTo>
                  <a:cubicBezTo>
                    <a:pt x="1191" y="426"/>
                    <a:pt x="1258" y="498"/>
                    <a:pt x="1299" y="586"/>
                  </a:cubicBezTo>
                  <a:cubicBezTo>
                    <a:pt x="1347" y="684"/>
                    <a:pt x="1369" y="791"/>
                    <a:pt x="1366" y="899"/>
                  </a:cubicBezTo>
                  <a:lnTo>
                    <a:pt x="1365" y="1291"/>
                  </a:lnTo>
                  <a:lnTo>
                    <a:pt x="256" y="1285"/>
                  </a:lnTo>
                  <a:lnTo>
                    <a:pt x="259" y="893"/>
                  </a:lnTo>
                  <a:cubicBezTo>
                    <a:pt x="256" y="785"/>
                    <a:pt x="280" y="678"/>
                    <a:pt x="327" y="580"/>
                  </a:cubicBezTo>
                  <a:cubicBezTo>
                    <a:pt x="370" y="494"/>
                    <a:pt x="439" y="421"/>
                    <a:pt x="523" y="374"/>
                  </a:cubicBezTo>
                  <a:cubicBezTo>
                    <a:pt x="613" y="326"/>
                    <a:pt x="713" y="302"/>
                    <a:pt x="812" y="302"/>
                  </a:cubicBezTo>
                  <a:close/>
                  <a:moveTo>
                    <a:pt x="812" y="0"/>
                  </a:moveTo>
                  <a:cubicBezTo>
                    <a:pt x="668" y="0"/>
                    <a:pt x="523" y="36"/>
                    <a:pt x="393" y="108"/>
                  </a:cubicBezTo>
                  <a:cubicBezTo>
                    <a:pt x="269" y="182"/>
                    <a:pt x="170" y="291"/>
                    <a:pt x="108" y="420"/>
                  </a:cubicBezTo>
                  <a:cubicBezTo>
                    <a:pt x="38" y="562"/>
                    <a:pt x="2" y="719"/>
                    <a:pt x="4" y="878"/>
                  </a:cubicBezTo>
                  <a:lnTo>
                    <a:pt x="1" y="1584"/>
                  </a:lnTo>
                  <a:lnTo>
                    <a:pt x="1617" y="1592"/>
                  </a:lnTo>
                  <a:lnTo>
                    <a:pt x="1620" y="886"/>
                  </a:lnTo>
                  <a:cubicBezTo>
                    <a:pt x="1624" y="727"/>
                    <a:pt x="1590" y="570"/>
                    <a:pt x="1522" y="426"/>
                  </a:cubicBezTo>
                  <a:cubicBezTo>
                    <a:pt x="1459" y="297"/>
                    <a:pt x="1362" y="188"/>
                    <a:pt x="1240" y="113"/>
                  </a:cubicBezTo>
                  <a:cubicBezTo>
                    <a:pt x="1107" y="38"/>
                    <a:pt x="960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5"/>
            <p:cNvSpPr/>
            <p:nvPr/>
          </p:nvSpPr>
          <p:spPr>
            <a:xfrm>
              <a:off x="6924721" y="1821498"/>
              <a:ext cx="49030" cy="12571"/>
            </a:xfrm>
            <a:custGeom>
              <a:avLst/>
              <a:gdLst/>
              <a:ahLst/>
              <a:cxnLst/>
              <a:rect l="l" t="t" r="r" b="b"/>
              <a:pathLst>
                <a:path w="1642" h="421" extrusionOk="0">
                  <a:moveTo>
                    <a:pt x="1461" y="0"/>
                  </a:moveTo>
                  <a:cubicBezTo>
                    <a:pt x="1458" y="0"/>
                    <a:pt x="1454" y="1"/>
                    <a:pt x="1450" y="1"/>
                  </a:cubicBezTo>
                  <a:cubicBezTo>
                    <a:pt x="1403" y="2"/>
                    <a:pt x="1357" y="23"/>
                    <a:pt x="1326" y="59"/>
                  </a:cubicBezTo>
                  <a:cubicBezTo>
                    <a:pt x="1293" y="94"/>
                    <a:pt x="1277" y="143"/>
                    <a:pt x="1281" y="191"/>
                  </a:cubicBezTo>
                  <a:cubicBezTo>
                    <a:pt x="1281" y="241"/>
                    <a:pt x="1302" y="289"/>
                    <a:pt x="1338" y="323"/>
                  </a:cubicBezTo>
                  <a:cubicBezTo>
                    <a:pt x="1369" y="353"/>
                    <a:pt x="1412" y="371"/>
                    <a:pt x="1458" y="371"/>
                  </a:cubicBezTo>
                  <a:cubicBezTo>
                    <a:pt x="1461" y="371"/>
                    <a:pt x="1465" y="370"/>
                    <a:pt x="1468" y="370"/>
                  </a:cubicBezTo>
                  <a:cubicBezTo>
                    <a:pt x="1516" y="369"/>
                    <a:pt x="1562" y="348"/>
                    <a:pt x="1593" y="311"/>
                  </a:cubicBezTo>
                  <a:cubicBezTo>
                    <a:pt x="1626" y="274"/>
                    <a:pt x="1642" y="225"/>
                    <a:pt x="1637" y="174"/>
                  </a:cubicBezTo>
                  <a:cubicBezTo>
                    <a:pt x="1637" y="125"/>
                    <a:pt x="1617" y="79"/>
                    <a:pt x="1580" y="47"/>
                  </a:cubicBezTo>
                  <a:cubicBezTo>
                    <a:pt x="1548" y="17"/>
                    <a:pt x="1505" y="0"/>
                    <a:pt x="1461" y="0"/>
                  </a:cubicBezTo>
                  <a:close/>
                  <a:moveTo>
                    <a:pt x="1" y="79"/>
                  </a:moveTo>
                  <a:lnTo>
                    <a:pt x="17" y="421"/>
                  </a:lnTo>
                  <a:lnTo>
                    <a:pt x="1093" y="315"/>
                  </a:lnTo>
                  <a:lnTo>
                    <a:pt x="1082" y="87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55"/>
          <p:cNvGrpSpPr/>
          <p:nvPr/>
        </p:nvGrpSpPr>
        <p:grpSpPr>
          <a:xfrm>
            <a:off x="1110048" y="535001"/>
            <a:ext cx="1713628" cy="1019340"/>
            <a:chOff x="3234293" y="3952815"/>
            <a:chExt cx="1018017" cy="605561"/>
          </a:xfrm>
        </p:grpSpPr>
        <p:sp>
          <p:nvSpPr>
            <p:cNvPr id="1237" name="Google Shape;1237;p55"/>
            <p:cNvSpPr/>
            <p:nvPr/>
          </p:nvSpPr>
          <p:spPr>
            <a:xfrm>
              <a:off x="3234293" y="3952815"/>
              <a:ext cx="1018017" cy="605561"/>
            </a:xfrm>
            <a:custGeom>
              <a:avLst/>
              <a:gdLst/>
              <a:ahLst/>
              <a:cxnLst/>
              <a:rect l="l" t="t" r="r" b="b"/>
              <a:pathLst>
                <a:path w="34093" h="20280" extrusionOk="0">
                  <a:moveTo>
                    <a:pt x="19121" y="3014"/>
                  </a:moveTo>
                  <a:lnTo>
                    <a:pt x="19126" y="3026"/>
                  </a:lnTo>
                  <a:cubicBezTo>
                    <a:pt x="19123" y="3023"/>
                    <a:pt x="19118" y="3022"/>
                    <a:pt x="19115" y="3019"/>
                  </a:cubicBezTo>
                  <a:cubicBezTo>
                    <a:pt x="19117" y="3017"/>
                    <a:pt x="19120" y="3016"/>
                    <a:pt x="19121" y="3014"/>
                  </a:cubicBezTo>
                  <a:close/>
                  <a:moveTo>
                    <a:pt x="22036" y="1"/>
                  </a:moveTo>
                  <a:cubicBezTo>
                    <a:pt x="22018" y="1"/>
                    <a:pt x="21999" y="1"/>
                    <a:pt x="21981" y="2"/>
                  </a:cubicBezTo>
                  <a:cubicBezTo>
                    <a:pt x="21657" y="20"/>
                    <a:pt x="21343" y="122"/>
                    <a:pt x="21071" y="300"/>
                  </a:cubicBezTo>
                  <a:cubicBezTo>
                    <a:pt x="21042" y="320"/>
                    <a:pt x="21015" y="342"/>
                    <a:pt x="20988" y="363"/>
                  </a:cubicBezTo>
                  <a:cubicBezTo>
                    <a:pt x="20800" y="366"/>
                    <a:pt x="20614" y="395"/>
                    <a:pt x="20436" y="453"/>
                  </a:cubicBezTo>
                  <a:lnTo>
                    <a:pt x="19894" y="630"/>
                  </a:lnTo>
                  <a:cubicBezTo>
                    <a:pt x="19785" y="667"/>
                    <a:pt x="19678" y="714"/>
                    <a:pt x="19577" y="772"/>
                  </a:cubicBezTo>
                  <a:cubicBezTo>
                    <a:pt x="19463" y="782"/>
                    <a:pt x="19348" y="806"/>
                    <a:pt x="19237" y="842"/>
                  </a:cubicBezTo>
                  <a:lnTo>
                    <a:pt x="19234" y="843"/>
                  </a:lnTo>
                  <a:cubicBezTo>
                    <a:pt x="19074" y="894"/>
                    <a:pt x="18921" y="969"/>
                    <a:pt x="18782" y="1067"/>
                  </a:cubicBezTo>
                  <a:cubicBezTo>
                    <a:pt x="18746" y="1093"/>
                    <a:pt x="18710" y="1121"/>
                    <a:pt x="18678" y="1149"/>
                  </a:cubicBezTo>
                  <a:cubicBezTo>
                    <a:pt x="18635" y="1146"/>
                    <a:pt x="18590" y="1145"/>
                    <a:pt x="18546" y="1145"/>
                  </a:cubicBezTo>
                  <a:cubicBezTo>
                    <a:pt x="18201" y="1155"/>
                    <a:pt x="17868" y="1265"/>
                    <a:pt x="17584" y="1459"/>
                  </a:cubicBezTo>
                  <a:cubicBezTo>
                    <a:pt x="17546" y="1487"/>
                    <a:pt x="17508" y="1517"/>
                    <a:pt x="17473" y="1550"/>
                  </a:cubicBezTo>
                  <a:cubicBezTo>
                    <a:pt x="17422" y="1544"/>
                    <a:pt x="17372" y="1541"/>
                    <a:pt x="17321" y="1541"/>
                  </a:cubicBezTo>
                  <a:cubicBezTo>
                    <a:pt x="17256" y="1541"/>
                    <a:pt x="17190" y="1546"/>
                    <a:pt x="17126" y="1554"/>
                  </a:cubicBezTo>
                  <a:cubicBezTo>
                    <a:pt x="17032" y="1569"/>
                    <a:pt x="16942" y="1591"/>
                    <a:pt x="16853" y="1622"/>
                  </a:cubicBezTo>
                  <a:lnTo>
                    <a:pt x="15438" y="2084"/>
                  </a:lnTo>
                  <a:cubicBezTo>
                    <a:pt x="15352" y="2112"/>
                    <a:pt x="15268" y="2146"/>
                    <a:pt x="15188" y="2186"/>
                  </a:cubicBezTo>
                  <a:cubicBezTo>
                    <a:pt x="15177" y="2192"/>
                    <a:pt x="15168" y="2198"/>
                    <a:pt x="15159" y="2204"/>
                  </a:cubicBezTo>
                  <a:cubicBezTo>
                    <a:pt x="15069" y="2217"/>
                    <a:pt x="14980" y="2238"/>
                    <a:pt x="14892" y="2266"/>
                  </a:cubicBezTo>
                  <a:cubicBezTo>
                    <a:pt x="14726" y="2318"/>
                    <a:pt x="14570" y="2395"/>
                    <a:pt x="14428" y="2495"/>
                  </a:cubicBezTo>
                  <a:cubicBezTo>
                    <a:pt x="14321" y="2572"/>
                    <a:pt x="14225" y="2664"/>
                    <a:pt x="14143" y="2769"/>
                  </a:cubicBezTo>
                  <a:cubicBezTo>
                    <a:pt x="14045" y="2752"/>
                    <a:pt x="13946" y="2740"/>
                    <a:pt x="13846" y="2735"/>
                  </a:cubicBezTo>
                  <a:cubicBezTo>
                    <a:pt x="13820" y="2734"/>
                    <a:pt x="13794" y="2734"/>
                    <a:pt x="13768" y="2734"/>
                  </a:cubicBezTo>
                  <a:cubicBezTo>
                    <a:pt x="13569" y="2734"/>
                    <a:pt x="13370" y="2764"/>
                    <a:pt x="13180" y="2826"/>
                  </a:cubicBezTo>
                  <a:lnTo>
                    <a:pt x="12638" y="3004"/>
                  </a:lnTo>
                  <a:cubicBezTo>
                    <a:pt x="12536" y="3036"/>
                    <a:pt x="12435" y="3081"/>
                    <a:pt x="12340" y="3133"/>
                  </a:cubicBezTo>
                  <a:cubicBezTo>
                    <a:pt x="12315" y="3136"/>
                    <a:pt x="12290" y="3136"/>
                    <a:pt x="12264" y="3140"/>
                  </a:cubicBezTo>
                  <a:cubicBezTo>
                    <a:pt x="12183" y="3157"/>
                    <a:pt x="12101" y="3177"/>
                    <a:pt x="12023" y="3204"/>
                  </a:cubicBezTo>
                  <a:lnTo>
                    <a:pt x="11019" y="3532"/>
                  </a:lnTo>
                  <a:cubicBezTo>
                    <a:pt x="10919" y="3566"/>
                    <a:pt x="10822" y="3608"/>
                    <a:pt x="10729" y="3660"/>
                  </a:cubicBezTo>
                  <a:cubicBezTo>
                    <a:pt x="10699" y="3663"/>
                    <a:pt x="10668" y="3666"/>
                    <a:pt x="10638" y="3672"/>
                  </a:cubicBezTo>
                  <a:cubicBezTo>
                    <a:pt x="10557" y="3688"/>
                    <a:pt x="10478" y="3709"/>
                    <a:pt x="10399" y="3735"/>
                  </a:cubicBezTo>
                  <a:lnTo>
                    <a:pt x="9396" y="4063"/>
                  </a:lnTo>
                  <a:cubicBezTo>
                    <a:pt x="9291" y="4099"/>
                    <a:pt x="9188" y="4143"/>
                    <a:pt x="9090" y="4198"/>
                  </a:cubicBezTo>
                  <a:cubicBezTo>
                    <a:pt x="8779" y="4198"/>
                    <a:pt x="8476" y="4310"/>
                    <a:pt x="8240" y="4513"/>
                  </a:cubicBezTo>
                  <a:lnTo>
                    <a:pt x="8222" y="4513"/>
                  </a:lnTo>
                  <a:cubicBezTo>
                    <a:pt x="8068" y="4519"/>
                    <a:pt x="7915" y="4547"/>
                    <a:pt x="7768" y="4596"/>
                  </a:cubicBezTo>
                  <a:cubicBezTo>
                    <a:pt x="7602" y="4648"/>
                    <a:pt x="7446" y="4725"/>
                    <a:pt x="7304" y="4825"/>
                  </a:cubicBezTo>
                  <a:cubicBezTo>
                    <a:pt x="7016" y="5029"/>
                    <a:pt x="6819" y="5339"/>
                    <a:pt x="6758" y="5688"/>
                  </a:cubicBezTo>
                  <a:cubicBezTo>
                    <a:pt x="6725" y="5860"/>
                    <a:pt x="6725" y="6037"/>
                    <a:pt x="6758" y="6207"/>
                  </a:cubicBezTo>
                  <a:cubicBezTo>
                    <a:pt x="6774" y="6291"/>
                    <a:pt x="6796" y="6374"/>
                    <a:pt x="6825" y="6454"/>
                  </a:cubicBezTo>
                  <a:lnTo>
                    <a:pt x="7286" y="7865"/>
                  </a:lnTo>
                  <a:cubicBezTo>
                    <a:pt x="7307" y="7927"/>
                    <a:pt x="7323" y="7973"/>
                    <a:pt x="7335" y="8003"/>
                  </a:cubicBezTo>
                  <a:cubicBezTo>
                    <a:pt x="7381" y="8122"/>
                    <a:pt x="7443" y="8233"/>
                    <a:pt x="7519" y="8335"/>
                  </a:cubicBezTo>
                  <a:cubicBezTo>
                    <a:pt x="7157" y="8499"/>
                    <a:pt x="6801" y="8665"/>
                    <a:pt x="6455" y="8837"/>
                  </a:cubicBezTo>
                  <a:lnTo>
                    <a:pt x="6452" y="8702"/>
                  </a:lnTo>
                  <a:cubicBezTo>
                    <a:pt x="6440" y="8188"/>
                    <a:pt x="6112" y="7734"/>
                    <a:pt x="5626" y="7564"/>
                  </a:cubicBezTo>
                  <a:cubicBezTo>
                    <a:pt x="5492" y="7517"/>
                    <a:pt x="5354" y="7494"/>
                    <a:pt x="5217" y="7494"/>
                  </a:cubicBezTo>
                  <a:cubicBezTo>
                    <a:pt x="4858" y="7494"/>
                    <a:pt x="4509" y="7651"/>
                    <a:pt x="4271" y="7938"/>
                  </a:cubicBezTo>
                  <a:lnTo>
                    <a:pt x="2892" y="9582"/>
                  </a:lnTo>
                  <a:lnTo>
                    <a:pt x="1368" y="9551"/>
                  </a:lnTo>
                  <a:cubicBezTo>
                    <a:pt x="1359" y="9550"/>
                    <a:pt x="1350" y="9550"/>
                    <a:pt x="1341" y="9550"/>
                  </a:cubicBezTo>
                  <a:cubicBezTo>
                    <a:pt x="816" y="9550"/>
                    <a:pt x="349" y="9883"/>
                    <a:pt x="177" y="10380"/>
                  </a:cubicBezTo>
                  <a:cubicBezTo>
                    <a:pt x="0" y="10886"/>
                    <a:pt x="171" y="11447"/>
                    <a:pt x="598" y="11769"/>
                  </a:cubicBezTo>
                  <a:lnTo>
                    <a:pt x="1836" y="12704"/>
                  </a:lnTo>
                  <a:lnTo>
                    <a:pt x="1750" y="15044"/>
                  </a:lnTo>
                  <a:cubicBezTo>
                    <a:pt x="1735" y="15456"/>
                    <a:pt x="1928" y="15848"/>
                    <a:pt x="2263" y="16089"/>
                  </a:cubicBezTo>
                  <a:cubicBezTo>
                    <a:pt x="2308" y="16262"/>
                    <a:pt x="2357" y="16437"/>
                    <a:pt x="2415" y="16617"/>
                  </a:cubicBezTo>
                  <a:cubicBezTo>
                    <a:pt x="2941" y="18277"/>
                    <a:pt x="4032" y="19441"/>
                    <a:pt x="5526" y="19966"/>
                  </a:cubicBezTo>
                  <a:cubicBezTo>
                    <a:pt x="5790" y="20058"/>
                    <a:pt x="6060" y="20129"/>
                    <a:pt x="6335" y="20180"/>
                  </a:cubicBezTo>
                  <a:cubicBezTo>
                    <a:pt x="6735" y="20253"/>
                    <a:pt x="7117" y="20279"/>
                    <a:pt x="7460" y="20279"/>
                  </a:cubicBezTo>
                  <a:cubicBezTo>
                    <a:pt x="8276" y="20279"/>
                    <a:pt x="8871" y="20130"/>
                    <a:pt x="8960" y="20107"/>
                  </a:cubicBezTo>
                  <a:cubicBezTo>
                    <a:pt x="8978" y="20102"/>
                    <a:pt x="8994" y="20096"/>
                    <a:pt x="9012" y="20092"/>
                  </a:cubicBezTo>
                  <a:lnTo>
                    <a:pt x="11337" y="19366"/>
                  </a:lnTo>
                  <a:cubicBezTo>
                    <a:pt x="11382" y="19371"/>
                    <a:pt x="11427" y="19374"/>
                    <a:pt x="11472" y="19374"/>
                  </a:cubicBezTo>
                  <a:cubicBezTo>
                    <a:pt x="11621" y="19374"/>
                    <a:pt x="11768" y="19347"/>
                    <a:pt x="11907" y="19295"/>
                  </a:cubicBezTo>
                  <a:lnTo>
                    <a:pt x="14944" y="18127"/>
                  </a:lnTo>
                  <a:cubicBezTo>
                    <a:pt x="14949" y="18126"/>
                    <a:pt x="14952" y="18123"/>
                    <a:pt x="14956" y="18121"/>
                  </a:cubicBezTo>
                  <a:cubicBezTo>
                    <a:pt x="14959" y="18120"/>
                    <a:pt x="14965" y="18118"/>
                    <a:pt x="14970" y="18117"/>
                  </a:cubicBezTo>
                  <a:lnTo>
                    <a:pt x="27308" y="13063"/>
                  </a:lnTo>
                  <a:cubicBezTo>
                    <a:pt x="27384" y="13033"/>
                    <a:pt x="27458" y="12998"/>
                    <a:pt x="27529" y="12956"/>
                  </a:cubicBezTo>
                  <a:cubicBezTo>
                    <a:pt x="27541" y="12949"/>
                    <a:pt x="27553" y="12940"/>
                    <a:pt x="27565" y="12932"/>
                  </a:cubicBezTo>
                  <a:cubicBezTo>
                    <a:pt x="27605" y="12906"/>
                    <a:pt x="27645" y="12877"/>
                    <a:pt x="27683" y="12846"/>
                  </a:cubicBezTo>
                  <a:cubicBezTo>
                    <a:pt x="27692" y="12839"/>
                    <a:pt x="27701" y="12831"/>
                    <a:pt x="27710" y="12824"/>
                  </a:cubicBezTo>
                  <a:cubicBezTo>
                    <a:pt x="27719" y="12817"/>
                    <a:pt x="27723" y="12814"/>
                    <a:pt x="27728" y="12808"/>
                  </a:cubicBezTo>
                  <a:cubicBezTo>
                    <a:pt x="27750" y="12788"/>
                    <a:pt x="27768" y="12765"/>
                    <a:pt x="27789" y="12742"/>
                  </a:cubicBezTo>
                  <a:cubicBezTo>
                    <a:pt x="27809" y="12722"/>
                    <a:pt x="27830" y="12701"/>
                    <a:pt x="27850" y="12677"/>
                  </a:cubicBezTo>
                  <a:cubicBezTo>
                    <a:pt x="27930" y="12582"/>
                    <a:pt x="27995" y="12478"/>
                    <a:pt x="28047" y="12366"/>
                  </a:cubicBezTo>
                  <a:lnTo>
                    <a:pt x="28896" y="11328"/>
                  </a:lnTo>
                  <a:cubicBezTo>
                    <a:pt x="29016" y="11250"/>
                    <a:pt x="29120" y="11152"/>
                    <a:pt x="29206" y="11037"/>
                  </a:cubicBezTo>
                  <a:lnTo>
                    <a:pt x="29866" y="10149"/>
                  </a:lnTo>
                  <a:lnTo>
                    <a:pt x="30510" y="10166"/>
                  </a:lnTo>
                  <a:cubicBezTo>
                    <a:pt x="30523" y="10167"/>
                    <a:pt x="30535" y="10167"/>
                    <a:pt x="30548" y="10167"/>
                  </a:cubicBezTo>
                  <a:cubicBezTo>
                    <a:pt x="31016" y="10167"/>
                    <a:pt x="31445" y="9901"/>
                    <a:pt x="31651" y="9478"/>
                  </a:cubicBezTo>
                  <a:cubicBezTo>
                    <a:pt x="31865" y="9045"/>
                    <a:pt x="31804" y="8527"/>
                    <a:pt x="31497" y="8154"/>
                  </a:cubicBezTo>
                  <a:lnTo>
                    <a:pt x="31899" y="7663"/>
                  </a:lnTo>
                  <a:lnTo>
                    <a:pt x="31902" y="7662"/>
                  </a:lnTo>
                  <a:lnTo>
                    <a:pt x="33732" y="5428"/>
                  </a:lnTo>
                  <a:cubicBezTo>
                    <a:pt x="34025" y="5069"/>
                    <a:pt x="34092" y="4575"/>
                    <a:pt x="33907" y="4149"/>
                  </a:cubicBezTo>
                  <a:cubicBezTo>
                    <a:pt x="33720" y="3725"/>
                    <a:pt x="33310" y="3440"/>
                    <a:pt x="32847" y="3413"/>
                  </a:cubicBezTo>
                  <a:lnTo>
                    <a:pt x="30322" y="3269"/>
                  </a:lnTo>
                  <a:lnTo>
                    <a:pt x="23923" y="2903"/>
                  </a:lnTo>
                  <a:cubicBezTo>
                    <a:pt x="23922" y="2832"/>
                    <a:pt x="23914" y="2760"/>
                    <a:pt x="23902" y="2691"/>
                  </a:cubicBezTo>
                  <a:cubicBezTo>
                    <a:pt x="23886" y="2608"/>
                    <a:pt x="23864" y="2525"/>
                    <a:pt x="23837" y="2444"/>
                  </a:cubicBezTo>
                  <a:lnTo>
                    <a:pt x="23824" y="2401"/>
                  </a:lnTo>
                  <a:cubicBezTo>
                    <a:pt x="23788" y="2295"/>
                    <a:pt x="23742" y="2192"/>
                    <a:pt x="23687" y="2096"/>
                  </a:cubicBezTo>
                  <a:cubicBezTo>
                    <a:pt x="23686" y="2088"/>
                    <a:pt x="23684" y="2082"/>
                    <a:pt x="23684" y="2076"/>
                  </a:cubicBezTo>
                  <a:cubicBezTo>
                    <a:pt x="23668" y="1989"/>
                    <a:pt x="23646" y="1901"/>
                    <a:pt x="23618" y="1817"/>
                  </a:cubicBezTo>
                  <a:lnTo>
                    <a:pt x="23353" y="1011"/>
                  </a:lnTo>
                  <a:cubicBezTo>
                    <a:pt x="23328" y="929"/>
                    <a:pt x="23297" y="851"/>
                    <a:pt x="23260" y="774"/>
                  </a:cubicBezTo>
                  <a:cubicBezTo>
                    <a:pt x="23181" y="615"/>
                    <a:pt x="23074" y="474"/>
                    <a:pt x="22944" y="355"/>
                  </a:cubicBezTo>
                  <a:cubicBezTo>
                    <a:pt x="22696" y="127"/>
                    <a:pt x="22372" y="1"/>
                    <a:pt x="22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5"/>
            <p:cNvSpPr/>
            <p:nvPr/>
          </p:nvSpPr>
          <p:spPr>
            <a:xfrm>
              <a:off x="3574339" y="4075002"/>
              <a:ext cx="463069" cy="384686"/>
            </a:xfrm>
            <a:custGeom>
              <a:avLst/>
              <a:gdLst/>
              <a:ahLst/>
              <a:cxnLst/>
              <a:rect l="l" t="t" r="r" b="b"/>
              <a:pathLst>
                <a:path w="15508" h="12883" extrusionOk="0">
                  <a:moveTo>
                    <a:pt x="11721" y="1"/>
                  </a:moveTo>
                  <a:lnTo>
                    <a:pt x="1" y="4079"/>
                  </a:lnTo>
                  <a:lnTo>
                    <a:pt x="3114" y="12882"/>
                  </a:lnTo>
                  <a:lnTo>
                    <a:pt x="15507" y="7805"/>
                  </a:lnTo>
                  <a:lnTo>
                    <a:pt x="13834" y="7483"/>
                  </a:lnTo>
                  <a:lnTo>
                    <a:pt x="14528" y="5865"/>
                  </a:lnTo>
                  <a:lnTo>
                    <a:pt x="13031" y="5595"/>
                  </a:lnTo>
                  <a:lnTo>
                    <a:pt x="13672" y="4169"/>
                  </a:lnTo>
                  <a:lnTo>
                    <a:pt x="12028" y="3592"/>
                  </a:lnTo>
                  <a:lnTo>
                    <a:pt x="12796" y="1983"/>
                  </a:lnTo>
                  <a:lnTo>
                    <a:pt x="11307" y="1436"/>
                  </a:lnTo>
                  <a:lnTo>
                    <a:pt x="117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5"/>
            <p:cNvSpPr/>
            <p:nvPr/>
          </p:nvSpPr>
          <p:spPr>
            <a:xfrm>
              <a:off x="3484998" y="4196771"/>
              <a:ext cx="182355" cy="297794"/>
            </a:xfrm>
            <a:custGeom>
              <a:avLst/>
              <a:gdLst/>
              <a:ahLst/>
              <a:cxnLst/>
              <a:rect l="l" t="t" r="r" b="b"/>
              <a:pathLst>
                <a:path w="6107" h="9973" extrusionOk="0">
                  <a:moveTo>
                    <a:pt x="2993" y="1"/>
                  </a:moveTo>
                  <a:lnTo>
                    <a:pt x="0" y="1124"/>
                  </a:lnTo>
                  <a:lnTo>
                    <a:pt x="3069" y="9972"/>
                  </a:lnTo>
                  <a:lnTo>
                    <a:pt x="6106" y="8804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5"/>
            <p:cNvSpPr/>
            <p:nvPr/>
          </p:nvSpPr>
          <p:spPr>
            <a:xfrm>
              <a:off x="4137558" y="4087215"/>
              <a:ext cx="75426" cy="71037"/>
            </a:xfrm>
            <a:custGeom>
              <a:avLst/>
              <a:gdLst/>
              <a:ahLst/>
              <a:cxnLst/>
              <a:rect l="l" t="t" r="r" b="b"/>
              <a:pathLst>
                <a:path w="2526" h="2379" extrusionOk="0">
                  <a:moveTo>
                    <a:pt x="0" y="0"/>
                  </a:moveTo>
                  <a:cubicBezTo>
                    <a:pt x="26" y="105"/>
                    <a:pt x="54" y="209"/>
                    <a:pt x="85" y="316"/>
                  </a:cubicBezTo>
                  <a:cubicBezTo>
                    <a:pt x="288" y="1030"/>
                    <a:pt x="480" y="1714"/>
                    <a:pt x="695" y="2379"/>
                  </a:cubicBezTo>
                  <a:lnTo>
                    <a:pt x="2526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5"/>
            <p:cNvSpPr/>
            <p:nvPr/>
          </p:nvSpPr>
          <p:spPr>
            <a:xfrm>
              <a:off x="3911936" y="4075002"/>
              <a:ext cx="246375" cy="233595"/>
            </a:xfrm>
            <a:custGeom>
              <a:avLst/>
              <a:gdLst/>
              <a:ahLst/>
              <a:cxnLst/>
              <a:rect l="l" t="t" r="r" b="b"/>
              <a:pathLst>
                <a:path w="8251" h="7823" extrusionOk="0">
                  <a:moveTo>
                    <a:pt x="415" y="1"/>
                  </a:moveTo>
                  <a:lnTo>
                    <a:pt x="1" y="1436"/>
                  </a:lnTo>
                  <a:lnTo>
                    <a:pt x="1612" y="2058"/>
                  </a:lnTo>
                  <a:lnTo>
                    <a:pt x="722" y="3592"/>
                  </a:lnTo>
                  <a:lnTo>
                    <a:pt x="2296" y="4153"/>
                  </a:lnTo>
                  <a:lnTo>
                    <a:pt x="1585" y="5628"/>
                  </a:lnTo>
                  <a:lnTo>
                    <a:pt x="3384" y="5923"/>
                  </a:lnTo>
                  <a:lnTo>
                    <a:pt x="2528" y="7483"/>
                  </a:lnTo>
                  <a:lnTo>
                    <a:pt x="4127" y="7822"/>
                  </a:lnTo>
                  <a:lnTo>
                    <a:pt x="8251" y="2788"/>
                  </a:lnTo>
                  <a:cubicBezTo>
                    <a:pt x="8036" y="2123"/>
                    <a:pt x="7844" y="1439"/>
                    <a:pt x="7640" y="725"/>
                  </a:cubicBezTo>
                  <a:cubicBezTo>
                    <a:pt x="7610" y="618"/>
                    <a:pt x="7582" y="514"/>
                    <a:pt x="7556" y="40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5"/>
            <p:cNvSpPr/>
            <p:nvPr/>
          </p:nvSpPr>
          <p:spPr>
            <a:xfrm>
              <a:off x="3306376" y="4230304"/>
              <a:ext cx="270412" cy="291165"/>
            </a:xfrm>
            <a:custGeom>
              <a:avLst/>
              <a:gdLst/>
              <a:ahLst/>
              <a:cxnLst/>
              <a:rect l="l" t="t" r="r" b="b"/>
              <a:pathLst>
                <a:path w="9056" h="9751" extrusionOk="0">
                  <a:moveTo>
                    <a:pt x="5982" y="1"/>
                  </a:moveTo>
                  <a:cubicBezTo>
                    <a:pt x="1967" y="1773"/>
                    <a:pt x="1" y="3252"/>
                    <a:pt x="1177" y="6950"/>
                  </a:cubicBezTo>
                  <a:cubicBezTo>
                    <a:pt x="1933" y="9326"/>
                    <a:pt x="3804" y="9751"/>
                    <a:pt x="5045" y="9751"/>
                  </a:cubicBezTo>
                  <a:cubicBezTo>
                    <a:pt x="5735" y="9751"/>
                    <a:pt x="6230" y="9619"/>
                    <a:pt x="6230" y="9619"/>
                  </a:cubicBezTo>
                  <a:lnTo>
                    <a:pt x="9055" y="8738"/>
                  </a:lnTo>
                  <a:lnTo>
                    <a:pt x="59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5"/>
            <p:cNvSpPr/>
            <p:nvPr/>
          </p:nvSpPr>
          <p:spPr>
            <a:xfrm>
              <a:off x="3572100" y="4077421"/>
              <a:ext cx="467697" cy="382566"/>
            </a:xfrm>
            <a:custGeom>
              <a:avLst/>
              <a:gdLst/>
              <a:ahLst/>
              <a:cxnLst/>
              <a:rect l="l" t="t" r="r" b="b"/>
              <a:pathLst>
                <a:path w="15663" h="12812" extrusionOk="0">
                  <a:moveTo>
                    <a:pt x="11465" y="1537"/>
                  </a:moveTo>
                  <a:cubicBezTo>
                    <a:pt x="11895" y="1667"/>
                    <a:pt x="12321" y="1810"/>
                    <a:pt x="12742" y="1972"/>
                  </a:cubicBezTo>
                  <a:lnTo>
                    <a:pt x="11954" y="3465"/>
                  </a:lnTo>
                  <a:lnTo>
                    <a:pt x="7840" y="4861"/>
                  </a:lnTo>
                  <a:lnTo>
                    <a:pt x="3633" y="6287"/>
                  </a:lnTo>
                  <a:lnTo>
                    <a:pt x="1259" y="7093"/>
                  </a:lnTo>
                  <a:cubicBezTo>
                    <a:pt x="1250" y="7097"/>
                    <a:pt x="1239" y="7102"/>
                    <a:pt x="1232" y="7109"/>
                  </a:cubicBezTo>
                  <a:lnTo>
                    <a:pt x="891" y="6166"/>
                  </a:lnTo>
                  <a:lnTo>
                    <a:pt x="612" y="5397"/>
                  </a:lnTo>
                  <a:cubicBezTo>
                    <a:pt x="2030" y="4921"/>
                    <a:pt x="3444" y="4434"/>
                    <a:pt x="4856" y="3938"/>
                  </a:cubicBezTo>
                  <a:cubicBezTo>
                    <a:pt x="6270" y="3443"/>
                    <a:pt x="7681" y="2935"/>
                    <a:pt x="9089" y="2419"/>
                  </a:cubicBezTo>
                  <a:cubicBezTo>
                    <a:pt x="9881" y="2128"/>
                    <a:pt x="10674" y="1834"/>
                    <a:pt x="11465" y="1537"/>
                  </a:cubicBezTo>
                  <a:close/>
                  <a:moveTo>
                    <a:pt x="12052" y="3668"/>
                  </a:moveTo>
                  <a:lnTo>
                    <a:pt x="12870" y="3867"/>
                  </a:lnTo>
                  <a:lnTo>
                    <a:pt x="13305" y="3972"/>
                  </a:lnTo>
                  <a:lnTo>
                    <a:pt x="13508" y="4021"/>
                  </a:lnTo>
                  <a:cubicBezTo>
                    <a:pt x="13551" y="4032"/>
                    <a:pt x="13643" y="4038"/>
                    <a:pt x="13677" y="4069"/>
                  </a:cubicBezTo>
                  <a:cubicBezTo>
                    <a:pt x="13679" y="4072"/>
                    <a:pt x="13682" y="4073"/>
                    <a:pt x="13685" y="4075"/>
                  </a:cubicBezTo>
                  <a:cubicBezTo>
                    <a:pt x="13683" y="4079"/>
                    <a:pt x="13683" y="4082"/>
                    <a:pt x="13683" y="4087"/>
                  </a:cubicBezTo>
                  <a:cubicBezTo>
                    <a:pt x="13682" y="4115"/>
                    <a:pt x="13655" y="4152"/>
                    <a:pt x="13643" y="4176"/>
                  </a:cubicBezTo>
                  <a:cubicBezTo>
                    <a:pt x="13612" y="4240"/>
                    <a:pt x="13581" y="4302"/>
                    <a:pt x="13549" y="4366"/>
                  </a:cubicBezTo>
                  <a:lnTo>
                    <a:pt x="13351" y="4769"/>
                  </a:lnTo>
                  <a:lnTo>
                    <a:pt x="12966" y="5545"/>
                  </a:lnTo>
                  <a:cubicBezTo>
                    <a:pt x="11784" y="5996"/>
                    <a:pt x="10597" y="6440"/>
                    <a:pt x="9407" y="6875"/>
                  </a:cubicBezTo>
                  <a:cubicBezTo>
                    <a:pt x="9359" y="6976"/>
                    <a:pt x="9310" y="7078"/>
                    <a:pt x="9254" y="7172"/>
                  </a:cubicBezTo>
                  <a:cubicBezTo>
                    <a:pt x="9775" y="6982"/>
                    <a:pt x="10297" y="6790"/>
                    <a:pt x="10818" y="6596"/>
                  </a:cubicBezTo>
                  <a:cubicBezTo>
                    <a:pt x="11592" y="6308"/>
                    <a:pt x="12365" y="6017"/>
                    <a:pt x="13138" y="5722"/>
                  </a:cubicBezTo>
                  <a:cubicBezTo>
                    <a:pt x="13242" y="5713"/>
                    <a:pt x="13345" y="5708"/>
                    <a:pt x="13448" y="5708"/>
                  </a:cubicBezTo>
                  <a:cubicBezTo>
                    <a:pt x="13804" y="5708"/>
                    <a:pt x="14157" y="5762"/>
                    <a:pt x="14498" y="5869"/>
                  </a:cubicBezTo>
                  <a:lnTo>
                    <a:pt x="13805" y="7274"/>
                  </a:lnTo>
                  <a:cubicBezTo>
                    <a:pt x="12397" y="7816"/>
                    <a:pt x="10982" y="8344"/>
                    <a:pt x="9564" y="8859"/>
                  </a:cubicBezTo>
                  <a:cubicBezTo>
                    <a:pt x="8123" y="9381"/>
                    <a:pt x="6676" y="9890"/>
                    <a:pt x="5225" y="10384"/>
                  </a:cubicBezTo>
                  <a:cubicBezTo>
                    <a:pt x="4407" y="10662"/>
                    <a:pt x="3587" y="10936"/>
                    <a:pt x="2765" y="11206"/>
                  </a:cubicBezTo>
                  <a:cubicBezTo>
                    <a:pt x="2751" y="11211"/>
                    <a:pt x="2738" y="11217"/>
                    <a:pt x="2726" y="11226"/>
                  </a:cubicBezTo>
                  <a:lnTo>
                    <a:pt x="2136" y="9599"/>
                  </a:lnTo>
                  <a:lnTo>
                    <a:pt x="2136" y="9599"/>
                  </a:lnTo>
                  <a:cubicBezTo>
                    <a:pt x="2139" y="9600"/>
                    <a:pt x="2143" y="9600"/>
                    <a:pt x="2147" y="9600"/>
                  </a:cubicBezTo>
                  <a:cubicBezTo>
                    <a:pt x="2150" y="9600"/>
                    <a:pt x="2154" y="9600"/>
                    <a:pt x="2158" y="9599"/>
                  </a:cubicBezTo>
                  <a:cubicBezTo>
                    <a:pt x="2181" y="9618"/>
                    <a:pt x="2209" y="9627"/>
                    <a:pt x="2237" y="9627"/>
                  </a:cubicBezTo>
                  <a:cubicBezTo>
                    <a:pt x="2253" y="9627"/>
                    <a:pt x="2270" y="9624"/>
                    <a:pt x="2285" y="9619"/>
                  </a:cubicBezTo>
                  <a:cubicBezTo>
                    <a:pt x="3455" y="9224"/>
                    <a:pt x="4623" y="8823"/>
                    <a:pt x="5789" y="8414"/>
                  </a:cubicBezTo>
                  <a:cubicBezTo>
                    <a:pt x="5790" y="8331"/>
                    <a:pt x="5801" y="8247"/>
                    <a:pt x="5816" y="8164"/>
                  </a:cubicBezTo>
                  <a:lnTo>
                    <a:pt x="5816" y="8164"/>
                  </a:lnTo>
                  <a:cubicBezTo>
                    <a:pt x="5412" y="8307"/>
                    <a:pt x="5007" y="8448"/>
                    <a:pt x="4602" y="8589"/>
                  </a:cubicBezTo>
                  <a:cubicBezTo>
                    <a:pt x="3809" y="8863"/>
                    <a:pt x="3016" y="9135"/>
                    <a:pt x="2222" y="9403"/>
                  </a:cubicBezTo>
                  <a:cubicBezTo>
                    <a:pt x="2210" y="9393"/>
                    <a:pt x="2196" y="9384"/>
                    <a:pt x="2182" y="9380"/>
                  </a:cubicBezTo>
                  <a:cubicBezTo>
                    <a:pt x="2169" y="9375"/>
                    <a:pt x="2157" y="9372"/>
                    <a:pt x="2144" y="9372"/>
                  </a:cubicBezTo>
                  <a:cubicBezTo>
                    <a:pt x="2115" y="9372"/>
                    <a:pt x="2086" y="9385"/>
                    <a:pt x="2066" y="9408"/>
                  </a:cubicBezTo>
                  <a:lnTo>
                    <a:pt x="2063" y="9400"/>
                  </a:lnTo>
                  <a:lnTo>
                    <a:pt x="1303" y="7307"/>
                  </a:lnTo>
                  <a:cubicBezTo>
                    <a:pt x="1321" y="7307"/>
                    <a:pt x="1339" y="7304"/>
                    <a:pt x="1355" y="7298"/>
                  </a:cubicBezTo>
                  <a:lnTo>
                    <a:pt x="5562" y="5870"/>
                  </a:lnTo>
                  <a:lnTo>
                    <a:pt x="9769" y="4443"/>
                  </a:lnTo>
                  <a:lnTo>
                    <a:pt x="12052" y="3668"/>
                  </a:lnTo>
                  <a:close/>
                  <a:moveTo>
                    <a:pt x="11793" y="0"/>
                  </a:moveTo>
                  <a:cubicBezTo>
                    <a:pt x="11752" y="0"/>
                    <a:pt x="11710" y="21"/>
                    <a:pt x="11690" y="71"/>
                  </a:cubicBezTo>
                  <a:cubicBezTo>
                    <a:pt x="11524" y="491"/>
                    <a:pt x="11383" y="920"/>
                    <a:pt x="11267" y="1356"/>
                  </a:cubicBezTo>
                  <a:cubicBezTo>
                    <a:pt x="11266" y="1361"/>
                    <a:pt x="11264" y="1367"/>
                    <a:pt x="11264" y="1371"/>
                  </a:cubicBezTo>
                  <a:cubicBezTo>
                    <a:pt x="9890" y="1886"/>
                    <a:pt x="8515" y="2392"/>
                    <a:pt x="7133" y="2889"/>
                  </a:cubicBezTo>
                  <a:cubicBezTo>
                    <a:pt x="5724" y="3397"/>
                    <a:pt x="4309" y="3895"/>
                    <a:pt x="2892" y="4383"/>
                  </a:cubicBezTo>
                  <a:cubicBezTo>
                    <a:pt x="2107" y="4655"/>
                    <a:pt x="1321" y="4922"/>
                    <a:pt x="534" y="5186"/>
                  </a:cubicBezTo>
                  <a:lnTo>
                    <a:pt x="226" y="4336"/>
                  </a:lnTo>
                  <a:cubicBezTo>
                    <a:pt x="211" y="4294"/>
                    <a:pt x="166" y="4273"/>
                    <a:pt x="123" y="4273"/>
                  </a:cubicBezTo>
                  <a:cubicBezTo>
                    <a:pt x="106" y="4273"/>
                    <a:pt x="89" y="4276"/>
                    <a:pt x="74" y="4283"/>
                  </a:cubicBezTo>
                  <a:cubicBezTo>
                    <a:pt x="14" y="4311"/>
                    <a:pt x="0" y="4378"/>
                    <a:pt x="21" y="4434"/>
                  </a:cubicBezTo>
                  <a:cubicBezTo>
                    <a:pt x="414" y="5517"/>
                    <a:pt x="806" y="6600"/>
                    <a:pt x="1199" y="7684"/>
                  </a:cubicBezTo>
                  <a:lnTo>
                    <a:pt x="2374" y="10918"/>
                  </a:lnTo>
                  <a:lnTo>
                    <a:pt x="3038" y="12748"/>
                  </a:lnTo>
                  <a:cubicBezTo>
                    <a:pt x="3053" y="12790"/>
                    <a:pt x="3098" y="12811"/>
                    <a:pt x="3141" y="12811"/>
                  </a:cubicBezTo>
                  <a:cubicBezTo>
                    <a:pt x="3158" y="12811"/>
                    <a:pt x="3175" y="12808"/>
                    <a:pt x="3189" y="12801"/>
                  </a:cubicBezTo>
                  <a:cubicBezTo>
                    <a:pt x="3250" y="12773"/>
                    <a:pt x="3263" y="12708"/>
                    <a:pt x="3243" y="12650"/>
                  </a:cubicBezTo>
                  <a:cubicBezTo>
                    <a:pt x="3094" y="12243"/>
                    <a:pt x="2947" y="11837"/>
                    <a:pt x="2800" y="11432"/>
                  </a:cubicBezTo>
                  <a:cubicBezTo>
                    <a:pt x="2803" y="11430"/>
                    <a:pt x="2805" y="11430"/>
                    <a:pt x="2808" y="11429"/>
                  </a:cubicBezTo>
                  <a:cubicBezTo>
                    <a:pt x="4278" y="10947"/>
                    <a:pt x="5743" y="10449"/>
                    <a:pt x="7204" y="9939"/>
                  </a:cubicBezTo>
                  <a:cubicBezTo>
                    <a:pt x="8660" y="9429"/>
                    <a:pt x="10111" y="8905"/>
                    <a:pt x="11557" y="8366"/>
                  </a:cubicBezTo>
                  <a:cubicBezTo>
                    <a:pt x="12306" y="8087"/>
                    <a:pt x="13052" y="7805"/>
                    <a:pt x="13799" y="7517"/>
                  </a:cubicBezTo>
                  <a:cubicBezTo>
                    <a:pt x="13814" y="7528"/>
                    <a:pt x="13830" y="7534"/>
                    <a:pt x="13848" y="7537"/>
                  </a:cubicBezTo>
                  <a:lnTo>
                    <a:pt x="15508" y="7740"/>
                  </a:lnTo>
                  <a:cubicBezTo>
                    <a:pt x="15514" y="7741"/>
                    <a:pt x="15520" y="7741"/>
                    <a:pt x="15525" y="7741"/>
                  </a:cubicBezTo>
                  <a:cubicBezTo>
                    <a:pt x="15655" y="7741"/>
                    <a:pt x="15663" y="7531"/>
                    <a:pt x="15525" y="7514"/>
                  </a:cubicBezTo>
                  <a:lnTo>
                    <a:pt x="14061" y="7333"/>
                  </a:lnTo>
                  <a:cubicBezTo>
                    <a:pt x="14058" y="7320"/>
                    <a:pt x="14054" y="7307"/>
                    <a:pt x="14047" y="7293"/>
                  </a:cubicBezTo>
                  <a:lnTo>
                    <a:pt x="14765" y="5842"/>
                  </a:lnTo>
                  <a:cubicBezTo>
                    <a:pt x="14791" y="5786"/>
                    <a:pt x="14747" y="5714"/>
                    <a:pt x="14695" y="5697"/>
                  </a:cubicBezTo>
                  <a:cubicBezTo>
                    <a:pt x="14293" y="5557"/>
                    <a:pt x="13872" y="5485"/>
                    <a:pt x="13449" y="5485"/>
                  </a:cubicBezTo>
                  <a:cubicBezTo>
                    <a:pt x="13381" y="5485"/>
                    <a:pt x="13314" y="5487"/>
                    <a:pt x="13247" y="5490"/>
                  </a:cubicBezTo>
                  <a:cubicBezTo>
                    <a:pt x="13446" y="5087"/>
                    <a:pt x="13644" y="4685"/>
                    <a:pt x="13843" y="4281"/>
                  </a:cubicBezTo>
                  <a:cubicBezTo>
                    <a:pt x="13891" y="4188"/>
                    <a:pt x="13941" y="4085"/>
                    <a:pt x="13891" y="3981"/>
                  </a:cubicBezTo>
                  <a:cubicBezTo>
                    <a:pt x="13848" y="3889"/>
                    <a:pt x="13751" y="3851"/>
                    <a:pt x="13656" y="3827"/>
                  </a:cubicBezTo>
                  <a:cubicBezTo>
                    <a:pt x="13410" y="3766"/>
                    <a:pt x="13162" y="3707"/>
                    <a:pt x="12916" y="3647"/>
                  </a:cubicBezTo>
                  <a:lnTo>
                    <a:pt x="12204" y="3475"/>
                  </a:lnTo>
                  <a:lnTo>
                    <a:pt x="12995" y="1977"/>
                  </a:lnTo>
                  <a:cubicBezTo>
                    <a:pt x="13029" y="1911"/>
                    <a:pt x="13012" y="1834"/>
                    <a:pt x="12938" y="1806"/>
                  </a:cubicBezTo>
                  <a:cubicBezTo>
                    <a:pt x="12471" y="1622"/>
                    <a:pt x="11996" y="1459"/>
                    <a:pt x="11514" y="1316"/>
                  </a:cubicBezTo>
                  <a:cubicBezTo>
                    <a:pt x="11622" y="920"/>
                    <a:pt x="11753" y="530"/>
                    <a:pt x="11904" y="147"/>
                  </a:cubicBezTo>
                  <a:cubicBezTo>
                    <a:pt x="11938" y="62"/>
                    <a:pt x="11865" y="0"/>
                    <a:pt x="117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5"/>
            <p:cNvSpPr/>
            <p:nvPr/>
          </p:nvSpPr>
          <p:spPr>
            <a:xfrm>
              <a:off x="3540239" y="4213105"/>
              <a:ext cx="97463" cy="255064"/>
            </a:xfrm>
            <a:custGeom>
              <a:avLst/>
              <a:gdLst/>
              <a:ahLst/>
              <a:cxnLst/>
              <a:rect l="l" t="t" r="r" b="b"/>
              <a:pathLst>
                <a:path w="3264" h="8542" extrusionOk="0">
                  <a:moveTo>
                    <a:pt x="123" y="0"/>
                  </a:moveTo>
                  <a:cubicBezTo>
                    <a:pt x="106" y="0"/>
                    <a:pt x="89" y="3"/>
                    <a:pt x="75" y="10"/>
                  </a:cubicBezTo>
                  <a:cubicBezTo>
                    <a:pt x="15" y="38"/>
                    <a:pt x="0" y="105"/>
                    <a:pt x="21" y="161"/>
                  </a:cubicBezTo>
                  <a:lnTo>
                    <a:pt x="1201" y="3413"/>
                  </a:lnTo>
                  <a:lnTo>
                    <a:pt x="2375" y="6647"/>
                  </a:lnTo>
                  <a:lnTo>
                    <a:pt x="3038" y="8477"/>
                  </a:lnTo>
                  <a:cubicBezTo>
                    <a:pt x="3053" y="8519"/>
                    <a:pt x="3097" y="8541"/>
                    <a:pt x="3140" y="8541"/>
                  </a:cubicBezTo>
                  <a:cubicBezTo>
                    <a:pt x="3157" y="8541"/>
                    <a:pt x="3174" y="8538"/>
                    <a:pt x="3189" y="8530"/>
                  </a:cubicBezTo>
                  <a:cubicBezTo>
                    <a:pt x="3250" y="8502"/>
                    <a:pt x="3263" y="8435"/>
                    <a:pt x="3243" y="8379"/>
                  </a:cubicBezTo>
                  <a:lnTo>
                    <a:pt x="2064" y="5129"/>
                  </a:lnTo>
                  <a:lnTo>
                    <a:pt x="891" y="1895"/>
                  </a:lnTo>
                  <a:lnTo>
                    <a:pt x="226" y="64"/>
                  </a:lnTo>
                  <a:cubicBezTo>
                    <a:pt x="211" y="22"/>
                    <a:pt x="166" y="0"/>
                    <a:pt x="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5"/>
            <p:cNvSpPr/>
            <p:nvPr/>
          </p:nvSpPr>
          <p:spPr>
            <a:xfrm>
              <a:off x="3508647" y="4228184"/>
              <a:ext cx="97463" cy="255004"/>
            </a:xfrm>
            <a:custGeom>
              <a:avLst/>
              <a:gdLst/>
              <a:ahLst/>
              <a:cxnLst/>
              <a:rect l="l" t="t" r="r" b="b"/>
              <a:pathLst>
                <a:path w="3264" h="8540" extrusionOk="0">
                  <a:moveTo>
                    <a:pt x="124" y="0"/>
                  </a:moveTo>
                  <a:cubicBezTo>
                    <a:pt x="107" y="0"/>
                    <a:pt x="90" y="4"/>
                    <a:pt x="75" y="11"/>
                  </a:cubicBezTo>
                  <a:cubicBezTo>
                    <a:pt x="15" y="39"/>
                    <a:pt x="0" y="105"/>
                    <a:pt x="21" y="162"/>
                  </a:cubicBezTo>
                  <a:lnTo>
                    <a:pt x="1201" y="3411"/>
                  </a:lnTo>
                  <a:lnTo>
                    <a:pt x="2375" y="6647"/>
                  </a:lnTo>
                  <a:lnTo>
                    <a:pt x="3038" y="8477"/>
                  </a:lnTo>
                  <a:cubicBezTo>
                    <a:pt x="3053" y="8518"/>
                    <a:pt x="3098" y="8540"/>
                    <a:pt x="3141" y="8540"/>
                  </a:cubicBezTo>
                  <a:cubicBezTo>
                    <a:pt x="3158" y="8540"/>
                    <a:pt x="3175" y="8537"/>
                    <a:pt x="3189" y="8530"/>
                  </a:cubicBezTo>
                  <a:cubicBezTo>
                    <a:pt x="3250" y="8502"/>
                    <a:pt x="3263" y="8435"/>
                    <a:pt x="3243" y="8379"/>
                  </a:cubicBezTo>
                  <a:lnTo>
                    <a:pt x="2064" y="5129"/>
                  </a:lnTo>
                  <a:lnTo>
                    <a:pt x="891" y="1894"/>
                  </a:lnTo>
                  <a:lnTo>
                    <a:pt x="226" y="63"/>
                  </a:lnTo>
                  <a:cubicBezTo>
                    <a:pt x="211" y="22"/>
                    <a:pt x="167" y="0"/>
                    <a:pt x="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5"/>
            <p:cNvSpPr/>
            <p:nvPr/>
          </p:nvSpPr>
          <p:spPr>
            <a:xfrm>
              <a:off x="3481534" y="4236545"/>
              <a:ext cx="97463" cy="255004"/>
            </a:xfrm>
            <a:custGeom>
              <a:avLst/>
              <a:gdLst/>
              <a:ahLst/>
              <a:cxnLst/>
              <a:rect l="l" t="t" r="r" b="b"/>
              <a:pathLst>
                <a:path w="3264" h="8540" extrusionOk="0">
                  <a:moveTo>
                    <a:pt x="122" y="0"/>
                  </a:moveTo>
                  <a:cubicBezTo>
                    <a:pt x="105" y="0"/>
                    <a:pt x="89" y="3"/>
                    <a:pt x="74" y="10"/>
                  </a:cubicBezTo>
                  <a:cubicBezTo>
                    <a:pt x="14" y="38"/>
                    <a:pt x="0" y="104"/>
                    <a:pt x="21" y="161"/>
                  </a:cubicBezTo>
                  <a:lnTo>
                    <a:pt x="1199" y="3411"/>
                  </a:lnTo>
                  <a:lnTo>
                    <a:pt x="2373" y="6646"/>
                  </a:lnTo>
                  <a:lnTo>
                    <a:pt x="3038" y="8477"/>
                  </a:lnTo>
                  <a:cubicBezTo>
                    <a:pt x="3053" y="8518"/>
                    <a:pt x="3097" y="8540"/>
                    <a:pt x="3139" y="8540"/>
                  </a:cubicBezTo>
                  <a:cubicBezTo>
                    <a:pt x="3157" y="8540"/>
                    <a:pt x="3174" y="8536"/>
                    <a:pt x="3189" y="8529"/>
                  </a:cubicBezTo>
                  <a:cubicBezTo>
                    <a:pt x="3248" y="8502"/>
                    <a:pt x="3263" y="8435"/>
                    <a:pt x="3243" y="8378"/>
                  </a:cubicBezTo>
                  <a:cubicBezTo>
                    <a:pt x="2849" y="7294"/>
                    <a:pt x="2456" y="6211"/>
                    <a:pt x="2063" y="5129"/>
                  </a:cubicBezTo>
                  <a:lnTo>
                    <a:pt x="889" y="1893"/>
                  </a:lnTo>
                  <a:lnTo>
                    <a:pt x="226" y="63"/>
                  </a:lnTo>
                  <a:cubicBezTo>
                    <a:pt x="211" y="22"/>
                    <a:pt x="165" y="0"/>
                    <a:pt x="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5"/>
            <p:cNvSpPr/>
            <p:nvPr/>
          </p:nvSpPr>
          <p:spPr>
            <a:xfrm>
              <a:off x="3844781" y="4138455"/>
              <a:ext cx="96388" cy="103764"/>
            </a:xfrm>
            <a:custGeom>
              <a:avLst/>
              <a:gdLst/>
              <a:ahLst/>
              <a:cxnLst/>
              <a:rect l="l" t="t" r="r" b="b"/>
              <a:pathLst>
                <a:path w="3228" h="3475" extrusionOk="0">
                  <a:moveTo>
                    <a:pt x="760" y="1"/>
                  </a:moveTo>
                  <a:cubicBezTo>
                    <a:pt x="502" y="1"/>
                    <a:pt x="244" y="43"/>
                    <a:pt x="0" y="130"/>
                  </a:cubicBezTo>
                  <a:cubicBezTo>
                    <a:pt x="85" y="882"/>
                    <a:pt x="313" y="1615"/>
                    <a:pt x="844" y="2200"/>
                  </a:cubicBezTo>
                  <a:cubicBezTo>
                    <a:pt x="1413" y="2840"/>
                    <a:pt x="2159" y="3362"/>
                    <a:pt x="3008" y="3475"/>
                  </a:cubicBezTo>
                  <a:cubicBezTo>
                    <a:pt x="3072" y="3301"/>
                    <a:pt x="3118" y="3123"/>
                    <a:pt x="3144" y="2940"/>
                  </a:cubicBezTo>
                  <a:cubicBezTo>
                    <a:pt x="3227" y="2394"/>
                    <a:pt x="3149" y="1814"/>
                    <a:pt x="2901" y="1319"/>
                  </a:cubicBezTo>
                  <a:cubicBezTo>
                    <a:pt x="2678" y="864"/>
                    <a:pt x="2312" y="498"/>
                    <a:pt x="1859" y="274"/>
                  </a:cubicBezTo>
                  <a:lnTo>
                    <a:pt x="1853" y="269"/>
                  </a:lnTo>
                  <a:cubicBezTo>
                    <a:pt x="1742" y="210"/>
                    <a:pt x="1628" y="161"/>
                    <a:pt x="1509" y="121"/>
                  </a:cubicBezTo>
                  <a:cubicBezTo>
                    <a:pt x="1268" y="42"/>
                    <a:pt x="1014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5"/>
            <p:cNvSpPr/>
            <p:nvPr/>
          </p:nvSpPr>
          <p:spPr>
            <a:xfrm>
              <a:off x="3800738" y="4142307"/>
              <a:ext cx="133862" cy="141298"/>
            </a:xfrm>
            <a:custGeom>
              <a:avLst/>
              <a:gdLst/>
              <a:ahLst/>
              <a:cxnLst/>
              <a:rect l="l" t="t" r="r" b="b"/>
              <a:pathLst>
                <a:path w="4483" h="4732" extrusionOk="0">
                  <a:moveTo>
                    <a:pt x="1474" y="1"/>
                  </a:moveTo>
                  <a:cubicBezTo>
                    <a:pt x="1462" y="7"/>
                    <a:pt x="1448" y="10"/>
                    <a:pt x="1436" y="16"/>
                  </a:cubicBezTo>
                  <a:cubicBezTo>
                    <a:pt x="927" y="206"/>
                    <a:pt x="508" y="593"/>
                    <a:pt x="258" y="1072"/>
                  </a:cubicBezTo>
                  <a:cubicBezTo>
                    <a:pt x="70" y="1436"/>
                    <a:pt x="0" y="1834"/>
                    <a:pt x="27" y="2228"/>
                  </a:cubicBezTo>
                  <a:cubicBezTo>
                    <a:pt x="16" y="2432"/>
                    <a:pt x="39" y="2636"/>
                    <a:pt x="94" y="2832"/>
                  </a:cubicBezTo>
                  <a:cubicBezTo>
                    <a:pt x="98" y="2859"/>
                    <a:pt x="104" y="2887"/>
                    <a:pt x="111" y="2914"/>
                  </a:cubicBezTo>
                  <a:cubicBezTo>
                    <a:pt x="159" y="3107"/>
                    <a:pt x="243" y="3291"/>
                    <a:pt x="340" y="3464"/>
                  </a:cubicBezTo>
                  <a:cubicBezTo>
                    <a:pt x="677" y="4065"/>
                    <a:pt x="1261" y="4534"/>
                    <a:pt x="1938" y="4683"/>
                  </a:cubicBezTo>
                  <a:cubicBezTo>
                    <a:pt x="2094" y="4715"/>
                    <a:pt x="2251" y="4732"/>
                    <a:pt x="2408" y="4732"/>
                  </a:cubicBezTo>
                  <a:cubicBezTo>
                    <a:pt x="2691" y="4732"/>
                    <a:pt x="2971" y="4679"/>
                    <a:pt x="3236" y="4574"/>
                  </a:cubicBezTo>
                  <a:cubicBezTo>
                    <a:pt x="3453" y="4502"/>
                    <a:pt x="3656" y="4392"/>
                    <a:pt x="3837" y="4252"/>
                  </a:cubicBezTo>
                  <a:cubicBezTo>
                    <a:pt x="4140" y="4018"/>
                    <a:pt x="4351" y="3699"/>
                    <a:pt x="4483" y="3346"/>
                  </a:cubicBezTo>
                  <a:cubicBezTo>
                    <a:pt x="3634" y="3234"/>
                    <a:pt x="2888" y="2711"/>
                    <a:pt x="2319" y="2071"/>
                  </a:cubicBezTo>
                  <a:cubicBezTo>
                    <a:pt x="1788" y="1486"/>
                    <a:pt x="1560" y="755"/>
                    <a:pt x="1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5"/>
            <p:cNvSpPr/>
            <p:nvPr/>
          </p:nvSpPr>
          <p:spPr>
            <a:xfrm>
              <a:off x="3654454" y="4202236"/>
              <a:ext cx="96418" cy="103734"/>
            </a:xfrm>
            <a:custGeom>
              <a:avLst/>
              <a:gdLst/>
              <a:ahLst/>
              <a:cxnLst/>
              <a:rect l="l" t="t" r="r" b="b"/>
              <a:pathLst>
                <a:path w="3229" h="3474" extrusionOk="0">
                  <a:moveTo>
                    <a:pt x="761" y="1"/>
                  </a:moveTo>
                  <a:cubicBezTo>
                    <a:pt x="503" y="1"/>
                    <a:pt x="245" y="43"/>
                    <a:pt x="1" y="129"/>
                  </a:cubicBezTo>
                  <a:cubicBezTo>
                    <a:pt x="85" y="883"/>
                    <a:pt x="314" y="1615"/>
                    <a:pt x="845" y="2199"/>
                  </a:cubicBezTo>
                  <a:cubicBezTo>
                    <a:pt x="1413" y="2839"/>
                    <a:pt x="2160" y="3361"/>
                    <a:pt x="3009" y="3474"/>
                  </a:cubicBezTo>
                  <a:cubicBezTo>
                    <a:pt x="3072" y="3302"/>
                    <a:pt x="3118" y="3122"/>
                    <a:pt x="3145" y="2941"/>
                  </a:cubicBezTo>
                  <a:cubicBezTo>
                    <a:pt x="3228" y="2395"/>
                    <a:pt x="3151" y="1815"/>
                    <a:pt x="2903" y="1319"/>
                  </a:cubicBezTo>
                  <a:cubicBezTo>
                    <a:pt x="2679" y="865"/>
                    <a:pt x="2313" y="497"/>
                    <a:pt x="1860" y="273"/>
                  </a:cubicBezTo>
                  <a:lnTo>
                    <a:pt x="1854" y="270"/>
                  </a:lnTo>
                  <a:cubicBezTo>
                    <a:pt x="1743" y="211"/>
                    <a:pt x="1629" y="160"/>
                    <a:pt x="1510" y="122"/>
                  </a:cubicBezTo>
                  <a:cubicBezTo>
                    <a:pt x="1269" y="42"/>
                    <a:pt x="1015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5"/>
            <p:cNvSpPr/>
            <p:nvPr/>
          </p:nvSpPr>
          <p:spPr>
            <a:xfrm>
              <a:off x="3610410" y="4206088"/>
              <a:ext cx="133892" cy="141298"/>
            </a:xfrm>
            <a:custGeom>
              <a:avLst/>
              <a:gdLst/>
              <a:ahLst/>
              <a:cxnLst/>
              <a:rect l="l" t="t" r="r" b="b"/>
              <a:pathLst>
                <a:path w="4484" h="4732" extrusionOk="0">
                  <a:moveTo>
                    <a:pt x="1474" y="0"/>
                  </a:moveTo>
                  <a:cubicBezTo>
                    <a:pt x="1462" y="5"/>
                    <a:pt x="1449" y="9"/>
                    <a:pt x="1437" y="15"/>
                  </a:cubicBezTo>
                  <a:cubicBezTo>
                    <a:pt x="928" y="205"/>
                    <a:pt x="508" y="592"/>
                    <a:pt x="259" y="1072"/>
                  </a:cubicBezTo>
                  <a:cubicBezTo>
                    <a:pt x="71" y="1435"/>
                    <a:pt x="1" y="1833"/>
                    <a:pt x="28" y="2228"/>
                  </a:cubicBezTo>
                  <a:cubicBezTo>
                    <a:pt x="17" y="2431"/>
                    <a:pt x="39" y="2634"/>
                    <a:pt x="94" y="2831"/>
                  </a:cubicBezTo>
                  <a:cubicBezTo>
                    <a:pt x="99" y="2858"/>
                    <a:pt x="105" y="2886"/>
                    <a:pt x="112" y="2913"/>
                  </a:cubicBezTo>
                  <a:cubicBezTo>
                    <a:pt x="160" y="3106"/>
                    <a:pt x="244" y="3290"/>
                    <a:pt x="341" y="3464"/>
                  </a:cubicBezTo>
                  <a:cubicBezTo>
                    <a:pt x="677" y="4065"/>
                    <a:pt x="1262" y="4533"/>
                    <a:pt x="1939" y="4682"/>
                  </a:cubicBezTo>
                  <a:cubicBezTo>
                    <a:pt x="2095" y="4715"/>
                    <a:pt x="2253" y="4731"/>
                    <a:pt x="2410" y="4731"/>
                  </a:cubicBezTo>
                  <a:cubicBezTo>
                    <a:pt x="2692" y="4731"/>
                    <a:pt x="2973" y="4679"/>
                    <a:pt x="3237" y="4575"/>
                  </a:cubicBezTo>
                  <a:cubicBezTo>
                    <a:pt x="3454" y="4501"/>
                    <a:pt x="3657" y="4391"/>
                    <a:pt x="3838" y="4252"/>
                  </a:cubicBezTo>
                  <a:cubicBezTo>
                    <a:pt x="4141" y="4017"/>
                    <a:pt x="4352" y="3698"/>
                    <a:pt x="4484" y="3345"/>
                  </a:cubicBezTo>
                  <a:cubicBezTo>
                    <a:pt x="3635" y="3234"/>
                    <a:pt x="2888" y="2710"/>
                    <a:pt x="2320" y="2070"/>
                  </a:cubicBezTo>
                  <a:cubicBezTo>
                    <a:pt x="1789" y="1486"/>
                    <a:pt x="1560" y="754"/>
                    <a:pt x="1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5"/>
            <p:cNvSpPr/>
            <p:nvPr/>
          </p:nvSpPr>
          <p:spPr>
            <a:xfrm>
              <a:off x="3751588" y="4276020"/>
              <a:ext cx="86564" cy="62079"/>
            </a:xfrm>
            <a:custGeom>
              <a:avLst/>
              <a:gdLst/>
              <a:ahLst/>
              <a:cxnLst/>
              <a:rect l="l" t="t" r="r" b="b"/>
              <a:pathLst>
                <a:path w="2899" h="2079" extrusionOk="0">
                  <a:moveTo>
                    <a:pt x="2045" y="1"/>
                  </a:moveTo>
                  <a:cubicBezTo>
                    <a:pt x="1981" y="1"/>
                    <a:pt x="1916" y="57"/>
                    <a:pt x="1949" y="132"/>
                  </a:cubicBezTo>
                  <a:cubicBezTo>
                    <a:pt x="2023" y="303"/>
                    <a:pt x="2119" y="472"/>
                    <a:pt x="2278" y="574"/>
                  </a:cubicBezTo>
                  <a:cubicBezTo>
                    <a:pt x="2314" y="767"/>
                    <a:pt x="2349" y="964"/>
                    <a:pt x="2323" y="1160"/>
                  </a:cubicBezTo>
                  <a:cubicBezTo>
                    <a:pt x="2297" y="1350"/>
                    <a:pt x="2204" y="1515"/>
                    <a:pt x="2064" y="1647"/>
                  </a:cubicBezTo>
                  <a:cubicBezTo>
                    <a:pt x="1940" y="1767"/>
                    <a:pt x="1781" y="1882"/>
                    <a:pt x="1604" y="1882"/>
                  </a:cubicBezTo>
                  <a:cubicBezTo>
                    <a:pt x="1591" y="1882"/>
                    <a:pt x="1579" y="1881"/>
                    <a:pt x="1566" y="1880"/>
                  </a:cubicBezTo>
                  <a:cubicBezTo>
                    <a:pt x="1198" y="1846"/>
                    <a:pt x="877" y="1573"/>
                    <a:pt x="747" y="1234"/>
                  </a:cubicBezTo>
                  <a:cubicBezTo>
                    <a:pt x="741" y="1220"/>
                    <a:pt x="733" y="1206"/>
                    <a:pt x="722" y="1196"/>
                  </a:cubicBezTo>
                  <a:cubicBezTo>
                    <a:pt x="799" y="1009"/>
                    <a:pt x="782" y="776"/>
                    <a:pt x="644" y="620"/>
                  </a:cubicBezTo>
                  <a:cubicBezTo>
                    <a:pt x="623" y="595"/>
                    <a:pt x="595" y="585"/>
                    <a:pt x="568" y="585"/>
                  </a:cubicBezTo>
                  <a:cubicBezTo>
                    <a:pt x="493" y="585"/>
                    <a:pt x="422" y="666"/>
                    <a:pt x="484" y="737"/>
                  </a:cubicBezTo>
                  <a:cubicBezTo>
                    <a:pt x="582" y="849"/>
                    <a:pt x="593" y="1006"/>
                    <a:pt x="530" y="1138"/>
                  </a:cubicBezTo>
                  <a:cubicBezTo>
                    <a:pt x="453" y="1301"/>
                    <a:pt x="281" y="1393"/>
                    <a:pt x="113" y="1441"/>
                  </a:cubicBezTo>
                  <a:cubicBezTo>
                    <a:pt x="1" y="1472"/>
                    <a:pt x="50" y="1629"/>
                    <a:pt x="152" y="1629"/>
                  </a:cubicBezTo>
                  <a:cubicBezTo>
                    <a:pt x="162" y="1629"/>
                    <a:pt x="172" y="1628"/>
                    <a:pt x="183" y="1625"/>
                  </a:cubicBezTo>
                  <a:cubicBezTo>
                    <a:pt x="336" y="1583"/>
                    <a:pt x="486" y="1503"/>
                    <a:pt x="595" y="1386"/>
                  </a:cubicBezTo>
                  <a:cubicBezTo>
                    <a:pt x="687" y="1583"/>
                    <a:pt x="831" y="1752"/>
                    <a:pt x="1011" y="1875"/>
                  </a:cubicBezTo>
                  <a:cubicBezTo>
                    <a:pt x="1186" y="1995"/>
                    <a:pt x="1399" y="2079"/>
                    <a:pt x="1613" y="2079"/>
                  </a:cubicBezTo>
                  <a:cubicBezTo>
                    <a:pt x="1620" y="2079"/>
                    <a:pt x="1627" y="2079"/>
                    <a:pt x="1634" y="2079"/>
                  </a:cubicBezTo>
                  <a:cubicBezTo>
                    <a:pt x="1869" y="2071"/>
                    <a:pt x="2076" y="1915"/>
                    <a:pt x="2237" y="1755"/>
                  </a:cubicBezTo>
                  <a:cubicBezTo>
                    <a:pt x="2397" y="1595"/>
                    <a:pt x="2498" y="1386"/>
                    <a:pt x="2523" y="1162"/>
                  </a:cubicBezTo>
                  <a:cubicBezTo>
                    <a:pt x="2539" y="991"/>
                    <a:pt x="2522" y="820"/>
                    <a:pt x="2493" y="653"/>
                  </a:cubicBezTo>
                  <a:lnTo>
                    <a:pt x="2493" y="653"/>
                  </a:lnTo>
                  <a:cubicBezTo>
                    <a:pt x="2514" y="656"/>
                    <a:pt x="2535" y="657"/>
                    <a:pt x="2555" y="657"/>
                  </a:cubicBezTo>
                  <a:cubicBezTo>
                    <a:pt x="2648" y="657"/>
                    <a:pt x="2740" y="627"/>
                    <a:pt x="2815" y="571"/>
                  </a:cubicBezTo>
                  <a:cubicBezTo>
                    <a:pt x="2899" y="508"/>
                    <a:pt x="2836" y="390"/>
                    <a:pt x="2755" y="390"/>
                  </a:cubicBezTo>
                  <a:cubicBezTo>
                    <a:pt x="2737" y="390"/>
                    <a:pt x="2717" y="396"/>
                    <a:pt x="2698" y="411"/>
                  </a:cubicBezTo>
                  <a:cubicBezTo>
                    <a:pt x="2655" y="444"/>
                    <a:pt x="2605" y="458"/>
                    <a:pt x="2554" y="458"/>
                  </a:cubicBezTo>
                  <a:cubicBezTo>
                    <a:pt x="2498" y="458"/>
                    <a:pt x="2440" y="441"/>
                    <a:pt x="2391" y="412"/>
                  </a:cubicBezTo>
                  <a:cubicBezTo>
                    <a:pt x="2263" y="337"/>
                    <a:pt x="2191" y="193"/>
                    <a:pt x="2134" y="61"/>
                  </a:cubicBezTo>
                  <a:cubicBezTo>
                    <a:pt x="2116" y="18"/>
                    <a:pt x="2080" y="1"/>
                    <a:pt x="2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5"/>
            <p:cNvSpPr/>
            <p:nvPr/>
          </p:nvSpPr>
          <p:spPr>
            <a:xfrm>
              <a:off x="3859920" y="4293309"/>
              <a:ext cx="71754" cy="47866"/>
            </a:xfrm>
            <a:custGeom>
              <a:avLst/>
              <a:gdLst/>
              <a:ahLst/>
              <a:cxnLst/>
              <a:rect l="l" t="t" r="r" b="b"/>
              <a:pathLst>
                <a:path w="2403" h="1603" extrusionOk="0">
                  <a:moveTo>
                    <a:pt x="1602" y="1"/>
                  </a:moveTo>
                  <a:cubicBezTo>
                    <a:pt x="1541" y="1"/>
                    <a:pt x="1480" y="4"/>
                    <a:pt x="1421" y="10"/>
                  </a:cubicBezTo>
                  <a:cubicBezTo>
                    <a:pt x="1131" y="37"/>
                    <a:pt x="852" y="132"/>
                    <a:pt x="604" y="284"/>
                  </a:cubicBezTo>
                  <a:cubicBezTo>
                    <a:pt x="404" y="408"/>
                    <a:pt x="184" y="583"/>
                    <a:pt x="97" y="808"/>
                  </a:cubicBezTo>
                  <a:cubicBezTo>
                    <a:pt x="0" y="1057"/>
                    <a:pt x="118" y="1316"/>
                    <a:pt x="337" y="1452"/>
                  </a:cubicBezTo>
                  <a:cubicBezTo>
                    <a:pt x="509" y="1558"/>
                    <a:pt x="705" y="1602"/>
                    <a:pt x="905" y="1602"/>
                  </a:cubicBezTo>
                  <a:cubicBezTo>
                    <a:pt x="1215" y="1602"/>
                    <a:pt x="1534" y="1497"/>
                    <a:pt x="1790" y="1356"/>
                  </a:cubicBezTo>
                  <a:cubicBezTo>
                    <a:pt x="2014" y="1233"/>
                    <a:pt x="2254" y="1059"/>
                    <a:pt x="2339" y="805"/>
                  </a:cubicBezTo>
                  <a:cubicBezTo>
                    <a:pt x="2403" y="612"/>
                    <a:pt x="2375" y="402"/>
                    <a:pt x="2241" y="256"/>
                  </a:cubicBezTo>
                  <a:cubicBezTo>
                    <a:pt x="2238" y="243"/>
                    <a:pt x="2232" y="229"/>
                    <a:pt x="2222" y="219"/>
                  </a:cubicBezTo>
                  <a:cubicBezTo>
                    <a:pt x="2060" y="50"/>
                    <a:pt x="1830" y="1"/>
                    <a:pt x="1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5"/>
            <p:cNvSpPr/>
            <p:nvPr/>
          </p:nvSpPr>
          <p:spPr>
            <a:xfrm>
              <a:off x="3671772" y="4356015"/>
              <a:ext cx="71783" cy="47866"/>
            </a:xfrm>
            <a:custGeom>
              <a:avLst/>
              <a:gdLst/>
              <a:ahLst/>
              <a:cxnLst/>
              <a:rect l="l" t="t" r="r" b="b"/>
              <a:pathLst>
                <a:path w="2404" h="1603" extrusionOk="0">
                  <a:moveTo>
                    <a:pt x="1603" y="0"/>
                  </a:moveTo>
                  <a:cubicBezTo>
                    <a:pt x="1541" y="0"/>
                    <a:pt x="1480" y="4"/>
                    <a:pt x="1421" y="10"/>
                  </a:cubicBezTo>
                  <a:cubicBezTo>
                    <a:pt x="1132" y="36"/>
                    <a:pt x="851" y="131"/>
                    <a:pt x="605" y="284"/>
                  </a:cubicBezTo>
                  <a:cubicBezTo>
                    <a:pt x="405" y="407"/>
                    <a:pt x="185" y="582"/>
                    <a:pt x="97" y="808"/>
                  </a:cubicBezTo>
                  <a:cubicBezTo>
                    <a:pt x="1" y="1057"/>
                    <a:pt x="117" y="1315"/>
                    <a:pt x="338" y="1452"/>
                  </a:cubicBezTo>
                  <a:cubicBezTo>
                    <a:pt x="510" y="1558"/>
                    <a:pt x="707" y="1602"/>
                    <a:pt x="907" y="1602"/>
                  </a:cubicBezTo>
                  <a:cubicBezTo>
                    <a:pt x="1216" y="1602"/>
                    <a:pt x="1534" y="1498"/>
                    <a:pt x="1791" y="1357"/>
                  </a:cubicBezTo>
                  <a:cubicBezTo>
                    <a:pt x="2015" y="1232"/>
                    <a:pt x="2254" y="1059"/>
                    <a:pt x="2338" y="806"/>
                  </a:cubicBezTo>
                  <a:cubicBezTo>
                    <a:pt x="2403" y="612"/>
                    <a:pt x="2375" y="401"/>
                    <a:pt x="2240" y="256"/>
                  </a:cubicBezTo>
                  <a:cubicBezTo>
                    <a:pt x="2239" y="243"/>
                    <a:pt x="2231" y="229"/>
                    <a:pt x="2222" y="219"/>
                  </a:cubicBezTo>
                  <a:cubicBezTo>
                    <a:pt x="2061" y="49"/>
                    <a:pt x="1830" y="0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5"/>
            <p:cNvSpPr/>
            <p:nvPr/>
          </p:nvSpPr>
          <p:spPr>
            <a:xfrm>
              <a:off x="3274336" y="4213433"/>
              <a:ext cx="167664" cy="189969"/>
            </a:xfrm>
            <a:custGeom>
              <a:avLst/>
              <a:gdLst/>
              <a:ahLst/>
              <a:cxnLst/>
              <a:rect l="l" t="t" r="r" b="b"/>
              <a:pathLst>
                <a:path w="5615" h="6362" extrusionOk="0">
                  <a:moveTo>
                    <a:pt x="3875" y="1"/>
                  </a:moveTo>
                  <a:lnTo>
                    <a:pt x="2118" y="2100"/>
                  </a:lnTo>
                  <a:lnTo>
                    <a:pt x="1" y="2056"/>
                  </a:lnTo>
                  <a:lnTo>
                    <a:pt x="1752" y="3378"/>
                  </a:lnTo>
                  <a:lnTo>
                    <a:pt x="1642" y="6362"/>
                  </a:lnTo>
                  <a:lnTo>
                    <a:pt x="3421" y="3964"/>
                  </a:lnTo>
                  <a:lnTo>
                    <a:pt x="5614" y="4026"/>
                  </a:lnTo>
                  <a:lnTo>
                    <a:pt x="3936" y="2738"/>
                  </a:lnTo>
                  <a:lnTo>
                    <a:pt x="38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5"/>
            <p:cNvSpPr/>
            <p:nvPr/>
          </p:nvSpPr>
          <p:spPr>
            <a:xfrm>
              <a:off x="3378637" y="4339950"/>
              <a:ext cx="98359" cy="111408"/>
            </a:xfrm>
            <a:custGeom>
              <a:avLst/>
              <a:gdLst/>
              <a:ahLst/>
              <a:cxnLst/>
              <a:rect l="l" t="t" r="r" b="b"/>
              <a:pathLst>
                <a:path w="3294" h="3731" extrusionOk="0">
                  <a:moveTo>
                    <a:pt x="2274" y="0"/>
                  </a:moveTo>
                  <a:lnTo>
                    <a:pt x="1243" y="1232"/>
                  </a:lnTo>
                  <a:lnTo>
                    <a:pt x="1" y="1205"/>
                  </a:lnTo>
                  <a:lnTo>
                    <a:pt x="1028" y="1981"/>
                  </a:lnTo>
                  <a:lnTo>
                    <a:pt x="964" y="3730"/>
                  </a:lnTo>
                  <a:lnTo>
                    <a:pt x="2007" y="2325"/>
                  </a:lnTo>
                  <a:lnTo>
                    <a:pt x="3293" y="2362"/>
                  </a:lnTo>
                  <a:lnTo>
                    <a:pt x="2308" y="1606"/>
                  </a:lnTo>
                  <a:lnTo>
                    <a:pt x="22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5"/>
            <p:cNvSpPr/>
            <p:nvPr/>
          </p:nvSpPr>
          <p:spPr>
            <a:xfrm>
              <a:off x="4048008" y="4148965"/>
              <a:ext cx="98389" cy="111467"/>
            </a:xfrm>
            <a:custGeom>
              <a:avLst/>
              <a:gdLst/>
              <a:ahLst/>
              <a:cxnLst/>
              <a:rect l="l" t="t" r="r" b="b"/>
              <a:pathLst>
                <a:path w="3295" h="3733" extrusionOk="0">
                  <a:moveTo>
                    <a:pt x="2274" y="1"/>
                  </a:moveTo>
                  <a:lnTo>
                    <a:pt x="1243" y="1232"/>
                  </a:lnTo>
                  <a:lnTo>
                    <a:pt x="1" y="1207"/>
                  </a:lnTo>
                  <a:lnTo>
                    <a:pt x="1029" y="1983"/>
                  </a:lnTo>
                  <a:lnTo>
                    <a:pt x="964" y="3732"/>
                  </a:lnTo>
                  <a:lnTo>
                    <a:pt x="2008" y="2327"/>
                  </a:lnTo>
                  <a:lnTo>
                    <a:pt x="3295" y="2363"/>
                  </a:lnTo>
                  <a:lnTo>
                    <a:pt x="2309" y="1608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5"/>
            <p:cNvSpPr/>
            <p:nvPr/>
          </p:nvSpPr>
          <p:spPr>
            <a:xfrm>
              <a:off x="3479623" y="4117583"/>
              <a:ext cx="60765" cy="63184"/>
            </a:xfrm>
            <a:custGeom>
              <a:avLst/>
              <a:gdLst/>
              <a:ahLst/>
              <a:cxnLst/>
              <a:rect l="l" t="t" r="r" b="b"/>
              <a:pathLst>
                <a:path w="2035" h="2116" extrusionOk="0">
                  <a:moveTo>
                    <a:pt x="1456" y="1"/>
                  </a:moveTo>
                  <a:lnTo>
                    <a:pt x="1115" y="112"/>
                  </a:lnTo>
                  <a:lnTo>
                    <a:pt x="581" y="1218"/>
                  </a:lnTo>
                  <a:lnTo>
                    <a:pt x="305" y="378"/>
                  </a:lnTo>
                  <a:lnTo>
                    <a:pt x="0" y="477"/>
                  </a:lnTo>
                  <a:lnTo>
                    <a:pt x="538" y="2115"/>
                  </a:lnTo>
                  <a:lnTo>
                    <a:pt x="842" y="2016"/>
                  </a:lnTo>
                  <a:lnTo>
                    <a:pt x="704" y="1598"/>
                  </a:lnTo>
                  <a:lnTo>
                    <a:pt x="877" y="1244"/>
                  </a:lnTo>
                  <a:lnTo>
                    <a:pt x="1679" y="1742"/>
                  </a:lnTo>
                  <a:lnTo>
                    <a:pt x="2035" y="1626"/>
                  </a:lnTo>
                  <a:lnTo>
                    <a:pt x="1008" y="960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5"/>
            <p:cNvSpPr/>
            <p:nvPr/>
          </p:nvSpPr>
          <p:spPr>
            <a:xfrm>
              <a:off x="3530564" y="4103459"/>
              <a:ext cx="52733" cy="60616"/>
            </a:xfrm>
            <a:custGeom>
              <a:avLst/>
              <a:gdLst/>
              <a:ahLst/>
              <a:cxnLst/>
              <a:rect l="l" t="t" r="r" b="b"/>
              <a:pathLst>
                <a:path w="1766" h="2030" extrusionOk="0">
                  <a:moveTo>
                    <a:pt x="1197" y="1"/>
                  </a:moveTo>
                  <a:lnTo>
                    <a:pt x="1" y="392"/>
                  </a:lnTo>
                  <a:lnTo>
                    <a:pt x="538" y="2029"/>
                  </a:lnTo>
                  <a:lnTo>
                    <a:pt x="1765" y="1627"/>
                  </a:lnTo>
                  <a:lnTo>
                    <a:pt x="1682" y="1373"/>
                  </a:lnTo>
                  <a:lnTo>
                    <a:pt x="759" y="1676"/>
                  </a:lnTo>
                  <a:lnTo>
                    <a:pt x="611" y="1225"/>
                  </a:lnTo>
                  <a:lnTo>
                    <a:pt x="1402" y="965"/>
                  </a:lnTo>
                  <a:lnTo>
                    <a:pt x="1319" y="714"/>
                  </a:lnTo>
                  <a:lnTo>
                    <a:pt x="528" y="973"/>
                  </a:lnTo>
                  <a:lnTo>
                    <a:pt x="390" y="547"/>
                  </a:lnTo>
                  <a:lnTo>
                    <a:pt x="1280" y="256"/>
                  </a:lnTo>
                  <a:lnTo>
                    <a:pt x="1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5"/>
            <p:cNvSpPr/>
            <p:nvPr/>
          </p:nvSpPr>
          <p:spPr>
            <a:xfrm>
              <a:off x="3577445" y="4088141"/>
              <a:ext cx="52733" cy="60586"/>
            </a:xfrm>
            <a:custGeom>
              <a:avLst/>
              <a:gdLst/>
              <a:ahLst/>
              <a:cxnLst/>
              <a:rect l="l" t="t" r="r" b="b"/>
              <a:pathLst>
                <a:path w="1766" h="2029" extrusionOk="0">
                  <a:moveTo>
                    <a:pt x="1197" y="0"/>
                  </a:moveTo>
                  <a:lnTo>
                    <a:pt x="1" y="392"/>
                  </a:lnTo>
                  <a:lnTo>
                    <a:pt x="537" y="2029"/>
                  </a:lnTo>
                  <a:lnTo>
                    <a:pt x="1765" y="1627"/>
                  </a:lnTo>
                  <a:lnTo>
                    <a:pt x="1682" y="1373"/>
                  </a:lnTo>
                  <a:lnTo>
                    <a:pt x="758" y="1675"/>
                  </a:lnTo>
                  <a:lnTo>
                    <a:pt x="609" y="1224"/>
                  </a:lnTo>
                  <a:lnTo>
                    <a:pt x="1400" y="965"/>
                  </a:lnTo>
                  <a:lnTo>
                    <a:pt x="1319" y="714"/>
                  </a:lnTo>
                  <a:lnTo>
                    <a:pt x="528" y="974"/>
                  </a:lnTo>
                  <a:lnTo>
                    <a:pt x="388" y="546"/>
                  </a:lnTo>
                  <a:lnTo>
                    <a:pt x="1280" y="255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5"/>
            <p:cNvSpPr/>
            <p:nvPr/>
          </p:nvSpPr>
          <p:spPr>
            <a:xfrm>
              <a:off x="3624295" y="4076286"/>
              <a:ext cx="48642" cy="57152"/>
            </a:xfrm>
            <a:custGeom>
              <a:avLst/>
              <a:gdLst/>
              <a:ahLst/>
              <a:cxnLst/>
              <a:rect l="l" t="t" r="r" b="b"/>
              <a:pathLst>
                <a:path w="1629" h="1914" extrusionOk="0">
                  <a:moveTo>
                    <a:pt x="945" y="280"/>
                  </a:moveTo>
                  <a:cubicBezTo>
                    <a:pt x="992" y="280"/>
                    <a:pt x="1035" y="287"/>
                    <a:pt x="1073" y="302"/>
                  </a:cubicBezTo>
                  <a:cubicBezTo>
                    <a:pt x="1159" y="336"/>
                    <a:pt x="1220" y="405"/>
                    <a:pt x="1254" y="510"/>
                  </a:cubicBezTo>
                  <a:cubicBezTo>
                    <a:pt x="1288" y="614"/>
                    <a:pt x="1281" y="706"/>
                    <a:pt x="1230" y="785"/>
                  </a:cubicBezTo>
                  <a:cubicBezTo>
                    <a:pt x="1180" y="863"/>
                    <a:pt x="1088" y="924"/>
                    <a:pt x="956" y="967"/>
                  </a:cubicBezTo>
                  <a:lnTo>
                    <a:pt x="600" y="1084"/>
                  </a:lnTo>
                  <a:lnTo>
                    <a:pt x="388" y="433"/>
                  </a:lnTo>
                  <a:lnTo>
                    <a:pt x="744" y="317"/>
                  </a:lnTo>
                  <a:cubicBezTo>
                    <a:pt x="818" y="292"/>
                    <a:pt x="885" y="280"/>
                    <a:pt x="945" y="280"/>
                  </a:cubicBezTo>
                  <a:close/>
                  <a:moveTo>
                    <a:pt x="990" y="1"/>
                  </a:moveTo>
                  <a:cubicBezTo>
                    <a:pt x="882" y="1"/>
                    <a:pt x="776" y="19"/>
                    <a:pt x="674" y="54"/>
                  </a:cubicBezTo>
                  <a:lnTo>
                    <a:pt x="0" y="276"/>
                  </a:lnTo>
                  <a:lnTo>
                    <a:pt x="536" y="1914"/>
                  </a:lnTo>
                  <a:lnTo>
                    <a:pt x="840" y="1814"/>
                  </a:lnTo>
                  <a:lnTo>
                    <a:pt x="686" y="1341"/>
                  </a:lnTo>
                  <a:lnTo>
                    <a:pt x="1055" y="1219"/>
                  </a:lnTo>
                  <a:cubicBezTo>
                    <a:pt x="1196" y="1173"/>
                    <a:pt x="1312" y="1109"/>
                    <a:pt x="1403" y="1029"/>
                  </a:cubicBezTo>
                  <a:cubicBezTo>
                    <a:pt x="1489" y="955"/>
                    <a:pt x="1549" y="856"/>
                    <a:pt x="1579" y="747"/>
                  </a:cubicBezTo>
                  <a:cubicBezTo>
                    <a:pt x="1628" y="517"/>
                    <a:pt x="1549" y="280"/>
                    <a:pt x="1374" y="126"/>
                  </a:cubicBezTo>
                  <a:cubicBezTo>
                    <a:pt x="1287" y="54"/>
                    <a:pt x="1178" y="13"/>
                    <a:pt x="1067" y="4"/>
                  </a:cubicBezTo>
                  <a:cubicBezTo>
                    <a:pt x="1041" y="2"/>
                    <a:pt x="1016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5"/>
            <p:cNvSpPr/>
            <p:nvPr/>
          </p:nvSpPr>
          <p:spPr>
            <a:xfrm>
              <a:off x="3694197" y="4058609"/>
              <a:ext cx="25112" cy="51927"/>
            </a:xfrm>
            <a:custGeom>
              <a:avLst/>
              <a:gdLst/>
              <a:ahLst/>
              <a:cxnLst/>
              <a:rect l="l" t="t" r="r" b="b"/>
              <a:pathLst>
                <a:path w="841" h="1739" extrusionOk="0">
                  <a:moveTo>
                    <a:pt x="304" y="1"/>
                  </a:moveTo>
                  <a:lnTo>
                    <a:pt x="1" y="100"/>
                  </a:lnTo>
                  <a:lnTo>
                    <a:pt x="537" y="1739"/>
                  </a:lnTo>
                  <a:lnTo>
                    <a:pt x="841" y="1639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5"/>
            <p:cNvSpPr/>
            <p:nvPr/>
          </p:nvSpPr>
          <p:spPr>
            <a:xfrm>
              <a:off x="3710292" y="4042753"/>
              <a:ext cx="44014" cy="57242"/>
            </a:xfrm>
            <a:custGeom>
              <a:avLst/>
              <a:gdLst/>
              <a:ahLst/>
              <a:cxnLst/>
              <a:rect l="l" t="t" r="r" b="b"/>
              <a:pathLst>
                <a:path w="1474" h="1917" extrusionOk="0">
                  <a:moveTo>
                    <a:pt x="1389" y="1"/>
                  </a:moveTo>
                  <a:lnTo>
                    <a:pt x="0" y="456"/>
                  </a:lnTo>
                  <a:lnTo>
                    <a:pt x="84" y="713"/>
                  </a:lnTo>
                  <a:lnTo>
                    <a:pt x="627" y="535"/>
                  </a:lnTo>
                  <a:lnTo>
                    <a:pt x="1079" y="1916"/>
                  </a:lnTo>
                  <a:lnTo>
                    <a:pt x="1383" y="1817"/>
                  </a:lnTo>
                  <a:lnTo>
                    <a:pt x="931" y="436"/>
                  </a:lnTo>
                  <a:lnTo>
                    <a:pt x="1474" y="257"/>
                  </a:lnTo>
                  <a:lnTo>
                    <a:pt x="1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5"/>
            <p:cNvSpPr/>
            <p:nvPr/>
          </p:nvSpPr>
          <p:spPr>
            <a:xfrm>
              <a:off x="3777536" y="4020299"/>
              <a:ext cx="54226" cy="58197"/>
            </a:xfrm>
            <a:custGeom>
              <a:avLst/>
              <a:gdLst/>
              <a:ahLst/>
              <a:cxnLst/>
              <a:rect l="l" t="t" r="r" b="b"/>
              <a:pathLst>
                <a:path w="1816" h="1949" extrusionOk="0">
                  <a:moveTo>
                    <a:pt x="1436" y="0"/>
                  </a:moveTo>
                  <a:lnTo>
                    <a:pt x="1136" y="100"/>
                  </a:lnTo>
                  <a:lnTo>
                    <a:pt x="1434" y="1012"/>
                  </a:lnTo>
                  <a:cubicBezTo>
                    <a:pt x="1541" y="1333"/>
                    <a:pt x="1455" y="1538"/>
                    <a:pt x="1178" y="1630"/>
                  </a:cubicBezTo>
                  <a:cubicBezTo>
                    <a:pt x="1117" y="1650"/>
                    <a:pt x="1060" y="1660"/>
                    <a:pt x="1007" y="1660"/>
                  </a:cubicBezTo>
                  <a:cubicBezTo>
                    <a:pt x="820" y="1660"/>
                    <a:pt x="686" y="1534"/>
                    <a:pt x="603" y="1284"/>
                  </a:cubicBezTo>
                  <a:lnTo>
                    <a:pt x="305" y="371"/>
                  </a:lnTo>
                  <a:lnTo>
                    <a:pt x="1" y="471"/>
                  </a:lnTo>
                  <a:lnTo>
                    <a:pt x="304" y="1395"/>
                  </a:lnTo>
                  <a:cubicBezTo>
                    <a:pt x="381" y="1631"/>
                    <a:pt x="504" y="1793"/>
                    <a:pt x="672" y="1879"/>
                  </a:cubicBezTo>
                  <a:cubicBezTo>
                    <a:pt x="762" y="1925"/>
                    <a:pt x="860" y="1948"/>
                    <a:pt x="967" y="1948"/>
                  </a:cubicBezTo>
                  <a:cubicBezTo>
                    <a:pt x="1059" y="1948"/>
                    <a:pt x="1158" y="1931"/>
                    <a:pt x="1262" y="1897"/>
                  </a:cubicBezTo>
                  <a:cubicBezTo>
                    <a:pt x="1489" y="1823"/>
                    <a:pt x="1644" y="1701"/>
                    <a:pt x="1728" y="1533"/>
                  </a:cubicBezTo>
                  <a:cubicBezTo>
                    <a:pt x="1813" y="1366"/>
                    <a:pt x="1816" y="1162"/>
                    <a:pt x="1739" y="925"/>
                  </a:cubicBez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5"/>
            <p:cNvSpPr/>
            <p:nvPr/>
          </p:nvSpPr>
          <p:spPr>
            <a:xfrm>
              <a:off x="3833106" y="4007937"/>
              <a:ext cx="48702" cy="57152"/>
            </a:xfrm>
            <a:custGeom>
              <a:avLst/>
              <a:gdLst/>
              <a:ahLst/>
              <a:cxnLst/>
              <a:rect l="l" t="t" r="r" b="b"/>
              <a:pathLst>
                <a:path w="1631" h="1914" extrusionOk="0">
                  <a:moveTo>
                    <a:pt x="945" y="280"/>
                  </a:moveTo>
                  <a:cubicBezTo>
                    <a:pt x="993" y="280"/>
                    <a:pt x="1036" y="288"/>
                    <a:pt x="1074" y="303"/>
                  </a:cubicBezTo>
                  <a:cubicBezTo>
                    <a:pt x="1161" y="336"/>
                    <a:pt x="1222" y="406"/>
                    <a:pt x="1256" y="509"/>
                  </a:cubicBezTo>
                  <a:cubicBezTo>
                    <a:pt x="1290" y="615"/>
                    <a:pt x="1281" y="705"/>
                    <a:pt x="1232" y="784"/>
                  </a:cubicBezTo>
                  <a:cubicBezTo>
                    <a:pt x="1182" y="863"/>
                    <a:pt x="1090" y="925"/>
                    <a:pt x="958" y="968"/>
                  </a:cubicBezTo>
                  <a:lnTo>
                    <a:pt x="602" y="1084"/>
                  </a:lnTo>
                  <a:lnTo>
                    <a:pt x="390" y="434"/>
                  </a:lnTo>
                  <a:lnTo>
                    <a:pt x="744" y="316"/>
                  </a:lnTo>
                  <a:cubicBezTo>
                    <a:pt x="819" y="292"/>
                    <a:pt x="886" y="280"/>
                    <a:pt x="945" y="280"/>
                  </a:cubicBezTo>
                  <a:close/>
                  <a:moveTo>
                    <a:pt x="994" y="1"/>
                  </a:moveTo>
                  <a:cubicBezTo>
                    <a:pt x="886" y="1"/>
                    <a:pt x="777" y="19"/>
                    <a:pt x="676" y="55"/>
                  </a:cubicBezTo>
                  <a:lnTo>
                    <a:pt x="1" y="275"/>
                  </a:lnTo>
                  <a:lnTo>
                    <a:pt x="538" y="1913"/>
                  </a:lnTo>
                  <a:lnTo>
                    <a:pt x="842" y="1814"/>
                  </a:lnTo>
                  <a:lnTo>
                    <a:pt x="686" y="1340"/>
                  </a:lnTo>
                  <a:lnTo>
                    <a:pt x="1057" y="1220"/>
                  </a:lnTo>
                  <a:cubicBezTo>
                    <a:pt x="1198" y="1174"/>
                    <a:pt x="1314" y="1110"/>
                    <a:pt x="1404" y="1029"/>
                  </a:cubicBezTo>
                  <a:cubicBezTo>
                    <a:pt x="1491" y="955"/>
                    <a:pt x="1551" y="857"/>
                    <a:pt x="1581" y="747"/>
                  </a:cubicBezTo>
                  <a:cubicBezTo>
                    <a:pt x="1630" y="518"/>
                    <a:pt x="1551" y="281"/>
                    <a:pt x="1376" y="127"/>
                  </a:cubicBezTo>
                  <a:cubicBezTo>
                    <a:pt x="1289" y="55"/>
                    <a:pt x="1180" y="12"/>
                    <a:pt x="1068" y="3"/>
                  </a:cubicBezTo>
                  <a:cubicBezTo>
                    <a:pt x="1043" y="1"/>
                    <a:pt x="1019" y="1"/>
                    <a:pt x="9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5"/>
            <p:cNvSpPr/>
            <p:nvPr/>
          </p:nvSpPr>
          <p:spPr>
            <a:xfrm>
              <a:off x="3881808" y="3996859"/>
              <a:ext cx="25560" cy="51449"/>
            </a:xfrm>
            <a:custGeom>
              <a:avLst/>
              <a:gdLst/>
              <a:ahLst/>
              <a:cxnLst/>
              <a:rect l="l" t="t" r="r" b="b"/>
              <a:pathLst>
                <a:path w="856" h="1723" extrusionOk="0">
                  <a:moveTo>
                    <a:pt x="346" y="0"/>
                  </a:moveTo>
                  <a:lnTo>
                    <a:pt x="1" y="113"/>
                  </a:lnTo>
                  <a:lnTo>
                    <a:pt x="415" y="1191"/>
                  </a:lnTo>
                  <a:lnTo>
                    <a:pt x="646" y="1115"/>
                  </a:lnTo>
                  <a:lnTo>
                    <a:pt x="346" y="0"/>
                  </a:lnTo>
                  <a:close/>
                  <a:moveTo>
                    <a:pt x="661" y="1338"/>
                  </a:moveTo>
                  <a:cubicBezTo>
                    <a:pt x="639" y="1338"/>
                    <a:pt x="617" y="1342"/>
                    <a:pt x="596" y="1349"/>
                  </a:cubicBezTo>
                  <a:cubicBezTo>
                    <a:pt x="545" y="1364"/>
                    <a:pt x="502" y="1398"/>
                    <a:pt x="477" y="1444"/>
                  </a:cubicBezTo>
                  <a:cubicBezTo>
                    <a:pt x="452" y="1490"/>
                    <a:pt x="449" y="1542"/>
                    <a:pt x="465" y="1591"/>
                  </a:cubicBezTo>
                  <a:cubicBezTo>
                    <a:pt x="480" y="1640"/>
                    <a:pt x="515" y="1680"/>
                    <a:pt x="561" y="1702"/>
                  </a:cubicBezTo>
                  <a:cubicBezTo>
                    <a:pt x="589" y="1716"/>
                    <a:pt x="618" y="1723"/>
                    <a:pt x="648" y="1723"/>
                  </a:cubicBezTo>
                  <a:cubicBezTo>
                    <a:pt x="670" y="1723"/>
                    <a:pt x="693" y="1719"/>
                    <a:pt x="714" y="1711"/>
                  </a:cubicBezTo>
                  <a:cubicBezTo>
                    <a:pt x="763" y="1697"/>
                    <a:pt x="805" y="1662"/>
                    <a:pt x="829" y="1615"/>
                  </a:cubicBezTo>
                  <a:cubicBezTo>
                    <a:pt x="852" y="1570"/>
                    <a:pt x="855" y="1517"/>
                    <a:pt x="839" y="1468"/>
                  </a:cubicBezTo>
                  <a:cubicBezTo>
                    <a:pt x="824" y="1421"/>
                    <a:pt x="790" y="1379"/>
                    <a:pt x="744" y="1357"/>
                  </a:cubicBezTo>
                  <a:cubicBezTo>
                    <a:pt x="718" y="1344"/>
                    <a:pt x="690" y="1338"/>
                    <a:pt x="661" y="13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55"/>
          <p:cNvGrpSpPr/>
          <p:nvPr/>
        </p:nvGrpSpPr>
        <p:grpSpPr>
          <a:xfrm>
            <a:off x="207092" y="143003"/>
            <a:ext cx="8753001" cy="4779306"/>
            <a:chOff x="207092" y="143003"/>
            <a:chExt cx="8753001" cy="4779306"/>
          </a:xfrm>
        </p:grpSpPr>
        <p:grpSp>
          <p:nvGrpSpPr>
            <p:cNvPr id="1267" name="Google Shape;1267;p55"/>
            <p:cNvGrpSpPr/>
            <p:nvPr/>
          </p:nvGrpSpPr>
          <p:grpSpPr>
            <a:xfrm>
              <a:off x="351396" y="640101"/>
              <a:ext cx="302265" cy="301476"/>
              <a:chOff x="1987184" y="272880"/>
              <a:chExt cx="302234" cy="301476"/>
            </a:xfrm>
          </p:grpSpPr>
          <p:sp>
            <p:nvSpPr>
              <p:cNvPr id="1268" name="Google Shape;1268;p55"/>
              <p:cNvSpPr/>
              <p:nvPr/>
            </p:nvSpPr>
            <p:spPr>
              <a:xfrm>
                <a:off x="1987184" y="272880"/>
                <a:ext cx="302234" cy="301476"/>
              </a:xfrm>
              <a:custGeom>
                <a:avLst/>
                <a:gdLst/>
                <a:ahLst/>
                <a:cxnLst/>
                <a:rect l="l" t="t" r="r" b="b"/>
                <a:pathLst>
                  <a:path w="88115" h="87894" extrusionOk="0">
                    <a:moveTo>
                      <a:pt x="41250" y="1"/>
                    </a:moveTo>
                    <a:cubicBezTo>
                      <a:pt x="39716" y="1"/>
                      <a:pt x="38227" y="627"/>
                      <a:pt x="37150" y="1743"/>
                    </a:cubicBezTo>
                    <a:cubicBezTo>
                      <a:pt x="36137" y="2857"/>
                      <a:pt x="35631" y="4356"/>
                      <a:pt x="35773" y="5855"/>
                    </a:cubicBezTo>
                    <a:cubicBezTo>
                      <a:pt x="36380" y="13958"/>
                      <a:pt x="36968" y="22445"/>
                      <a:pt x="37576" y="31682"/>
                    </a:cubicBezTo>
                    <a:lnTo>
                      <a:pt x="28906" y="24369"/>
                    </a:lnTo>
                    <a:cubicBezTo>
                      <a:pt x="27853" y="23458"/>
                      <a:pt x="26516" y="22951"/>
                      <a:pt x="25118" y="22951"/>
                    </a:cubicBezTo>
                    <a:cubicBezTo>
                      <a:pt x="22566" y="22972"/>
                      <a:pt x="20277" y="24572"/>
                      <a:pt x="19365" y="26982"/>
                    </a:cubicBezTo>
                    <a:cubicBezTo>
                      <a:pt x="18596" y="29089"/>
                      <a:pt x="19223" y="31337"/>
                      <a:pt x="21026" y="32857"/>
                    </a:cubicBezTo>
                    <a:lnTo>
                      <a:pt x="28622" y="39258"/>
                    </a:lnTo>
                    <a:cubicBezTo>
                      <a:pt x="20277" y="39784"/>
                      <a:pt x="12701" y="40230"/>
                      <a:pt x="5632" y="40635"/>
                    </a:cubicBezTo>
                    <a:cubicBezTo>
                      <a:pt x="2370" y="40817"/>
                      <a:pt x="0" y="43451"/>
                      <a:pt x="102" y="46793"/>
                    </a:cubicBezTo>
                    <a:cubicBezTo>
                      <a:pt x="183" y="49953"/>
                      <a:pt x="2472" y="52221"/>
                      <a:pt x="5551" y="52221"/>
                    </a:cubicBezTo>
                    <a:lnTo>
                      <a:pt x="5915" y="52221"/>
                    </a:lnTo>
                    <a:cubicBezTo>
                      <a:pt x="14382" y="51756"/>
                      <a:pt x="23113" y="51229"/>
                      <a:pt x="32471" y="50642"/>
                    </a:cubicBezTo>
                    <a:lnTo>
                      <a:pt x="32471" y="50642"/>
                    </a:lnTo>
                    <a:lnTo>
                      <a:pt x="24794" y="58298"/>
                    </a:lnTo>
                    <a:cubicBezTo>
                      <a:pt x="23113" y="59980"/>
                      <a:pt x="22647" y="62269"/>
                      <a:pt x="23538" y="64416"/>
                    </a:cubicBezTo>
                    <a:cubicBezTo>
                      <a:pt x="24450" y="66664"/>
                      <a:pt x="26597" y="68143"/>
                      <a:pt x="29027" y="68204"/>
                    </a:cubicBezTo>
                    <a:cubicBezTo>
                      <a:pt x="30526" y="68183"/>
                      <a:pt x="31965" y="67576"/>
                      <a:pt x="32998" y="66502"/>
                    </a:cubicBezTo>
                    <a:lnTo>
                      <a:pt x="39419" y="60101"/>
                    </a:lnTo>
                    <a:cubicBezTo>
                      <a:pt x="39925" y="68285"/>
                      <a:pt x="40351" y="75455"/>
                      <a:pt x="40735" y="82363"/>
                    </a:cubicBezTo>
                    <a:cubicBezTo>
                      <a:pt x="40938" y="85989"/>
                      <a:pt x="43895" y="87893"/>
                      <a:pt x="46711" y="87893"/>
                    </a:cubicBezTo>
                    <a:cubicBezTo>
                      <a:pt x="46737" y="87893"/>
                      <a:pt x="46762" y="87893"/>
                      <a:pt x="46788" y="87893"/>
                    </a:cubicBezTo>
                    <a:cubicBezTo>
                      <a:pt x="48339" y="87893"/>
                      <a:pt x="49808" y="87287"/>
                      <a:pt x="50904" y="86171"/>
                    </a:cubicBezTo>
                    <a:cubicBezTo>
                      <a:pt x="51917" y="85077"/>
                      <a:pt x="52444" y="83578"/>
                      <a:pt x="52322" y="82079"/>
                    </a:cubicBezTo>
                    <a:cubicBezTo>
                      <a:pt x="51917" y="74686"/>
                      <a:pt x="51431" y="66786"/>
                      <a:pt x="50904" y="58076"/>
                    </a:cubicBezTo>
                    <a:lnTo>
                      <a:pt x="50904" y="58076"/>
                    </a:lnTo>
                    <a:lnTo>
                      <a:pt x="59128" y="65023"/>
                    </a:lnTo>
                    <a:cubicBezTo>
                      <a:pt x="60181" y="65935"/>
                      <a:pt x="61539" y="66441"/>
                      <a:pt x="62936" y="66441"/>
                    </a:cubicBezTo>
                    <a:cubicBezTo>
                      <a:pt x="65488" y="66421"/>
                      <a:pt x="67777" y="64821"/>
                      <a:pt x="68689" y="62431"/>
                    </a:cubicBezTo>
                    <a:cubicBezTo>
                      <a:pt x="69459" y="60304"/>
                      <a:pt x="68831" y="58055"/>
                      <a:pt x="67028" y="56536"/>
                    </a:cubicBezTo>
                    <a:lnTo>
                      <a:pt x="58075" y="48980"/>
                    </a:lnTo>
                    <a:cubicBezTo>
                      <a:pt x="66866" y="48393"/>
                      <a:pt x="74928" y="47826"/>
                      <a:pt x="82524" y="47279"/>
                    </a:cubicBezTo>
                    <a:cubicBezTo>
                      <a:pt x="86231" y="46995"/>
                      <a:pt x="88115" y="43835"/>
                      <a:pt x="87993" y="41000"/>
                    </a:cubicBezTo>
                    <a:cubicBezTo>
                      <a:pt x="87892" y="37921"/>
                      <a:pt x="85623" y="35672"/>
                      <a:pt x="82625" y="35672"/>
                    </a:cubicBezTo>
                    <a:cubicBezTo>
                      <a:pt x="82463" y="35672"/>
                      <a:pt x="82301" y="35672"/>
                      <a:pt x="82159" y="35692"/>
                    </a:cubicBezTo>
                    <a:cubicBezTo>
                      <a:pt x="76103" y="36138"/>
                      <a:pt x="69742" y="36584"/>
                      <a:pt x="62531" y="37070"/>
                    </a:cubicBezTo>
                    <a:lnTo>
                      <a:pt x="66076" y="33525"/>
                    </a:lnTo>
                    <a:cubicBezTo>
                      <a:pt x="67757" y="31844"/>
                      <a:pt x="68223" y="29555"/>
                      <a:pt x="67352" y="27408"/>
                    </a:cubicBezTo>
                    <a:cubicBezTo>
                      <a:pt x="66420" y="25159"/>
                      <a:pt x="64273" y="23681"/>
                      <a:pt x="61842" y="23620"/>
                    </a:cubicBezTo>
                    <a:cubicBezTo>
                      <a:pt x="60343" y="23640"/>
                      <a:pt x="58905" y="24248"/>
                      <a:pt x="57872" y="25321"/>
                    </a:cubicBezTo>
                    <a:lnTo>
                      <a:pt x="49344" y="33829"/>
                    </a:lnTo>
                    <a:cubicBezTo>
                      <a:pt x="48676" y="23903"/>
                      <a:pt x="48028" y="14586"/>
                      <a:pt x="47359" y="5491"/>
                    </a:cubicBezTo>
                    <a:cubicBezTo>
                      <a:pt x="47096" y="1885"/>
                      <a:pt x="44118" y="1"/>
                      <a:pt x="41323" y="1"/>
                    </a:cubicBezTo>
                    <a:cubicBezTo>
                      <a:pt x="41298" y="1"/>
                      <a:pt x="41274" y="1"/>
                      <a:pt x="41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5"/>
              <p:cNvSpPr/>
              <p:nvPr/>
            </p:nvSpPr>
            <p:spPr>
              <a:xfrm>
                <a:off x="1992541" y="281575"/>
                <a:ext cx="291379" cy="284110"/>
              </a:xfrm>
              <a:custGeom>
                <a:avLst/>
                <a:gdLst/>
                <a:ahLst/>
                <a:cxnLst/>
                <a:rect l="l" t="t" r="r" b="b"/>
                <a:pathLst>
                  <a:path w="84950" h="82831" extrusionOk="0">
                    <a:moveTo>
                      <a:pt x="39770" y="1"/>
                    </a:moveTo>
                    <a:cubicBezTo>
                      <a:pt x="38142" y="1"/>
                      <a:pt x="36591" y="1044"/>
                      <a:pt x="36743" y="3138"/>
                    </a:cubicBezTo>
                    <a:cubicBezTo>
                      <a:pt x="37512" y="13732"/>
                      <a:pt x="38242" y="24346"/>
                      <a:pt x="38951" y="34940"/>
                    </a:cubicBezTo>
                    <a:lnTo>
                      <a:pt x="25723" y="23779"/>
                    </a:lnTo>
                    <a:cubicBezTo>
                      <a:pt x="25041" y="23204"/>
                      <a:pt x="24292" y="22961"/>
                      <a:pt x="23569" y="22961"/>
                    </a:cubicBezTo>
                    <a:cubicBezTo>
                      <a:pt x="20901" y="22961"/>
                      <a:pt x="18571" y="26262"/>
                      <a:pt x="21105" y="28397"/>
                    </a:cubicBezTo>
                    <a:lnTo>
                      <a:pt x="33502" y="38870"/>
                    </a:lnTo>
                    <a:cubicBezTo>
                      <a:pt x="23738" y="39477"/>
                      <a:pt x="13975" y="40065"/>
                      <a:pt x="4211" y="40632"/>
                    </a:cubicBezTo>
                    <a:cubicBezTo>
                      <a:pt x="115" y="40871"/>
                      <a:pt x="1" y="47161"/>
                      <a:pt x="3985" y="47161"/>
                    </a:cubicBezTo>
                    <a:cubicBezTo>
                      <a:pt x="4059" y="47161"/>
                      <a:pt x="4134" y="47159"/>
                      <a:pt x="4211" y="47154"/>
                    </a:cubicBezTo>
                    <a:cubicBezTo>
                      <a:pt x="15291" y="46527"/>
                      <a:pt x="26372" y="45878"/>
                      <a:pt x="37452" y="45169"/>
                    </a:cubicBezTo>
                    <a:lnTo>
                      <a:pt x="37452" y="45169"/>
                    </a:lnTo>
                    <a:lnTo>
                      <a:pt x="25014" y="57546"/>
                    </a:lnTo>
                    <a:cubicBezTo>
                      <a:pt x="22714" y="59846"/>
                      <a:pt x="24947" y="63126"/>
                      <a:pt x="27455" y="63126"/>
                    </a:cubicBezTo>
                    <a:cubicBezTo>
                      <a:pt x="28193" y="63126"/>
                      <a:pt x="28956" y="62842"/>
                      <a:pt x="29633" y="62164"/>
                    </a:cubicBezTo>
                    <a:lnTo>
                      <a:pt x="40024" y="51813"/>
                    </a:lnTo>
                    <a:cubicBezTo>
                      <a:pt x="40612" y="61091"/>
                      <a:pt x="41159" y="70388"/>
                      <a:pt x="41685" y="79686"/>
                    </a:cubicBezTo>
                    <a:cubicBezTo>
                      <a:pt x="41807" y="81777"/>
                      <a:pt x="43506" y="82831"/>
                      <a:pt x="45143" y="82831"/>
                    </a:cubicBezTo>
                    <a:cubicBezTo>
                      <a:pt x="46772" y="82831"/>
                      <a:pt x="48339" y="81787"/>
                      <a:pt x="48228" y="79686"/>
                    </a:cubicBezTo>
                    <a:cubicBezTo>
                      <a:pt x="47661" y="69720"/>
                      <a:pt x="47053" y="59734"/>
                      <a:pt x="46425" y="49768"/>
                    </a:cubicBezTo>
                    <a:lnTo>
                      <a:pt x="46425" y="49768"/>
                    </a:lnTo>
                    <a:lnTo>
                      <a:pt x="59207" y="60544"/>
                    </a:lnTo>
                    <a:cubicBezTo>
                      <a:pt x="59890" y="61119"/>
                      <a:pt x="60638" y="61361"/>
                      <a:pt x="61361" y="61361"/>
                    </a:cubicBezTo>
                    <a:cubicBezTo>
                      <a:pt x="64029" y="61361"/>
                      <a:pt x="66359" y="58061"/>
                      <a:pt x="63825" y="55925"/>
                    </a:cubicBezTo>
                    <a:lnTo>
                      <a:pt x="50071" y="44339"/>
                    </a:lnTo>
                    <a:cubicBezTo>
                      <a:pt x="60301" y="43670"/>
                      <a:pt x="70530" y="42961"/>
                      <a:pt x="80759" y="42212"/>
                    </a:cubicBezTo>
                    <a:cubicBezTo>
                      <a:pt x="84837" y="41915"/>
                      <a:pt x="84949" y="35659"/>
                      <a:pt x="81038" y="35659"/>
                    </a:cubicBezTo>
                    <a:cubicBezTo>
                      <a:pt x="80947" y="35659"/>
                      <a:pt x="80854" y="35662"/>
                      <a:pt x="80759" y="35669"/>
                    </a:cubicBezTo>
                    <a:cubicBezTo>
                      <a:pt x="71968" y="36317"/>
                      <a:pt x="63177" y="36925"/>
                      <a:pt x="54386" y="37513"/>
                    </a:cubicBezTo>
                    <a:lnTo>
                      <a:pt x="62711" y="29207"/>
                    </a:lnTo>
                    <a:cubicBezTo>
                      <a:pt x="65011" y="26907"/>
                      <a:pt x="62790" y="23628"/>
                      <a:pt x="60279" y="23628"/>
                    </a:cubicBezTo>
                    <a:cubicBezTo>
                      <a:pt x="59539" y="23628"/>
                      <a:pt x="58775" y="23912"/>
                      <a:pt x="58093" y="24589"/>
                    </a:cubicBezTo>
                    <a:lnTo>
                      <a:pt x="45615" y="37026"/>
                    </a:lnTo>
                    <a:cubicBezTo>
                      <a:pt x="44865" y="25723"/>
                      <a:pt x="44096" y="14421"/>
                      <a:pt x="43265" y="3138"/>
                    </a:cubicBezTo>
                    <a:cubicBezTo>
                      <a:pt x="43113" y="1049"/>
                      <a:pt x="41403" y="1"/>
                      <a:pt x="397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0" name="Google Shape;1270;p55"/>
            <p:cNvGrpSpPr/>
            <p:nvPr/>
          </p:nvGrpSpPr>
          <p:grpSpPr>
            <a:xfrm>
              <a:off x="854948" y="143003"/>
              <a:ext cx="302242" cy="313535"/>
              <a:chOff x="2272254" y="680234"/>
              <a:chExt cx="268397" cy="278475"/>
            </a:xfrm>
          </p:grpSpPr>
          <p:sp>
            <p:nvSpPr>
              <p:cNvPr id="1271" name="Google Shape;1271;p55"/>
              <p:cNvSpPr/>
              <p:nvPr/>
            </p:nvSpPr>
            <p:spPr>
              <a:xfrm>
                <a:off x="2272254" y="680234"/>
                <a:ext cx="268397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78250" h="81188" extrusionOk="0">
                    <a:moveTo>
                      <a:pt x="39125" y="1"/>
                    </a:moveTo>
                    <a:cubicBezTo>
                      <a:pt x="38132" y="1"/>
                      <a:pt x="37140" y="568"/>
                      <a:pt x="36745" y="1702"/>
                    </a:cubicBezTo>
                    <a:lnTo>
                      <a:pt x="29655" y="21878"/>
                    </a:lnTo>
                    <a:lnTo>
                      <a:pt x="11972" y="15375"/>
                    </a:lnTo>
                    <a:cubicBezTo>
                      <a:pt x="11651" y="15257"/>
                      <a:pt x="11340" y="15203"/>
                      <a:pt x="11044" y="15203"/>
                    </a:cubicBezTo>
                    <a:cubicBezTo>
                      <a:pt x="8907" y="15203"/>
                      <a:pt x="7569" y="18012"/>
                      <a:pt x="9419" y="19649"/>
                    </a:cubicBezTo>
                    <a:lnTo>
                      <a:pt x="21695" y="30426"/>
                    </a:lnTo>
                    <a:lnTo>
                      <a:pt x="2532" y="35368"/>
                    </a:lnTo>
                    <a:cubicBezTo>
                      <a:pt x="0" y="36037"/>
                      <a:pt x="0" y="39622"/>
                      <a:pt x="2532" y="40290"/>
                    </a:cubicBezTo>
                    <a:lnTo>
                      <a:pt x="21857" y="45233"/>
                    </a:lnTo>
                    <a:lnTo>
                      <a:pt x="10533" y="62896"/>
                    </a:lnTo>
                    <a:cubicBezTo>
                      <a:pt x="9341" y="64749"/>
                      <a:pt x="10840" y="66833"/>
                      <a:pt x="12656" y="66833"/>
                    </a:cubicBezTo>
                    <a:cubicBezTo>
                      <a:pt x="13122" y="66833"/>
                      <a:pt x="13610" y="66695"/>
                      <a:pt x="14078" y="66380"/>
                    </a:cubicBezTo>
                    <a:lnTo>
                      <a:pt x="30182" y="55645"/>
                    </a:lnTo>
                    <a:lnTo>
                      <a:pt x="36664" y="79324"/>
                    </a:lnTo>
                    <a:cubicBezTo>
                      <a:pt x="36968" y="80418"/>
                      <a:pt x="37960" y="81188"/>
                      <a:pt x="39115" y="81188"/>
                    </a:cubicBezTo>
                    <a:cubicBezTo>
                      <a:pt x="40249" y="81188"/>
                      <a:pt x="41242" y="80418"/>
                      <a:pt x="41546" y="79324"/>
                    </a:cubicBezTo>
                    <a:lnTo>
                      <a:pt x="48048" y="55645"/>
                    </a:lnTo>
                    <a:lnTo>
                      <a:pt x="64151" y="66380"/>
                    </a:lnTo>
                    <a:cubicBezTo>
                      <a:pt x="64620" y="66695"/>
                      <a:pt x="65108" y="66833"/>
                      <a:pt x="65576" y="66833"/>
                    </a:cubicBezTo>
                    <a:cubicBezTo>
                      <a:pt x="67396" y="66833"/>
                      <a:pt x="68905" y="64749"/>
                      <a:pt x="67696" y="62896"/>
                    </a:cubicBezTo>
                    <a:lnTo>
                      <a:pt x="56373" y="45233"/>
                    </a:lnTo>
                    <a:lnTo>
                      <a:pt x="75718" y="40290"/>
                    </a:lnTo>
                    <a:cubicBezTo>
                      <a:pt x="78250" y="39642"/>
                      <a:pt x="78250" y="36037"/>
                      <a:pt x="75718" y="35388"/>
                    </a:cubicBezTo>
                    <a:lnTo>
                      <a:pt x="56555" y="30446"/>
                    </a:lnTo>
                    <a:lnTo>
                      <a:pt x="68831" y="19649"/>
                    </a:lnTo>
                    <a:cubicBezTo>
                      <a:pt x="70664" y="18029"/>
                      <a:pt x="69337" y="15204"/>
                      <a:pt x="67201" y="15204"/>
                    </a:cubicBezTo>
                    <a:cubicBezTo>
                      <a:pt x="66907" y="15204"/>
                      <a:pt x="66597" y="15258"/>
                      <a:pt x="66278" y="15375"/>
                    </a:cubicBezTo>
                    <a:lnTo>
                      <a:pt x="48595" y="21878"/>
                    </a:lnTo>
                    <a:lnTo>
                      <a:pt x="41505" y="1702"/>
                    </a:lnTo>
                    <a:cubicBezTo>
                      <a:pt x="41110" y="568"/>
                      <a:pt x="40118" y="1"/>
                      <a:pt x="391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5"/>
              <p:cNvSpPr/>
              <p:nvPr/>
            </p:nvSpPr>
            <p:spPr>
              <a:xfrm>
                <a:off x="2283093" y="688919"/>
                <a:ext cx="246583" cy="261105"/>
              </a:xfrm>
              <a:custGeom>
                <a:avLst/>
                <a:gdLst/>
                <a:ahLst/>
                <a:cxnLst/>
                <a:rect l="l" t="t" r="r" b="b"/>
                <a:pathLst>
                  <a:path w="71890" h="76124" extrusionOk="0">
                    <a:moveTo>
                      <a:pt x="35955" y="1"/>
                    </a:moveTo>
                    <a:lnTo>
                      <a:pt x="28014" y="22627"/>
                    </a:lnTo>
                    <a:lnTo>
                      <a:pt x="7920" y="15213"/>
                    </a:lnTo>
                    <a:lnTo>
                      <a:pt x="7920" y="15213"/>
                    </a:lnTo>
                    <a:lnTo>
                      <a:pt x="23781" y="29170"/>
                    </a:lnTo>
                    <a:lnTo>
                      <a:pt x="0" y="35307"/>
                    </a:lnTo>
                    <a:lnTo>
                      <a:pt x="22728" y="41121"/>
                    </a:lnTo>
                    <a:lnTo>
                      <a:pt x="9521" y="61742"/>
                    </a:lnTo>
                    <a:lnTo>
                      <a:pt x="28541" y="49041"/>
                    </a:lnTo>
                    <a:lnTo>
                      <a:pt x="35955" y="76124"/>
                    </a:lnTo>
                    <a:lnTo>
                      <a:pt x="43348" y="49041"/>
                    </a:lnTo>
                    <a:lnTo>
                      <a:pt x="62389" y="61742"/>
                    </a:lnTo>
                    <a:lnTo>
                      <a:pt x="49162" y="41121"/>
                    </a:lnTo>
                    <a:lnTo>
                      <a:pt x="71889" y="35307"/>
                    </a:lnTo>
                    <a:lnTo>
                      <a:pt x="48109" y="29170"/>
                    </a:lnTo>
                    <a:lnTo>
                      <a:pt x="63969" y="15213"/>
                    </a:lnTo>
                    <a:lnTo>
                      <a:pt x="43875" y="22627"/>
                    </a:lnTo>
                    <a:lnTo>
                      <a:pt x="359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3" name="Google Shape;1273;p55"/>
            <p:cNvGrpSpPr/>
            <p:nvPr/>
          </p:nvGrpSpPr>
          <p:grpSpPr>
            <a:xfrm>
              <a:off x="207092" y="184264"/>
              <a:ext cx="293272" cy="273752"/>
              <a:chOff x="1761517" y="609089"/>
              <a:chExt cx="293272" cy="273752"/>
            </a:xfrm>
          </p:grpSpPr>
          <p:sp>
            <p:nvSpPr>
              <p:cNvPr id="1274" name="Google Shape;1274;p55"/>
              <p:cNvSpPr/>
              <p:nvPr/>
            </p:nvSpPr>
            <p:spPr>
              <a:xfrm>
                <a:off x="1761517" y="609089"/>
                <a:ext cx="293272" cy="273752"/>
              </a:xfrm>
              <a:custGeom>
                <a:avLst/>
                <a:gdLst/>
                <a:ahLst/>
                <a:cxnLst/>
                <a:rect l="l" t="t" r="r" b="b"/>
                <a:pathLst>
                  <a:path w="85502" h="79811" extrusionOk="0">
                    <a:moveTo>
                      <a:pt x="33443" y="20986"/>
                    </a:moveTo>
                    <a:lnTo>
                      <a:pt x="33443" y="20986"/>
                    </a:lnTo>
                    <a:cubicBezTo>
                      <a:pt x="35064" y="22688"/>
                      <a:pt x="36705" y="24369"/>
                      <a:pt x="38366" y="26030"/>
                    </a:cubicBezTo>
                    <a:cubicBezTo>
                      <a:pt x="37029" y="26658"/>
                      <a:pt x="35692" y="27265"/>
                      <a:pt x="34375" y="27873"/>
                    </a:cubicBezTo>
                    <a:cubicBezTo>
                      <a:pt x="34051" y="25564"/>
                      <a:pt x="33747" y="23275"/>
                      <a:pt x="33443" y="20986"/>
                    </a:cubicBezTo>
                    <a:close/>
                    <a:moveTo>
                      <a:pt x="46448" y="34051"/>
                    </a:moveTo>
                    <a:cubicBezTo>
                      <a:pt x="47825" y="35408"/>
                      <a:pt x="49223" y="36766"/>
                      <a:pt x="50641" y="38103"/>
                    </a:cubicBezTo>
                    <a:lnTo>
                      <a:pt x="46326" y="44848"/>
                    </a:lnTo>
                    <a:cubicBezTo>
                      <a:pt x="42802" y="44220"/>
                      <a:pt x="39561" y="43673"/>
                      <a:pt x="36522" y="43167"/>
                    </a:cubicBezTo>
                    <a:cubicBezTo>
                      <a:pt x="36320" y="41749"/>
                      <a:pt x="36117" y="40331"/>
                      <a:pt x="35915" y="38933"/>
                    </a:cubicBezTo>
                    <a:cubicBezTo>
                      <a:pt x="39277" y="37454"/>
                      <a:pt x="42761" y="35854"/>
                      <a:pt x="46448" y="34051"/>
                    </a:cubicBezTo>
                    <a:close/>
                    <a:moveTo>
                      <a:pt x="58581" y="45557"/>
                    </a:moveTo>
                    <a:cubicBezTo>
                      <a:pt x="59310" y="46225"/>
                      <a:pt x="60040" y="46894"/>
                      <a:pt x="60789" y="47562"/>
                    </a:cubicBezTo>
                    <a:lnTo>
                      <a:pt x="57690" y="46954"/>
                    </a:lnTo>
                    <a:lnTo>
                      <a:pt x="58581" y="45557"/>
                    </a:lnTo>
                    <a:close/>
                    <a:moveTo>
                      <a:pt x="38204" y="54348"/>
                    </a:moveTo>
                    <a:cubicBezTo>
                      <a:pt x="38831" y="54449"/>
                      <a:pt x="39439" y="54571"/>
                      <a:pt x="40067" y="54672"/>
                    </a:cubicBezTo>
                    <a:lnTo>
                      <a:pt x="38588" y="56981"/>
                    </a:lnTo>
                    <a:cubicBezTo>
                      <a:pt x="38467" y="56110"/>
                      <a:pt x="38325" y="55239"/>
                      <a:pt x="38204" y="54348"/>
                    </a:cubicBezTo>
                    <a:close/>
                    <a:moveTo>
                      <a:pt x="25838" y="0"/>
                    </a:moveTo>
                    <a:cubicBezTo>
                      <a:pt x="24324" y="0"/>
                      <a:pt x="22874" y="646"/>
                      <a:pt x="21857" y="1763"/>
                    </a:cubicBezTo>
                    <a:cubicBezTo>
                      <a:pt x="20885" y="2877"/>
                      <a:pt x="20459" y="4376"/>
                      <a:pt x="20662" y="5855"/>
                    </a:cubicBezTo>
                    <a:cubicBezTo>
                      <a:pt x="21735" y="14484"/>
                      <a:pt x="22890" y="23336"/>
                      <a:pt x="24126" y="32228"/>
                    </a:cubicBezTo>
                    <a:cubicBezTo>
                      <a:pt x="17502" y="34902"/>
                      <a:pt x="10736" y="37171"/>
                      <a:pt x="3849" y="39014"/>
                    </a:cubicBezTo>
                    <a:cubicBezTo>
                      <a:pt x="1479" y="39642"/>
                      <a:pt x="0" y="41789"/>
                      <a:pt x="163" y="44341"/>
                    </a:cubicBezTo>
                    <a:cubicBezTo>
                      <a:pt x="365" y="47035"/>
                      <a:pt x="2229" y="49122"/>
                      <a:pt x="4720" y="49426"/>
                    </a:cubicBezTo>
                    <a:cubicBezTo>
                      <a:pt x="11911" y="50317"/>
                      <a:pt x="19406" y="51370"/>
                      <a:pt x="27042" y="52545"/>
                    </a:cubicBezTo>
                    <a:cubicBezTo>
                      <a:pt x="28197" y="60222"/>
                      <a:pt x="29412" y="67859"/>
                      <a:pt x="30608" y="75252"/>
                    </a:cubicBezTo>
                    <a:cubicBezTo>
                      <a:pt x="31029" y="77879"/>
                      <a:pt x="33295" y="79811"/>
                      <a:pt x="35954" y="79811"/>
                    </a:cubicBezTo>
                    <a:cubicBezTo>
                      <a:pt x="35981" y="79811"/>
                      <a:pt x="36009" y="79810"/>
                      <a:pt x="36036" y="79810"/>
                    </a:cubicBezTo>
                    <a:cubicBezTo>
                      <a:pt x="36060" y="79810"/>
                      <a:pt x="36083" y="79810"/>
                      <a:pt x="36107" y="79810"/>
                    </a:cubicBezTo>
                    <a:cubicBezTo>
                      <a:pt x="37681" y="79810"/>
                      <a:pt x="39171" y="79144"/>
                      <a:pt x="40189" y="77967"/>
                    </a:cubicBezTo>
                    <a:cubicBezTo>
                      <a:pt x="41141" y="76812"/>
                      <a:pt x="41546" y="75313"/>
                      <a:pt x="41262" y="73834"/>
                    </a:cubicBezTo>
                    <a:cubicBezTo>
                      <a:pt x="41222" y="73531"/>
                      <a:pt x="41161" y="73227"/>
                      <a:pt x="41120" y="72923"/>
                    </a:cubicBezTo>
                    <a:lnTo>
                      <a:pt x="51471" y="56718"/>
                    </a:lnTo>
                    <a:cubicBezTo>
                      <a:pt x="60647" y="58440"/>
                      <a:pt x="69803" y="60344"/>
                      <a:pt x="78696" y="62369"/>
                    </a:cubicBezTo>
                    <a:cubicBezTo>
                      <a:pt x="79080" y="62450"/>
                      <a:pt x="79486" y="62491"/>
                      <a:pt x="79870" y="62491"/>
                    </a:cubicBezTo>
                    <a:cubicBezTo>
                      <a:pt x="82018" y="62491"/>
                      <a:pt x="83901" y="61134"/>
                      <a:pt x="84691" y="59007"/>
                    </a:cubicBezTo>
                    <a:cubicBezTo>
                      <a:pt x="85502" y="56799"/>
                      <a:pt x="84914" y="54429"/>
                      <a:pt x="83192" y="52971"/>
                    </a:cubicBezTo>
                    <a:cubicBezTo>
                      <a:pt x="76852" y="47603"/>
                      <a:pt x="70573" y="42032"/>
                      <a:pt x="64455" y="36381"/>
                    </a:cubicBezTo>
                    <a:lnTo>
                      <a:pt x="76245" y="17887"/>
                    </a:lnTo>
                    <a:cubicBezTo>
                      <a:pt x="77419" y="16064"/>
                      <a:pt x="77521" y="13937"/>
                      <a:pt x="76548" y="12154"/>
                    </a:cubicBezTo>
                    <a:cubicBezTo>
                      <a:pt x="75637" y="10453"/>
                      <a:pt x="73854" y="9400"/>
                      <a:pt x="71910" y="9400"/>
                    </a:cubicBezTo>
                    <a:cubicBezTo>
                      <a:pt x="70917" y="9400"/>
                      <a:pt x="69945" y="9663"/>
                      <a:pt x="69074" y="10149"/>
                    </a:cubicBezTo>
                    <a:cubicBezTo>
                      <a:pt x="62187" y="13896"/>
                      <a:pt x="55442" y="17543"/>
                      <a:pt x="48514" y="21047"/>
                    </a:cubicBezTo>
                    <a:cubicBezTo>
                      <a:pt x="42235" y="14747"/>
                      <a:pt x="36077" y="8306"/>
                      <a:pt x="30202" y="1884"/>
                    </a:cubicBezTo>
                    <a:cubicBezTo>
                      <a:pt x="29088" y="669"/>
                      <a:pt x="27529" y="1"/>
                      <a:pt x="25908" y="1"/>
                    </a:cubicBezTo>
                    <a:cubicBezTo>
                      <a:pt x="25885" y="0"/>
                      <a:pt x="25861" y="0"/>
                      <a:pt x="258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5"/>
              <p:cNvSpPr/>
              <p:nvPr/>
            </p:nvSpPr>
            <p:spPr>
              <a:xfrm>
                <a:off x="1767424" y="617849"/>
                <a:ext cx="280320" cy="256293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74721" extrusionOk="0">
                    <a:moveTo>
                      <a:pt x="28217" y="11079"/>
                    </a:moveTo>
                    <a:cubicBezTo>
                      <a:pt x="32390" y="15535"/>
                      <a:pt x="36644" y="19911"/>
                      <a:pt x="40938" y="24225"/>
                    </a:cubicBezTo>
                    <a:cubicBezTo>
                      <a:pt x="37535" y="25886"/>
                      <a:pt x="34071" y="27466"/>
                      <a:pt x="30587" y="28986"/>
                    </a:cubicBezTo>
                    <a:cubicBezTo>
                      <a:pt x="29777" y="23030"/>
                      <a:pt x="28967" y="17055"/>
                      <a:pt x="28217" y="11079"/>
                    </a:cubicBezTo>
                    <a:close/>
                    <a:moveTo>
                      <a:pt x="61984" y="19789"/>
                    </a:moveTo>
                    <a:lnTo>
                      <a:pt x="55299" y="30282"/>
                    </a:lnTo>
                    <a:cubicBezTo>
                      <a:pt x="53720" y="28783"/>
                      <a:pt x="52140" y="27284"/>
                      <a:pt x="50580" y="25765"/>
                    </a:cubicBezTo>
                    <a:cubicBezTo>
                      <a:pt x="54388" y="23820"/>
                      <a:pt x="58196" y="21835"/>
                      <a:pt x="61984" y="19789"/>
                    </a:cubicBezTo>
                    <a:close/>
                    <a:moveTo>
                      <a:pt x="25989" y="37088"/>
                    </a:moveTo>
                    <a:cubicBezTo>
                      <a:pt x="26232" y="38688"/>
                      <a:pt x="26455" y="40288"/>
                      <a:pt x="26698" y="41909"/>
                    </a:cubicBezTo>
                    <a:cubicBezTo>
                      <a:pt x="23457" y="41403"/>
                      <a:pt x="20236" y="40916"/>
                      <a:pt x="16995" y="40471"/>
                    </a:cubicBezTo>
                    <a:cubicBezTo>
                      <a:pt x="20034" y="39417"/>
                      <a:pt x="23031" y="38283"/>
                      <a:pt x="25989" y="37088"/>
                    </a:cubicBezTo>
                    <a:close/>
                    <a:moveTo>
                      <a:pt x="45212" y="28439"/>
                    </a:moveTo>
                    <a:cubicBezTo>
                      <a:pt x="47521" y="30707"/>
                      <a:pt x="49830" y="32935"/>
                      <a:pt x="52180" y="35164"/>
                    </a:cubicBezTo>
                    <a:lnTo>
                      <a:pt x="45840" y="45089"/>
                    </a:lnTo>
                    <a:cubicBezTo>
                      <a:pt x="41424" y="44299"/>
                      <a:pt x="37008" y="43529"/>
                      <a:pt x="32572" y="42820"/>
                    </a:cubicBezTo>
                    <a:cubicBezTo>
                      <a:pt x="32187" y="40147"/>
                      <a:pt x="31802" y="37493"/>
                      <a:pt x="31418" y="34840"/>
                    </a:cubicBezTo>
                    <a:cubicBezTo>
                      <a:pt x="36076" y="32834"/>
                      <a:pt x="40654" y="30687"/>
                      <a:pt x="45212" y="28439"/>
                    </a:cubicBezTo>
                    <a:close/>
                    <a:moveTo>
                      <a:pt x="56353" y="39093"/>
                    </a:moveTo>
                    <a:cubicBezTo>
                      <a:pt x="60100" y="42577"/>
                      <a:pt x="63888" y="46001"/>
                      <a:pt x="67717" y="49383"/>
                    </a:cubicBezTo>
                    <a:cubicBezTo>
                      <a:pt x="62430" y="48249"/>
                      <a:pt x="57123" y="47196"/>
                      <a:pt x="51836" y="46203"/>
                    </a:cubicBezTo>
                    <a:cubicBezTo>
                      <a:pt x="53335" y="43833"/>
                      <a:pt x="54854" y="41463"/>
                      <a:pt x="56353" y="39093"/>
                    </a:cubicBezTo>
                    <a:close/>
                    <a:moveTo>
                      <a:pt x="33443" y="48735"/>
                    </a:moveTo>
                    <a:lnTo>
                      <a:pt x="33443" y="48735"/>
                    </a:lnTo>
                    <a:cubicBezTo>
                      <a:pt x="36482" y="49242"/>
                      <a:pt x="39520" y="49748"/>
                      <a:pt x="42538" y="50275"/>
                    </a:cubicBezTo>
                    <a:lnTo>
                      <a:pt x="35408" y="61436"/>
                    </a:lnTo>
                    <a:cubicBezTo>
                      <a:pt x="34719" y="57202"/>
                      <a:pt x="34071" y="52969"/>
                      <a:pt x="33443" y="48735"/>
                    </a:cubicBezTo>
                    <a:close/>
                    <a:moveTo>
                      <a:pt x="24173" y="0"/>
                    </a:moveTo>
                    <a:cubicBezTo>
                      <a:pt x="22651" y="0"/>
                      <a:pt x="21227" y="1041"/>
                      <a:pt x="21472" y="2997"/>
                    </a:cubicBezTo>
                    <a:cubicBezTo>
                      <a:pt x="22626" y="12436"/>
                      <a:pt x="23862" y="21876"/>
                      <a:pt x="25179" y="31295"/>
                    </a:cubicBezTo>
                    <a:cubicBezTo>
                      <a:pt x="17886" y="34313"/>
                      <a:pt x="10392" y="36845"/>
                      <a:pt x="2775" y="38911"/>
                    </a:cubicBezTo>
                    <a:cubicBezTo>
                      <a:pt x="0" y="39640"/>
                      <a:pt x="628" y="44056"/>
                      <a:pt x="3322" y="44380"/>
                    </a:cubicBezTo>
                    <a:cubicBezTo>
                      <a:pt x="11425" y="45373"/>
                      <a:pt x="19507" y="46507"/>
                      <a:pt x="27549" y="47783"/>
                    </a:cubicBezTo>
                    <a:cubicBezTo>
                      <a:pt x="28784" y="55967"/>
                      <a:pt x="30060" y="64130"/>
                      <a:pt x="31397" y="72293"/>
                    </a:cubicBezTo>
                    <a:cubicBezTo>
                      <a:pt x="31668" y="73946"/>
                      <a:pt x="33014" y="74720"/>
                      <a:pt x="34330" y="74720"/>
                    </a:cubicBezTo>
                    <a:cubicBezTo>
                      <a:pt x="35869" y="74720"/>
                      <a:pt x="37365" y="73660"/>
                      <a:pt x="37049" y="71706"/>
                    </a:cubicBezTo>
                    <a:cubicBezTo>
                      <a:pt x="36947" y="71078"/>
                      <a:pt x="36846" y="70450"/>
                      <a:pt x="36745" y="69822"/>
                    </a:cubicBezTo>
                    <a:cubicBezTo>
                      <a:pt x="40675" y="63684"/>
                      <a:pt x="44604" y="57526"/>
                      <a:pt x="48534" y="51369"/>
                    </a:cubicBezTo>
                    <a:cubicBezTo>
                      <a:pt x="58237" y="53171"/>
                      <a:pt x="67899" y="55156"/>
                      <a:pt x="77541" y="57344"/>
                    </a:cubicBezTo>
                    <a:cubicBezTo>
                      <a:pt x="77749" y="57390"/>
                      <a:pt x="77950" y="57412"/>
                      <a:pt x="78143" y="57412"/>
                    </a:cubicBezTo>
                    <a:cubicBezTo>
                      <a:pt x="80578" y="57412"/>
                      <a:pt x="81725" y="53955"/>
                      <a:pt x="79830" y="52341"/>
                    </a:cubicBezTo>
                    <a:cubicBezTo>
                      <a:pt x="72902" y="46467"/>
                      <a:pt x="66116" y="40430"/>
                      <a:pt x="59452" y="34232"/>
                    </a:cubicBezTo>
                    <a:cubicBezTo>
                      <a:pt x="63767" y="27487"/>
                      <a:pt x="68081" y="20741"/>
                      <a:pt x="72396" y="13976"/>
                    </a:cubicBezTo>
                    <a:cubicBezTo>
                      <a:pt x="73815" y="11740"/>
                      <a:pt x="72343" y="9400"/>
                      <a:pt x="70192" y="9400"/>
                    </a:cubicBezTo>
                    <a:cubicBezTo>
                      <a:pt x="69673" y="9400"/>
                      <a:pt x="69114" y="9536"/>
                      <a:pt x="68547" y="9843"/>
                    </a:cubicBezTo>
                    <a:cubicBezTo>
                      <a:pt x="61194" y="13834"/>
                      <a:pt x="53801" y="17824"/>
                      <a:pt x="46306" y="21592"/>
                    </a:cubicBezTo>
                    <a:cubicBezTo>
                      <a:pt x="39560" y="14907"/>
                      <a:pt x="32997" y="8061"/>
                      <a:pt x="26597" y="1052"/>
                    </a:cubicBezTo>
                    <a:cubicBezTo>
                      <a:pt x="25954" y="343"/>
                      <a:pt x="25047" y="0"/>
                      <a:pt x="24173" y="0"/>
                    </a:cubicBezTo>
                    <a:close/>
                  </a:path>
                </a:pathLst>
              </a:custGeom>
              <a:solidFill>
                <a:srgbClr val="EE7E99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6" name="Google Shape;1276;p55"/>
            <p:cNvGrpSpPr/>
            <p:nvPr/>
          </p:nvGrpSpPr>
          <p:grpSpPr>
            <a:xfrm>
              <a:off x="8657859" y="4502430"/>
              <a:ext cx="302234" cy="301476"/>
              <a:chOff x="1987184" y="272880"/>
              <a:chExt cx="302234" cy="301476"/>
            </a:xfrm>
          </p:grpSpPr>
          <p:sp>
            <p:nvSpPr>
              <p:cNvPr id="1277" name="Google Shape;1277;p55"/>
              <p:cNvSpPr/>
              <p:nvPr/>
            </p:nvSpPr>
            <p:spPr>
              <a:xfrm>
                <a:off x="1987184" y="272880"/>
                <a:ext cx="302234" cy="301476"/>
              </a:xfrm>
              <a:custGeom>
                <a:avLst/>
                <a:gdLst/>
                <a:ahLst/>
                <a:cxnLst/>
                <a:rect l="l" t="t" r="r" b="b"/>
                <a:pathLst>
                  <a:path w="88115" h="87894" extrusionOk="0">
                    <a:moveTo>
                      <a:pt x="41250" y="1"/>
                    </a:moveTo>
                    <a:cubicBezTo>
                      <a:pt x="39716" y="1"/>
                      <a:pt x="38227" y="627"/>
                      <a:pt x="37150" y="1743"/>
                    </a:cubicBezTo>
                    <a:cubicBezTo>
                      <a:pt x="36137" y="2857"/>
                      <a:pt x="35631" y="4356"/>
                      <a:pt x="35773" y="5855"/>
                    </a:cubicBezTo>
                    <a:cubicBezTo>
                      <a:pt x="36380" y="13958"/>
                      <a:pt x="36968" y="22445"/>
                      <a:pt x="37576" y="31682"/>
                    </a:cubicBezTo>
                    <a:lnTo>
                      <a:pt x="28906" y="24369"/>
                    </a:lnTo>
                    <a:cubicBezTo>
                      <a:pt x="27853" y="23458"/>
                      <a:pt x="26516" y="22951"/>
                      <a:pt x="25118" y="22951"/>
                    </a:cubicBezTo>
                    <a:cubicBezTo>
                      <a:pt x="22566" y="22972"/>
                      <a:pt x="20277" y="24572"/>
                      <a:pt x="19365" y="26982"/>
                    </a:cubicBezTo>
                    <a:cubicBezTo>
                      <a:pt x="18596" y="29089"/>
                      <a:pt x="19223" y="31337"/>
                      <a:pt x="21026" y="32857"/>
                    </a:cubicBezTo>
                    <a:lnTo>
                      <a:pt x="28622" y="39258"/>
                    </a:lnTo>
                    <a:cubicBezTo>
                      <a:pt x="20277" y="39784"/>
                      <a:pt x="12701" y="40230"/>
                      <a:pt x="5632" y="40635"/>
                    </a:cubicBezTo>
                    <a:cubicBezTo>
                      <a:pt x="2370" y="40817"/>
                      <a:pt x="0" y="43451"/>
                      <a:pt x="102" y="46793"/>
                    </a:cubicBezTo>
                    <a:cubicBezTo>
                      <a:pt x="183" y="49953"/>
                      <a:pt x="2472" y="52221"/>
                      <a:pt x="5551" y="52221"/>
                    </a:cubicBezTo>
                    <a:lnTo>
                      <a:pt x="5915" y="52221"/>
                    </a:lnTo>
                    <a:cubicBezTo>
                      <a:pt x="14382" y="51756"/>
                      <a:pt x="23113" y="51229"/>
                      <a:pt x="32471" y="50642"/>
                    </a:cubicBezTo>
                    <a:lnTo>
                      <a:pt x="32471" y="50642"/>
                    </a:lnTo>
                    <a:lnTo>
                      <a:pt x="24794" y="58298"/>
                    </a:lnTo>
                    <a:cubicBezTo>
                      <a:pt x="23113" y="59980"/>
                      <a:pt x="22647" y="62269"/>
                      <a:pt x="23538" y="64416"/>
                    </a:cubicBezTo>
                    <a:cubicBezTo>
                      <a:pt x="24450" y="66664"/>
                      <a:pt x="26597" y="68143"/>
                      <a:pt x="29027" y="68204"/>
                    </a:cubicBezTo>
                    <a:cubicBezTo>
                      <a:pt x="30526" y="68183"/>
                      <a:pt x="31965" y="67576"/>
                      <a:pt x="32998" y="66502"/>
                    </a:cubicBezTo>
                    <a:lnTo>
                      <a:pt x="39419" y="60101"/>
                    </a:lnTo>
                    <a:cubicBezTo>
                      <a:pt x="39925" y="68285"/>
                      <a:pt x="40351" y="75455"/>
                      <a:pt x="40735" y="82363"/>
                    </a:cubicBezTo>
                    <a:cubicBezTo>
                      <a:pt x="40938" y="85989"/>
                      <a:pt x="43895" y="87893"/>
                      <a:pt x="46711" y="87893"/>
                    </a:cubicBezTo>
                    <a:cubicBezTo>
                      <a:pt x="46737" y="87893"/>
                      <a:pt x="46762" y="87893"/>
                      <a:pt x="46788" y="87893"/>
                    </a:cubicBezTo>
                    <a:cubicBezTo>
                      <a:pt x="48339" y="87893"/>
                      <a:pt x="49808" y="87287"/>
                      <a:pt x="50904" y="86171"/>
                    </a:cubicBezTo>
                    <a:cubicBezTo>
                      <a:pt x="51917" y="85077"/>
                      <a:pt x="52444" y="83578"/>
                      <a:pt x="52322" y="82079"/>
                    </a:cubicBezTo>
                    <a:cubicBezTo>
                      <a:pt x="51917" y="74686"/>
                      <a:pt x="51431" y="66786"/>
                      <a:pt x="50904" y="58076"/>
                    </a:cubicBezTo>
                    <a:lnTo>
                      <a:pt x="50904" y="58076"/>
                    </a:lnTo>
                    <a:lnTo>
                      <a:pt x="59128" y="65023"/>
                    </a:lnTo>
                    <a:cubicBezTo>
                      <a:pt x="60181" y="65935"/>
                      <a:pt x="61539" y="66441"/>
                      <a:pt x="62936" y="66441"/>
                    </a:cubicBezTo>
                    <a:cubicBezTo>
                      <a:pt x="65488" y="66421"/>
                      <a:pt x="67777" y="64821"/>
                      <a:pt x="68689" y="62431"/>
                    </a:cubicBezTo>
                    <a:cubicBezTo>
                      <a:pt x="69459" y="60304"/>
                      <a:pt x="68831" y="58055"/>
                      <a:pt x="67028" y="56536"/>
                    </a:cubicBezTo>
                    <a:lnTo>
                      <a:pt x="58075" y="48980"/>
                    </a:lnTo>
                    <a:cubicBezTo>
                      <a:pt x="66866" y="48393"/>
                      <a:pt x="74928" y="47826"/>
                      <a:pt x="82524" y="47279"/>
                    </a:cubicBezTo>
                    <a:cubicBezTo>
                      <a:pt x="86231" y="46995"/>
                      <a:pt x="88115" y="43835"/>
                      <a:pt x="87993" y="41000"/>
                    </a:cubicBezTo>
                    <a:cubicBezTo>
                      <a:pt x="87892" y="37921"/>
                      <a:pt x="85623" y="35672"/>
                      <a:pt x="82625" y="35672"/>
                    </a:cubicBezTo>
                    <a:cubicBezTo>
                      <a:pt x="82463" y="35672"/>
                      <a:pt x="82301" y="35672"/>
                      <a:pt x="82159" y="35692"/>
                    </a:cubicBezTo>
                    <a:cubicBezTo>
                      <a:pt x="76103" y="36138"/>
                      <a:pt x="69742" y="36584"/>
                      <a:pt x="62531" y="37070"/>
                    </a:cubicBezTo>
                    <a:lnTo>
                      <a:pt x="66076" y="33525"/>
                    </a:lnTo>
                    <a:cubicBezTo>
                      <a:pt x="67757" y="31844"/>
                      <a:pt x="68223" y="29555"/>
                      <a:pt x="67352" y="27408"/>
                    </a:cubicBezTo>
                    <a:cubicBezTo>
                      <a:pt x="66420" y="25159"/>
                      <a:pt x="64273" y="23681"/>
                      <a:pt x="61842" y="23620"/>
                    </a:cubicBezTo>
                    <a:cubicBezTo>
                      <a:pt x="60343" y="23640"/>
                      <a:pt x="58905" y="24248"/>
                      <a:pt x="57872" y="25321"/>
                    </a:cubicBezTo>
                    <a:lnTo>
                      <a:pt x="49344" y="33829"/>
                    </a:lnTo>
                    <a:cubicBezTo>
                      <a:pt x="48676" y="23903"/>
                      <a:pt x="48028" y="14586"/>
                      <a:pt x="47359" y="5491"/>
                    </a:cubicBezTo>
                    <a:cubicBezTo>
                      <a:pt x="47096" y="1885"/>
                      <a:pt x="44118" y="1"/>
                      <a:pt x="41323" y="1"/>
                    </a:cubicBezTo>
                    <a:cubicBezTo>
                      <a:pt x="41298" y="1"/>
                      <a:pt x="41274" y="1"/>
                      <a:pt x="41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5"/>
              <p:cNvSpPr/>
              <p:nvPr/>
            </p:nvSpPr>
            <p:spPr>
              <a:xfrm>
                <a:off x="1992541" y="281575"/>
                <a:ext cx="291379" cy="284110"/>
              </a:xfrm>
              <a:custGeom>
                <a:avLst/>
                <a:gdLst/>
                <a:ahLst/>
                <a:cxnLst/>
                <a:rect l="l" t="t" r="r" b="b"/>
                <a:pathLst>
                  <a:path w="84950" h="82831" extrusionOk="0">
                    <a:moveTo>
                      <a:pt x="39770" y="1"/>
                    </a:moveTo>
                    <a:cubicBezTo>
                      <a:pt x="38142" y="1"/>
                      <a:pt x="36591" y="1044"/>
                      <a:pt x="36743" y="3138"/>
                    </a:cubicBezTo>
                    <a:cubicBezTo>
                      <a:pt x="37512" y="13732"/>
                      <a:pt x="38242" y="24346"/>
                      <a:pt x="38951" y="34940"/>
                    </a:cubicBezTo>
                    <a:lnTo>
                      <a:pt x="25723" y="23779"/>
                    </a:lnTo>
                    <a:cubicBezTo>
                      <a:pt x="25041" y="23204"/>
                      <a:pt x="24292" y="22961"/>
                      <a:pt x="23569" y="22961"/>
                    </a:cubicBezTo>
                    <a:cubicBezTo>
                      <a:pt x="20901" y="22961"/>
                      <a:pt x="18571" y="26262"/>
                      <a:pt x="21105" y="28397"/>
                    </a:cubicBezTo>
                    <a:lnTo>
                      <a:pt x="33502" y="38870"/>
                    </a:lnTo>
                    <a:cubicBezTo>
                      <a:pt x="23738" y="39477"/>
                      <a:pt x="13975" y="40065"/>
                      <a:pt x="4211" y="40632"/>
                    </a:cubicBezTo>
                    <a:cubicBezTo>
                      <a:pt x="115" y="40871"/>
                      <a:pt x="1" y="47161"/>
                      <a:pt x="3985" y="47161"/>
                    </a:cubicBezTo>
                    <a:cubicBezTo>
                      <a:pt x="4059" y="47161"/>
                      <a:pt x="4134" y="47159"/>
                      <a:pt x="4211" y="47154"/>
                    </a:cubicBezTo>
                    <a:cubicBezTo>
                      <a:pt x="15291" y="46527"/>
                      <a:pt x="26372" y="45878"/>
                      <a:pt x="37452" y="45169"/>
                    </a:cubicBezTo>
                    <a:lnTo>
                      <a:pt x="37452" y="45169"/>
                    </a:lnTo>
                    <a:lnTo>
                      <a:pt x="25014" y="57546"/>
                    </a:lnTo>
                    <a:cubicBezTo>
                      <a:pt x="22714" y="59846"/>
                      <a:pt x="24947" y="63126"/>
                      <a:pt x="27455" y="63126"/>
                    </a:cubicBezTo>
                    <a:cubicBezTo>
                      <a:pt x="28193" y="63126"/>
                      <a:pt x="28956" y="62842"/>
                      <a:pt x="29633" y="62164"/>
                    </a:cubicBezTo>
                    <a:lnTo>
                      <a:pt x="40024" y="51813"/>
                    </a:lnTo>
                    <a:cubicBezTo>
                      <a:pt x="40612" y="61091"/>
                      <a:pt x="41159" y="70388"/>
                      <a:pt x="41685" y="79686"/>
                    </a:cubicBezTo>
                    <a:cubicBezTo>
                      <a:pt x="41807" y="81777"/>
                      <a:pt x="43506" y="82831"/>
                      <a:pt x="45143" y="82831"/>
                    </a:cubicBezTo>
                    <a:cubicBezTo>
                      <a:pt x="46772" y="82831"/>
                      <a:pt x="48339" y="81787"/>
                      <a:pt x="48228" y="79686"/>
                    </a:cubicBezTo>
                    <a:cubicBezTo>
                      <a:pt x="47661" y="69720"/>
                      <a:pt x="47053" y="59734"/>
                      <a:pt x="46425" y="49768"/>
                    </a:cubicBezTo>
                    <a:lnTo>
                      <a:pt x="46425" y="49768"/>
                    </a:lnTo>
                    <a:lnTo>
                      <a:pt x="59207" y="60544"/>
                    </a:lnTo>
                    <a:cubicBezTo>
                      <a:pt x="59890" y="61119"/>
                      <a:pt x="60638" y="61361"/>
                      <a:pt x="61361" y="61361"/>
                    </a:cubicBezTo>
                    <a:cubicBezTo>
                      <a:pt x="64029" y="61361"/>
                      <a:pt x="66359" y="58061"/>
                      <a:pt x="63825" y="55925"/>
                    </a:cubicBezTo>
                    <a:lnTo>
                      <a:pt x="50071" y="44339"/>
                    </a:lnTo>
                    <a:cubicBezTo>
                      <a:pt x="60301" y="43670"/>
                      <a:pt x="70530" y="42961"/>
                      <a:pt x="80759" y="42212"/>
                    </a:cubicBezTo>
                    <a:cubicBezTo>
                      <a:pt x="84837" y="41915"/>
                      <a:pt x="84949" y="35659"/>
                      <a:pt x="81038" y="35659"/>
                    </a:cubicBezTo>
                    <a:cubicBezTo>
                      <a:pt x="80947" y="35659"/>
                      <a:pt x="80854" y="35662"/>
                      <a:pt x="80759" y="35669"/>
                    </a:cubicBezTo>
                    <a:cubicBezTo>
                      <a:pt x="71968" y="36317"/>
                      <a:pt x="63177" y="36925"/>
                      <a:pt x="54386" y="37513"/>
                    </a:cubicBezTo>
                    <a:lnTo>
                      <a:pt x="62711" y="29207"/>
                    </a:lnTo>
                    <a:cubicBezTo>
                      <a:pt x="65011" y="26907"/>
                      <a:pt x="62790" y="23628"/>
                      <a:pt x="60279" y="23628"/>
                    </a:cubicBezTo>
                    <a:cubicBezTo>
                      <a:pt x="59539" y="23628"/>
                      <a:pt x="58775" y="23912"/>
                      <a:pt x="58093" y="24589"/>
                    </a:cubicBezTo>
                    <a:lnTo>
                      <a:pt x="45615" y="37026"/>
                    </a:lnTo>
                    <a:cubicBezTo>
                      <a:pt x="44865" y="25723"/>
                      <a:pt x="44096" y="14421"/>
                      <a:pt x="43265" y="3138"/>
                    </a:cubicBezTo>
                    <a:cubicBezTo>
                      <a:pt x="43113" y="1049"/>
                      <a:pt x="41403" y="1"/>
                      <a:pt x="397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55"/>
            <p:cNvGrpSpPr/>
            <p:nvPr/>
          </p:nvGrpSpPr>
          <p:grpSpPr>
            <a:xfrm>
              <a:off x="8086629" y="4643834"/>
              <a:ext cx="268398" cy="278475"/>
              <a:chOff x="2272254" y="680234"/>
              <a:chExt cx="268397" cy="278475"/>
            </a:xfrm>
          </p:grpSpPr>
          <p:sp>
            <p:nvSpPr>
              <p:cNvPr id="1280" name="Google Shape;1280;p55"/>
              <p:cNvSpPr/>
              <p:nvPr/>
            </p:nvSpPr>
            <p:spPr>
              <a:xfrm>
                <a:off x="2272254" y="680234"/>
                <a:ext cx="268397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78250" h="81188" extrusionOk="0">
                    <a:moveTo>
                      <a:pt x="39125" y="1"/>
                    </a:moveTo>
                    <a:cubicBezTo>
                      <a:pt x="38132" y="1"/>
                      <a:pt x="37140" y="568"/>
                      <a:pt x="36745" y="1702"/>
                    </a:cubicBezTo>
                    <a:lnTo>
                      <a:pt x="29655" y="21878"/>
                    </a:lnTo>
                    <a:lnTo>
                      <a:pt x="11972" y="15375"/>
                    </a:lnTo>
                    <a:cubicBezTo>
                      <a:pt x="11651" y="15257"/>
                      <a:pt x="11340" y="15203"/>
                      <a:pt x="11044" y="15203"/>
                    </a:cubicBezTo>
                    <a:cubicBezTo>
                      <a:pt x="8907" y="15203"/>
                      <a:pt x="7569" y="18012"/>
                      <a:pt x="9419" y="19649"/>
                    </a:cubicBezTo>
                    <a:lnTo>
                      <a:pt x="21695" y="30426"/>
                    </a:lnTo>
                    <a:lnTo>
                      <a:pt x="2532" y="35368"/>
                    </a:lnTo>
                    <a:cubicBezTo>
                      <a:pt x="0" y="36037"/>
                      <a:pt x="0" y="39622"/>
                      <a:pt x="2532" y="40290"/>
                    </a:cubicBezTo>
                    <a:lnTo>
                      <a:pt x="21857" y="45233"/>
                    </a:lnTo>
                    <a:lnTo>
                      <a:pt x="10533" y="62896"/>
                    </a:lnTo>
                    <a:cubicBezTo>
                      <a:pt x="9341" y="64749"/>
                      <a:pt x="10840" y="66833"/>
                      <a:pt x="12656" y="66833"/>
                    </a:cubicBezTo>
                    <a:cubicBezTo>
                      <a:pt x="13122" y="66833"/>
                      <a:pt x="13610" y="66695"/>
                      <a:pt x="14078" y="66380"/>
                    </a:cubicBezTo>
                    <a:lnTo>
                      <a:pt x="30182" y="55645"/>
                    </a:lnTo>
                    <a:lnTo>
                      <a:pt x="36664" y="79324"/>
                    </a:lnTo>
                    <a:cubicBezTo>
                      <a:pt x="36968" y="80418"/>
                      <a:pt x="37960" y="81188"/>
                      <a:pt x="39115" y="81188"/>
                    </a:cubicBezTo>
                    <a:cubicBezTo>
                      <a:pt x="40249" y="81188"/>
                      <a:pt x="41242" y="80418"/>
                      <a:pt x="41546" y="79324"/>
                    </a:cubicBezTo>
                    <a:lnTo>
                      <a:pt x="48048" y="55645"/>
                    </a:lnTo>
                    <a:lnTo>
                      <a:pt x="64151" y="66380"/>
                    </a:lnTo>
                    <a:cubicBezTo>
                      <a:pt x="64620" y="66695"/>
                      <a:pt x="65108" y="66833"/>
                      <a:pt x="65576" y="66833"/>
                    </a:cubicBezTo>
                    <a:cubicBezTo>
                      <a:pt x="67396" y="66833"/>
                      <a:pt x="68905" y="64749"/>
                      <a:pt x="67696" y="62896"/>
                    </a:cubicBezTo>
                    <a:lnTo>
                      <a:pt x="56373" y="45233"/>
                    </a:lnTo>
                    <a:lnTo>
                      <a:pt x="75718" y="40290"/>
                    </a:lnTo>
                    <a:cubicBezTo>
                      <a:pt x="78250" y="39642"/>
                      <a:pt x="78250" y="36037"/>
                      <a:pt x="75718" y="35388"/>
                    </a:cubicBezTo>
                    <a:lnTo>
                      <a:pt x="56555" y="30446"/>
                    </a:lnTo>
                    <a:lnTo>
                      <a:pt x="68831" y="19649"/>
                    </a:lnTo>
                    <a:cubicBezTo>
                      <a:pt x="70664" y="18029"/>
                      <a:pt x="69337" y="15204"/>
                      <a:pt x="67201" y="15204"/>
                    </a:cubicBezTo>
                    <a:cubicBezTo>
                      <a:pt x="66907" y="15204"/>
                      <a:pt x="66597" y="15258"/>
                      <a:pt x="66278" y="15375"/>
                    </a:cubicBezTo>
                    <a:lnTo>
                      <a:pt x="48595" y="21878"/>
                    </a:lnTo>
                    <a:lnTo>
                      <a:pt x="41505" y="1702"/>
                    </a:lnTo>
                    <a:cubicBezTo>
                      <a:pt x="41110" y="568"/>
                      <a:pt x="40118" y="1"/>
                      <a:pt x="391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5"/>
              <p:cNvSpPr/>
              <p:nvPr/>
            </p:nvSpPr>
            <p:spPr>
              <a:xfrm>
                <a:off x="2283093" y="688919"/>
                <a:ext cx="246583" cy="261105"/>
              </a:xfrm>
              <a:custGeom>
                <a:avLst/>
                <a:gdLst/>
                <a:ahLst/>
                <a:cxnLst/>
                <a:rect l="l" t="t" r="r" b="b"/>
                <a:pathLst>
                  <a:path w="71890" h="76124" extrusionOk="0">
                    <a:moveTo>
                      <a:pt x="35955" y="1"/>
                    </a:moveTo>
                    <a:lnTo>
                      <a:pt x="28014" y="22627"/>
                    </a:lnTo>
                    <a:lnTo>
                      <a:pt x="7920" y="15213"/>
                    </a:lnTo>
                    <a:lnTo>
                      <a:pt x="7920" y="15213"/>
                    </a:lnTo>
                    <a:lnTo>
                      <a:pt x="23781" y="29170"/>
                    </a:lnTo>
                    <a:lnTo>
                      <a:pt x="0" y="35307"/>
                    </a:lnTo>
                    <a:lnTo>
                      <a:pt x="22728" y="41121"/>
                    </a:lnTo>
                    <a:lnTo>
                      <a:pt x="9521" y="61742"/>
                    </a:lnTo>
                    <a:lnTo>
                      <a:pt x="28541" y="49041"/>
                    </a:lnTo>
                    <a:lnTo>
                      <a:pt x="35955" y="76124"/>
                    </a:lnTo>
                    <a:lnTo>
                      <a:pt x="43348" y="49041"/>
                    </a:lnTo>
                    <a:lnTo>
                      <a:pt x="62389" y="61742"/>
                    </a:lnTo>
                    <a:lnTo>
                      <a:pt x="49162" y="41121"/>
                    </a:lnTo>
                    <a:lnTo>
                      <a:pt x="71889" y="35307"/>
                    </a:lnTo>
                    <a:lnTo>
                      <a:pt x="48109" y="29170"/>
                    </a:lnTo>
                    <a:lnTo>
                      <a:pt x="63969" y="15213"/>
                    </a:lnTo>
                    <a:lnTo>
                      <a:pt x="43875" y="22627"/>
                    </a:lnTo>
                    <a:lnTo>
                      <a:pt x="359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2" name="Google Shape;1282;p55"/>
            <p:cNvGrpSpPr/>
            <p:nvPr/>
          </p:nvGrpSpPr>
          <p:grpSpPr>
            <a:xfrm>
              <a:off x="1558767" y="3579064"/>
              <a:ext cx="293272" cy="273752"/>
              <a:chOff x="1761517" y="609089"/>
              <a:chExt cx="293272" cy="273752"/>
            </a:xfrm>
          </p:grpSpPr>
          <p:sp>
            <p:nvSpPr>
              <p:cNvPr id="1283" name="Google Shape;1283;p55"/>
              <p:cNvSpPr/>
              <p:nvPr/>
            </p:nvSpPr>
            <p:spPr>
              <a:xfrm>
                <a:off x="1761517" y="609089"/>
                <a:ext cx="293272" cy="273752"/>
              </a:xfrm>
              <a:custGeom>
                <a:avLst/>
                <a:gdLst/>
                <a:ahLst/>
                <a:cxnLst/>
                <a:rect l="l" t="t" r="r" b="b"/>
                <a:pathLst>
                  <a:path w="85502" h="79811" extrusionOk="0">
                    <a:moveTo>
                      <a:pt x="33443" y="20986"/>
                    </a:moveTo>
                    <a:lnTo>
                      <a:pt x="33443" y="20986"/>
                    </a:lnTo>
                    <a:cubicBezTo>
                      <a:pt x="35064" y="22688"/>
                      <a:pt x="36705" y="24369"/>
                      <a:pt x="38366" y="26030"/>
                    </a:cubicBezTo>
                    <a:cubicBezTo>
                      <a:pt x="37029" y="26658"/>
                      <a:pt x="35692" y="27265"/>
                      <a:pt x="34375" y="27873"/>
                    </a:cubicBezTo>
                    <a:cubicBezTo>
                      <a:pt x="34051" y="25564"/>
                      <a:pt x="33747" y="23275"/>
                      <a:pt x="33443" y="20986"/>
                    </a:cubicBezTo>
                    <a:close/>
                    <a:moveTo>
                      <a:pt x="46448" y="34051"/>
                    </a:moveTo>
                    <a:cubicBezTo>
                      <a:pt x="47825" y="35408"/>
                      <a:pt x="49223" y="36766"/>
                      <a:pt x="50641" y="38103"/>
                    </a:cubicBezTo>
                    <a:lnTo>
                      <a:pt x="46326" y="44848"/>
                    </a:lnTo>
                    <a:cubicBezTo>
                      <a:pt x="42802" y="44220"/>
                      <a:pt x="39561" y="43673"/>
                      <a:pt x="36522" y="43167"/>
                    </a:cubicBezTo>
                    <a:cubicBezTo>
                      <a:pt x="36320" y="41749"/>
                      <a:pt x="36117" y="40331"/>
                      <a:pt x="35915" y="38933"/>
                    </a:cubicBezTo>
                    <a:cubicBezTo>
                      <a:pt x="39277" y="37454"/>
                      <a:pt x="42761" y="35854"/>
                      <a:pt x="46448" y="34051"/>
                    </a:cubicBezTo>
                    <a:close/>
                    <a:moveTo>
                      <a:pt x="58581" y="45557"/>
                    </a:moveTo>
                    <a:cubicBezTo>
                      <a:pt x="59310" y="46225"/>
                      <a:pt x="60040" y="46894"/>
                      <a:pt x="60789" y="47562"/>
                    </a:cubicBezTo>
                    <a:lnTo>
                      <a:pt x="57690" y="46954"/>
                    </a:lnTo>
                    <a:lnTo>
                      <a:pt x="58581" y="45557"/>
                    </a:lnTo>
                    <a:close/>
                    <a:moveTo>
                      <a:pt x="38204" y="54348"/>
                    </a:moveTo>
                    <a:cubicBezTo>
                      <a:pt x="38831" y="54449"/>
                      <a:pt x="39439" y="54571"/>
                      <a:pt x="40067" y="54672"/>
                    </a:cubicBezTo>
                    <a:lnTo>
                      <a:pt x="38588" y="56981"/>
                    </a:lnTo>
                    <a:cubicBezTo>
                      <a:pt x="38467" y="56110"/>
                      <a:pt x="38325" y="55239"/>
                      <a:pt x="38204" y="54348"/>
                    </a:cubicBezTo>
                    <a:close/>
                    <a:moveTo>
                      <a:pt x="25838" y="0"/>
                    </a:moveTo>
                    <a:cubicBezTo>
                      <a:pt x="24324" y="0"/>
                      <a:pt x="22874" y="646"/>
                      <a:pt x="21857" y="1763"/>
                    </a:cubicBezTo>
                    <a:cubicBezTo>
                      <a:pt x="20885" y="2877"/>
                      <a:pt x="20459" y="4376"/>
                      <a:pt x="20662" y="5855"/>
                    </a:cubicBezTo>
                    <a:cubicBezTo>
                      <a:pt x="21735" y="14484"/>
                      <a:pt x="22890" y="23336"/>
                      <a:pt x="24126" y="32228"/>
                    </a:cubicBezTo>
                    <a:cubicBezTo>
                      <a:pt x="17502" y="34902"/>
                      <a:pt x="10736" y="37171"/>
                      <a:pt x="3849" y="39014"/>
                    </a:cubicBezTo>
                    <a:cubicBezTo>
                      <a:pt x="1479" y="39642"/>
                      <a:pt x="0" y="41789"/>
                      <a:pt x="163" y="44341"/>
                    </a:cubicBezTo>
                    <a:cubicBezTo>
                      <a:pt x="365" y="47035"/>
                      <a:pt x="2229" y="49122"/>
                      <a:pt x="4720" y="49426"/>
                    </a:cubicBezTo>
                    <a:cubicBezTo>
                      <a:pt x="11911" y="50317"/>
                      <a:pt x="19406" y="51370"/>
                      <a:pt x="27042" y="52545"/>
                    </a:cubicBezTo>
                    <a:cubicBezTo>
                      <a:pt x="28197" y="60222"/>
                      <a:pt x="29412" y="67859"/>
                      <a:pt x="30608" y="75252"/>
                    </a:cubicBezTo>
                    <a:cubicBezTo>
                      <a:pt x="31029" y="77879"/>
                      <a:pt x="33295" y="79811"/>
                      <a:pt x="35954" y="79811"/>
                    </a:cubicBezTo>
                    <a:cubicBezTo>
                      <a:pt x="35981" y="79811"/>
                      <a:pt x="36009" y="79810"/>
                      <a:pt x="36036" y="79810"/>
                    </a:cubicBezTo>
                    <a:cubicBezTo>
                      <a:pt x="36060" y="79810"/>
                      <a:pt x="36083" y="79810"/>
                      <a:pt x="36107" y="79810"/>
                    </a:cubicBezTo>
                    <a:cubicBezTo>
                      <a:pt x="37681" y="79810"/>
                      <a:pt x="39171" y="79144"/>
                      <a:pt x="40189" y="77967"/>
                    </a:cubicBezTo>
                    <a:cubicBezTo>
                      <a:pt x="41141" y="76812"/>
                      <a:pt x="41546" y="75313"/>
                      <a:pt x="41262" y="73834"/>
                    </a:cubicBezTo>
                    <a:cubicBezTo>
                      <a:pt x="41222" y="73531"/>
                      <a:pt x="41161" y="73227"/>
                      <a:pt x="41120" y="72923"/>
                    </a:cubicBezTo>
                    <a:lnTo>
                      <a:pt x="51471" y="56718"/>
                    </a:lnTo>
                    <a:cubicBezTo>
                      <a:pt x="60647" y="58440"/>
                      <a:pt x="69803" y="60344"/>
                      <a:pt x="78696" y="62369"/>
                    </a:cubicBezTo>
                    <a:cubicBezTo>
                      <a:pt x="79080" y="62450"/>
                      <a:pt x="79486" y="62491"/>
                      <a:pt x="79870" y="62491"/>
                    </a:cubicBezTo>
                    <a:cubicBezTo>
                      <a:pt x="82018" y="62491"/>
                      <a:pt x="83901" y="61134"/>
                      <a:pt x="84691" y="59007"/>
                    </a:cubicBezTo>
                    <a:cubicBezTo>
                      <a:pt x="85502" y="56799"/>
                      <a:pt x="84914" y="54429"/>
                      <a:pt x="83192" y="52971"/>
                    </a:cubicBezTo>
                    <a:cubicBezTo>
                      <a:pt x="76852" y="47603"/>
                      <a:pt x="70573" y="42032"/>
                      <a:pt x="64455" y="36381"/>
                    </a:cubicBezTo>
                    <a:lnTo>
                      <a:pt x="76245" y="17887"/>
                    </a:lnTo>
                    <a:cubicBezTo>
                      <a:pt x="77419" y="16064"/>
                      <a:pt x="77521" y="13937"/>
                      <a:pt x="76548" y="12154"/>
                    </a:cubicBezTo>
                    <a:cubicBezTo>
                      <a:pt x="75637" y="10453"/>
                      <a:pt x="73854" y="9400"/>
                      <a:pt x="71910" y="9400"/>
                    </a:cubicBezTo>
                    <a:cubicBezTo>
                      <a:pt x="70917" y="9400"/>
                      <a:pt x="69945" y="9663"/>
                      <a:pt x="69074" y="10149"/>
                    </a:cubicBezTo>
                    <a:cubicBezTo>
                      <a:pt x="62187" y="13896"/>
                      <a:pt x="55442" y="17543"/>
                      <a:pt x="48514" y="21047"/>
                    </a:cubicBezTo>
                    <a:cubicBezTo>
                      <a:pt x="42235" y="14747"/>
                      <a:pt x="36077" y="8306"/>
                      <a:pt x="30202" y="1884"/>
                    </a:cubicBezTo>
                    <a:cubicBezTo>
                      <a:pt x="29088" y="669"/>
                      <a:pt x="27529" y="1"/>
                      <a:pt x="25908" y="1"/>
                    </a:cubicBezTo>
                    <a:cubicBezTo>
                      <a:pt x="25885" y="0"/>
                      <a:pt x="25861" y="0"/>
                      <a:pt x="258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5"/>
              <p:cNvSpPr/>
              <p:nvPr/>
            </p:nvSpPr>
            <p:spPr>
              <a:xfrm>
                <a:off x="1767424" y="617849"/>
                <a:ext cx="280320" cy="256293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74721" extrusionOk="0">
                    <a:moveTo>
                      <a:pt x="28217" y="11079"/>
                    </a:moveTo>
                    <a:cubicBezTo>
                      <a:pt x="32390" y="15535"/>
                      <a:pt x="36644" y="19911"/>
                      <a:pt x="40938" y="24225"/>
                    </a:cubicBezTo>
                    <a:cubicBezTo>
                      <a:pt x="37535" y="25886"/>
                      <a:pt x="34071" y="27466"/>
                      <a:pt x="30587" y="28986"/>
                    </a:cubicBezTo>
                    <a:cubicBezTo>
                      <a:pt x="29777" y="23030"/>
                      <a:pt x="28967" y="17055"/>
                      <a:pt x="28217" y="11079"/>
                    </a:cubicBezTo>
                    <a:close/>
                    <a:moveTo>
                      <a:pt x="61984" y="19789"/>
                    </a:moveTo>
                    <a:lnTo>
                      <a:pt x="55299" y="30282"/>
                    </a:lnTo>
                    <a:cubicBezTo>
                      <a:pt x="53720" y="28783"/>
                      <a:pt x="52140" y="27284"/>
                      <a:pt x="50580" y="25765"/>
                    </a:cubicBezTo>
                    <a:cubicBezTo>
                      <a:pt x="54388" y="23820"/>
                      <a:pt x="58196" y="21835"/>
                      <a:pt x="61984" y="19789"/>
                    </a:cubicBezTo>
                    <a:close/>
                    <a:moveTo>
                      <a:pt x="25989" y="37088"/>
                    </a:moveTo>
                    <a:cubicBezTo>
                      <a:pt x="26232" y="38688"/>
                      <a:pt x="26455" y="40288"/>
                      <a:pt x="26698" y="41909"/>
                    </a:cubicBezTo>
                    <a:cubicBezTo>
                      <a:pt x="23457" y="41403"/>
                      <a:pt x="20236" y="40916"/>
                      <a:pt x="16995" y="40471"/>
                    </a:cubicBezTo>
                    <a:cubicBezTo>
                      <a:pt x="20034" y="39417"/>
                      <a:pt x="23031" y="38283"/>
                      <a:pt x="25989" y="37088"/>
                    </a:cubicBezTo>
                    <a:close/>
                    <a:moveTo>
                      <a:pt x="45212" y="28439"/>
                    </a:moveTo>
                    <a:cubicBezTo>
                      <a:pt x="47521" y="30707"/>
                      <a:pt x="49830" y="32935"/>
                      <a:pt x="52180" y="35164"/>
                    </a:cubicBezTo>
                    <a:lnTo>
                      <a:pt x="45840" y="45089"/>
                    </a:lnTo>
                    <a:cubicBezTo>
                      <a:pt x="41424" y="44299"/>
                      <a:pt x="37008" y="43529"/>
                      <a:pt x="32572" y="42820"/>
                    </a:cubicBezTo>
                    <a:cubicBezTo>
                      <a:pt x="32187" y="40147"/>
                      <a:pt x="31802" y="37493"/>
                      <a:pt x="31418" y="34840"/>
                    </a:cubicBezTo>
                    <a:cubicBezTo>
                      <a:pt x="36076" y="32834"/>
                      <a:pt x="40654" y="30687"/>
                      <a:pt x="45212" y="28439"/>
                    </a:cubicBezTo>
                    <a:close/>
                    <a:moveTo>
                      <a:pt x="56353" y="39093"/>
                    </a:moveTo>
                    <a:cubicBezTo>
                      <a:pt x="60100" y="42577"/>
                      <a:pt x="63888" y="46001"/>
                      <a:pt x="67717" y="49383"/>
                    </a:cubicBezTo>
                    <a:cubicBezTo>
                      <a:pt x="62430" y="48249"/>
                      <a:pt x="57123" y="47196"/>
                      <a:pt x="51836" y="46203"/>
                    </a:cubicBezTo>
                    <a:cubicBezTo>
                      <a:pt x="53335" y="43833"/>
                      <a:pt x="54854" y="41463"/>
                      <a:pt x="56353" y="39093"/>
                    </a:cubicBezTo>
                    <a:close/>
                    <a:moveTo>
                      <a:pt x="33443" y="48735"/>
                    </a:moveTo>
                    <a:lnTo>
                      <a:pt x="33443" y="48735"/>
                    </a:lnTo>
                    <a:cubicBezTo>
                      <a:pt x="36482" y="49242"/>
                      <a:pt x="39520" y="49748"/>
                      <a:pt x="42538" y="50275"/>
                    </a:cubicBezTo>
                    <a:lnTo>
                      <a:pt x="35408" y="61436"/>
                    </a:lnTo>
                    <a:cubicBezTo>
                      <a:pt x="34719" y="57202"/>
                      <a:pt x="34071" y="52969"/>
                      <a:pt x="33443" y="48735"/>
                    </a:cubicBezTo>
                    <a:close/>
                    <a:moveTo>
                      <a:pt x="24173" y="0"/>
                    </a:moveTo>
                    <a:cubicBezTo>
                      <a:pt x="22651" y="0"/>
                      <a:pt x="21227" y="1041"/>
                      <a:pt x="21472" y="2997"/>
                    </a:cubicBezTo>
                    <a:cubicBezTo>
                      <a:pt x="22626" y="12436"/>
                      <a:pt x="23862" y="21876"/>
                      <a:pt x="25179" y="31295"/>
                    </a:cubicBezTo>
                    <a:cubicBezTo>
                      <a:pt x="17886" y="34313"/>
                      <a:pt x="10392" y="36845"/>
                      <a:pt x="2775" y="38911"/>
                    </a:cubicBezTo>
                    <a:cubicBezTo>
                      <a:pt x="0" y="39640"/>
                      <a:pt x="628" y="44056"/>
                      <a:pt x="3322" y="44380"/>
                    </a:cubicBezTo>
                    <a:cubicBezTo>
                      <a:pt x="11425" y="45373"/>
                      <a:pt x="19507" y="46507"/>
                      <a:pt x="27549" y="47783"/>
                    </a:cubicBezTo>
                    <a:cubicBezTo>
                      <a:pt x="28784" y="55967"/>
                      <a:pt x="30060" y="64130"/>
                      <a:pt x="31397" y="72293"/>
                    </a:cubicBezTo>
                    <a:cubicBezTo>
                      <a:pt x="31668" y="73946"/>
                      <a:pt x="33014" y="74720"/>
                      <a:pt x="34330" y="74720"/>
                    </a:cubicBezTo>
                    <a:cubicBezTo>
                      <a:pt x="35869" y="74720"/>
                      <a:pt x="37365" y="73660"/>
                      <a:pt x="37049" y="71706"/>
                    </a:cubicBezTo>
                    <a:cubicBezTo>
                      <a:pt x="36947" y="71078"/>
                      <a:pt x="36846" y="70450"/>
                      <a:pt x="36745" y="69822"/>
                    </a:cubicBezTo>
                    <a:cubicBezTo>
                      <a:pt x="40675" y="63684"/>
                      <a:pt x="44604" y="57526"/>
                      <a:pt x="48534" y="51369"/>
                    </a:cubicBezTo>
                    <a:cubicBezTo>
                      <a:pt x="58237" y="53171"/>
                      <a:pt x="67899" y="55156"/>
                      <a:pt x="77541" y="57344"/>
                    </a:cubicBezTo>
                    <a:cubicBezTo>
                      <a:pt x="77749" y="57390"/>
                      <a:pt x="77950" y="57412"/>
                      <a:pt x="78143" y="57412"/>
                    </a:cubicBezTo>
                    <a:cubicBezTo>
                      <a:pt x="80578" y="57412"/>
                      <a:pt x="81725" y="53955"/>
                      <a:pt x="79830" y="52341"/>
                    </a:cubicBezTo>
                    <a:cubicBezTo>
                      <a:pt x="72902" y="46467"/>
                      <a:pt x="66116" y="40430"/>
                      <a:pt x="59452" y="34232"/>
                    </a:cubicBezTo>
                    <a:cubicBezTo>
                      <a:pt x="63767" y="27487"/>
                      <a:pt x="68081" y="20741"/>
                      <a:pt x="72396" y="13976"/>
                    </a:cubicBezTo>
                    <a:cubicBezTo>
                      <a:pt x="73815" y="11740"/>
                      <a:pt x="72343" y="9400"/>
                      <a:pt x="70192" y="9400"/>
                    </a:cubicBezTo>
                    <a:cubicBezTo>
                      <a:pt x="69673" y="9400"/>
                      <a:pt x="69114" y="9536"/>
                      <a:pt x="68547" y="9843"/>
                    </a:cubicBezTo>
                    <a:cubicBezTo>
                      <a:pt x="61194" y="13834"/>
                      <a:pt x="53801" y="17824"/>
                      <a:pt x="46306" y="21592"/>
                    </a:cubicBezTo>
                    <a:cubicBezTo>
                      <a:pt x="39560" y="14907"/>
                      <a:pt x="32997" y="8061"/>
                      <a:pt x="26597" y="1052"/>
                    </a:cubicBezTo>
                    <a:cubicBezTo>
                      <a:pt x="25954" y="343"/>
                      <a:pt x="25047" y="0"/>
                      <a:pt x="24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55"/>
            <p:cNvGrpSpPr/>
            <p:nvPr/>
          </p:nvGrpSpPr>
          <p:grpSpPr>
            <a:xfrm rot="1461800">
              <a:off x="8595112" y="3921532"/>
              <a:ext cx="293256" cy="273737"/>
              <a:chOff x="1761517" y="609089"/>
              <a:chExt cx="293272" cy="273752"/>
            </a:xfrm>
          </p:grpSpPr>
          <p:sp>
            <p:nvSpPr>
              <p:cNvPr id="1286" name="Google Shape;1286;p55"/>
              <p:cNvSpPr/>
              <p:nvPr/>
            </p:nvSpPr>
            <p:spPr>
              <a:xfrm>
                <a:off x="1761517" y="609089"/>
                <a:ext cx="293272" cy="273752"/>
              </a:xfrm>
              <a:custGeom>
                <a:avLst/>
                <a:gdLst/>
                <a:ahLst/>
                <a:cxnLst/>
                <a:rect l="l" t="t" r="r" b="b"/>
                <a:pathLst>
                  <a:path w="85502" h="79811" extrusionOk="0">
                    <a:moveTo>
                      <a:pt x="33443" y="20986"/>
                    </a:moveTo>
                    <a:lnTo>
                      <a:pt x="33443" y="20986"/>
                    </a:lnTo>
                    <a:cubicBezTo>
                      <a:pt x="35064" y="22688"/>
                      <a:pt x="36705" y="24369"/>
                      <a:pt x="38366" y="26030"/>
                    </a:cubicBezTo>
                    <a:cubicBezTo>
                      <a:pt x="37029" y="26658"/>
                      <a:pt x="35692" y="27265"/>
                      <a:pt x="34375" y="27873"/>
                    </a:cubicBezTo>
                    <a:cubicBezTo>
                      <a:pt x="34051" y="25564"/>
                      <a:pt x="33747" y="23275"/>
                      <a:pt x="33443" y="20986"/>
                    </a:cubicBezTo>
                    <a:close/>
                    <a:moveTo>
                      <a:pt x="46448" y="34051"/>
                    </a:moveTo>
                    <a:cubicBezTo>
                      <a:pt x="47825" y="35408"/>
                      <a:pt x="49223" y="36766"/>
                      <a:pt x="50641" y="38103"/>
                    </a:cubicBezTo>
                    <a:lnTo>
                      <a:pt x="46326" y="44848"/>
                    </a:lnTo>
                    <a:cubicBezTo>
                      <a:pt x="42802" y="44220"/>
                      <a:pt x="39561" y="43673"/>
                      <a:pt x="36522" y="43167"/>
                    </a:cubicBezTo>
                    <a:cubicBezTo>
                      <a:pt x="36320" y="41749"/>
                      <a:pt x="36117" y="40331"/>
                      <a:pt x="35915" y="38933"/>
                    </a:cubicBezTo>
                    <a:cubicBezTo>
                      <a:pt x="39277" y="37454"/>
                      <a:pt x="42761" y="35854"/>
                      <a:pt x="46448" y="34051"/>
                    </a:cubicBezTo>
                    <a:close/>
                    <a:moveTo>
                      <a:pt x="58581" y="45557"/>
                    </a:moveTo>
                    <a:cubicBezTo>
                      <a:pt x="59310" y="46225"/>
                      <a:pt x="60040" y="46894"/>
                      <a:pt x="60789" y="47562"/>
                    </a:cubicBezTo>
                    <a:lnTo>
                      <a:pt x="57690" y="46954"/>
                    </a:lnTo>
                    <a:lnTo>
                      <a:pt x="58581" y="45557"/>
                    </a:lnTo>
                    <a:close/>
                    <a:moveTo>
                      <a:pt x="38204" y="54348"/>
                    </a:moveTo>
                    <a:cubicBezTo>
                      <a:pt x="38831" y="54449"/>
                      <a:pt x="39439" y="54571"/>
                      <a:pt x="40067" y="54672"/>
                    </a:cubicBezTo>
                    <a:lnTo>
                      <a:pt x="38588" y="56981"/>
                    </a:lnTo>
                    <a:cubicBezTo>
                      <a:pt x="38467" y="56110"/>
                      <a:pt x="38325" y="55239"/>
                      <a:pt x="38204" y="54348"/>
                    </a:cubicBezTo>
                    <a:close/>
                    <a:moveTo>
                      <a:pt x="25838" y="0"/>
                    </a:moveTo>
                    <a:cubicBezTo>
                      <a:pt x="24324" y="0"/>
                      <a:pt x="22874" y="646"/>
                      <a:pt x="21857" y="1763"/>
                    </a:cubicBezTo>
                    <a:cubicBezTo>
                      <a:pt x="20885" y="2877"/>
                      <a:pt x="20459" y="4376"/>
                      <a:pt x="20662" y="5855"/>
                    </a:cubicBezTo>
                    <a:cubicBezTo>
                      <a:pt x="21735" y="14484"/>
                      <a:pt x="22890" y="23336"/>
                      <a:pt x="24126" y="32228"/>
                    </a:cubicBezTo>
                    <a:cubicBezTo>
                      <a:pt x="17502" y="34902"/>
                      <a:pt x="10736" y="37171"/>
                      <a:pt x="3849" y="39014"/>
                    </a:cubicBezTo>
                    <a:cubicBezTo>
                      <a:pt x="1479" y="39642"/>
                      <a:pt x="0" y="41789"/>
                      <a:pt x="163" y="44341"/>
                    </a:cubicBezTo>
                    <a:cubicBezTo>
                      <a:pt x="365" y="47035"/>
                      <a:pt x="2229" y="49122"/>
                      <a:pt x="4720" y="49426"/>
                    </a:cubicBezTo>
                    <a:cubicBezTo>
                      <a:pt x="11911" y="50317"/>
                      <a:pt x="19406" y="51370"/>
                      <a:pt x="27042" y="52545"/>
                    </a:cubicBezTo>
                    <a:cubicBezTo>
                      <a:pt x="28197" y="60222"/>
                      <a:pt x="29412" y="67859"/>
                      <a:pt x="30608" y="75252"/>
                    </a:cubicBezTo>
                    <a:cubicBezTo>
                      <a:pt x="31029" y="77879"/>
                      <a:pt x="33295" y="79811"/>
                      <a:pt x="35954" y="79811"/>
                    </a:cubicBezTo>
                    <a:cubicBezTo>
                      <a:pt x="35981" y="79811"/>
                      <a:pt x="36009" y="79810"/>
                      <a:pt x="36036" y="79810"/>
                    </a:cubicBezTo>
                    <a:cubicBezTo>
                      <a:pt x="36060" y="79810"/>
                      <a:pt x="36083" y="79810"/>
                      <a:pt x="36107" y="79810"/>
                    </a:cubicBezTo>
                    <a:cubicBezTo>
                      <a:pt x="37681" y="79810"/>
                      <a:pt x="39171" y="79144"/>
                      <a:pt x="40189" y="77967"/>
                    </a:cubicBezTo>
                    <a:cubicBezTo>
                      <a:pt x="41141" y="76812"/>
                      <a:pt x="41546" y="75313"/>
                      <a:pt x="41262" y="73834"/>
                    </a:cubicBezTo>
                    <a:cubicBezTo>
                      <a:pt x="41222" y="73531"/>
                      <a:pt x="41161" y="73227"/>
                      <a:pt x="41120" y="72923"/>
                    </a:cubicBezTo>
                    <a:lnTo>
                      <a:pt x="51471" y="56718"/>
                    </a:lnTo>
                    <a:cubicBezTo>
                      <a:pt x="60647" y="58440"/>
                      <a:pt x="69803" y="60344"/>
                      <a:pt x="78696" y="62369"/>
                    </a:cubicBezTo>
                    <a:cubicBezTo>
                      <a:pt x="79080" y="62450"/>
                      <a:pt x="79486" y="62491"/>
                      <a:pt x="79870" y="62491"/>
                    </a:cubicBezTo>
                    <a:cubicBezTo>
                      <a:pt x="82018" y="62491"/>
                      <a:pt x="83901" y="61134"/>
                      <a:pt x="84691" y="59007"/>
                    </a:cubicBezTo>
                    <a:cubicBezTo>
                      <a:pt x="85502" y="56799"/>
                      <a:pt x="84914" y="54429"/>
                      <a:pt x="83192" y="52971"/>
                    </a:cubicBezTo>
                    <a:cubicBezTo>
                      <a:pt x="76852" y="47603"/>
                      <a:pt x="70573" y="42032"/>
                      <a:pt x="64455" y="36381"/>
                    </a:cubicBezTo>
                    <a:lnTo>
                      <a:pt x="76245" y="17887"/>
                    </a:lnTo>
                    <a:cubicBezTo>
                      <a:pt x="77419" y="16064"/>
                      <a:pt x="77521" y="13937"/>
                      <a:pt x="76548" y="12154"/>
                    </a:cubicBezTo>
                    <a:cubicBezTo>
                      <a:pt x="75637" y="10453"/>
                      <a:pt x="73854" y="9400"/>
                      <a:pt x="71910" y="9400"/>
                    </a:cubicBezTo>
                    <a:cubicBezTo>
                      <a:pt x="70917" y="9400"/>
                      <a:pt x="69945" y="9663"/>
                      <a:pt x="69074" y="10149"/>
                    </a:cubicBezTo>
                    <a:cubicBezTo>
                      <a:pt x="62187" y="13896"/>
                      <a:pt x="55442" y="17543"/>
                      <a:pt x="48514" y="21047"/>
                    </a:cubicBezTo>
                    <a:cubicBezTo>
                      <a:pt x="42235" y="14747"/>
                      <a:pt x="36077" y="8306"/>
                      <a:pt x="30202" y="1884"/>
                    </a:cubicBezTo>
                    <a:cubicBezTo>
                      <a:pt x="29088" y="669"/>
                      <a:pt x="27529" y="1"/>
                      <a:pt x="25908" y="1"/>
                    </a:cubicBezTo>
                    <a:cubicBezTo>
                      <a:pt x="25885" y="0"/>
                      <a:pt x="25861" y="0"/>
                      <a:pt x="258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5"/>
              <p:cNvSpPr/>
              <p:nvPr/>
            </p:nvSpPr>
            <p:spPr>
              <a:xfrm>
                <a:off x="1767424" y="617849"/>
                <a:ext cx="280320" cy="256293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74721" extrusionOk="0">
                    <a:moveTo>
                      <a:pt x="28217" y="11079"/>
                    </a:moveTo>
                    <a:cubicBezTo>
                      <a:pt x="32390" y="15535"/>
                      <a:pt x="36644" y="19911"/>
                      <a:pt x="40938" y="24225"/>
                    </a:cubicBezTo>
                    <a:cubicBezTo>
                      <a:pt x="37535" y="25886"/>
                      <a:pt x="34071" y="27466"/>
                      <a:pt x="30587" y="28986"/>
                    </a:cubicBezTo>
                    <a:cubicBezTo>
                      <a:pt x="29777" y="23030"/>
                      <a:pt x="28967" y="17055"/>
                      <a:pt x="28217" y="11079"/>
                    </a:cubicBezTo>
                    <a:close/>
                    <a:moveTo>
                      <a:pt x="61984" y="19789"/>
                    </a:moveTo>
                    <a:lnTo>
                      <a:pt x="55299" y="30282"/>
                    </a:lnTo>
                    <a:cubicBezTo>
                      <a:pt x="53720" y="28783"/>
                      <a:pt x="52140" y="27284"/>
                      <a:pt x="50580" y="25765"/>
                    </a:cubicBezTo>
                    <a:cubicBezTo>
                      <a:pt x="54388" y="23820"/>
                      <a:pt x="58196" y="21835"/>
                      <a:pt x="61984" y="19789"/>
                    </a:cubicBezTo>
                    <a:close/>
                    <a:moveTo>
                      <a:pt x="25989" y="37088"/>
                    </a:moveTo>
                    <a:cubicBezTo>
                      <a:pt x="26232" y="38688"/>
                      <a:pt x="26455" y="40288"/>
                      <a:pt x="26698" y="41909"/>
                    </a:cubicBezTo>
                    <a:cubicBezTo>
                      <a:pt x="23457" y="41403"/>
                      <a:pt x="20236" y="40916"/>
                      <a:pt x="16995" y="40471"/>
                    </a:cubicBezTo>
                    <a:cubicBezTo>
                      <a:pt x="20034" y="39417"/>
                      <a:pt x="23031" y="38283"/>
                      <a:pt x="25989" y="37088"/>
                    </a:cubicBezTo>
                    <a:close/>
                    <a:moveTo>
                      <a:pt x="45212" y="28439"/>
                    </a:moveTo>
                    <a:cubicBezTo>
                      <a:pt x="47521" y="30707"/>
                      <a:pt x="49830" y="32935"/>
                      <a:pt x="52180" y="35164"/>
                    </a:cubicBezTo>
                    <a:lnTo>
                      <a:pt x="45840" y="45089"/>
                    </a:lnTo>
                    <a:cubicBezTo>
                      <a:pt x="41424" y="44299"/>
                      <a:pt x="37008" y="43529"/>
                      <a:pt x="32572" y="42820"/>
                    </a:cubicBezTo>
                    <a:cubicBezTo>
                      <a:pt x="32187" y="40147"/>
                      <a:pt x="31802" y="37493"/>
                      <a:pt x="31418" y="34840"/>
                    </a:cubicBezTo>
                    <a:cubicBezTo>
                      <a:pt x="36076" y="32834"/>
                      <a:pt x="40654" y="30687"/>
                      <a:pt x="45212" y="28439"/>
                    </a:cubicBezTo>
                    <a:close/>
                    <a:moveTo>
                      <a:pt x="56353" y="39093"/>
                    </a:moveTo>
                    <a:cubicBezTo>
                      <a:pt x="60100" y="42577"/>
                      <a:pt x="63888" y="46001"/>
                      <a:pt x="67717" y="49383"/>
                    </a:cubicBezTo>
                    <a:cubicBezTo>
                      <a:pt x="62430" y="48249"/>
                      <a:pt x="57123" y="47196"/>
                      <a:pt x="51836" y="46203"/>
                    </a:cubicBezTo>
                    <a:cubicBezTo>
                      <a:pt x="53335" y="43833"/>
                      <a:pt x="54854" y="41463"/>
                      <a:pt x="56353" y="39093"/>
                    </a:cubicBezTo>
                    <a:close/>
                    <a:moveTo>
                      <a:pt x="33443" y="48735"/>
                    </a:moveTo>
                    <a:lnTo>
                      <a:pt x="33443" y="48735"/>
                    </a:lnTo>
                    <a:cubicBezTo>
                      <a:pt x="36482" y="49242"/>
                      <a:pt x="39520" y="49748"/>
                      <a:pt x="42538" y="50275"/>
                    </a:cubicBezTo>
                    <a:lnTo>
                      <a:pt x="35408" y="61436"/>
                    </a:lnTo>
                    <a:cubicBezTo>
                      <a:pt x="34719" y="57202"/>
                      <a:pt x="34071" y="52969"/>
                      <a:pt x="33443" y="48735"/>
                    </a:cubicBezTo>
                    <a:close/>
                    <a:moveTo>
                      <a:pt x="24173" y="0"/>
                    </a:moveTo>
                    <a:cubicBezTo>
                      <a:pt x="22651" y="0"/>
                      <a:pt x="21227" y="1041"/>
                      <a:pt x="21472" y="2997"/>
                    </a:cubicBezTo>
                    <a:cubicBezTo>
                      <a:pt x="22626" y="12436"/>
                      <a:pt x="23862" y="21876"/>
                      <a:pt x="25179" y="31295"/>
                    </a:cubicBezTo>
                    <a:cubicBezTo>
                      <a:pt x="17886" y="34313"/>
                      <a:pt x="10392" y="36845"/>
                      <a:pt x="2775" y="38911"/>
                    </a:cubicBezTo>
                    <a:cubicBezTo>
                      <a:pt x="0" y="39640"/>
                      <a:pt x="628" y="44056"/>
                      <a:pt x="3322" y="44380"/>
                    </a:cubicBezTo>
                    <a:cubicBezTo>
                      <a:pt x="11425" y="45373"/>
                      <a:pt x="19507" y="46507"/>
                      <a:pt x="27549" y="47783"/>
                    </a:cubicBezTo>
                    <a:cubicBezTo>
                      <a:pt x="28784" y="55967"/>
                      <a:pt x="30060" y="64130"/>
                      <a:pt x="31397" y="72293"/>
                    </a:cubicBezTo>
                    <a:cubicBezTo>
                      <a:pt x="31668" y="73946"/>
                      <a:pt x="33014" y="74720"/>
                      <a:pt x="34330" y="74720"/>
                    </a:cubicBezTo>
                    <a:cubicBezTo>
                      <a:pt x="35869" y="74720"/>
                      <a:pt x="37365" y="73660"/>
                      <a:pt x="37049" y="71706"/>
                    </a:cubicBezTo>
                    <a:cubicBezTo>
                      <a:pt x="36947" y="71078"/>
                      <a:pt x="36846" y="70450"/>
                      <a:pt x="36745" y="69822"/>
                    </a:cubicBezTo>
                    <a:cubicBezTo>
                      <a:pt x="40675" y="63684"/>
                      <a:pt x="44604" y="57526"/>
                      <a:pt x="48534" y="51369"/>
                    </a:cubicBezTo>
                    <a:cubicBezTo>
                      <a:pt x="58237" y="53171"/>
                      <a:pt x="67899" y="55156"/>
                      <a:pt x="77541" y="57344"/>
                    </a:cubicBezTo>
                    <a:cubicBezTo>
                      <a:pt x="77749" y="57390"/>
                      <a:pt x="77950" y="57412"/>
                      <a:pt x="78143" y="57412"/>
                    </a:cubicBezTo>
                    <a:cubicBezTo>
                      <a:pt x="80578" y="57412"/>
                      <a:pt x="81725" y="53955"/>
                      <a:pt x="79830" y="52341"/>
                    </a:cubicBezTo>
                    <a:cubicBezTo>
                      <a:pt x="72902" y="46467"/>
                      <a:pt x="66116" y="40430"/>
                      <a:pt x="59452" y="34232"/>
                    </a:cubicBezTo>
                    <a:cubicBezTo>
                      <a:pt x="63767" y="27487"/>
                      <a:pt x="68081" y="20741"/>
                      <a:pt x="72396" y="13976"/>
                    </a:cubicBezTo>
                    <a:cubicBezTo>
                      <a:pt x="73815" y="11740"/>
                      <a:pt x="72343" y="9400"/>
                      <a:pt x="70192" y="9400"/>
                    </a:cubicBezTo>
                    <a:cubicBezTo>
                      <a:pt x="69673" y="9400"/>
                      <a:pt x="69114" y="9536"/>
                      <a:pt x="68547" y="9843"/>
                    </a:cubicBezTo>
                    <a:cubicBezTo>
                      <a:pt x="61194" y="13834"/>
                      <a:pt x="53801" y="17824"/>
                      <a:pt x="46306" y="21592"/>
                    </a:cubicBezTo>
                    <a:cubicBezTo>
                      <a:pt x="39560" y="14907"/>
                      <a:pt x="32997" y="8061"/>
                      <a:pt x="26597" y="1052"/>
                    </a:cubicBezTo>
                    <a:cubicBezTo>
                      <a:pt x="25954" y="343"/>
                      <a:pt x="25047" y="0"/>
                      <a:pt x="24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55"/>
            <p:cNvGrpSpPr/>
            <p:nvPr/>
          </p:nvGrpSpPr>
          <p:grpSpPr>
            <a:xfrm rot="411126">
              <a:off x="7289802" y="909784"/>
              <a:ext cx="293255" cy="273736"/>
              <a:chOff x="1761517" y="609089"/>
              <a:chExt cx="293272" cy="273752"/>
            </a:xfrm>
          </p:grpSpPr>
          <p:sp>
            <p:nvSpPr>
              <p:cNvPr id="1289" name="Google Shape;1289;p55"/>
              <p:cNvSpPr/>
              <p:nvPr/>
            </p:nvSpPr>
            <p:spPr>
              <a:xfrm>
                <a:off x="1761517" y="609089"/>
                <a:ext cx="293272" cy="273752"/>
              </a:xfrm>
              <a:custGeom>
                <a:avLst/>
                <a:gdLst/>
                <a:ahLst/>
                <a:cxnLst/>
                <a:rect l="l" t="t" r="r" b="b"/>
                <a:pathLst>
                  <a:path w="85502" h="79811" extrusionOk="0">
                    <a:moveTo>
                      <a:pt x="33443" y="20986"/>
                    </a:moveTo>
                    <a:lnTo>
                      <a:pt x="33443" y="20986"/>
                    </a:lnTo>
                    <a:cubicBezTo>
                      <a:pt x="35064" y="22688"/>
                      <a:pt x="36705" y="24369"/>
                      <a:pt x="38366" y="26030"/>
                    </a:cubicBezTo>
                    <a:cubicBezTo>
                      <a:pt x="37029" y="26658"/>
                      <a:pt x="35692" y="27265"/>
                      <a:pt x="34375" y="27873"/>
                    </a:cubicBezTo>
                    <a:cubicBezTo>
                      <a:pt x="34051" y="25564"/>
                      <a:pt x="33747" y="23275"/>
                      <a:pt x="33443" y="20986"/>
                    </a:cubicBezTo>
                    <a:close/>
                    <a:moveTo>
                      <a:pt x="46448" y="34051"/>
                    </a:moveTo>
                    <a:cubicBezTo>
                      <a:pt x="47825" y="35408"/>
                      <a:pt x="49223" y="36766"/>
                      <a:pt x="50641" y="38103"/>
                    </a:cubicBezTo>
                    <a:lnTo>
                      <a:pt x="46326" y="44848"/>
                    </a:lnTo>
                    <a:cubicBezTo>
                      <a:pt x="42802" y="44220"/>
                      <a:pt x="39561" y="43673"/>
                      <a:pt x="36522" y="43167"/>
                    </a:cubicBezTo>
                    <a:cubicBezTo>
                      <a:pt x="36320" y="41749"/>
                      <a:pt x="36117" y="40331"/>
                      <a:pt x="35915" y="38933"/>
                    </a:cubicBezTo>
                    <a:cubicBezTo>
                      <a:pt x="39277" y="37454"/>
                      <a:pt x="42761" y="35854"/>
                      <a:pt x="46448" y="34051"/>
                    </a:cubicBezTo>
                    <a:close/>
                    <a:moveTo>
                      <a:pt x="58581" y="45557"/>
                    </a:moveTo>
                    <a:cubicBezTo>
                      <a:pt x="59310" y="46225"/>
                      <a:pt x="60040" y="46894"/>
                      <a:pt x="60789" y="47562"/>
                    </a:cubicBezTo>
                    <a:lnTo>
                      <a:pt x="57690" y="46954"/>
                    </a:lnTo>
                    <a:lnTo>
                      <a:pt x="58581" y="45557"/>
                    </a:lnTo>
                    <a:close/>
                    <a:moveTo>
                      <a:pt x="38204" y="54348"/>
                    </a:moveTo>
                    <a:cubicBezTo>
                      <a:pt x="38831" y="54449"/>
                      <a:pt x="39439" y="54571"/>
                      <a:pt x="40067" y="54672"/>
                    </a:cubicBezTo>
                    <a:lnTo>
                      <a:pt x="38588" y="56981"/>
                    </a:lnTo>
                    <a:cubicBezTo>
                      <a:pt x="38467" y="56110"/>
                      <a:pt x="38325" y="55239"/>
                      <a:pt x="38204" y="54348"/>
                    </a:cubicBezTo>
                    <a:close/>
                    <a:moveTo>
                      <a:pt x="25838" y="0"/>
                    </a:moveTo>
                    <a:cubicBezTo>
                      <a:pt x="24324" y="0"/>
                      <a:pt x="22874" y="646"/>
                      <a:pt x="21857" y="1763"/>
                    </a:cubicBezTo>
                    <a:cubicBezTo>
                      <a:pt x="20885" y="2877"/>
                      <a:pt x="20459" y="4376"/>
                      <a:pt x="20662" y="5855"/>
                    </a:cubicBezTo>
                    <a:cubicBezTo>
                      <a:pt x="21735" y="14484"/>
                      <a:pt x="22890" y="23336"/>
                      <a:pt x="24126" y="32228"/>
                    </a:cubicBezTo>
                    <a:cubicBezTo>
                      <a:pt x="17502" y="34902"/>
                      <a:pt x="10736" y="37171"/>
                      <a:pt x="3849" y="39014"/>
                    </a:cubicBezTo>
                    <a:cubicBezTo>
                      <a:pt x="1479" y="39642"/>
                      <a:pt x="0" y="41789"/>
                      <a:pt x="163" y="44341"/>
                    </a:cubicBezTo>
                    <a:cubicBezTo>
                      <a:pt x="365" y="47035"/>
                      <a:pt x="2229" y="49122"/>
                      <a:pt x="4720" y="49426"/>
                    </a:cubicBezTo>
                    <a:cubicBezTo>
                      <a:pt x="11911" y="50317"/>
                      <a:pt x="19406" y="51370"/>
                      <a:pt x="27042" y="52545"/>
                    </a:cubicBezTo>
                    <a:cubicBezTo>
                      <a:pt x="28197" y="60222"/>
                      <a:pt x="29412" y="67859"/>
                      <a:pt x="30608" y="75252"/>
                    </a:cubicBezTo>
                    <a:cubicBezTo>
                      <a:pt x="31029" y="77879"/>
                      <a:pt x="33295" y="79811"/>
                      <a:pt x="35954" y="79811"/>
                    </a:cubicBezTo>
                    <a:cubicBezTo>
                      <a:pt x="35981" y="79811"/>
                      <a:pt x="36009" y="79810"/>
                      <a:pt x="36036" y="79810"/>
                    </a:cubicBezTo>
                    <a:cubicBezTo>
                      <a:pt x="36060" y="79810"/>
                      <a:pt x="36083" y="79810"/>
                      <a:pt x="36107" y="79810"/>
                    </a:cubicBezTo>
                    <a:cubicBezTo>
                      <a:pt x="37681" y="79810"/>
                      <a:pt x="39171" y="79144"/>
                      <a:pt x="40189" y="77967"/>
                    </a:cubicBezTo>
                    <a:cubicBezTo>
                      <a:pt x="41141" y="76812"/>
                      <a:pt x="41546" y="75313"/>
                      <a:pt x="41262" y="73834"/>
                    </a:cubicBezTo>
                    <a:cubicBezTo>
                      <a:pt x="41222" y="73531"/>
                      <a:pt x="41161" y="73227"/>
                      <a:pt x="41120" y="72923"/>
                    </a:cubicBezTo>
                    <a:lnTo>
                      <a:pt x="51471" y="56718"/>
                    </a:lnTo>
                    <a:cubicBezTo>
                      <a:pt x="60647" y="58440"/>
                      <a:pt x="69803" y="60344"/>
                      <a:pt x="78696" y="62369"/>
                    </a:cubicBezTo>
                    <a:cubicBezTo>
                      <a:pt x="79080" y="62450"/>
                      <a:pt x="79486" y="62491"/>
                      <a:pt x="79870" y="62491"/>
                    </a:cubicBezTo>
                    <a:cubicBezTo>
                      <a:pt x="82018" y="62491"/>
                      <a:pt x="83901" y="61134"/>
                      <a:pt x="84691" y="59007"/>
                    </a:cubicBezTo>
                    <a:cubicBezTo>
                      <a:pt x="85502" y="56799"/>
                      <a:pt x="84914" y="54429"/>
                      <a:pt x="83192" y="52971"/>
                    </a:cubicBezTo>
                    <a:cubicBezTo>
                      <a:pt x="76852" y="47603"/>
                      <a:pt x="70573" y="42032"/>
                      <a:pt x="64455" y="36381"/>
                    </a:cubicBezTo>
                    <a:lnTo>
                      <a:pt x="76245" y="17887"/>
                    </a:lnTo>
                    <a:cubicBezTo>
                      <a:pt x="77419" y="16064"/>
                      <a:pt x="77521" y="13937"/>
                      <a:pt x="76548" y="12154"/>
                    </a:cubicBezTo>
                    <a:cubicBezTo>
                      <a:pt x="75637" y="10453"/>
                      <a:pt x="73854" y="9400"/>
                      <a:pt x="71910" y="9400"/>
                    </a:cubicBezTo>
                    <a:cubicBezTo>
                      <a:pt x="70917" y="9400"/>
                      <a:pt x="69945" y="9663"/>
                      <a:pt x="69074" y="10149"/>
                    </a:cubicBezTo>
                    <a:cubicBezTo>
                      <a:pt x="62187" y="13896"/>
                      <a:pt x="55442" y="17543"/>
                      <a:pt x="48514" y="21047"/>
                    </a:cubicBezTo>
                    <a:cubicBezTo>
                      <a:pt x="42235" y="14747"/>
                      <a:pt x="36077" y="8306"/>
                      <a:pt x="30202" y="1884"/>
                    </a:cubicBezTo>
                    <a:cubicBezTo>
                      <a:pt x="29088" y="669"/>
                      <a:pt x="27529" y="1"/>
                      <a:pt x="25908" y="1"/>
                    </a:cubicBezTo>
                    <a:cubicBezTo>
                      <a:pt x="25885" y="0"/>
                      <a:pt x="25861" y="0"/>
                      <a:pt x="258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5"/>
              <p:cNvSpPr/>
              <p:nvPr/>
            </p:nvSpPr>
            <p:spPr>
              <a:xfrm>
                <a:off x="1767424" y="617849"/>
                <a:ext cx="280320" cy="256293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74721" extrusionOk="0">
                    <a:moveTo>
                      <a:pt x="28217" y="11079"/>
                    </a:moveTo>
                    <a:cubicBezTo>
                      <a:pt x="32390" y="15535"/>
                      <a:pt x="36644" y="19911"/>
                      <a:pt x="40938" y="24225"/>
                    </a:cubicBezTo>
                    <a:cubicBezTo>
                      <a:pt x="37535" y="25886"/>
                      <a:pt x="34071" y="27466"/>
                      <a:pt x="30587" y="28986"/>
                    </a:cubicBezTo>
                    <a:cubicBezTo>
                      <a:pt x="29777" y="23030"/>
                      <a:pt x="28967" y="17055"/>
                      <a:pt x="28217" y="11079"/>
                    </a:cubicBezTo>
                    <a:close/>
                    <a:moveTo>
                      <a:pt x="61984" y="19789"/>
                    </a:moveTo>
                    <a:lnTo>
                      <a:pt x="55299" y="30282"/>
                    </a:lnTo>
                    <a:cubicBezTo>
                      <a:pt x="53720" y="28783"/>
                      <a:pt x="52140" y="27284"/>
                      <a:pt x="50580" y="25765"/>
                    </a:cubicBezTo>
                    <a:cubicBezTo>
                      <a:pt x="54388" y="23820"/>
                      <a:pt x="58196" y="21835"/>
                      <a:pt x="61984" y="19789"/>
                    </a:cubicBezTo>
                    <a:close/>
                    <a:moveTo>
                      <a:pt x="25989" y="37088"/>
                    </a:moveTo>
                    <a:cubicBezTo>
                      <a:pt x="26232" y="38688"/>
                      <a:pt x="26455" y="40288"/>
                      <a:pt x="26698" y="41909"/>
                    </a:cubicBezTo>
                    <a:cubicBezTo>
                      <a:pt x="23457" y="41403"/>
                      <a:pt x="20236" y="40916"/>
                      <a:pt x="16995" y="40471"/>
                    </a:cubicBezTo>
                    <a:cubicBezTo>
                      <a:pt x="20034" y="39417"/>
                      <a:pt x="23031" y="38283"/>
                      <a:pt x="25989" y="37088"/>
                    </a:cubicBezTo>
                    <a:close/>
                    <a:moveTo>
                      <a:pt x="45212" y="28439"/>
                    </a:moveTo>
                    <a:cubicBezTo>
                      <a:pt x="47521" y="30707"/>
                      <a:pt x="49830" y="32935"/>
                      <a:pt x="52180" y="35164"/>
                    </a:cubicBezTo>
                    <a:lnTo>
                      <a:pt x="45840" y="45089"/>
                    </a:lnTo>
                    <a:cubicBezTo>
                      <a:pt x="41424" y="44299"/>
                      <a:pt x="37008" y="43529"/>
                      <a:pt x="32572" y="42820"/>
                    </a:cubicBezTo>
                    <a:cubicBezTo>
                      <a:pt x="32187" y="40147"/>
                      <a:pt x="31802" y="37493"/>
                      <a:pt x="31418" y="34840"/>
                    </a:cubicBezTo>
                    <a:cubicBezTo>
                      <a:pt x="36076" y="32834"/>
                      <a:pt x="40654" y="30687"/>
                      <a:pt x="45212" y="28439"/>
                    </a:cubicBezTo>
                    <a:close/>
                    <a:moveTo>
                      <a:pt x="56353" y="39093"/>
                    </a:moveTo>
                    <a:cubicBezTo>
                      <a:pt x="60100" y="42577"/>
                      <a:pt x="63888" y="46001"/>
                      <a:pt x="67717" y="49383"/>
                    </a:cubicBezTo>
                    <a:cubicBezTo>
                      <a:pt x="62430" y="48249"/>
                      <a:pt x="57123" y="47196"/>
                      <a:pt x="51836" y="46203"/>
                    </a:cubicBezTo>
                    <a:cubicBezTo>
                      <a:pt x="53335" y="43833"/>
                      <a:pt x="54854" y="41463"/>
                      <a:pt x="56353" y="39093"/>
                    </a:cubicBezTo>
                    <a:close/>
                    <a:moveTo>
                      <a:pt x="33443" y="48735"/>
                    </a:moveTo>
                    <a:lnTo>
                      <a:pt x="33443" y="48735"/>
                    </a:lnTo>
                    <a:cubicBezTo>
                      <a:pt x="36482" y="49242"/>
                      <a:pt x="39520" y="49748"/>
                      <a:pt x="42538" y="50275"/>
                    </a:cubicBezTo>
                    <a:lnTo>
                      <a:pt x="35408" y="61436"/>
                    </a:lnTo>
                    <a:cubicBezTo>
                      <a:pt x="34719" y="57202"/>
                      <a:pt x="34071" y="52969"/>
                      <a:pt x="33443" y="48735"/>
                    </a:cubicBezTo>
                    <a:close/>
                    <a:moveTo>
                      <a:pt x="24173" y="0"/>
                    </a:moveTo>
                    <a:cubicBezTo>
                      <a:pt x="22651" y="0"/>
                      <a:pt x="21227" y="1041"/>
                      <a:pt x="21472" y="2997"/>
                    </a:cubicBezTo>
                    <a:cubicBezTo>
                      <a:pt x="22626" y="12436"/>
                      <a:pt x="23862" y="21876"/>
                      <a:pt x="25179" y="31295"/>
                    </a:cubicBezTo>
                    <a:cubicBezTo>
                      <a:pt x="17886" y="34313"/>
                      <a:pt x="10392" y="36845"/>
                      <a:pt x="2775" y="38911"/>
                    </a:cubicBezTo>
                    <a:cubicBezTo>
                      <a:pt x="0" y="39640"/>
                      <a:pt x="628" y="44056"/>
                      <a:pt x="3322" y="44380"/>
                    </a:cubicBezTo>
                    <a:cubicBezTo>
                      <a:pt x="11425" y="45373"/>
                      <a:pt x="19507" y="46507"/>
                      <a:pt x="27549" y="47783"/>
                    </a:cubicBezTo>
                    <a:cubicBezTo>
                      <a:pt x="28784" y="55967"/>
                      <a:pt x="30060" y="64130"/>
                      <a:pt x="31397" y="72293"/>
                    </a:cubicBezTo>
                    <a:cubicBezTo>
                      <a:pt x="31668" y="73946"/>
                      <a:pt x="33014" y="74720"/>
                      <a:pt x="34330" y="74720"/>
                    </a:cubicBezTo>
                    <a:cubicBezTo>
                      <a:pt x="35869" y="74720"/>
                      <a:pt x="37365" y="73660"/>
                      <a:pt x="37049" y="71706"/>
                    </a:cubicBezTo>
                    <a:cubicBezTo>
                      <a:pt x="36947" y="71078"/>
                      <a:pt x="36846" y="70450"/>
                      <a:pt x="36745" y="69822"/>
                    </a:cubicBezTo>
                    <a:cubicBezTo>
                      <a:pt x="40675" y="63684"/>
                      <a:pt x="44604" y="57526"/>
                      <a:pt x="48534" y="51369"/>
                    </a:cubicBezTo>
                    <a:cubicBezTo>
                      <a:pt x="58237" y="53171"/>
                      <a:pt x="67899" y="55156"/>
                      <a:pt x="77541" y="57344"/>
                    </a:cubicBezTo>
                    <a:cubicBezTo>
                      <a:pt x="77749" y="57390"/>
                      <a:pt x="77950" y="57412"/>
                      <a:pt x="78143" y="57412"/>
                    </a:cubicBezTo>
                    <a:cubicBezTo>
                      <a:pt x="80578" y="57412"/>
                      <a:pt x="81725" y="53955"/>
                      <a:pt x="79830" y="52341"/>
                    </a:cubicBezTo>
                    <a:cubicBezTo>
                      <a:pt x="72902" y="46467"/>
                      <a:pt x="66116" y="40430"/>
                      <a:pt x="59452" y="34232"/>
                    </a:cubicBezTo>
                    <a:cubicBezTo>
                      <a:pt x="63767" y="27487"/>
                      <a:pt x="68081" y="20741"/>
                      <a:pt x="72396" y="13976"/>
                    </a:cubicBezTo>
                    <a:cubicBezTo>
                      <a:pt x="73815" y="11740"/>
                      <a:pt x="72343" y="9400"/>
                      <a:pt x="70192" y="9400"/>
                    </a:cubicBezTo>
                    <a:cubicBezTo>
                      <a:pt x="69673" y="9400"/>
                      <a:pt x="69114" y="9536"/>
                      <a:pt x="68547" y="9843"/>
                    </a:cubicBezTo>
                    <a:cubicBezTo>
                      <a:pt x="61194" y="13834"/>
                      <a:pt x="53801" y="17824"/>
                      <a:pt x="46306" y="21592"/>
                    </a:cubicBezTo>
                    <a:cubicBezTo>
                      <a:pt x="39560" y="14907"/>
                      <a:pt x="32997" y="8061"/>
                      <a:pt x="26597" y="1052"/>
                    </a:cubicBezTo>
                    <a:cubicBezTo>
                      <a:pt x="25954" y="343"/>
                      <a:pt x="25047" y="0"/>
                      <a:pt x="24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19050" dir="105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Double Wave 9">
            <a:extLst>
              <a:ext uri="{FF2B5EF4-FFF2-40B4-BE49-F238E27FC236}">
                <a16:creationId xmlns:a16="http://schemas.microsoft.com/office/drawing/2014/main" id="{5E75523E-201A-413D-B603-8A494F7046EC}"/>
              </a:ext>
            </a:extLst>
          </p:cNvPr>
          <p:cNvSpPr/>
          <p:nvPr/>
        </p:nvSpPr>
        <p:spPr>
          <a:xfrm>
            <a:off x="2154291" y="2571750"/>
            <a:ext cx="5046202" cy="1151027"/>
          </a:xfrm>
          <a:prstGeom prst="doubleWav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712CD96-A867-4ADD-81AF-9DB8C69AE5E9}"/>
              </a:ext>
            </a:extLst>
          </p:cNvPr>
          <p:cNvSpPr/>
          <p:nvPr/>
        </p:nvSpPr>
        <p:spPr>
          <a:xfrm>
            <a:off x="1621463" y="833360"/>
            <a:ext cx="5688419" cy="3661587"/>
          </a:xfrm>
          <a:prstGeom prst="rect">
            <a:avLst/>
          </a:prstGeom>
          <a:solidFill>
            <a:srgbClr val="EAE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hlinkClick r:id="rId2" action="ppaction://hlinksldjump"/>
            <a:extLst>
              <a:ext uri="{FF2B5EF4-FFF2-40B4-BE49-F238E27FC236}">
                <a16:creationId xmlns:a16="http://schemas.microsoft.com/office/drawing/2014/main" id="{5CDC1400-8AEB-4FF7-B991-FDA1DF6D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59" y="1049963"/>
            <a:ext cx="1722476" cy="1520457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5DA03D77-5427-4C48-AD25-F9730AB3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771" y="1051293"/>
            <a:ext cx="1520457" cy="1520457"/>
          </a:xfrm>
          <a:prstGeom prst="rect">
            <a:avLst/>
          </a:prstGeom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id="{D2AEBFB2-B180-4C40-81FC-A8432AE87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7965" y="1059269"/>
            <a:ext cx="1622130" cy="1524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  <a:extLst>
              <a:ext uri="{FF2B5EF4-FFF2-40B4-BE49-F238E27FC236}">
                <a16:creationId xmlns:a16="http://schemas.microsoft.com/office/drawing/2014/main" id="{DA6E182B-D76C-4268-80F2-1EB4D1149B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2959" y="2739243"/>
            <a:ext cx="1722475" cy="1570897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  <a:extLst>
              <a:ext uri="{FF2B5EF4-FFF2-40B4-BE49-F238E27FC236}">
                <a16:creationId xmlns:a16="http://schemas.microsoft.com/office/drawing/2014/main" id="{AD4B2DCA-564C-476E-A35B-B4979F2F23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8968" y="2753833"/>
            <a:ext cx="2075077" cy="15563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5552F0-1324-41D2-9EF8-A4521CFAA4C5}"/>
              </a:ext>
            </a:extLst>
          </p:cNvPr>
          <p:cNvSpPr txBox="1"/>
          <p:nvPr/>
        </p:nvSpPr>
        <p:spPr>
          <a:xfrm>
            <a:off x="1491214" y="142154"/>
            <a:ext cx="616156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2"/>
                </a:solidFill>
              </a:rPr>
              <a:t>Chọn</a:t>
            </a:r>
            <a:r>
              <a:rPr lang="en-US" sz="2000" b="1" dirty="0">
                <a:solidFill>
                  <a:schemeClr val="bg2"/>
                </a:solidFill>
              </a:rPr>
              <a:t> 1 </a:t>
            </a:r>
            <a:r>
              <a:rPr lang="en-US" sz="2000" b="1" dirty="0" err="1">
                <a:solidFill>
                  <a:schemeClr val="bg2"/>
                </a:solidFill>
              </a:rPr>
              <a:t>hình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bất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kì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và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nêu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tên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bài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học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tương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ứng</a:t>
            </a:r>
            <a:endParaRPr lang="en-US" sz="2000" b="1" dirty="0">
              <a:solidFill>
                <a:schemeClr val="bg2"/>
              </a:solidFill>
            </a:endParaRPr>
          </a:p>
        </p:txBody>
      </p:sp>
      <p:pic>
        <p:nvPicPr>
          <p:cNvPr id="1028" name="Picture 4" descr="Line in Design &amp;amp; Animation — Red Cat Academy">
            <a:extLst>
              <a:ext uri="{FF2B5EF4-FFF2-40B4-BE49-F238E27FC236}">
                <a16:creationId xmlns:a16="http://schemas.microsoft.com/office/drawing/2014/main" id="{1B95C4F7-E379-4C46-9EA7-6DD00D4A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8444" y="1706958"/>
            <a:ext cx="2938671" cy="8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7" name="Google Shape;1297;p56"/>
          <p:cNvCxnSpPr/>
          <p:nvPr/>
        </p:nvCxnSpPr>
        <p:spPr>
          <a:xfrm>
            <a:off x="2823563" y="944667"/>
            <a:ext cx="39183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300" name="Google Shape;1300;p56"/>
          <p:cNvSpPr txBox="1">
            <a:spLocks noGrp="1"/>
          </p:cNvSpPr>
          <p:nvPr>
            <p:ph type="subTitle" idx="4"/>
          </p:nvPr>
        </p:nvSpPr>
        <p:spPr>
          <a:xfrm>
            <a:off x="1522357" y="262690"/>
            <a:ext cx="6520711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  <a:latin typeface="Arial Narrow" panose="020B0606020202030204" pitchFamily="34" charset="0"/>
              </a:rPr>
              <a:t>Bài 1: Em giữ sạch đôi tay</a:t>
            </a:r>
            <a:endParaRPr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“Hành trình 10 triệu bàn tay sạch” hưởng ứng Phong trào Vệ sinh yêu nước  nâng cao sức khỏe nhân dân năm 2016">
            <a:extLst>
              <a:ext uri="{FF2B5EF4-FFF2-40B4-BE49-F238E27FC236}">
                <a16:creationId xmlns:a16="http://schemas.microsoft.com/office/drawing/2014/main" id="{56CDBA0E-CF8C-42E5-8877-9ED4C1E34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34" y="1648835"/>
            <a:ext cx="5860769" cy="30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8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3" name="Google Shape;1383;p57"/>
          <p:cNvCxnSpPr/>
          <p:nvPr/>
        </p:nvCxnSpPr>
        <p:spPr>
          <a:xfrm>
            <a:off x="2490381" y="978329"/>
            <a:ext cx="49275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388" name="Google Shape;1388;p57"/>
          <p:cNvGrpSpPr/>
          <p:nvPr/>
        </p:nvGrpSpPr>
        <p:grpSpPr>
          <a:xfrm>
            <a:off x="627907" y="755085"/>
            <a:ext cx="1688397" cy="1456889"/>
            <a:chOff x="4016864" y="1648609"/>
            <a:chExt cx="817507" cy="705413"/>
          </a:xfrm>
        </p:grpSpPr>
        <p:sp>
          <p:nvSpPr>
            <p:cNvPr id="1389" name="Google Shape;1389;p57"/>
            <p:cNvSpPr/>
            <p:nvPr/>
          </p:nvSpPr>
          <p:spPr>
            <a:xfrm>
              <a:off x="4016864" y="1648609"/>
              <a:ext cx="817507" cy="705413"/>
            </a:xfrm>
            <a:custGeom>
              <a:avLst/>
              <a:gdLst/>
              <a:ahLst/>
              <a:cxnLst/>
              <a:rect l="l" t="t" r="r" b="b"/>
              <a:pathLst>
                <a:path w="27378" h="23624" extrusionOk="0">
                  <a:moveTo>
                    <a:pt x="13891" y="0"/>
                  </a:moveTo>
                  <a:cubicBezTo>
                    <a:pt x="13688" y="0"/>
                    <a:pt x="13486" y="47"/>
                    <a:pt x="13302" y="139"/>
                  </a:cubicBezTo>
                  <a:cubicBezTo>
                    <a:pt x="13171" y="89"/>
                    <a:pt x="13028" y="61"/>
                    <a:pt x="12875" y="61"/>
                  </a:cubicBezTo>
                  <a:cubicBezTo>
                    <a:pt x="12777" y="61"/>
                    <a:pt x="12675" y="73"/>
                    <a:pt x="12570" y="97"/>
                  </a:cubicBezTo>
                  <a:cubicBezTo>
                    <a:pt x="12275" y="162"/>
                    <a:pt x="12014" y="333"/>
                    <a:pt x="11834" y="578"/>
                  </a:cubicBezTo>
                  <a:cubicBezTo>
                    <a:pt x="11766" y="579"/>
                    <a:pt x="11699" y="585"/>
                    <a:pt x="11632" y="597"/>
                  </a:cubicBezTo>
                  <a:cubicBezTo>
                    <a:pt x="11258" y="660"/>
                    <a:pt x="10936" y="878"/>
                    <a:pt x="10752" y="1195"/>
                  </a:cubicBezTo>
                  <a:cubicBezTo>
                    <a:pt x="10653" y="1367"/>
                    <a:pt x="10595" y="1560"/>
                    <a:pt x="10583" y="1758"/>
                  </a:cubicBezTo>
                  <a:cubicBezTo>
                    <a:pt x="10146" y="2037"/>
                    <a:pt x="9902" y="2528"/>
                    <a:pt x="9944" y="3023"/>
                  </a:cubicBezTo>
                  <a:cubicBezTo>
                    <a:pt x="9804" y="2906"/>
                    <a:pt x="9641" y="2819"/>
                    <a:pt x="9466" y="2767"/>
                  </a:cubicBezTo>
                  <a:cubicBezTo>
                    <a:pt x="9333" y="2728"/>
                    <a:pt x="9197" y="2709"/>
                    <a:pt x="9061" y="2709"/>
                  </a:cubicBezTo>
                  <a:cubicBezTo>
                    <a:pt x="8817" y="2709"/>
                    <a:pt x="8575" y="2771"/>
                    <a:pt x="8358" y="2893"/>
                  </a:cubicBezTo>
                  <a:cubicBezTo>
                    <a:pt x="8214" y="2774"/>
                    <a:pt x="8047" y="2685"/>
                    <a:pt x="7868" y="2632"/>
                  </a:cubicBezTo>
                  <a:cubicBezTo>
                    <a:pt x="7745" y="2595"/>
                    <a:pt x="7620" y="2577"/>
                    <a:pt x="7497" y="2577"/>
                  </a:cubicBezTo>
                  <a:cubicBezTo>
                    <a:pt x="7161" y="2577"/>
                    <a:pt x="6833" y="2710"/>
                    <a:pt x="6561" y="2965"/>
                  </a:cubicBezTo>
                  <a:cubicBezTo>
                    <a:pt x="6310" y="3198"/>
                    <a:pt x="6178" y="3477"/>
                    <a:pt x="6114" y="3749"/>
                  </a:cubicBezTo>
                  <a:cubicBezTo>
                    <a:pt x="5952" y="3829"/>
                    <a:pt x="5811" y="3943"/>
                    <a:pt x="5700" y="4084"/>
                  </a:cubicBezTo>
                  <a:cubicBezTo>
                    <a:pt x="5403" y="4205"/>
                    <a:pt x="5136" y="4430"/>
                    <a:pt x="4974" y="4826"/>
                  </a:cubicBezTo>
                  <a:cubicBezTo>
                    <a:pt x="4959" y="4863"/>
                    <a:pt x="4948" y="4899"/>
                    <a:pt x="4936" y="4935"/>
                  </a:cubicBezTo>
                  <a:cubicBezTo>
                    <a:pt x="4760" y="4858"/>
                    <a:pt x="4573" y="4820"/>
                    <a:pt x="4386" y="4820"/>
                  </a:cubicBezTo>
                  <a:cubicBezTo>
                    <a:pt x="4203" y="4820"/>
                    <a:pt x="4019" y="4857"/>
                    <a:pt x="3847" y="4930"/>
                  </a:cubicBezTo>
                  <a:cubicBezTo>
                    <a:pt x="3829" y="4938"/>
                    <a:pt x="3812" y="4945"/>
                    <a:pt x="3795" y="4954"/>
                  </a:cubicBezTo>
                  <a:lnTo>
                    <a:pt x="3649" y="4702"/>
                  </a:lnTo>
                  <a:cubicBezTo>
                    <a:pt x="3542" y="4516"/>
                    <a:pt x="3382" y="4234"/>
                    <a:pt x="3093" y="4003"/>
                  </a:cubicBezTo>
                  <a:cubicBezTo>
                    <a:pt x="2811" y="3778"/>
                    <a:pt x="2488" y="3662"/>
                    <a:pt x="2169" y="3662"/>
                  </a:cubicBezTo>
                  <a:cubicBezTo>
                    <a:pt x="1975" y="3662"/>
                    <a:pt x="1782" y="3705"/>
                    <a:pt x="1600" y="3792"/>
                  </a:cubicBezTo>
                  <a:cubicBezTo>
                    <a:pt x="1051" y="4055"/>
                    <a:pt x="765" y="4619"/>
                    <a:pt x="834" y="5300"/>
                  </a:cubicBezTo>
                  <a:cubicBezTo>
                    <a:pt x="879" y="5723"/>
                    <a:pt x="1036" y="6083"/>
                    <a:pt x="1205" y="6392"/>
                  </a:cubicBezTo>
                  <a:cubicBezTo>
                    <a:pt x="597" y="6702"/>
                    <a:pt x="385" y="7468"/>
                    <a:pt x="748" y="8046"/>
                  </a:cubicBezTo>
                  <a:cubicBezTo>
                    <a:pt x="851" y="8206"/>
                    <a:pt x="969" y="8359"/>
                    <a:pt x="1100" y="8499"/>
                  </a:cubicBezTo>
                  <a:cubicBezTo>
                    <a:pt x="852" y="9429"/>
                    <a:pt x="1659" y="10024"/>
                    <a:pt x="1929" y="10223"/>
                  </a:cubicBezTo>
                  <a:lnTo>
                    <a:pt x="1947" y="10236"/>
                  </a:lnTo>
                  <a:cubicBezTo>
                    <a:pt x="1929" y="10288"/>
                    <a:pt x="1915" y="10340"/>
                    <a:pt x="1903" y="10394"/>
                  </a:cubicBezTo>
                  <a:cubicBezTo>
                    <a:pt x="1803" y="10840"/>
                    <a:pt x="1940" y="11290"/>
                    <a:pt x="2265" y="11637"/>
                  </a:cubicBezTo>
                  <a:cubicBezTo>
                    <a:pt x="2069" y="11726"/>
                    <a:pt x="1898" y="11866"/>
                    <a:pt x="1769" y="12039"/>
                  </a:cubicBezTo>
                  <a:cubicBezTo>
                    <a:pt x="1729" y="12093"/>
                    <a:pt x="1693" y="12151"/>
                    <a:pt x="1661" y="12210"/>
                  </a:cubicBezTo>
                  <a:cubicBezTo>
                    <a:pt x="1363" y="12259"/>
                    <a:pt x="1091" y="12415"/>
                    <a:pt x="898" y="12648"/>
                  </a:cubicBezTo>
                  <a:cubicBezTo>
                    <a:pt x="722" y="12860"/>
                    <a:pt x="630" y="13088"/>
                    <a:pt x="603" y="13318"/>
                  </a:cubicBezTo>
                  <a:cubicBezTo>
                    <a:pt x="355" y="13502"/>
                    <a:pt x="180" y="13767"/>
                    <a:pt x="106" y="14066"/>
                  </a:cubicBezTo>
                  <a:cubicBezTo>
                    <a:pt x="0" y="14489"/>
                    <a:pt x="118" y="14937"/>
                    <a:pt x="417" y="15253"/>
                  </a:cubicBezTo>
                  <a:cubicBezTo>
                    <a:pt x="391" y="15427"/>
                    <a:pt x="394" y="15604"/>
                    <a:pt x="426" y="15776"/>
                  </a:cubicBezTo>
                  <a:cubicBezTo>
                    <a:pt x="514" y="16245"/>
                    <a:pt x="877" y="16613"/>
                    <a:pt x="1343" y="16708"/>
                  </a:cubicBezTo>
                  <a:cubicBezTo>
                    <a:pt x="1449" y="16728"/>
                    <a:pt x="1555" y="16740"/>
                    <a:pt x="1662" y="16740"/>
                  </a:cubicBezTo>
                  <a:cubicBezTo>
                    <a:pt x="2093" y="16740"/>
                    <a:pt x="2435" y="16567"/>
                    <a:pt x="2639" y="16452"/>
                  </a:cubicBezTo>
                  <a:cubicBezTo>
                    <a:pt x="2977" y="16580"/>
                    <a:pt x="3296" y="16641"/>
                    <a:pt x="3603" y="16641"/>
                  </a:cubicBezTo>
                  <a:cubicBezTo>
                    <a:pt x="3606" y="16641"/>
                    <a:pt x="3610" y="16641"/>
                    <a:pt x="3614" y="16641"/>
                  </a:cubicBezTo>
                  <a:lnTo>
                    <a:pt x="3614" y="16641"/>
                  </a:lnTo>
                  <a:cubicBezTo>
                    <a:pt x="3563" y="16691"/>
                    <a:pt x="3516" y="16743"/>
                    <a:pt x="3470" y="16797"/>
                  </a:cubicBezTo>
                  <a:cubicBezTo>
                    <a:pt x="3217" y="17095"/>
                    <a:pt x="3133" y="17498"/>
                    <a:pt x="3241" y="17872"/>
                  </a:cubicBezTo>
                  <a:cubicBezTo>
                    <a:pt x="3346" y="18242"/>
                    <a:pt x="3628" y="18534"/>
                    <a:pt x="3993" y="18650"/>
                  </a:cubicBezTo>
                  <a:cubicBezTo>
                    <a:pt x="4461" y="18798"/>
                    <a:pt x="4949" y="18872"/>
                    <a:pt x="5439" y="18872"/>
                  </a:cubicBezTo>
                  <a:cubicBezTo>
                    <a:pt x="5716" y="18871"/>
                    <a:pt x="5992" y="18847"/>
                    <a:pt x="6267" y="18800"/>
                  </a:cubicBezTo>
                  <a:lnTo>
                    <a:pt x="6267" y="18800"/>
                  </a:lnTo>
                  <a:cubicBezTo>
                    <a:pt x="6242" y="18822"/>
                    <a:pt x="6213" y="18846"/>
                    <a:pt x="6178" y="18878"/>
                  </a:cubicBezTo>
                  <a:cubicBezTo>
                    <a:pt x="6127" y="18923"/>
                    <a:pt x="6072" y="18973"/>
                    <a:pt x="6009" y="19031"/>
                  </a:cubicBezTo>
                  <a:lnTo>
                    <a:pt x="5830" y="19196"/>
                  </a:lnTo>
                  <a:cubicBezTo>
                    <a:pt x="5761" y="19260"/>
                    <a:pt x="5694" y="19322"/>
                    <a:pt x="5630" y="19383"/>
                  </a:cubicBezTo>
                  <a:cubicBezTo>
                    <a:pt x="5569" y="19442"/>
                    <a:pt x="5511" y="19497"/>
                    <a:pt x="5461" y="19548"/>
                  </a:cubicBezTo>
                  <a:cubicBezTo>
                    <a:pt x="5396" y="19611"/>
                    <a:pt x="5342" y="19666"/>
                    <a:pt x="5304" y="19706"/>
                  </a:cubicBezTo>
                  <a:cubicBezTo>
                    <a:pt x="5287" y="19724"/>
                    <a:pt x="5273" y="19739"/>
                    <a:pt x="5259" y="19754"/>
                  </a:cubicBezTo>
                  <a:cubicBezTo>
                    <a:pt x="5176" y="19840"/>
                    <a:pt x="5105" y="19938"/>
                    <a:pt x="5047" y="20043"/>
                  </a:cubicBezTo>
                  <a:cubicBezTo>
                    <a:pt x="4863" y="20382"/>
                    <a:pt x="4854" y="20790"/>
                    <a:pt x="5028" y="21134"/>
                  </a:cubicBezTo>
                  <a:cubicBezTo>
                    <a:pt x="5148" y="21377"/>
                    <a:pt x="5345" y="21575"/>
                    <a:pt x="5612" y="21719"/>
                  </a:cubicBezTo>
                  <a:cubicBezTo>
                    <a:pt x="5709" y="21770"/>
                    <a:pt x="5810" y="21812"/>
                    <a:pt x="5917" y="21842"/>
                  </a:cubicBezTo>
                  <a:cubicBezTo>
                    <a:pt x="5973" y="21858"/>
                    <a:pt x="6031" y="21871"/>
                    <a:pt x="6090" y="21880"/>
                  </a:cubicBezTo>
                  <a:cubicBezTo>
                    <a:pt x="6123" y="21919"/>
                    <a:pt x="6158" y="21954"/>
                    <a:pt x="6196" y="21987"/>
                  </a:cubicBezTo>
                  <a:cubicBezTo>
                    <a:pt x="6409" y="22176"/>
                    <a:pt x="6670" y="22300"/>
                    <a:pt x="6951" y="22348"/>
                  </a:cubicBezTo>
                  <a:cubicBezTo>
                    <a:pt x="6998" y="22354"/>
                    <a:pt x="7044" y="22358"/>
                    <a:pt x="7092" y="22361"/>
                  </a:cubicBezTo>
                  <a:cubicBezTo>
                    <a:pt x="7110" y="22377"/>
                    <a:pt x="7129" y="22394"/>
                    <a:pt x="7150" y="22409"/>
                  </a:cubicBezTo>
                  <a:cubicBezTo>
                    <a:pt x="7295" y="22520"/>
                    <a:pt x="7458" y="22606"/>
                    <a:pt x="7633" y="22664"/>
                  </a:cubicBezTo>
                  <a:cubicBezTo>
                    <a:pt x="7771" y="22711"/>
                    <a:pt x="7914" y="22739"/>
                    <a:pt x="8058" y="22748"/>
                  </a:cubicBezTo>
                  <a:cubicBezTo>
                    <a:pt x="8181" y="22830"/>
                    <a:pt x="8314" y="22894"/>
                    <a:pt x="8454" y="22941"/>
                  </a:cubicBezTo>
                  <a:cubicBezTo>
                    <a:pt x="8595" y="22989"/>
                    <a:pt x="8742" y="23017"/>
                    <a:pt x="8892" y="23027"/>
                  </a:cubicBezTo>
                  <a:cubicBezTo>
                    <a:pt x="8926" y="23030"/>
                    <a:pt x="8960" y="23030"/>
                    <a:pt x="8994" y="23030"/>
                  </a:cubicBezTo>
                  <a:cubicBezTo>
                    <a:pt x="9065" y="23030"/>
                    <a:pt x="9135" y="23024"/>
                    <a:pt x="9205" y="23014"/>
                  </a:cubicBezTo>
                  <a:cubicBezTo>
                    <a:pt x="9319" y="23094"/>
                    <a:pt x="9444" y="23162"/>
                    <a:pt x="9574" y="23213"/>
                  </a:cubicBezTo>
                  <a:cubicBezTo>
                    <a:pt x="9702" y="23263"/>
                    <a:pt x="9834" y="23300"/>
                    <a:pt x="9969" y="23326"/>
                  </a:cubicBezTo>
                  <a:cubicBezTo>
                    <a:pt x="10108" y="23352"/>
                    <a:pt x="10248" y="23367"/>
                    <a:pt x="10390" y="23367"/>
                  </a:cubicBezTo>
                  <a:cubicBezTo>
                    <a:pt x="10568" y="23367"/>
                    <a:pt x="10747" y="23340"/>
                    <a:pt x="10917" y="23285"/>
                  </a:cubicBezTo>
                  <a:cubicBezTo>
                    <a:pt x="10985" y="23330"/>
                    <a:pt x="11057" y="23370"/>
                    <a:pt x="11131" y="23406"/>
                  </a:cubicBezTo>
                  <a:cubicBezTo>
                    <a:pt x="11340" y="23502"/>
                    <a:pt x="11566" y="23561"/>
                    <a:pt x="11797" y="23579"/>
                  </a:cubicBezTo>
                  <a:cubicBezTo>
                    <a:pt x="11853" y="23584"/>
                    <a:pt x="11910" y="23585"/>
                    <a:pt x="11965" y="23585"/>
                  </a:cubicBezTo>
                  <a:cubicBezTo>
                    <a:pt x="12137" y="23585"/>
                    <a:pt x="12309" y="23563"/>
                    <a:pt x="12475" y="23518"/>
                  </a:cubicBezTo>
                  <a:cubicBezTo>
                    <a:pt x="12514" y="23508"/>
                    <a:pt x="12551" y="23493"/>
                    <a:pt x="12588" y="23481"/>
                  </a:cubicBezTo>
                  <a:cubicBezTo>
                    <a:pt x="12777" y="23575"/>
                    <a:pt x="12984" y="23624"/>
                    <a:pt x="13193" y="23624"/>
                  </a:cubicBezTo>
                  <a:cubicBezTo>
                    <a:pt x="13199" y="23624"/>
                    <a:pt x="13205" y="23624"/>
                    <a:pt x="13211" y="23624"/>
                  </a:cubicBezTo>
                  <a:lnTo>
                    <a:pt x="13256" y="23624"/>
                  </a:lnTo>
                  <a:cubicBezTo>
                    <a:pt x="13349" y="23621"/>
                    <a:pt x="13443" y="23610"/>
                    <a:pt x="13535" y="23593"/>
                  </a:cubicBezTo>
                  <a:cubicBezTo>
                    <a:pt x="13631" y="23575"/>
                    <a:pt x="13726" y="23547"/>
                    <a:pt x="13818" y="23510"/>
                  </a:cubicBezTo>
                  <a:cubicBezTo>
                    <a:pt x="13854" y="23493"/>
                    <a:pt x="13889" y="23477"/>
                    <a:pt x="13923" y="23458"/>
                  </a:cubicBezTo>
                  <a:lnTo>
                    <a:pt x="13935" y="23464"/>
                  </a:lnTo>
                  <a:cubicBezTo>
                    <a:pt x="14117" y="23547"/>
                    <a:pt x="14315" y="23591"/>
                    <a:pt x="14515" y="23591"/>
                  </a:cubicBezTo>
                  <a:cubicBezTo>
                    <a:pt x="14531" y="23591"/>
                    <a:pt x="14547" y="23590"/>
                    <a:pt x="14563" y="23590"/>
                  </a:cubicBezTo>
                  <a:cubicBezTo>
                    <a:pt x="14686" y="23587"/>
                    <a:pt x="14809" y="23570"/>
                    <a:pt x="14928" y="23538"/>
                  </a:cubicBezTo>
                  <a:cubicBezTo>
                    <a:pt x="14974" y="23526"/>
                    <a:pt x="15019" y="23511"/>
                    <a:pt x="15063" y="23493"/>
                  </a:cubicBezTo>
                  <a:cubicBezTo>
                    <a:pt x="15139" y="23507"/>
                    <a:pt x="15214" y="23513"/>
                    <a:pt x="15292" y="23514"/>
                  </a:cubicBezTo>
                  <a:cubicBezTo>
                    <a:pt x="15339" y="23513"/>
                    <a:pt x="15385" y="23511"/>
                    <a:pt x="15433" y="23507"/>
                  </a:cubicBezTo>
                  <a:lnTo>
                    <a:pt x="16158" y="23432"/>
                  </a:lnTo>
                  <a:cubicBezTo>
                    <a:pt x="16356" y="23413"/>
                    <a:pt x="16544" y="23345"/>
                    <a:pt x="16710" y="23234"/>
                  </a:cubicBezTo>
                  <a:cubicBezTo>
                    <a:pt x="16724" y="23238"/>
                    <a:pt x="16738" y="23244"/>
                    <a:pt x="16753" y="23248"/>
                  </a:cubicBezTo>
                  <a:cubicBezTo>
                    <a:pt x="16875" y="23281"/>
                    <a:pt x="17003" y="23299"/>
                    <a:pt x="17130" y="23299"/>
                  </a:cubicBezTo>
                  <a:cubicBezTo>
                    <a:pt x="17233" y="23297"/>
                    <a:pt x="17335" y="23288"/>
                    <a:pt x="17436" y="23269"/>
                  </a:cubicBezTo>
                  <a:cubicBezTo>
                    <a:pt x="17774" y="23207"/>
                    <a:pt x="18016" y="23075"/>
                    <a:pt x="18190" y="22935"/>
                  </a:cubicBezTo>
                  <a:cubicBezTo>
                    <a:pt x="18258" y="22950"/>
                    <a:pt x="18328" y="22962"/>
                    <a:pt x="18397" y="22969"/>
                  </a:cubicBezTo>
                  <a:cubicBezTo>
                    <a:pt x="18458" y="22975"/>
                    <a:pt x="18522" y="22978"/>
                    <a:pt x="18584" y="22978"/>
                  </a:cubicBezTo>
                  <a:cubicBezTo>
                    <a:pt x="18982" y="22977"/>
                    <a:pt x="19372" y="22857"/>
                    <a:pt x="19702" y="22634"/>
                  </a:cubicBezTo>
                  <a:cubicBezTo>
                    <a:pt x="19755" y="22597"/>
                    <a:pt x="19806" y="22558"/>
                    <a:pt x="19855" y="22517"/>
                  </a:cubicBezTo>
                  <a:cubicBezTo>
                    <a:pt x="19902" y="22523"/>
                    <a:pt x="19948" y="22526"/>
                    <a:pt x="19995" y="22527"/>
                  </a:cubicBezTo>
                  <a:lnTo>
                    <a:pt x="20041" y="22527"/>
                  </a:lnTo>
                  <a:cubicBezTo>
                    <a:pt x="20129" y="22527"/>
                    <a:pt x="20218" y="22520"/>
                    <a:pt x="20306" y="22506"/>
                  </a:cubicBezTo>
                  <a:cubicBezTo>
                    <a:pt x="20368" y="22496"/>
                    <a:pt x="20429" y="22484"/>
                    <a:pt x="20491" y="22469"/>
                  </a:cubicBezTo>
                  <a:cubicBezTo>
                    <a:pt x="20558" y="22453"/>
                    <a:pt x="20623" y="22437"/>
                    <a:pt x="20685" y="22416"/>
                  </a:cubicBezTo>
                  <a:cubicBezTo>
                    <a:pt x="20739" y="22400"/>
                    <a:pt x="20783" y="22385"/>
                    <a:pt x="20822" y="22371"/>
                  </a:cubicBezTo>
                  <a:lnTo>
                    <a:pt x="20823" y="22371"/>
                  </a:lnTo>
                  <a:cubicBezTo>
                    <a:pt x="21091" y="22275"/>
                    <a:pt x="21316" y="22149"/>
                    <a:pt x="21499" y="21996"/>
                  </a:cubicBezTo>
                  <a:lnTo>
                    <a:pt x="21518" y="21996"/>
                  </a:lnTo>
                  <a:cubicBezTo>
                    <a:pt x="21705" y="21995"/>
                    <a:pt x="21890" y="21954"/>
                    <a:pt x="22060" y="21876"/>
                  </a:cubicBezTo>
                  <a:cubicBezTo>
                    <a:pt x="22387" y="21727"/>
                    <a:pt x="22631" y="21468"/>
                    <a:pt x="22747" y="21143"/>
                  </a:cubicBezTo>
                  <a:cubicBezTo>
                    <a:pt x="22856" y="20830"/>
                    <a:pt x="22842" y="20485"/>
                    <a:pt x="22702" y="20183"/>
                  </a:cubicBezTo>
                  <a:cubicBezTo>
                    <a:pt x="22644" y="20055"/>
                    <a:pt x="22566" y="19936"/>
                    <a:pt x="22471" y="19833"/>
                  </a:cubicBezTo>
                  <a:cubicBezTo>
                    <a:pt x="22462" y="19806"/>
                    <a:pt x="22453" y="19778"/>
                    <a:pt x="22442" y="19749"/>
                  </a:cubicBezTo>
                  <a:cubicBezTo>
                    <a:pt x="22411" y="19657"/>
                    <a:pt x="22379" y="19562"/>
                    <a:pt x="22343" y="19472"/>
                  </a:cubicBezTo>
                  <a:cubicBezTo>
                    <a:pt x="22309" y="19380"/>
                    <a:pt x="22275" y="19295"/>
                    <a:pt x="22241" y="19217"/>
                  </a:cubicBezTo>
                  <a:cubicBezTo>
                    <a:pt x="22208" y="19138"/>
                    <a:pt x="22183" y="19082"/>
                    <a:pt x="22165" y="19042"/>
                  </a:cubicBezTo>
                  <a:cubicBezTo>
                    <a:pt x="22034" y="18754"/>
                    <a:pt x="21819" y="18539"/>
                    <a:pt x="21548" y="18418"/>
                  </a:cubicBezTo>
                  <a:lnTo>
                    <a:pt x="21548" y="18418"/>
                  </a:lnTo>
                  <a:cubicBezTo>
                    <a:pt x="21678" y="18429"/>
                    <a:pt x="21807" y="18436"/>
                    <a:pt x="21938" y="18436"/>
                  </a:cubicBezTo>
                  <a:cubicBezTo>
                    <a:pt x="22428" y="18436"/>
                    <a:pt x="22914" y="18362"/>
                    <a:pt x="23382" y="18215"/>
                  </a:cubicBezTo>
                  <a:cubicBezTo>
                    <a:pt x="23748" y="18098"/>
                    <a:pt x="24030" y="17806"/>
                    <a:pt x="24135" y="17438"/>
                  </a:cubicBezTo>
                  <a:cubicBezTo>
                    <a:pt x="24244" y="17062"/>
                    <a:pt x="24158" y="16659"/>
                    <a:pt x="23907" y="16362"/>
                  </a:cubicBezTo>
                  <a:cubicBezTo>
                    <a:pt x="23861" y="16307"/>
                    <a:pt x="23812" y="16255"/>
                    <a:pt x="23763" y="16205"/>
                  </a:cubicBezTo>
                  <a:lnTo>
                    <a:pt x="23763" y="16205"/>
                  </a:lnTo>
                  <a:cubicBezTo>
                    <a:pt x="23770" y="16205"/>
                    <a:pt x="23777" y="16205"/>
                    <a:pt x="23784" y="16205"/>
                  </a:cubicBezTo>
                  <a:cubicBezTo>
                    <a:pt x="24086" y="16205"/>
                    <a:pt x="24401" y="16142"/>
                    <a:pt x="24738" y="16016"/>
                  </a:cubicBezTo>
                  <a:cubicBezTo>
                    <a:pt x="24941" y="16130"/>
                    <a:pt x="25284" y="16304"/>
                    <a:pt x="25713" y="16304"/>
                  </a:cubicBezTo>
                  <a:cubicBezTo>
                    <a:pt x="25820" y="16304"/>
                    <a:pt x="25927" y="16294"/>
                    <a:pt x="26032" y="16271"/>
                  </a:cubicBezTo>
                  <a:cubicBezTo>
                    <a:pt x="26499" y="16178"/>
                    <a:pt x="26863" y="15808"/>
                    <a:pt x="26950" y="15339"/>
                  </a:cubicBezTo>
                  <a:cubicBezTo>
                    <a:pt x="26983" y="15166"/>
                    <a:pt x="26986" y="14989"/>
                    <a:pt x="26959" y="14816"/>
                  </a:cubicBezTo>
                  <a:cubicBezTo>
                    <a:pt x="27259" y="14500"/>
                    <a:pt x="27378" y="14051"/>
                    <a:pt x="27271" y="13629"/>
                  </a:cubicBezTo>
                  <a:cubicBezTo>
                    <a:pt x="27197" y="13329"/>
                    <a:pt x="27022" y="13065"/>
                    <a:pt x="26774" y="12881"/>
                  </a:cubicBezTo>
                  <a:cubicBezTo>
                    <a:pt x="26749" y="12652"/>
                    <a:pt x="26655" y="12422"/>
                    <a:pt x="26479" y="12210"/>
                  </a:cubicBezTo>
                  <a:cubicBezTo>
                    <a:pt x="26286" y="11977"/>
                    <a:pt x="26016" y="11821"/>
                    <a:pt x="25716" y="11772"/>
                  </a:cubicBezTo>
                  <a:cubicBezTo>
                    <a:pt x="25685" y="11713"/>
                    <a:pt x="25648" y="11655"/>
                    <a:pt x="25607" y="11602"/>
                  </a:cubicBezTo>
                  <a:cubicBezTo>
                    <a:pt x="25388" y="11300"/>
                    <a:pt x="25047" y="11112"/>
                    <a:pt x="24674" y="11088"/>
                  </a:cubicBezTo>
                  <a:cubicBezTo>
                    <a:pt x="24656" y="11087"/>
                    <a:pt x="24638" y="11087"/>
                    <a:pt x="24620" y="11087"/>
                  </a:cubicBezTo>
                  <a:cubicBezTo>
                    <a:pt x="24565" y="11087"/>
                    <a:pt x="24509" y="11091"/>
                    <a:pt x="24453" y="11099"/>
                  </a:cubicBezTo>
                  <a:cubicBezTo>
                    <a:pt x="24503" y="10928"/>
                    <a:pt x="24515" y="10748"/>
                    <a:pt x="24484" y="10573"/>
                  </a:cubicBezTo>
                  <a:cubicBezTo>
                    <a:pt x="24765" y="10379"/>
                    <a:pt x="25051" y="10091"/>
                    <a:pt x="25171" y="9671"/>
                  </a:cubicBezTo>
                  <a:cubicBezTo>
                    <a:pt x="25284" y="9284"/>
                    <a:pt x="25222" y="8868"/>
                    <a:pt x="25001" y="8531"/>
                  </a:cubicBezTo>
                  <a:cubicBezTo>
                    <a:pt x="24990" y="8515"/>
                    <a:pt x="24980" y="8500"/>
                    <a:pt x="24968" y="8485"/>
                  </a:cubicBezTo>
                  <a:lnTo>
                    <a:pt x="25191" y="8297"/>
                  </a:lnTo>
                  <a:cubicBezTo>
                    <a:pt x="25355" y="8159"/>
                    <a:pt x="25605" y="7953"/>
                    <a:pt x="25783" y="7626"/>
                  </a:cubicBezTo>
                  <a:cubicBezTo>
                    <a:pt x="26060" y="7116"/>
                    <a:pt x="26039" y="6553"/>
                    <a:pt x="25729" y="6120"/>
                  </a:cubicBezTo>
                  <a:cubicBezTo>
                    <a:pt x="25465" y="5753"/>
                    <a:pt x="25065" y="5558"/>
                    <a:pt x="24608" y="5558"/>
                  </a:cubicBezTo>
                  <a:cubicBezTo>
                    <a:pt x="24448" y="5558"/>
                    <a:pt x="24281" y="5582"/>
                    <a:pt x="24110" y="5631"/>
                  </a:cubicBezTo>
                  <a:cubicBezTo>
                    <a:pt x="23701" y="5748"/>
                    <a:pt x="23373" y="5966"/>
                    <a:pt x="23098" y="6185"/>
                  </a:cubicBezTo>
                  <a:cubicBezTo>
                    <a:pt x="22869" y="5881"/>
                    <a:pt x="22521" y="5724"/>
                    <a:pt x="22170" y="5724"/>
                  </a:cubicBezTo>
                  <a:cubicBezTo>
                    <a:pt x="21893" y="5724"/>
                    <a:pt x="21614" y="5823"/>
                    <a:pt x="21390" y="6025"/>
                  </a:cubicBezTo>
                  <a:cubicBezTo>
                    <a:pt x="21358" y="6056"/>
                    <a:pt x="21325" y="6088"/>
                    <a:pt x="21294" y="6119"/>
                  </a:cubicBezTo>
                  <a:cubicBezTo>
                    <a:pt x="21294" y="6111"/>
                    <a:pt x="21295" y="6102"/>
                    <a:pt x="21295" y="6093"/>
                  </a:cubicBezTo>
                  <a:cubicBezTo>
                    <a:pt x="21307" y="5874"/>
                    <a:pt x="21267" y="5656"/>
                    <a:pt x="21180" y="5454"/>
                  </a:cubicBezTo>
                  <a:cubicBezTo>
                    <a:pt x="21186" y="5439"/>
                    <a:pt x="21191" y="5424"/>
                    <a:pt x="21196" y="5408"/>
                  </a:cubicBezTo>
                  <a:cubicBezTo>
                    <a:pt x="21349" y="4948"/>
                    <a:pt x="21267" y="4475"/>
                    <a:pt x="20973" y="4111"/>
                  </a:cubicBezTo>
                  <a:cubicBezTo>
                    <a:pt x="20761" y="3851"/>
                    <a:pt x="20485" y="3699"/>
                    <a:pt x="20206" y="3620"/>
                  </a:cubicBezTo>
                  <a:cubicBezTo>
                    <a:pt x="20193" y="3436"/>
                    <a:pt x="20144" y="3256"/>
                    <a:pt x="20062" y="3090"/>
                  </a:cubicBezTo>
                  <a:cubicBezTo>
                    <a:pt x="19902" y="2765"/>
                    <a:pt x="19611" y="2522"/>
                    <a:pt x="19264" y="2421"/>
                  </a:cubicBezTo>
                  <a:cubicBezTo>
                    <a:pt x="19132" y="2382"/>
                    <a:pt x="18996" y="2363"/>
                    <a:pt x="18861" y="2363"/>
                  </a:cubicBezTo>
                  <a:cubicBezTo>
                    <a:pt x="18616" y="2363"/>
                    <a:pt x="18373" y="2426"/>
                    <a:pt x="18155" y="2549"/>
                  </a:cubicBezTo>
                  <a:cubicBezTo>
                    <a:pt x="18012" y="2428"/>
                    <a:pt x="17845" y="2339"/>
                    <a:pt x="17666" y="2286"/>
                  </a:cubicBezTo>
                  <a:cubicBezTo>
                    <a:pt x="17543" y="2250"/>
                    <a:pt x="17419" y="2232"/>
                    <a:pt x="17297" y="2232"/>
                  </a:cubicBezTo>
                  <a:cubicBezTo>
                    <a:pt x="16960" y="2232"/>
                    <a:pt x="16631" y="2365"/>
                    <a:pt x="16359" y="2620"/>
                  </a:cubicBezTo>
                  <a:cubicBezTo>
                    <a:pt x="16034" y="2921"/>
                    <a:pt x="15907" y="3299"/>
                    <a:pt x="15869" y="3641"/>
                  </a:cubicBezTo>
                  <a:cubicBezTo>
                    <a:pt x="15553" y="3687"/>
                    <a:pt x="15238" y="3816"/>
                    <a:pt x="15002" y="4096"/>
                  </a:cubicBezTo>
                  <a:cubicBezTo>
                    <a:pt x="15088" y="3865"/>
                    <a:pt x="15145" y="3623"/>
                    <a:pt x="15170" y="3377"/>
                  </a:cubicBezTo>
                  <a:cubicBezTo>
                    <a:pt x="15412" y="3216"/>
                    <a:pt x="15829" y="2908"/>
                    <a:pt x="15986" y="2339"/>
                  </a:cubicBezTo>
                  <a:cubicBezTo>
                    <a:pt x="16115" y="1879"/>
                    <a:pt x="15950" y="1387"/>
                    <a:pt x="15572" y="1097"/>
                  </a:cubicBezTo>
                  <a:cubicBezTo>
                    <a:pt x="15433" y="989"/>
                    <a:pt x="15277" y="906"/>
                    <a:pt x="15111" y="851"/>
                  </a:cubicBezTo>
                  <a:cubicBezTo>
                    <a:pt x="14965" y="440"/>
                    <a:pt x="14619" y="133"/>
                    <a:pt x="14194" y="35"/>
                  </a:cubicBezTo>
                  <a:cubicBezTo>
                    <a:pt x="14094" y="12"/>
                    <a:pt x="13992" y="0"/>
                    <a:pt x="13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7"/>
            <p:cNvSpPr/>
            <p:nvPr/>
          </p:nvSpPr>
          <p:spPr>
            <a:xfrm>
              <a:off x="4525440" y="1845655"/>
              <a:ext cx="237029" cy="220068"/>
            </a:xfrm>
            <a:custGeom>
              <a:avLst/>
              <a:gdLst/>
              <a:ahLst/>
              <a:cxnLst/>
              <a:rect l="l" t="t" r="r" b="b"/>
              <a:pathLst>
                <a:path w="7938" h="7370" extrusionOk="0">
                  <a:moveTo>
                    <a:pt x="7573" y="1"/>
                  </a:moveTo>
                  <a:cubicBezTo>
                    <a:pt x="7503" y="1"/>
                    <a:pt x="7432" y="14"/>
                    <a:pt x="7366" y="33"/>
                  </a:cubicBezTo>
                  <a:cubicBezTo>
                    <a:pt x="6937" y="156"/>
                    <a:pt x="6593" y="515"/>
                    <a:pt x="6258" y="791"/>
                  </a:cubicBezTo>
                  <a:lnTo>
                    <a:pt x="5078" y="1762"/>
                  </a:lnTo>
                  <a:cubicBezTo>
                    <a:pt x="5082" y="1524"/>
                    <a:pt x="5198" y="1280"/>
                    <a:pt x="5268" y="1061"/>
                  </a:cubicBezTo>
                  <a:cubicBezTo>
                    <a:pt x="5358" y="775"/>
                    <a:pt x="5407" y="480"/>
                    <a:pt x="5234" y="214"/>
                  </a:cubicBezTo>
                  <a:cubicBezTo>
                    <a:pt x="5215" y="183"/>
                    <a:pt x="5175" y="167"/>
                    <a:pt x="5137" y="167"/>
                  </a:cubicBezTo>
                  <a:cubicBezTo>
                    <a:pt x="5110" y="167"/>
                    <a:pt x="5084" y="175"/>
                    <a:pt x="5066" y="192"/>
                  </a:cubicBezTo>
                  <a:cubicBezTo>
                    <a:pt x="4682" y="545"/>
                    <a:pt x="4474" y="1020"/>
                    <a:pt x="4280" y="1495"/>
                  </a:cubicBezTo>
                  <a:cubicBezTo>
                    <a:pt x="4140" y="1835"/>
                    <a:pt x="4001" y="2189"/>
                    <a:pt x="3783" y="2486"/>
                  </a:cubicBezTo>
                  <a:cubicBezTo>
                    <a:pt x="3846" y="2228"/>
                    <a:pt x="3910" y="1971"/>
                    <a:pt x="3974" y="1713"/>
                  </a:cubicBezTo>
                  <a:cubicBezTo>
                    <a:pt x="4019" y="1536"/>
                    <a:pt x="4090" y="1349"/>
                    <a:pt x="4105" y="1168"/>
                  </a:cubicBezTo>
                  <a:cubicBezTo>
                    <a:pt x="4115" y="1042"/>
                    <a:pt x="4047" y="913"/>
                    <a:pt x="3913" y="894"/>
                  </a:cubicBezTo>
                  <a:cubicBezTo>
                    <a:pt x="3899" y="892"/>
                    <a:pt x="3886" y="891"/>
                    <a:pt x="3872" y="891"/>
                  </a:cubicBezTo>
                  <a:cubicBezTo>
                    <a:pt x="3584" y="891"/>
                    <a:pt x="3417" y="1320"/>
                    <a:pt x="3309" y="1524"/>
                  </a:cubicBezTo>
                  <a:cubicBezTo>
                    <a:pt x="3128" y="1867"/>
                    <a:pt x="2978" y="2223"/>
                    <a:pt x="2863" y="2591"/>
                  </a:cubicBezTo>
                  <a:cubicBezTo>
                    <a:pt x="2760" y="2910"/>
                    <a:pt x="2685" y="3268"/>
                    <a:pt x="2493" y="3548"/>
                  </a:cubicBezTo>
                  <a:lnTo>
                    <a:pt x="2508" y="3093"/>
                  </a:lnTo>
                  <a:cubicBezTo>
                    <a:pt x="2514" y="2857"/>
                    <a:pt x="2551" y="2602"/>
                    <a:pt x="2517" y="2367"/>
                  </a:cubicBezTo>
                  <a:cubicBezTo>
                    <a:pt x="2492" y="2197"/>
                    <a:pt x="2394" y="2024"/>
                    <a:pt x="2202" y="2016"/>
                  </a:cubicBezTo>
                  <a:cubicBezTo>
                    <a:pt x="2197" y="2015"/>
                    <a:pt x="2193" y="2015"/>
                    <a:pt x="2188" y="2015"/>
                  </a:cubicBezTo>
                  <a:cubicBezTo>
                    <a:pt x="2021" y="2015"/>
                    <a:pt x="1908" y="2165"/>
                    <a:pt x="1848" y="2305"/>
                  </a:cubicBezTo>
                  <a:cubicBezTo>
                    <a:pt x="1762" y="2502"/>
                    <a:pt x="1720" y="2729"/>
                    <a:pt x="1680" y="2940"/>
                  </a:cubicBezTo>
                  <a:cubicBezTo>
                    <a:pt x="1638" y="3163"/>
                    <a:pt x="1609" y="3387"/>
                    <a:pt x="1585" y="3611"/>
                  </a:cubicBezTo>
                  <a:cubicBezTo>
                    <a:pt x="1533" y="4080"/>
                    <a:pt x="1500" y="4551"/>
                    <a:pt x="1402" y="5014"/>
                  </a:cubicBezTo>
                  <a:cubicBezTo>
                    <a:pt x="1299" y="5516"/>
                    <a:pt x="1110" y="6004"/>
                    <a:pt x="772" y="6393"/>
                  </a:cubicBezTo>
                  <a:cubicBezTo>
                    <a:pt x="641" y="6495"/>
                    <a:pt x="537" y="6627"/>
                    <a:pt x="466" y="6777"/>
                  </a:cubicBezTo>
                  <a:cubicBezTo>
                    <a:pt x="349" y="6909"/>
                    <a:pt x="224" y="7034"/>
                    <a:pt x="92" y="7150"/>
                  </a:cubicBezTo>
                  <a:cubicBezTo>
                    <a:pt x="1" y="7231"/>
                    <a:pt x="75" y="7369"/>
                    <a:pt x="169" y="7369"/>
                  </a:cubicBezTo>
                  <a:cubicBezTo>
                    <a:pt x="192" y="7369"/>
                    <a:pt x="217" y="7360"/>
                    <a:pt x="241" y="7340"/>
                  </a:cubicBezTo>
                  <a:cubicBezTo>
                    <a:pt x="346" y="7246"/>
                    <a:pt x="448" y="7148"/>
                    <a:pt x="546" y="7044"/>
                  </a:cubicBezTo>
                  <a:cubicBezTo>
                    <a:pt x="558" y="7044"/>
                    <a:pt x="571" y="7043"/>
                    <a:pt x="583" y="7037"/>
                  </a:cubicBezTo>
                  <a:cubicBezTo>
                    <a:pt x="600" y="7050"/>
                    <a:pt x="619" y="7056"/>
                    <a:pt x="639" y="7056"/>
                  </a:cubicBezTo>
                  <a:cubicBezTo>
                    <a:pt x="665" y="7056"/>
                    <a:pt x="690" y="7045"/>
                    <a:pt x="708" y="7024"/>
                  </a:cubicBezTo>
                  <a:cubicBezTo>
                    <a:pt x="1321" y="6399"/>
                    <a:pt x="2172" y="6030"/>
                    <a:pt x="3045" y="6030"/>
                  </a:cubicBezTo>
                  <a:cubicBezTo>
                    <a:pt x="3097" y="6030"/>
                    <a:pt x="3150" y="6031"/>
                    <a:pt x="3202" y="6034"/>
                  </a:cubicBezTo>
                  <a:cubicBezTo>
                    <a:pt x="3566" y="6052"/>
                    <a:pt x="3928" y="6120"/>
                    <a:pt x="4291" y="6120"/>
                  </a:cubicBezTo>
                  <a:cubicBezTo>
                    <a:pt x="4369" y="6120"/>
                    <a:pt x="4447" y="6117"/>
                    <a:pt x="4525" y="6110"/>
                  </a:cubicBezTo>
                  <a:cubicBezTo>
                    <a:pt x="4881" y="6075"/>
                    <a:pt x="5514" y="5885"/>
                    <a:pt x="5290" y="5406"/>
                  </a:cubicBezTo>
                  <a:cubicBezTo>
                    <a:pt x="5182" y="5178"/>
                    <a:pt x="4953" y="5084"/>
                    <a:pt x="4717" y="5050"/>
                  </a:cubicBezTo>
                  <a:cubicBezTo>
                    <a:pt x="4520" y="5020"/>
                    <a:pt x="4234" y="5028"/>
                    <a:pt x="4094" y="4865"/>
                  </a:cubicBezTo>
                  <a:cubicBezTo>
                    <a:pt x="4258" y="4805"/>
                    <a:pt x="4429" y="4788"/>
                    <a:pt x="4603" y="4788"/>
                  </a:cubicBezTo>
                  <a:cubicBezTo>
                    <a:pt x="4817" y="4788"/>
                    <a:pt x="5034" y="4813"/>
                    <a:pt x="5245" y="4813"/>
                  </a:cubicBezTo>
                  <a:cubicBezTo>
                    <a:pt x="5257" y="4813"/>
                    <a:pt x="5270" y="4813"/>
                    <a:pt x="5283" y="4813"/>
                  </a:cubicBezTo>
                  <a:cubicBezTo>
                    <a:pt x="5728" y="4808"/>
                    <a:pt x="6237" y="4664"/>
                    <a:pt x="6419" y="4215"/>
                  </a:cubicBezTo>
                  <a:cubicBezTo>
                    <a:pt x="6443" y="4158"/>
                    <a:pt x="6413" y="4080"/>
                    <a:pt x="6351" y="4059"/>
                  </a:cubicBezTo>
                  <a:cubicBezTo>
                    <a:pt x="5949" y="3930"/>
                    <a:pt x="5534" y="3842"/>
                    <a:pt x="5112" y="3802"/>
                  </a:cubicBezTo>
                  <a:cubicBezTo>
                    <a:pt x="5535" y="3584"/>
                    <a:pt x="6028" y="3510"/>
                    <a:pt x="6464" y="3323"/>
                  </a:cubicBezTo>
                  <a:cubicBezTo>
                    <a:pt x="6703" y="3220"/>
                    <a:pt x="7060" y="3053"/>
                    <a:pt x="7138" y="2783"/>
                  </a:cubicBezTo>
                  <a:cubicBezTo>
                    <a:pt x="7212" y="2523"/>
                    <a:pt x="6964" y="2303"/>
                    <a:pt x="6727" y="2268"/>
                  </a:cubicBezTo>
                  <a:cubicBezTo>
                    <a:pt x="6699" y="2264"/>
                    <a:pt x="6671" y="2262"/>
                    <a:pt x="6643" y="2262"/>
                  </a:cubicBezTo>
                  <a:cubicBezTo>
                    <a:pt x="6497" y="2262"/>
                    <a:pt x="6353" y="2312"/>
                    <a:pt x="6213" y="2352"/>
                  </a:cubicBezTo>
                  <a:cubicBezTo>
                    <a:pt x="6134" y="2375"/>
                    <a:pt x="6042" y="2397"/>
                    <a:pt x="5954" y="2397"/>
                  </a:cubicBezTo>
                  <a:cubicBezTo>
                    <a:pt x="5889" y="2397"/>
                    <a:pt x="5827" y="2385"/>
                    <a:pt x="5775" y="2352"/>
                  </a:cubicBezTo>
                  <a:lnTo>
                    <a:pt x="6851" y="1440"/>
                  </a:lnTo>
                  <a:lnTo>
                    <a:pt x="7431" y="947"/>
                  </a:lnTo>
                  <a:cubicBezTo>
                    <a:pt x="7580" y="821"/>
                    <a:pt x="7739" y="704"/>
                    <a:pt x="7835" y="529"/>
                  </a:cubicBezTo>
                  <a:cubicBezTo>
                    <a:pt x="7900" y="409"/>
                    <a:pt x="7937" y="250"/>
                    <a:pt x="7850" y="128"/>
                  </a:cubicBezTo>
                  <a:cubicBezTo>
                    <a:pt x="7782" y="33"/>
                    <a:pt x="7680" y="1"/>
                    <a:pt x="7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7"/>
            <p:cNvSpPr/>
            <p:nvPr/>
          </p:nvSpPr>
          <p:spPr>
            <a:xfrm>
              <a:off x="4064401" y="1789040"/>
              <a:ext cx="187581" cy="267366"/>
            </a:xfrm>
            <a:custGeom>
              <a:avLst/>
              <a:gdLst/>
              <a:ahLst/>
              <a:cxnLst/>
              <a:rect l="l" t="t" r="r" b="b"/>
              <a:pathLst>
                <a:path w="6282" h="8954" extrusionOk="0">
                  <a:moveTo>
                    <a:pt x="575" y="1"/>
                  </a:moveTo>
                  <a:cubicBezTo>
                    <a:pt x="535" y="1"/>
                    <a:pt x="496" y="9"/>
                    <a:pt x="458" y="27"/>
                  </a:cubicBezTo>
                  <a:cubicBezTo>
                    <a:pt x="282" y="111"/>
                    <a:pt x="262" y="315"/>
                    <a:pt x="280" y="487"/>
                  </a:cubicBezTo>
                  <a:cubicBezTo>
                    <a:pt x="326" y="930"/>
                    <a:pt x="619" y="1333"/>
                    <a:pt x="832" y="1711"/>
                  </a:cubicBezTo>
                  <a:lnTo>
                    <a:pt x="1582" y="3042"/>
                  </a:lnTo>
                  <a:cubicBezTo>
                    <a:pt x="1348" y="2997"/>
                    <a:pt x="1127" y="2840"/>
                    <a:pt x="925" y="2733"/>
                  </a:cubicBezTo>
                  <a:cubicBezTo>
                    <a:pt x="743" y="2639"/>
                    <a:pt x="556" y="2562"/>
                    <a:pt x="362" y="2562"/>
                  </a:cubicBezTo>
                  <a:cubicBezTo>
                    <a:pt x="270" y="2562"/>
                    <a:pt x="178" y="2579"/>
                    <a:pt x="84" y="2619"/>
                  </a:cubicBezTo>
                  <a:cubicBezTo>
                    <a:pt x="29" y="2643"/>
                    <a:pt x="1" y="2730"/>
                    <a:pt x="33" y="2781"/>
                  </a:cubicBezTo>
                  <a:cubicBezTo>
                    <a:pt x="315" y="3220"/>
                    <a:pt x="745" y="3508"/>
                    <a:pt x="1179" y="3782"/>
                  </a:cubicBezTo>
                  <a:cubicBezTo>
                    <a:pt x="1489" y="3980"/>
                    <a:pt x="1814" y="4179"/>
                    <a:pt x="2069" y="4446"/>
                  </a:cubicBezTo>
                  <a:lnTo>
                    <a:pt x="1342" y="4121"/>
                  </a:lnTo>
                  <a:cubicBezTo>
                    <a:pt x="1176" y="4047"/>
                    <a:pt x="1002" y="3944"/>
                    <a:pt x="827" y="3897"/>
                  </a:cubicBezTo>
                  <a:cubicBezTo>
                    <a:pt x="802" y="3890"/>
                    <a:pt x="775" y="3886"/>
                    <a:pt x="749" y="3886"/>
                  </a:cubicBezTo>
                  <a:cubicBezTo>
                    <a:pt x="651" y="3886"/>
                    <a:pt x="557" y="3936"/>
                    <a:pt x="524" y="4038"/>
                  </a:cubicBezTo>
                  <a:cubicBezTo>
                    <a:pt x="426" y="4337"/>
                    <a:pt x="849" y="4594"/>
                    <a:pt x="1039" y="4743"/>
                  </a:cubicBezTo>
                  <a:cubicBezTo>
                    <a:pt x="1343" y="4980"/>
                    <a:pt x="1668" y="5191"/>
                    <a:pt x="2011" y="5370"/>
                  </a:cubicBezTo>
                  <a:cubicBezTo>
                    <a:pt x="2308" y="5525"/>
                    <a:pt x="2645" y="5663"/>
                    <a:pt x="2888" y="5900"/>
                  </a:cubicBezTo>
                  <a:lnTo>
                    <a:pt x="2442" y="5806"/>
                  </a:lnTo>
                  <a:cubicBezTo>
                    <a:pt x="2212" y="5759"/>
                    <a:pt x="1967" y="5679"/>
                    <a:pt x="1729" y="5671"/>
                  </a:cubicBezTo>
                  <a:cubicBezTo>
                    <a:pt x="1724" y="5671"/>
                    <a:pt x="1718" y="5671"/>
                    <a:pt x="1713" y="5671"/>
                  </a:cubicBezTo>
                  <a:cubicBezTo>
                    <a:pt x="1545" y="5671"/>
                    <a:pt x="1369" y="5738"/>
                    <a:pt x="1329" y="5919"/>
                  </a:cubicBezTo>
                  <a:cubicBezTo>
                    <a:pt x="1290" y="6090"/>
                    <a:pt x="1421" y="6232"/>
                    <a:pt x="1551" y="6320"/>
                  </a:cubicBezTo>
                  <a:cubicBezTo>
                    <a:pt x="1729" y="6439"/>
                    <a:pt x="1946" y="6519"/>
                    <a:pt x="2146" y="6594"/>
                  </a:cubicBezTo>
                  <a:cubicBezTo>
                    <a:pt x="2358" y="6675"/>
                    <a:pt x="2574" y="6743"/>
                    <a:pt x="2790" y="6807"/>
                  </a:cubicBezTo>
                  <a:cubicBezTo>
                    <a:pt x="3243" y="6939"/>
                    <a:pt x="3703" y="7054"/>
                    <a:pt x="4141" y="7231"/>
                  </a:cubicBezTo>
                  <a:cubicBezTo>
                    <a:pt x="4617" y="7422"/>
                    <a:pt x="5065" y="7691"/>
                    <a:pt x="5388" y="8093"/>
                  </a:cubicBezTo>
                  <a:cubicBezTo>
                    <a:pt x="5466" y="8240"/>
                    <a:pt x="5577" y="8366"/>
                    <a:pt x="5712" y="8463"/>
                  </a:cubicBezTo>
                  <a:cubicBezTo>
                    <a:pt x="5822" y="8601"/>
                    <a:pt x="5923" y="8744"/>
                    <a:pt x="6015" y="8894"/>
                  </a:cubicBezTo>
                  <a:cubicBezTo>
                    <a:pt x="6040" y="8936"/>
                    <a:pt x="6079" y="8954"/>
                    <a:pt x="6117" y="8954"/>
                  </a:cubicBezTo>
                  <a:cubicBezTo>
                    <a:pt x="6200" y="8954"/>
                    <a:pt x="6282" y="8873"/>
                    <a:pt x="6227" y="8783"/>
                  </a:cubicBezTo>
                  <a:cubicBezTo>
                    <a:pt x="6153" y="8663"/>
                    <a:pt x="6074" y="8544"/>
                    <a:pt x="5989" y="8431"/>
                  </a:cubicBezTo>
                  <a:cubicBezTo>
                    <a:pt x="5992" y="8418"/>
                    <a:pt x="5992" y="8405"/>
                    <a:pt x="5989" y="8393"/>
                  </a:cubicBezTo>
                  <a:cubicBezTo>
                    <a:pt x="6025" y="8360"/>
                    <a:pt x="6028" y="8304"/>
                    <a:pt x="5997" y="8267"/>
                  </a:cubicBezTo>
                  <a:cubicBezTo>
                    <a:pt x="5460" y="7513"/>
                    <a:pt x="5250" y="6544"/>
                    <a:pt x="5458" y="5637"/>
                  </a:cubicBezTo>
                  <a:cubicBezTo>
                    <a:pt x="5558" y="5208"/>
                    <a:pt x="5728" y="4791"/>
                    <a:pt x="5764" y="4349"/>
                  </a:cubicBezTo>
                  <a:cubicBezTo>
                    <a:pt x="5791" y="4025"/>
                    <a:pt x="5731" y="3454"/>
                    <a:pt x="5337" y="3454"/>
                  </a:cubicBezTo>
                  <a:cubicBezTo>
                    <a:pt x="5297" y="3454"/>
                    <a:pt x="5253" y="3460"/>
                    <a:pt x="5206" y="3472"/>
                  </a:cubicBezTo>
                  <a:cubicBezTo>
                    <a:pt x="4963" y="3538"/>
                    <a:pt x="4831" y="3747"/>
                    <a:pt x="4755" y="3972"/>
                  </a:cubicBezTo>
                  <a:cubicBezTo>
                    <a:pt x="4691" y="4162"/>
                    <a:pt x="4650" y="4446"/>
                    <a:pt x="4464" y="4554"/>
                  </a:cubicBezTo>
                  <a:cubicBezTo>
                    <a:pt x="4394" y="4158"/>
                    <a:pt x="4558" y="3765"/>
                    <a:pt x="4621" y="3374"/>
                  </a:cubicBezTo>
                  <a:cubicBezTo>
                    <a:pt x="4694" y="2935"/>
                    <a:pt x="4642" y="2408"/>
                    <a:pt x="4233" y="2150"/>
                  </a:cubicBezTo>
                  <a:cubicBezTo>
                    <a:pt x="4214" y="2139"/>
                    <a:pt x="4192" y="2134"/>
                    <a:pt x="4171" y="2134"/>
                  </a:cubicBezTo>
                  <a:cubicBezTo>
                    <a:pt x="4129" y="2134"/>
                    <a:pt x="4087" y="2153"/>
                    <a:pt x="4068" y="2190"/>
                  </a:cubicBezTo>
                  <a:cubicBezTo>
                    <a:pt x="3869" y="2564"/>
                    <a:pt x="3710" y="2957"/>
                    <a:pt x="3597" y="3365"/>
                  </a:cubicBezTo>
                  <a:cubicBezTo>
                    <a:pt x="3455" y="2911"/>
                    <a:pt x="3470" y="2414"/>
                    <a:pt x="3362" y="1951"/>
                  </a:cubicBezTo>
                  <a:cubicBezTo>
                    <a:pt x="3304" y="1698"/>
                    <a:pt x="3200" y="1318"/>
                    <a:pt x="2948" y="1193"/>
                  </a:cubicBezTo>
                  <a:cubicBezTo>
                    <a:pt x="2898" y="1169"/>
                    <a:pt x="2848" y="1158"/>
                    <a:pt x="2799" y="1158"/>
                  </a:cubicBezTo>
                  <a:cubicBezTo>
                    <a:pt x="2606" y="1158"/>
                    <a:pt x="2429" y="1326"/>
                    <a:pt x="2369" y="1508"/>
                  </a:cubicBezTo>
                  <a:cubicBezTo>
                    <a:pt x="2314" y="1677"/>
                    <a:pt x="2345" y="1858"/>
                    <a:pt x="2363" y="2029"/>
                  </a:cubicBezTo>
                  <a:cubicBezTo>
                    <a:pt x="2378" y="2171"/>
                    <a:pt x="2382" y="2352"/>
                    <a:pt x="2286" y="2460"/>
                  </a:cubicBezTo>
                  <a:lnTo>
                    <a:pt x="1575" y="1241"/>
                  </a:lnTo>
                  <a:cubicBezTo>
                    <a:pt x="1447" y="1021"/>
                    <a:pt x="1320" y="803"/>
                    <a:pt x="1192" y="583"/>
                  </a:cubicBezTo>
                  <a:cubicBezTo>
                    <a:pt x="1093" y="414"/>
                    <a:pt x="1007" y="238"/>
                    <a:pt x="849" y="113"/>
                  </a:cubicBezTo>
                  <a:cubicBezTo>
                    <a:pt x="773" y="51"/>
                    <a:pt x="674" y="1"/>
                    <a:pt x="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7"/>
            <p:cNvSpPr/>
            <p:nvPr/>
          </p:nvSpPr>
          <p:spPr>
            <a:xfrm>
              <a:off x="4523529" y="2048852"/>
              <a:ext cx="192418" cy="119201"/>
            </a:xfrm>
            <a:custGeom>
              <a:avLst/>
              <a:gdLst/>
              <a:ahLst/>
              <a:cxnLst/>
              <a:rect l="l" t="t" r="r" b="b"/>
              <a:pathLst>
                <a:path w="6444" h="3992" extrusionOk="0">
                  <a:moveTo>
                    <a:pt x="4362" y="0"/>
                  </a:moveTo>
                  <a:cubicBezTo>
                    <a:pt x="4346" y="0"/>
                    <a:pt x="4329" y="4"/>
                    <a:pt x="4313" y="12"/>
                  </a:cubicBezTo>
                  <a:cubicBezTo>
                    <a:pt x="3717" y="297"/>
                    <a:pt x="3395" y="900"/>
                    <a:pt x="3163" y="1487"/>
                  </a:cubicBezTo>
                  <a:cubicBezTo>
                    <a:pt x="2931" y="2076"/>
                    <a:pt x="2746" y="2725"/>
                    <a:pt x="2250" y="3151"/>
                  </a:cubicBezTo>
                  <a:cubicBezTo>
                    <a:pt x="2232" y="3164"/>
                    <a:pt x="2219" y="3183"/>
                    <a:pt x="2213" y="3204"/>
                  </a:cubicBezTo>
                  <a:cubicBezTo>
                    <a:pt x="2005" y="3280"/>
                    <a:pt x="1796" y="3351"/>
                    <a:pt x="1584" y="3416"/>
                  </a:cubicBezTo>
                  <a:cubicBezTo>
                    <a:pt x="1113" y="3560"/>
                    <a:pt x="634" y="3669"/>
                    <a:pt x="147" y="3740"/>
                  </a:cubicBezTo>
                  <a:cubicBezTo>
                    <a:pt x="1" y="3761"/>
                    <a:pt x="26" y="3980"/>
                    <a:pt x="163" y="3980"/>
                  </a:cubicBezTo>
                  <a:cubicBezTo>
                    <a:pt x="169" y="3980"/>
                    <a:pt x="175" y="3980"/>
                    <a:pt x="181" y="3979"/>
                  </a:cubicBezTo>
                  <a:cubicBezTo>
                    <a:pt x="880" y="3876"/>
                    <a:pt x="1555" y="3694"/>
                    <a:pt x="2214" y="3456"/>
                  </a:cubicBezTo>
                  <a:cubicBezTo>
                    <a:pt x="2237" y="3491"/>
                    <a:pt x="2271" y="3506"/>
                    <a:pt x="2305" y="3506"/>
                  </a:cubicBezTo>
                  <a:cubicBezTo>
                    <a:pt x="2349" y="3506"/>
                    <a:pt x="2394" y="3482"/>
                    <a:pt x="2418" y="3445"/>
                  </a:cubicBezTo>
                  <a:cubicBezTo>
                    <a:pt x="2585" y="3428"/>
                    <a:pt x="2751" y="3413"/>
                    <a:pt x="2918" y="3393"/>
                  </a:cubicBezTo>
                  <a:cubicBezTo>
                    <a:pt x="3528" y="3787"/>
                    <a:pt x="4246" y="3991"/>
                    <a:pt x="4966" y="3991"/>
                  </a:cubicBezTo>
                  <a:cubicBezTo>
                    <a:pt x="5348" y="3991"/>
                    <a:pt x="5731" y="3934"/>
                    <a:pt x="6099" y="3817"/>
                  </a:cubicBezTo>
                  <a:cubicBezTo>
                    <a:pt x="6173" y="3793"/>
                    <a:pt x="6191" y="3686"/>
                    <a:pt x="6144" y="3631"/>
                  </a:cubicBezTo>
                  <a:cubicBezTo>
                    <a:pt x="5755" y="3173"/>
                    <a:pt x="5172" y="2885"/>
                    <a:pt x="4568" y="2879"/>
                  </a:cubicBezTo>
                  <a:cubicBezTo>
                    <a:pt x="4562" y="2879"/>
                    <a:pt x="4557" y="2879"/>
                    <a:pt x="4552" y="2879"/>
                  </a:cubicBezTo>
                  <a:cubicBezTo>
                    <a:pt x="4198" y="2879"/>
                    <a:pt x="3861" y="2975"/>
                    <a:pt x="3517" y="3050"/>
                  </a:cubicBezTo>
                  <a:cubicBezTo>
                    <a:pt x="3351" y="3087"/>
                    <a:pt x="3183" y="3115"/>
                    <a:pt x="3014" y="3137"/>
                  </a:cubicBezTo>
                  <a:cubicBezTo>
                    <a:pt x="3706" y="2839"/>
                    <a:pt x="4378" y="2490"/>
                    <a:pt x="5034" y="2124"/>
                  </a:cubicBezTo>
                  <a:cubicBezTo>
                    <a:pt x="5468" y="1881"/>
                    <a:pt x="5900" y="1628"/>
                    <a:pt x="6332" y="1376"/>
                  </a:cubicBezTo>
                  <a:cubicBezTo>
                    <a:pt x="6443" y="1310"/>
                    <a:pt x="6392" y="1140"/>
                    <a:pt x="6291" y="1140"/>
                  </a:cubicBezTo>
                  <a:cubicBezTo>
                    <a:pt x="6274" y="1140"/>
                    <a:pt x="6255" y="1145"/>
                    <a:pt x="6236" y="1156"/>
                  </a:cubicBezTo>
                  <a:cubicBezTo>
                    <a:pt x="5090" y="1827"/>
                    <a:pt x="3933" y="2504"/>
                    <a:pt x="2704" y="3011"/>
                  </a:cubicBezTo>
                  <a:cubicBezTo>
                    <a:pt x="2799" y="2885"/>
                    <a:pt x="2882" y="2752"/>
                    <a:pt x="2955" y="2611"/>
                  </a:cubicBezTo>
                  <a:cubicBezTo>
                    <a:pt x="2957" y="2611"/>
                    <a:pt x="2959" y="2611"/>
                    <a:pt x="2961" y="2611"/>
                  </a:cubicBezTo>
                  <a:cubicBezTo>
                    <a:pt x="2980" y="2611"/>
                    <a:pt x="2998" y="2605"/>
                    <a:pt x="3014" y="2596"/>
                  </a:cubicBezTo>
                  <a:cubicBezTo>
                    <a:pt x="3893" y="2103"/>
                    <a:pt x="4473" y="1147"/>
                    <a:pt x="4480" y="137"/>
                  </a:cubicBezTo>
                  <a:cubicBezTo>
                    <a:pt x="4480" y="67"/>
                    <a:pt x="4429" y="0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7"/>
            <p:cNvSpPr/>
            <p:nvPr/>
          </p:nvSpPr>
          <p:spPr>
            <a:xfrm>
              <a:off x="4605226" y="2068679"/>
              <a:ext cx="40042" cy="58257"/>
            </a:xfrm>
            <a:custGeom>
              <a:avLst/>
              <a:gdLst/>
              <a:ahLst/>
              <a:cxnLst/>
              <a:rect l="l" t="t" r="r" b="b"/>
              <a:pathLst>
                <a:path w="1341" h="1951" extrusionOk="0">
                  <a:moveTo>
                    <a:pt x="1185" y="1"/>
                  </a:moveTo>
                  <a:cubicBezTo>
                    <a:pt x="1142" y="1"/>
                    <a:pt x="1099" y="22"/>
                    <a:pt x="1076" y="72"/>
                  </a:cubicBezTo>
                  <a:cubicBezTo>
                    <a:pt x="812" y="676"/>
                    <a:pt x="474" y="1243"/>
                    <a:pt x="69" y="1763"/>
                  </a:cubicBezTo>
                  <a:cubicBezTo>
                    <a:pt x="1" y="1851"/>
                    <a:pt x="85" y="1951"/>
                    <a:pt x="172" y="1951"/>
                  </a:cubicBezTo>
                  <a:cubicBezTo>
                    <a:pt x="204" y="1951"/>
                    <a:pt x="237" y="1937"/>
                    <a:pt x="263" y="1904"/>
                  </a:cubicBezTo>
                  <a:cubicBezTo>
                    <a:pt x="680" y="1368"/>
                    <a:pt x="1027" y="782"/>
                    <a:pt x="1301" y="160"/>
                  </a:cubicBezTo>
                  <a:cubicBezTo>
                    <a:pt x="1341" y="69"/>
                    <a:pt x="1262" y="1"/>
                    <a:pt x="1185" y="1"/>
                  </a:cubicBezTo>
                  <a:close/>
                </a:path>
              </a:pathLst>
            </a:custGeom>
            <a:solidFill>
              <a:srgbClr val="99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7"/>
            <p:cNvSpPr/>
            <p:nvPr/>
          </p:nvSpPr>
          <p:spPr>
            <a:xfrm>
              <a:off x="4694477" y="2008123"/>
              <a:ext cx="107556" cy="96179"/>
            </a:xfrm>
            <a:custGeom>
              <a:avLst/>
              <a:gdLst/>
              <a:ahLst/>
              <a:cxnLst/>
              <a:rect l="l" t="t" r="r" b="b"/>
              <a:pathLst>
                <a:path w="3602" h="3221" extrusionOk="0">
                  <a:moveTo>
                    <a:pt x="688" y="1"/>
                  </a:moveTo>
                  <a:cubicBezTo>
                    <a:pt x="612" y="1"/>
                    <a:pt x="538" y="26"/>
                    <a:pt x="481" y="84"/>
                  </a:cubicBezTo>
                  <a:cubicBezTo>
                    <a:pt x="359" y="210"/>
                    <a:pt x="393" y="401"/>
                    <a:pt x="471" y="541"/>
                  </a:cubicBezTo>
                  <a:cubicBezTo>
                    <a:pt x="573" y="720"/>
                    <a:pt x="739" y="867"/>
                    <a:pt x="623" y="1081"/>
                  </a:cubicBezTo>
                  <a:cubicBezTo>
                    <a:pt x="524" y="1265"/>
                    <a:pt x="420" y="1442"/>
                    <a:pt x="338" y="1635"/>
                  </a:cubicBezTo>
                  <a:cubicBezTo>
                    <a:pt x="251" y="1839"/>
                    <a:pt x="181" y="2051"/>
                    <a:pt x="128" y="2268"/>
                  </a:cubicBezTo>
                  <a:cubicBezTo>
                    <a:pt x="103" y="2372"/>
                    <a:pt x="91" y="2485"/>
                    <a:pt x="123" y="2580"/>
                  </a:cubicBezTo>
                  <a:cubicBezTo>
                    <a:pt x="0" y="2734"/>
                    <a:pt x="91" y="2936"/>
                    <a:pt x="288" y="2958"/>
                  </a:cubicBezTo>
                  <a:cubicBezTo>
                    <a:pt x="303" y="2959"/>
                    <a:pt x="318" y="2960"/>
                    <a:pt x="333" y="2960"/>
                  </a:cubicBezTo>
                  <a:cubicBezTo>
                    <a:pt x="385" y="2960"/>
                    <a:pt x="437" y="2952"/>
                    <a:pt x="487" y="2936"/>
                  </a:cubicBezTo>
                  <a:cubicBezTo>
                    <a:pt x="595" y="3012"/>
                    <a:pt x="715" y="3066"/>
                    <a:pt x="844" y="3096"/>
                  </a:cubicBezTo>
                  <a:cubicBezTo>
                    <a:pt x="924" y="3114"/>
                    <a:pt x="1004" y="3122"/>
                    <a:pt x="1084" y="3122"/>
                  </a:cubicBezTo>
                  <a:cubicBezTo>
                    <a:pt x="1321" y="3122"/>
                    <a:pt x="1556" y="3052"/>
                    <a:pt x="1772" y="2961"/>
                  </a:cubicBezTo>
                  <a:cubicBezTo>
                    <a:pt x="1877" y="2917"/>
                    <a:pt x="1978" y="2874"/>
                    <a:pt x="2086" y="2874"/>
                  </a:cubicBezTo>
                  <a:cubicBezTo>
                    <a:pt x="2123" y="2874"/>
                    <a:pt x="2162" y="2880"/>
                    <a:pt x="2201" y="2891"/>
                  </a:cubicBezTo>
                  <a:cubicBezTo>
                    <a:pt x="2309" y="2923"/>
                    <a:pt x="2408" y="2983"/>
                    <a:pt x="2505" y="3038"/>
                  </a:cubicBezTo>
                  <a:cubicBezTo>
                    <a:pt x="2666" y="3130"/>
                    <a:pt x="2834" y="3220"/>
                    <a:pt x="3018" y="3220"/>
                  </a:cubicBezTo>
                  <a:cubicBezTo>
                    <a:pt x="3054" y="3220"/>
                    <a:pt x="3092" y="3217"/>
                    <a:pt x="3130" y="3209"/>
                  </a:cubicBezTo>
                  <a:cubicBezTo>
                    <a:pt x="3183" y="3200"/>
                    <a:pt x="3225" y="3158"/>
                    <a:pt x="3232" y="3105"/>
                  </a:cubicBezTo>
                  <a:cubicBezTo>
                    <a:pt x="3293" y="2785"/>
                    <a:pt x="3039" y="2550"/>
                    <a:pt x="2774" y="2431"/>
                  </a:cubicBezTo>
                  <a:cubicBezTo>
                    <a:pt x="2628" y="2366"/>
                    <a:pt x="2480" y="2310"/>
                    <a:pt x="2330" y="2264"/>
                  </a:cubicBezTo>
                  <a:cubicBezTo>
                    <a:pt x="2677" y="2241"/>
                    <a:pt x="3052" y="2292"/>
                    <a:pt x="3382" y="2146"/>
                  </a:cubicBezTo>
                  <a:cubicBezTo>
                    <a:pt x="3510" y="2092"/>
                    <a:pt x="3602" y="1983"/>
                    <a:pt x="3566" y="1836"/>
                  </a:cubicBezTo>
                  <a:cubicBezTo>
                    <a:pt x="3530" y="1689"/>
                    <a:pt x="3400" y="1617"/>
                    <a:pt x="3259" y="1593"/>
                  </a:cubicBezTo>
                  <a:cubicBezTo>
                    <a:pt x="3157" y="1575"/>
                    <a:pt x="3052" y="1567"/>
                    <a:pt x="2946" y="1567"/>
                  </a:cubicBezTo>
                  <a:cubicBezTo>
                    <a:pt x="2805" y="1567"/>
                    <a:pt x="2662" y="1581"/>
                    <a:pt x="2523" y="1605"/>
                  </a:cubicBezTo>
                  <a:cubicBezTo>
                    <a:pt x="2637" y="1513"/>
                    <a:pt x="2750" y="1419"/>
                    <a:pt x="2860" y="1321"/>
                  </a:cubicBezTo>
                  <a:cubicBezTo>
                    <a:pt x="2993" y="1201"/>
                    <a:pt x="3128" y="1007"/>
                    <a:pt x="2986" y="836"/>
                  </a:cubicBezTo>
                  <a:cubicBezTo>
                    <a:pt x="2937" y="778"/>
                    <a:pt x="2880" y="755"/>
                    <a:pt x="2821" y="755"/>
                  </a:cubicBezTo>
                  <a:cubicBezTo>
                    <a:pt x="2690" y="755"/>
                    <a:pt x="2545" y="867"/>
                    <a:pt x="2440" y="931"/>
                  </a:cubicBezTo>
                  <a:cubicBezTo>
                    <a:pt x="2299" y="1016"/>
                    <a:pt x="2159" y="1102"/>
                    <a:pt x="2020" y="1191"/>
                  </a:cubicBezTo>
                  <a:cubicBezTo>
                    <a:pt x="2103" y="1019"/>
                    <a:pt x="2165" y="838"/>
                    <a:pt x="2177" y="649"/>
                  </a:cubicBezTo>
                  <a:cubicBezTo>
                    <a:pt x="2186" y="501"/>
                    <a:pt x="2170" y="306"/>
                    <a:pt x="2078" y="182"/>
                  </a:cubicBezTo>
                  <a:cubicBezTo>
                    <a:pt x="2028" y="116"/>
                    <a:pt x="1970" y="88"/>
                    <a:pt x="1911" y="88"/>
                  </a:cubicBezTo>
                  <a:cubicBezTo>
                    <a:pt x="1837" y="88"/>
                    <a:pt x="1762" y="130"/>
                    <a:pt x="1701" y="195"/>
                  </a:cubicBezTo>
                  <a:cubicBezTo>
                    <a:pt x="1506" y="403"/>
                    <a:pt x="1447" y="691"/>
                    <a:pt x="1395" y="962"/>
                  </a:cubicBezTo>
                  <a:cubicBezTo>
                    <a:pt x="1383" y="1025"/>
                    <a:pt x="1373" y="1088"/>
                    <a:pt x="1358" y="1152"/>
                  </a:cubicBezTo>
                  <a:cubicBezTo>
                    <a:pt x="1353" y="946"/>
                    <a:pt x="1309" y="743"/>
                    <a:pt x="1227" y="554"/>
                  </a:cubicBezTo>
                  <a:cubicBezTo>
                    <a:pt x="1158" y="387"/>
                    <a:pt x="1061" y="192"/>
                    <a:pt x="916" y="79"/>
                  </a:cubicBezTo>
                  <a:cubicBezTo>
                    <a:pt x="851" y="30"/>
                    <a:pt x="769" y="1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7"/>
            <p:cNvSpPr/>
            <p:nvPr/>
          </p:nvSpPr>
          <p:spPr>
            <a:xfrm>
              <a:off x="4353387" y="1767272"/>
              <a:ext cx="126278" cy="204869"/>
            </a:xfrm>
            <a:custGeom>
              <a:avLst/>
              <a:gdLst/>
              <a:ahLst/>
              <a:cxnLst/>
              <a:rect l="l" t="t" r="r" b="b"/>
              <a:pathLst>
                <a:path w="4229" h="6861" extrusionOk="0">
                  <a:moveTo>
                    <a:pt x="2012" y="0"/>
                  </a:moveTo>
                  <a:cubicBezTo>
                    <a:pt x="1955" y="0"/>
                    <a:pt x="1903" y="35"/>
                    <a:pt x="1907" y="109"/>
                  </a:cubicBezTo>
                  <a:cubicBezTo>
                    <a:pt x="1986" y="1432"/>
                    <a:pt x="2063" y="2771"/>
                    <a:pt x="1958" y="4096"/>
                  </a:cubicBezTo>
                  <a:cubicBezTo>
                    <a:pt x="1888" y="3955"/>
                    <a:pt x="1806" y="3820"/>
                    <a:pt x="1716" y="3692"/>
                  </a:cubicBezTo>
                  <a:cubicBezTo>
                    <a:pt x="1725" y="3673"/>
                    <a:pt x="1731" y="3652"/>
                    <a:pt x="1729" y="3632"/>
                  </a:cubicBezTo>
                  <a:cubicBezTo>
                    <a:pt x="1687" y="2625"/>
                    <a:pt x="1100" y="1674"/>
                    <a:pt x="202" y="1208"/>
                  </a:cubicBezTo>
                  <a:cubicBezTo>
                    <a:pt x="181" y="1198"/>
                    <a:pt x="158" y="1193"/>
                    <a:pt x="136" y="1193"/>
                  </a:cubicBezTo>
                  <a:cubicBezTo>
                    <a:pt x="75" y="1193"/>
                    <a:pt x="18" y="1230"/>
                    <a:pt x="17" y="1302"/>
                  </a:cubicBezTo>
                  <a:cubicBezTo>
                    <a:pt x="0" y="1961"/>
                    <a:pt x="391" y="2522"/>
                    <a:pt x="809" y="2996"/>
                  </a:cubicBezTo>
                  <a:cubicBezTo>
                    <a:pt x="1229" y="3470"/>
                    <a:pt x="1722" y="3930"/>
                    <a:pt x="1876" y="4565"/>
                  </a:cubicBezTo>
                  <a:cubicBezTo>
                    <a:pt x="1880" y="4586"/>
                    <a:pt x="1891" y="4606"/>
                    <a:pt x="1907" y="4621"/>
                  </a:cubicBezTo>
                  <a:cubicBezTo>
                    <a:pt x="1880" y="4841"/>
                    <a:pt x="1849" y="5060"/>
                    <a:pt x="1811" y="5279"/>
                  </a:cubicBezTo>
                  <a:cubicBezTo>
                    <a:pt x="1726" y="5762"/>
                    <a:pt x="1604" y="6240"/>
                    <a:pt x="1447" y="6705"/>
                  </a:cubicBezTo>
                  <a:cubicBezTo>
                    <a:pt x="1417" y="6796"/>
                    <a:pt x="1493" y="6861"/>
                    <a:pt x="1568" y="6861"/>
                  </a:cubicBezTo>
                  <a:cubicBezTo>
                    <a:pt x="1613" y="6861"/>
                    <a:pt x="1657" y="6837"/>
                    <a:pt x="1676" y="6782"/>
                  </a:cubicBezTo>
                  <a:cubicBezTo>
                    <a:pt x="1901" y="6114"/>
                    <a:pt x="2045" y="5428"/>
                    <a:pt x="2133" y="4736"/>
                  </a:cubicBezTo>
                  <a:cubicBezTo>
                    <a:pt x="2225" y="4725"/>
                    <a:pt x="2256" y="4615"/>
                    <a:pt x="2214" y="4549"/>
                  </a:cubicBezTo>
                  <a:cubicBezTo>
                    <a:pt x="2277" y="4393"/>
                    <a:pt x="2337" y="4237"/>
                    <a:pt x="2395" y="4080"/>
                  </a:cubicBezTo>
                  <a:cubicBezTo>
                    <a:pt x="3358" y="3520"/>
                    <a:pt x="4035" y="2536"/>
                    <a:pt x="4217" y="1437"/>
                  </a:cubicBezTo>
                  <a:cubicBezTo>
                    <a:pt x="4228" y="1368"/>
                    <a:pt x="4159" y="1310"/>
                    <a:pt x="4095" y="1310"/>
                  </a:cubicBezTo>
                  <a:cubicBezTo>
                    <a:pt x="4087" y="1310"/>
                    <a:pt x="4080" y="1311"/>
                    <a:pt x="4072" y="1312"/>
                  </a:cubicBezTo>
                  <a:cubicBezTo>
                    <a:pt x="3487" y="1452"/>
                    <a:pt x="2965" y="1841"/>
                    <a:pt x="2686" y="2376"/>
                  </a:cubicBezTo>
                  <a:cubicBezTo>
                    <a:pt x="2520" y="2695"/>
                    <a:pt x="2452" y="3044"/>
                    <a:pt x="2361" y="3390"/>
                  </a:cubicBezTo>
                  <a:cubicBezTo>
                    <a:pt x="2318" y="3554"/>
                    <a:pt x="2268" y="3716"/>
                    <a:pt x="2211" y="3878"/>
                  </a:cubicBezTo>
                  <a:cubicBezTo>
                    <a:pt x="2259" y="3126"/>
                    <a:pt x="2253" y="2369"/>
                    <a:pt x="2225" y="1618"/>
                  </a:cubicBezTo>
                  <a:cubicBezTo>
                    <a:pt x="2205" y="1119"/>
                    <a:pt x="2177" y="621"/>
                    <a:pt x="2147" y="122"/>
                  </a:cubicBezTo>
                  <a:cubicBezTo>
                    <a:pt x="2143" y="42"/>
                    <a:pt x="2075" y="0"/>
                    <a:pt x="2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7"/>
            <p:cNvSpPr/>
            <p:nvPr/>
          </p:nvSpPr>
          <p:spPr>
            <a:xfrm>
              <a:off x="4343533" y="1679723"/>
              <a:ext cx="121142" cy="106152"/>
            </a:xfrm>
            <a:custGeom>
              <a:avLst/>
              <a:gdLst/>
              <a:ahLst/>
              <a:cxnLst/>
              <a:rect l="l" t="t" r="r" b="b"/>
              <a:pathLst>
                <a:path w="4057" h="3555" extrusionOk="0">
                  <a:moveTo>
                    <a:pt x="2950" y="0"/>
                  </a:moveTo>
                  <a:cubicBezTo>
                    <a:pt x="2832" y="0"/>
                    <a:pt x="2732" y="74"/>
                    <a:pt x="2660" y="170"/>
                  </a:cubicBezTo>
                  <a:cubicBezTo>
                    <a:pt x="2516" y="362"/>
                    <a:pt x="2411" y="595"/>
                    <a:pt x="2337" y="833"/>
                  </a:cubicBezTo>
                  <a:cubicBezTo>
                    <a:pt x="2307" y="689"/>
                    <a:pt x="2274" y="545"/>
                    <a:pt x="2237" y="403"/>
                  </a:cubicBezTo>
                  <a:cubicBezTo>
                    <a:pt x="2196" y="246"/>
                    <a:pt x="2100" y="63"/>
                    <a:pt x="1924" y="63"/>
                  </a:cubicBezTo>
                  <a:cubicBezTo>
                    <a:pt x="1904" y="63"/>
                    <a:pt x="1884" y="65"/>
                    <a:pt x="1862" y="70"/>
                  </a:cubicBezTo>
                  <a:cubicBezTo>
                    <a:pt x="1620" y="127"/>
                    <a:pt x="1685" y="420"/>
                    <a:pt x="1698" y="598"/>
                  </a:cubicBezTo>
                  <a:cubicBezTo>
                    <a:pt x="1710" y="763"/>
                    <a:pt x="1724" y="928"/>
                    <a:pt x="1739" y="1091"/>
                  </a:cubicBezTo>
                  <a:cubicBezTo>
                    <a:pt x="1623" y="938"/>
                    <a:pt x="1491" y="802"/>
                    <a:pt x="1327" y="705"/>
                  </a:cubicBezTo>
                  <a:cubicBezTo>
                    <a:pt x="1216" y="640"/>
                    <a:pt x="1067" y="577"/>
                    <a:pt x="931" y="577"/>
                  </a:cubicBezTo>
                  <a:cubicBezTo>
                    <a:pt x="909" y="577"/>
                    <a:pt x="887" y="579"/>
                    <a:pt x="866" y="582"/>
                  </a:cubicBezTo>
                  <a:cubicBezTo>
                    <a:pt x="685" y="612"/>
                    <a:pt x="652" y="772"/>
                    <a:pt x="707" y="923"/>
                  </a:cubicBezTo>
                  <a:cubicBezTo>
                    <a:pt x="804" y="1192"/>
                    <a:pt x="1034" y="1374"/>
                    <a:pt x="1252" y="1544"/>
                  </a:cubicBezTo>
                  <a:cubicBezTo>
                    <a:pt x="1302" y="1582"/>
                    <a:pt x="1353" y="1622"/>
                    <a:pt x="1405" y="1662"/>
                  </a:cubicBezTo>
                  <a:cubicBezTo>
                    <a:pt x="1218" y="1573"/>
                    <a:pt x="1016" y="1521"/>
                    <a:pt x="811" y="1508"/>
                  </a:cubicBezTo>
                  <a:cubicBezTo>
                    <a:pt x="755" y="1504"/>
                    <a:pt x="695" y="1501"/>
                    <a:pt x="634" y="1501"/>
                  </a:cubicBezTo>
                  <a:cubicBezTo>
                    <a:pt x="500" y="1501"/>
                    <a:pt x="361" y="1516"/>
                    <a:pt x="246" y="1570"/>
                  </a:cubicBezTo>
                  <a:cubicBezTo>
                    <a:pt x="103" y="1639"/>
                    <a:pt x="1" y="1802"/>
                    <a:pt x="54" y="1961"/>
                  </a:cubicBezTo>
                  <a:cubicBezTo>
                    <a:pt x="106" y="2117"/>
                    <a:pt x="275" y="2176"/>
                    <a:pt x="428" y="2176"/>
                  </a:cubicBezTo>
                  <a:cubicBezTo>
                    <a:pt x="437" y="2176"/>
                    <a:pt x="446" y="2176"/>
                    <a:pt x="455" y="2176"/>
                  </a:cubicBezTo>
                  <a:cubicBezTo>
                    <a:pt x="551" y="2172"/>
                    <a:pt x="646" y="2153"/>
                    <a:pt x="735" y="2153"/>
                  </a:cubicBezTo>
                  <a:cubicBezTo>
                    <a:pt x="838" y="2153"/>
                    <a:pt x="932" y="2179"/>
                    <a:pt x="1007" y="2287"/>
                  </a:cubicBezTo>
                  <a:cubicBezTo>
                    <a:pt x="1124" y="2458"/>
                    <a:pt x="1235" y="2631"/>
                    <a:pt x="1371" y="2792"/>
                  </a:cubicBezTo>
                  <a:cubicBezTo>
                    <a:pt x="1513" y="2962"/>
                    <a:pt x="1670" y="3121"/>
                    <a:pt x="1839" y="3266"/>
                  </a:cubicBezTo>
                  <a:cubicBezTo>
                    <a:pt x="1920" y="3336"/>
                    <a:pt x="2016" y="3398"/>
                    <a:pt x="2114" y="3412"/>
                  </a:cubicBezTo>
                  <a:cubicBezTo>
                    <a:pt x="2157" y="3506"/>
                    <a:pt x="2239" y="3554"/>
                    <a:pt x="2322" y="3554"/>
                  </a:cubicBezTo>
                  <a:cubicBezTo>
                    <a:pt x="2398" y="3554"/>
                    <a:pt x="2475" y="3516"/>
                    <a:pt x="2526" y="3437"/>
                  </a:cubicBezTo>
                  <a:cubicBezTo>
                    <a:pt x="2564" y="3381"/>
                    <a:pt x="2587" y="3315"/>
                    <a:pt x="2596" y="3249"/>
                  </a:cubicBezTo>
                  <a:cubicBezTo>
                    <a:pt x="2713" y="3188"/>
                    <a:pt x="2817" y="3105"/>
                    <a:pt x="2902" y="3004"/>
                  </a:cubicBezTo>
                  <a:cubicBezTo>
                    <a:pt x="3108" y="2756"/>
                    <a:pt x="3179" y="2429"/>
                    <a:pt x="3203" y="2116"/>
                  </a:cubicBezTo>
                  <a:cubicBezTo>
                    <a:pt x="3215" y="1964"/>
                    <a:pt x="3225" y="1818"/>
                    <a:pt x="3335" y="1701"/>
                  </a:cubicBezTo>
                  <a:cubicBezTo>
                    <a:pt x="3414" y="1619"/>
                    <a:pt x="3512" y="1558"/>
                    <a:pt x="3605" y="1498"/>
                  </a:cubicBezTo>
                  <a:cubicBezTo>
                    <a:pt x="3791" y="1376"/>
                    <a:pt x="3979" y="1244"/>
                    <a:pt x="4040" y="1018"/>
                  </a:cubicBezTo>
                  <a:cubicBezTo>
                    <a:pt x="4056" y="966"/>
                    <a:pt x="4039" y="911"/>
                    <a:pt x="3994" y="879"/>
                  </a:cubicBezTo>
                  <a:cubicBezTo>
                    <a:pt x="3901" y="806"/>
                    <a:pt x="3798" y="777"/>
                    <a:pt x="3694" y="777"/>
                  </a:cubicBezTo>
                  <a:cubicBezTo>
                    <a:pt x="3514" y="777"/>
                    <a:pt x="3330" y="868"/>
                    <a:pt x="3185" y="983"/>
                  </a:cubicBezTo>
                  <a:cubicBezTo>
                    <a:pt x="3062" y="1082"/>
                    <a:pt x="2945" y="1189"/>
                    <a:pt x="2835" y="1303"/>
                  </a:cubicBezTo>
                  <a:cubicBezTo>
                    <a:pt x="2973" y="983"/>
                    <a:pt x="3190" y="671"/>
                    <a:pt x="3209" y="312"/>
                  </a:cubicBezTo>
                  <a:cubicBezTo>
                    <a:pt x="3216" y="173"/>
                    <a:pt x="3165" y="42"/>
                    <a:pt x="3016" y="8"/>
                  </a:cubicBezTo>
                  <a:cubicBezTo>
                    <a:pt x="2993" y="3"/>
                    <a:pt x="2971" y="0"/>
                    <a:pt x="2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7"/>
            <p:cNvSpPr/>
            <p:nvPr/>
          </p:nvSpPr>
          <p:spPr>
            <a:xfrm>
              <a:off x="4135200" y="2061871"/>
              <a:ext cx="192448" cy="119201"/>
            </a:xfrm>
            <a:custGeom>
              <a:avLst/>
              <a:gdLst/>
              <a:ahLst/>
              <a:cxnLst/>
              <a:rect l="l" t="t" r="r" b="b"/>
              <a:pathLst>
                <a:path w="6445" h="3992" extrusionOk="0">
                  <a:moveTo>
                    <a:pt x="2084" y="1"/>
                  </a:moveTo>
                  <a:cubicBezTo>
                    <a:pt x="2017" y="1"/>
                    <a:pt x="1965" y="68"/>
                    <a:pt x="1965" y="137"/>
                  </a:cubicBezTo>
                  <a:cubicBezTo>
                    <a:pt x="1973" y="1148"/>
                    <a:pt x="2553" y="2103"/>
                    <a:pt x="3431" y="2596"/>
                  </a:cubicBezTo>
                  <a:cubicBezTo>
                    <a:pt x="3447" y="2605"/>
                    <a:pt x="3466" y="2611"/>
                    <a:pt x="3484" y="2611"/>
                  </a:cubicBezTo>
                  <a:cubicBezTo>
                    <a:pt x="3487" y="2611"/>
                    <a:pt x="3489" y="2611"/>
                    <a:pt x="3491" y="2611"/>
                  </a:cubicBezTo>
                  <a:cubicBezTo>
                    <a:pt x="3564" y="2752"/>
                    <a:pt x="3647" y="2885"/>
                    <a:pt x="3742" y="3011"/>
                  </a:cubicBezTo>
                  <a:cubicBezTo>
                    <a:pt x="2513" y="2504"/>
                    <a:pt x="1356" y="1827"/>
                    <a:pt x="210" y="1157"/>
                  </a:cubicBezTo>
                  <a:cubicBezTo>
                    <a:pt x="190" y="1145"/>
                    <a:pt x="172" y="1140"/>
                    <a:pt x="154" y="1140"/>
                  </a:cubicBezTo>
                  <a:cubicBezTo>
                    <a:pt x="53" y="1140"/>
                    <a:pt x="1" y="1310"/>
                    <a:pt x="114" y="1376"/>
                  </a:cubicBezTo>
                  <a:cubicBezTo>
                    <a:pt x="545" y="1629"/>
                    <a:pt x="976" y="1881"/>
                    <a:pt x="1412" y="2124"/>
                  </a:cubicBezTo>
                  <a:cubicBezTo>
                    <a:pt x="2068" y="2491"/>
                    <a:pt x="2740" y="2839"/>
                    <a:pt x="3431" y="3138"/>
                  </a:cubicBezTo>
                  <a:cubicBezTo>
                    <a:pt x="3262" y="3115"/>
                    <a:pt x="3095" y="3087"/>
                    <a:pt x="2928" y="3050"/>
                  </a:cubicBezTo>
                  <a:cubicBezTo>
                    <a:pt x="2585" y="2975"/>
                    <a:pt x="2247" y="2879"/>
                    <a:pt x="1894" y="2879"/>
                  </a:cubicBezTo>
                  <a:cubicBezTo>
                    <a:pt x="1889" y="2879"/>
                    <a:pt x="1883" y="2879"/>
                    <a:pt x="1878" y="2879"/>
                  </a:cubicBezTo>
                  <a:cubicBezTo>
                    <a:pt x="1274" y="2885"/>
                    <a:pt x="691" y="3175"/>
                    <a:pt x="301" y="3632"/>
                  </a:cubicBezTo>
                  <a:cubicBezTo>
                    <a:pt x="255" y="3687"/>
                    <a:pt x="271" y="3793"/>
                    <a:pt x="347" y="3817"/>
                  </a:cubicBezTo>
                  <a:cubicBezTo>
                    <a:pt x="715" y="3934"/>
                    <a:pt x="1098" y="3991"/>
                    <a:pt x="1480" y="3991"/>
                  </a:cubicBezTo>
                  <a:cubicBezTo>
                    <a:pt x="2200" y="3991"/>
                    <a:pt x="2917" y="3787"/>
                    <a:pt x="3528" y="3393"/>
                  </a:cubicBezTo>
                  <a:cubicBezTo>
                    <a:pt x="3694" y="3414"/>
                    <a:pt x="3860" y="3428"/>
                    <a:pt x="4028" y="3445"/>
                  </a:cubicBezTo>
                  <a:cubicBezTo>
                    <a:pt x="4051" y="3482"/>
                    <a:pt x="4096" y="3506"/>
                    <a:pt x="4140" y="3506"/>
                  </a:cubicBezTo>
                  <a:cubicBezTo>
                    <a:pt x="4175" y="3506"/>
                    <a:pt x="4209" y="3491"/>
                    <a:pt x="4231" y="3457"/>
                  </a:cubicBezTo>
                  <a:cubicBezTo>
                    <a:pt x="4890" y="3694"/>
                    <a:pt x="5565" y="3877"/>
                    <a:pt x="6263" y="3979"/>
                  </a:cubicBezTo>
                  <a:cubicBezTo>
                    <a:pt x="6269" y="3980"/>
                    <a:pt x="6275" y="3980"/>
                    <a:pt x="6281" y="3980"/>
                  </a:cubicBezTo>
                  <a:cubicBezTo>
                    <a:pt x="6420" y="3980"/>
                    <a:pt x="6445" y="3761"/>
                    <a:pt x="6298" y="3740"/>
                  </a:cubicBezTo>
                  <a:cubicBezTo>
                    <a:pt x="5812" y="3670"/>
                    <a:pt x="5331" y="3562"/>
                    <a:pt x="4862" y="3417"/>
                  </a:cubicBezTo>
                  <a:cubicBezTo>
                    <a:pt x="4650" y="3351"/>
                    <a:pt x="4441" y="3280"/>
                    <a:pt x="4233" y="3204"/>
                  </a:cubicBezTo>
                  <a:cubicBezTo>
                    <a:pt x="4225" y="3184"/>
                    <a:pt x="4213" y="3164"/>
                    <a:pt x="4196" y="3151"/>
                  </a:cubicBezTo>
                  <a:cubicBezTo>
                    <a:pt x="3700" y="2725"/>
                    <a:pt x="3515" y="2077"/>
                    <a:pt x="3283" y="1488"/>
                  </a:cubicBezTo>
                  <a:cubicBezTo>
                    <a:pt x="3050" y="900"/>
                    <a:pt x="2728" y="297"/>
                    <a:pt x="2133" y="13"/>
                  </a:cubicBezTo>
                  <a:cubicBezTo>
                    <a:pt x="2116" y="4"/>
                    <a:pt x="2100" y="1"/>
                    <a:pt x="2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7"/>
            <p:cNvSpPr/>
            <p:nvPr/>
          </p:nvSpPr>
          <p:spPr>
            <a:xfrm>
              <a:off x="4205938" y="2081728"/>
              <a:ext cx="40042" cy="58257"/>
            </a:xfrm>
            <a:custGeom>
              <a:avLst/>
              <a:gdLst/>
              <a:ahLst/>
              <a:cxnLst/>
              <a:rect l="l" t="t" r="r" b="b"/>
              <a:pathLst>
                <a:path w="1341" h="1951" extrusionOk="0">
                  <a:moveTo>
                    <a:pt x="155" y="1"/>
                  </a:moveTo>
                  <a:cubicBezTo>
                    <a:pt x="78" y="1"/>
                    <a:pt x="0" y="69"/>
                    <a:pt x="40" y="159"/>
                  </a:cubicBezTo>
                  <a:cubicBezTo>
                    <a:pt x="312" y="781"/>
                    <a:pt x="660" y="1367"/>
                    <a:pt x="1077" y="1903"/>
                  </a:cubicBezTo>
                  <a:cubicBezTo>
                    <a:pt x="1103" y="1936"/>
                    <a:pt x="1137" y="1950"/>
                    <a:pt x="1169" y="1950"/>
                  </a:cubicBezTo>
                  <a:cubicBezTo>
                    <a:pt x="1257" y="1950"/>
                    <a:pt x="1341" y="1852"/>
                    <a:pt x="1272" y="1763"/>
                  </a:cubicBezTo>
                  <a:cubicBezTo>
                    <a:pt x="867" y="1242"/>
                    <a:pt x="528" y="676"/>
                    <a:pt x="264" y="73"/>
                  </a:cubicBezTo>
                  <a:cubicBezTo>
                    <a:pt x="242" y="22"/>
                    <a:pt x="199" y="1"/>
                    <a:pt x="155" y="1"/>
                  </a:cubicBezTo>
                  <a:close/>
                </a:path>
              </a:pathLst>
            </a:custGeom>
            <a:solidFill>
              <a:srgbClr val="99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7"/>
            <p:cNvSpPr/>
            <p:nvPr/>
          </p:nvSpPr>
          <p:spPr>
            <a:xfrm>
              <a:off x="4049113" y="2021202"/>
              <a:ext cx="107615" cy="96179"/>
            </a:xfrm>
            <a:custGeom>
              <a:avLst/>
              <a:gdLst/>
              <a:ahLst/>
              <a:cxnLst/>
              <a:rect l="l" t="t" r="r" b="b"/>
              <a:pathLst>
                <a:path w="3604" h="3221" extrusionOk="0">
                  <a:moveTo>
                    <a:pt x="2915" y="1"/>
                  </a:moveTo>
                  <a:cubicBezTo>
                    <a:pt x="2835" y="1"/>
                    <a:pt x="2752" y="29"/>
                    <a:pt x="2688" y="79"/>
                  </a:cubicBezTo>
                  <a:cubicBezTo>
                    <a:pt x="2542" y="192"/>
                    <a:pt x="2446" y="386"/>
                    <a:pt x="2375" y="553"/>
                  </a:cubicBezTo>
                  <a:cubicBezTo>
                    <a:pt x="2293" y="742"/>
                    <a:pt x="2249" y="946"/>
                    <a:pt x="2244" y="1152"/>
                  </a:cubicBezTo>
                  <a:cubicBezTo>
                    <a:pt x="2231" y="1088"/>
                    <a:pt x="2219" y="1024"/>
                    <a:pt x="2207" y="962"/>
                  </a:cubicBezTo>
                  <a:cubicBezTo>
                    <a:pt x="2155" y="691"/>
                    <a:pt x="2097" y="403"/>
                    <a:pt x="1901" y="195"/>
                  </a:cubicBezTo>
                  <a:cubicBezTo>
                    <a:pt x="1841" y="130"/>
                    <a:pt x="1765" y="87"/>
                    <a:pt x="1692" y="87"/>
                  </a:cubicBezTo>
                  <a:cubicBezTo>
                    <a:pt x="1633" y="87"/>
                    <a:pt x="1574" y="115"/>
                    <a:pt x="1526" y="182"/>
                  </a:cubicBezTo>
                  <a:cubicBezTo>
                    <a:pt x="1433" y="306"/>
                    <a:pt x="1418" y="499"/>
                    <a:pt x="1427" y="647"/>
                  </a:cubicBezTo>
                  <a:cubicBezTo>
                    <a:pt x="1437" y="837"/>
                    <a:pt x="1499" y="1018"/>
                    <a:pt x="1584" y="1189"/>
                  </a:cubicBezTo>
                  <a:cubicBezTo>
                    <a:pt x="1444" y="1102"/>
                    <a:pt x="1303" y="1015"/>
                    <a:pt x="1162" y="929"/>
                  </a:cubicBezTo>
                  <a:cubicBezTo>
                    <a:pt x="1057" y="866"/>
                    <a:pt x="913" y="754"/>
                    <a:pt x="782" y="754"/>
                  </a:cubicBezTo>
                  <a:cubicBezTo>
                    <a:pt x="723" y="754"/>
                    <a:pt x="667" y="777"/>
                    <a:pt x="618" y="836"/>
                  </a:cubicBezTo>
                  <a:cubicBezTo>
                    <a:pt x="475" y="1007"/>
                    <a:pt x="609" y="1201"/>
                    <a:pt x="744" y="1321"/>
                  </a:cubicBezTo>
                  <a:cubicBezTo>
                    <a:pt x="854" y="1418"/>
                    <a:pt x="967" y="1513"/>
                    <a:pt x="1081" y="1605"/>
                  </a:cubicBezTo>
                  <a:cubicBezTo>
                    <a:pt x="941" y="1581"/>
                    <a:pt x="798" y="1567"/>
                    <a:pt x="657" y="1567"/>
                  </a:cubicBezTo>
                  <a:cubicBezTo>
                    <a:pt x="551" y="1567"/>
                    <a:pt x="445" y="1575"/>
                    <a:pt x="343" y="1593"/>
                  </a:cubicBezTo>
                  <a:cubicBezTo>
                    <a:pt x="204" y="1616"/>
                    <a:pt x="73" y="1689"/>
                    <a:pt x="38" y="1836"/>
                  </a:cubicBezTo>
                  <a:cubicBezTo>
                    <a:pt x="1" y="1983"/>
                    <a:pt x="94" y="2090"/>
                    <a:pt x="222" y="2146"/>
                  </a:cubicBezTo>
                  <a:cubicBezTo>
                    <a:pt x="550" y="2292"/>
                    <a:pt x="927" y="2241"/>
                    <a:pt x="1274" y="2263"/>
                  </a:cubicBezTo>
                  <a:cubicBezTo>
                    <a:pt x="1122" y="2309"/>
                    <a:pt x="974" y="2364"/>
                    <a:pt x="830" y="2430"/>
                  </a:cubicBezTo>
                  <a:cubicBezTo>
                    <a:pt x="564" y="2550"/>
                    <a:pt x="311" y="2783"/>
                    <a:pt x="370" y="3103"/>
                  </a:cubicBezTo>
                  <a:cubicBezTo>
                    <a:pt x="378" y="3157"/>
                    <a:pt x="419" y="3200"/>
                    <a:pt x="472" y="3209"/>
                  </a:cubicBezTo>
                  <a:cubicBezTo>
                    <a:pt x="510" y="3217"/>
                    <a:pt x="548" y="3220"/>
                    <a:pt x="584" y="3220"/>
                  </a:cubicBezTo>
                  <a:cubicBezTo>
                    <a:pt x="769" y="3220"/>
                    <a:pt x="938" y="3130"/>
                    <a:pt x="1097" y="3038"/>
                  </a:cubicBezTo>
                  <a:cubicBezTo>
                    <a:pt x="1195" y="2982"/>
                    <a:pt x="1293" y="2922"/>
                    <a:pt x="1401" y="2891"/>
                  </a:cubicBezTo>
                  <a:cubicBezTo>
                    <a:pt x="1441" y="2879"/>
                    <a:pt x="1479" y="2874"/>
                    <a:pt x="1516" y="2874"/>
                  </a:cubicBezTo>
                  <a:cubicBezTo>
                    <a:pt x="1624" y="2874"/>
                    <a:pt x="1726" y="2917"/>
                    <a:pt x="1832" y="2961"/>
                  </a:cubicBezTo>
                  <a:cubicBezTo>
                    <a:pt x="2047" y="3051"/>
                    <a:pt x="2281" y="3121"/>
                    <a:pt x="2516" y="3121"/>
                  </a:cubicBezTo>
                  <a:cubicBezTo>
                    <a:pt x="2597" y="3121"/>
                    <a:pt x="2679" y="3113"/>
                    <a:pt x="2759" y="3094"/>
                  </a:cubicBezTo>
                  <a:cubicBezTo>
                    <a:pt x="2887" y="3066"/>
                    <a:pt x="3008" y="3011"/>
                    <a:pt x="3115" y="2934"/>
                  </a:cubicBezTo>
                  <a:cubicBezTo>
                    <a:pt x="3165" y="2951"/>
                    <a:pt x="3218" y="2960"/>
                    <a:pt x="3271" y="2960"/>
                  </a:cubicBezTo>
                  <a:cubicBezTo>
                    <a:pt x="3286" y="2960"/>
                    <a:pt x="3301" y="2959"/>
                    <a:pt x="3316" y="2958"/>
                  </a:cubicBezTo>
                  <a:cubicBezTo>
                    <a:pt x="3513" y="2934"/>
                    <a:pt x="3603" y="2732"/>
                    <a:pt x="3480" y="2579"/>
                  </a:cubicBezTo>
                  <a:cubicBezTo>
                    <a:pt x="3511" y="2485"/>
                    <a:pt x="3500" y="2372"/>
                    <a:pt x="3474" y="2268"/>
                  </a:cubicBezTo>
                  <a:cubicBezTo>
                    <a:pt x="3421" y="2051"/>
                    <a:pt x="3351" y="1839"/>
                    <a:pt x="3265" y="1634"/>
                  </a:cubicBezTo>
                  <a:cubicBezTo>
                    <a:pt x="3184" y="1441"/>
                    <a:pt x="3080" y="1265"/>
                    <a:pt x="2980" y="1081"/>
                  </a:cubicBezTo>
                  <a:cubicBezTo>
                    <a:pt x="2864" y="867"/>
                    <a:pt x="3031" y="720"/>
                    <a:pt x="3132" y="539"/>
                  </a:cubicBezTo>
                  <a:cubicBezTo>
                    <a:pt x="3210" y="401"/>
                    <a:pt x="3244" y="210"/>
                    <a:pt x="3121" y="84"/>
                  </a:cubicBezTo>
                  <a:cubicBezTo>
                    <a:pt x="3065" y="26"/>
                    <a:pt x="2991" y="1"/>
                    <a:pt x="2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7"/>
            <p:cNvSpPr/>
            <p:nvPr/>
          </p:nvSpPr>
          <p:spPr>
            <a:xfrm>
              <a:off x="4483218" y="1746400"/>
              <a:ext cx="140252" cy="138521"/>
            </a:xfrm>
            <a:custGeom>
              <a:avLst/>
              <a:gdLst/>
              <a:ahLst/>
              <a:cxnLst/>
              <a:rect l="l" t="t" r="r" b="b"/>
              <a:pathLst>
                <a:path w="4697" h="4639" extrusionOk="0">
                  <a:moveTo>
                    <a:pt x="1680" y="0"/>
                  </a:moveTo>
                  <a:cubicBezTo>
                    <a:pt x="1608" y="0"/>
                    <a:pt x="1531" y="33"/>
                    <a:pt x="1451" y="107"/>
                  </a:cubicBezTo>
                  <a:cubicBezTo>
                    <a:pt x="1224" y="317"/>
                    <a:pt x="1275" y="743"/>
                    <a:pt x="1322" y="1016"/>
                  </a:cubicBezTo>
                  <a:cubicBezTo>
                    <a:pt x="1365" y="1256"/>
                    <a:pt x="1451" y="1486"/>
                    <a:pt x="1576" y="1695"/>
                  </a:cubicBezTo>
                  <a:cubicBezTo>
                    <a:pt x="1380" y="1571"/>
                    <a:pt x="1163" y="1482"/>
                    <a:pt x="938" y="1433"/>
                  </a:cubicBezTo>
                  <a:cubicBezTo>
                    <a:pt x="827" y="1409"/>
                    <a:pt x="682" y="1380"/>
                    <a:pt x="542" y="1380"/>
                  </a:cubicBezTo>
                  <a:cubicBezTo>
                    <a:pt x="361" y="1380"/>
                    <a:pt x="190" y="1428"/>
                    <a:pt x="120" y="1600"/>
                  </a:cubicBezTo>
                  <a:cubicBezTo>
                    <a:pt x="0" y="1893"/>
                    <a:pt x="221" y="2186"/>
                    <a:pt x="466" y="2326"/>
                  </a:cubicBezTo>
                  <a:cubicBezTo>
                    <a:pt x="665" y="2437"/>
                    <a:pt x="893" y="2507"/>
                    <a:pt x="1122" y="2547"/>
                  </a:cubicBezTo>
                  <a:cubicBezTo>
                    <a:pt x="936" y="2672"/>
                    <a:pt x="763" y="2818"/>
                    <a:pt x="632" y="2992"/>
                  </a:cubicBezTo>
                  <a:cubicBezTo>
                    <a:pt x="479" y="3195"/>
                    <a:pt x="358" y="3578"/>
                    <a:pt x="617" y="3758"/>
                  </a:cubicBezTo>
                  <a:cubicBezTo>
                    <a:pt x="688" y="3806"/>
                    <a:pt x="764" y="3826"/>
                    <a:pt x="842" y="3826"/>
                  </a:cubicBezTo>
                  <a:cubicBezTo>
                    <a:pt x="1029" y="3826"/>
                    <a:pt x="1223" y="3708"/>
                    <a:pt x="1356" y="3589"/>
                  </a:cubicBezTo>
                  <a:cubicBezTo>
                    <a:pt x="1520" y="3442"/>
                    <a:pt x="1644" y="3259"/>
                    <a:pt x="1794" y="3099"/>
                  </a:cubicBezTo>
                  <a:cubicBezTo>
                    <a:pt x="1801" y="3406"/>
                    <a:pt x="1847" y="3709"/>
                    <a:pt x="1931" y="4004"/>
                  </a:cubicBezTo>
                  <a:cubicBezTo>
                    <a:pt x="2002" y="4252"/>
                    <a:pt x="2115" y="4586"/>
                    <a:pt x="2408" y="4633"/>
                  </a:cubicBezTo>
                  <a:cubicBezTo>
                    <a:pt x="2429" y="4637"/>
                    <a:pt x="2449" y="4638"/>
                    <a:pt x="2468" y="4638"/>
                  </a:cubicBezTo>
                  <a:cubicBezTo>
                    <a:pt x="2757" y="4638"/>
                    <a:pt x="2775" y="4248"/>
                    <a:pt x="2779" y="4023"/>
                  </a:cubicBezTo>
                  <a:cubicBezTo>
                    <a:pt x="2784" y="3792"/>
                    <a:pt x="2756" y="3562"/>
                    <a:pt x="2714" y="3335"/>
                  </a:cubicBezTo>
                  <a:lnTo>
                    <a:pt x="2714" y="3335"/>
                  </a:lnTo>
                  <a:cubicBezTo>
                    <a:pt x="2889" y="3516"/>
                    <a:pt x="3075" y="3688"/>
                    <a:pt x="3271" y="3847"/>
                  </a:cubicBezTo>
                  <a:cubicBezTo>
                    <a:pt x="3404" y="3956"/>
                    <a:pt x="3593" y="4076"/>
                    <a:pt x="3771" y="4076"/>
                  </a:cubicBezTo>
                  <a:cubicBezTo>
                    <a:pt x="3867" y="4076"/>
                    <a:pt x="3959" y="4041"/>
                    <a:pt x="4038" y="3952"/>
                  </a:cubicBezTo>
                  <a:cubicBezTo>
                    <a:pt x="4265" y="3698"/>
                    <a:pt x="4029" y="3385"/>
                    <a:pt x="3831" y="3209"/>
                  </a:cubicBezTo>
                  <a:cubicBezTo>
                    <a:pt x="3726" y="3115"/>
                    <a:pt x="3618" y="3026"/>
                    <a:pt x="3505" y="2942"/>
                  </a:cubicBezTo>
                  <a:lnTo>
                    <a:pt x="3505" y="2942"/>
                  </a:lnTo>
                  <a:cubicBezTo>
                    <a:pt x="3658" y="3002"/>
                    <a:pt x="3818" y="3048"/>
                    <a:pt x="3981" y="3078"/>
                  </a:cubicBezTo>
                  <a:cubicBezTo>
                    <a:pt x="4037" y="3089"/>
                    <a:pt x="4098" y="3095"/>
                    <a:pt x="4161" y="3095"/>
                  </a:cubicBezTo>
                  <a:cubicBezTo>
                    <a:pt x="4385" y="3095"/>
                    <a:pt x="4622" y="3014"/>
                    <a:pt x="4639" y="2753"/>
                  </a:cubicBezTo>
                  <a:cubicBezTo>
                    <a:pt x="4656" y="2462"/>
                    <a:pt x="4331" y="2361"/>
                    <a:pt x="4104" y="2317"/>
                  </a:cubicBezTo>
                  <a:cubicBezTo>
                    <a:pt x="4076" y="2311"/>
                    <a:pt x="4050" y="2307"/>
                    <a:pt x="4021" y="2302"/>
                  </a:cubicBezTo>
                  <a:cubicBezTo>
                    <a:pt x="4259" y="2206"/>
                    <a:pt x="4510" y="2044"/>
                    <a:pt x="4590" y="1804"/>
                  </a:cubicBezTo>
                  <a:cubicBezTo>
                    <a:pt x="4697" y="1478"/>
                    <a:pt x="4384" y="1321"/>
                    <a:pt x="4111" y="1321"/>
                  </a:cubicBezTo>
                  <a:cubicBezTo>
                    <a:pt x="4085" y="1321"/>
                    <a:pt x="4060" y="1323"/>
                    <a:pt x="4035" y="1326"/>
                  </a:cubicBezTo>
                  <a:cubicBezTo>
                    <a:pt x="3860" y="1345"/>
                    <a:pt x="3695" y="1412"/>
                    <a:pt x="3532" y="1474"/>
                  </a:cubicBezTo>
                  <a:lnTo>
                    <a:pt x="3075" y="1645"/>
                  </a:lnTo>
                  <a:cubicBezTo>
                    <a:pt x="3230" y="1412"/>
                    <a:pt x="3361" y="1162"/>
                    <a:pt x="3462" y="901"/>
                  </a:cubicBezTo>
                  <a:cubicBezTo>
                    <a:pt x="3541" y="688"/>
                    <a:pt x="3658" y="238"/>
                    <a:pt x="3349" y="146"/>
                  </a:cubicBezTo>
                  <a:cubicBezTo>
                    <a:pt x="3312" y="135"/>
                    <a:pt x="3276" y="130"/>
                    <a:pt x="3241" y="130"/>
                  </a:cubicBezTo>
                  <a:cubicBezTo>
                    <a:pt x="3025" y="130"/>
                    <a:pt x="2851" y="327"/>
                    <a:pt x="2744" y="504"/>
                  </a:cubicBezTo>
                  <a:cubicBezTo>
                    <a:pt x="2613" y="723"/>
                    <a:pt x="2497" y="950"/>
                    <a:pt x="2395" y="1185"/>
                  </a:cubicBezTo>
                  <a:cubicBezTo>
                    <a:pt x="2287" y="751"/>
                    <a:pt x="202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7"/>
            <p:cNvSpPr/>
            <p:nvPr/>
          </p:nvSpPr>
          <p:spPr>
            <a:xfrm>
              <a:off x="4532845" y="1790324"/>
              <a:ext cx="47418" cy="44342"/>
            </a:xfrm>
            <a:custGeom>
              <a:avLst/>
              <a:gdLst/>
              <a:ahLst/>
              <a:cxnLst/>
              <a:rect l="l" t="t" r="r" b="b"/>
              <a:pathLst>
                <a:path w="1588" h="1485" extrusionOk="0">
                  <a:moveTo>
                    <a:pt x="694" y="0"/>
                  </a:moveTo>
                  <a:cubicBezTo>
                    <a:pt x="688" y="0"/>
                    <a:pt x="681" y="1"/>
                    <a:pt x="675" y="2"/>
                  </a:cubicBezTo>
                  <a:cubicBezTo>
                    <a:pt x="377" y="46"/>
                    <a:pt x="113" y="289"/>
                    <a:pt x="56" y="588"/>
                  </a:cubicBezTo>
                  <a:cubicBezTo>
                    <a:pt x="0" y="899"/>
                    <a:pt x="139" y="1214"/>
                    <a:pt x="408" y="1380"/>
                  </a:cubicBezTo>
                  <a:cubicBezTo>
                    <a:pt x="523" y="1450"/>
                    <a:pt x="654" y="1484"/>
                    <a:pt x="786" y="1484"/>
                  </a:cubicBezTo>
                  <a:cubicBezTo>
                    <a:pt x="991" y="1484"/>
                    <a:pt x="1196" y="1400"/>
                    <a:pt x="1334" y="1238"/>
                  </a:cubicBezTo>
                  <a:cubicBezTo>
                    <a:pt x="1536" y="1000"/>
                    <a:pt x="1588" y="570"/>
                    <a:pt x="1398" y="310"/>
                  </a:cubicBezTo>
                  <a:cubicBezTo>
                    <a:pt x="1282" y="152"/>
                    <a:pt x="1060" y="34"/>
                    <a:pt x="855" y="34"/>
                  </a:cubicBezTo>
                  <a:cubicBezTo>
                    <a:pt x="831" y="34"/>
                    <a:pt x="808" y="36"/>
                    <a:pt x="785" y="39"/>
                  </a:cubicBezTo>
                  <a:cubicBezTo>
                    <a:pt x="761" y="14"/>
                    <a:pt x="728" y="0"/>
                    <a:pt x="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7"/>
            <p:cNvSpPr/>
            <p:nvPr/>
          </p:nvSpPr>
          <p:spPr>
            <a:xfrm>
              <a:off x="4190650" y="1756702"/>
              <a:ext cx="140252" cy="138550"/>
            </a:xfrm>
            <a:custGeom>
              <a:avLst/>
              <a:gdLst/>
              <a:ahLst/>
              <a:cxnLst/>
              <a:rect l="l" t="t" r="r" b="b"/>
              <a:pathLst>
                <a:path w="4697" h="4640" extrusionOk="0">
                  <a:moveTo>
                    <a:pt x="1679" y="0"/>
                  </a:moveTo>
                  <a:cubicBezTo>
                    <a:pt x="1606" y="0"/>
                    <a:pt x="1530" y="32"/>
                    <a:pt x="1450" y="107"/>
                  </a:cubicBezTo>
                  <a:cubicBezTo>
                    <a:pt x="1224" y="317"/>
                    <a:pt x="1273" y="742"/>
                    <a:pt x="1322" y="1016"/>
                  </a:cubicBezTo>
                  <a:cubicBezTo>
                    <a:pt x="1364" y="1255"/>
                    <a:pt x="1450" y="1487"/>
                    <a:pt x="1574" y="1696"/>
                  </a:cubicBezTo>
                  <a:cubicBezTo>
                    <a:pt x="1380" y="1570"/>
                    <a:pt x="1163" y="1481"/>
                    <a:pt x="936" y="1432"/>
                  </a:cubicBezTo>
                  <a:cubicBezTo>
                    <a:pt x="826" y="1409"/>
                    <a:pt x="680" y="1380"/>
                    <a:pt x="540" y="1380"/>
                  </a:cubicBezTo>
                  <a:cubicBezTo>
                    <a:pt x="359" y="1380"/>
                    <a:pt x="189" y="1428"/>
                    <a:pt x="119" y="1599"/>
                  </a:cubicBezTo>
                  <a:cubicBezTo>
                    <a:pt x="0" y="1892"/>
                    <a:pt x="220" y="2187"/>
                    <a:pt x="466" y="2325"/>
                  </a:cubicBezTo>
                  <a:cubicBezTo>
                    <a:pt x="665" y="2438"/>
                    <a:pt x="892" y="2506"/>
                    <a:pt x="1122" y="2548"/>
                  </a:cubicBezTo>
                  <a:cubicBezTo>
                    <a:pt x="936" y="2674"/>
                    <a:pt x="763" y="2819"/>
                    <a:pt x="632" y="2993"/>
                  </a:cubicBezTo>
                  <a:cubicBezTo>
                    <a:pt x="478" y="3198"/>
                    <a:pt x="358" y="3579"/>
                    <a:pt x="617" y="3758"/>
                  </a:cubicBezTo>
                  <a:cubicBezTo>
                    <a:pt x="688" y="3807"/>
                    <a:pt x="764" y="3827"/>
                    <a:pt x="841" y="3827"/>
                  </a:cubicBezTo>
                  <a:cubicBezTo>
                    <a:pt x="1028" y="3827"/>
                    <a:pt x="1223" y="3709"/>
                    <a:pt x="1355" y="3589"/>
                  </a:cubicBezTo>
                  <a:cubicBezTo>
                    <a:pt x="1520" y="3442"/>
                    <a:pt x="1644" y="3260"/>
                    <a:pt x="1794" y="3100"/>
                  </a:cubicBezTo>
                  <a:cubicBezTo>
                    <a:pt x="1802" y="3405"/>
                    <a:pt x="1848" y="3710"/>
                    <a:pt x="1931" y="4005"/>
                  </a:cubicBezTo>
                  <a:cubicBezTo>
                    <a:pt x="2002" y="4253"/>
                    <a:pt x="2115" y="4586"/>
                    <a:pt x="2408" y="4634"/>
                  </a:cubicBezTo>
                  <a:cubicBezTo>
                    <a:pt x="2429" y="4637"/>
                    <a:pt x="2449" y="4639"/>
                    <a:pt x="2468" y="4639"/>
                  </a:cubicBezTo>
                  <a:cubicBezTo>
                    <a:pt x="2756" y="4639"/>
                    <a:pt x="2774" y="4248"/>
                    <a:pt x="2779" y="4024"/>
                  </a:cubicBezTo>
                  <a:cubicBezTo>
                    <a:pt x="2784" y="3793"/>
                    <a:pt x="2754" y="3563"/>
                    <a:pt x="2713" y="3334"/>
                  </a:cubicBezTo>
                  <a:lnTo>
                    <a:pt x="2713" y="3334"/>
                  </a:lnTo>
                  <a:cubicBezTo>
                    <a:pt x="2888" y="3517"/>
                    <a:pt x="3075" y="3687"/>
                    <a:pt x="3269" y="3848"/>
                  </a:cubicBezTo>
                  <a:cubicBezTo>
                    <a:pt x="3403" y="3957"/>
                    <a:pt x="3593" y="4076"/>
                    <a:pt x="3771" y="4076"/>
                  </a:cubicBezTo>
                  <a:cubicBezTo>
                    <a:pt x="3867" y="4076"/>
                    <a:pt x="3959" y="4042"/>
                    <a:pt x="4038" y="3953"/>
                  </a:cubicBezTo>
                  <a:cubicBezTo>
                    <a:pt x="4265" y="3699"/>
                    <a:pt x="4029" y="3386"/>
                    <a:pt x="3830" y="3209"/>
                  </a:cubicBezTo>
                  <a:cubicBezTo>
                    <a:pt x="3726" y="3115"/>
                    <a:pt x="3616" y="3025"/>
                    <a:pt x="3504" y="2942"/>
                  </a:cubicBezTo>
                  <a:lnTo>
                    <a:pt x="3504" y="2942"/>
                  </a:lnTo>
                  <a:cubicBezTo>
                    <a:pt x="3658" y="3003"/>
                    <a:pt x="3818" y="3049"/>
                    <a:pt x="3981" y="3079"/>
                  </a:cubicBezTo>
                  <a:cubicBezTo>
                    <a:pt x="4037" y="3089"/>
                    <a:pt x="4098" y="3096"/>
                    <a:pt x="4161" y="3096"/>
                  </a:cubicBezTo>
                  <a:cubicBezTo>
                    <a:pt x="4385" y="3096"/>
                    <a:pt x="4622" y="3015"/>
                    <a:pt x="4639" y="2754"/>
                  </a:cubicBezTo>
                  <a:cubicBezTo>
                    <a:pt x="4656" y="2463"/>
                    <a:pt x="4330" y="2361"/>
                    <a:pt x="4103" y="2316"/>
                  </a:cubicBezTo>
                  <a:cubicBezTo>
                    <a:pt x="4076" y="2312"/>
                    <a:pt x="4050" y="2306"/>
                    <a:pt x="4021" y="2301"/>
                  </a:cubicBezTo>
                  <a:cubicBezTo>
                    <a:pt x="4259" y="2206"/>
                    <a:pt x="4508" y="2045"/>
                    <a:pt x="4588" y="1803"/>
                  </a:cubicBezTo>
                  <a:cubicBezTo>
                    <a:pt x="4697" y="1479"/>
                    <a:pt x="4384" y="1321"/>
                    <a:pt x="4111" y="1321"/>
                  </a:cubicBezTo>
                  <a:cubicBezTo>
                    <a:pt x="4085" y="1321"/>
                    <a:pt x="4059" y="1322"/>
                    <a:pt x="4035" y="1325"/>
                  </a:cubicBezTo>
                  <a:cubicBezTo>
                    <a:pt x="3860" y="1346"/>
                    <a:pt x="3695" y="1413"/>
                    <a:pt x="3530" y="1473"/>
                  </a:cubicBezTo>
                  <a:lnTo>
                    <a:pt x="3073" y="1645"/>
                  </a:lnTo>
                  <a:cubicBezTo>
                    <a:pt x="3230" y="1413"/>
                    <a:pt x="3360" y="1162"/>
                    <a:pt x="3460" y="901"/>
                  </a:cubicBezTo>
                  <a:cubicBezTo>
                    <a:pt x="3541" y="688"/>
                    <a:pt x="3658" y="237"/>
                    <a:pt x="3348" y="145"/>
                  </a:cubicBezTo>
                  <a:cubicBezTo>
                    <a:pt x="3311" y="135"/>
                    <a:pt x="3276" y="130"/>
                    <a:pt x="3242" y="130"/>
                  </a:cubicBezTo>
                  <a:cubicBezTo>
                    <a:pt x="3024" y="130"/>
                    <a:pt x="2850" y="328"/>
                    <a:pt x="2744" y="504"/>
                  </a:cubicBezTo>
                  <a:cubicBezTo>
                    <a:pt x="2613" y="723"/>
                    <a:pt x="2496" y="950"/>
                    <a:pt x="2395" y="1184"/>
                  </a:cubicBezTo>
                  <a:cubicBezTo>
                    <a:pt x="2286" y="750"/>
                    <a:pt x="2028" y="0"/>
                    <a:pt x="1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7"/>
            <p:cNvSpPr/>
            <p:nvPr/>
          </p:nvSpPr>
          <p:spPr>
            <a:xfrm>
              <a:off x="4240277" y="1800626"/>
              <a:ext cx="47418" cy="44342"/>
            </a:xfrm>
            <a:custGeom>
              <a:avLst/>
              <a:gdLst/>
              <a:ahLst/>
              <a:cxnLst/>
              <a:rect l="l" t="t" r="r" b="b"/>
              <a:pathLst>
                <a:path w="1588" h="1485" extrusionOk="0">
                  <a:moveTo>
                    <a:pt x="697" y="0"/>
                  </a:moveTo>
                  <a:cubicBezTo>
                    <a:pt x="690" y="0"/>
                    <a:pt x="682" y="1"/>
                    <a:pt x="675" y="2"/>
                  </a:cubicBezTo>
                  <a:cubicBezTo>
                    <a:pt x="377" y="47"/>
                    <a:pt x="113" y="289"/>
                    <a:pt x="56" y="587"/>
                  </a:cubicBezTo>
                  <a:cubicBezTo>
                    <a:pt x="0" y="899"/>
                    <a:pt x="140" y="1213"/>
                    <a:pt x="408" y="1381"/>
                  </a:cubicBezTo>
                  <a:cubicBezTo>
                    <a:pt x="523" y="1451"/>
                    <a:pt x="654" y="1484"/>
                    <a:pt x="785" y="1484"/>
                  </a:cubicBezTo>
                  <a:cubicBezTo>
                    <a:pt x="991" y="1484"/>
                    <a:pt x="1196" y="1400"/>
                    <a:pt x="1334" y="1238"/>
                  </a:cubicBezTo>
                  <a:cubicBezTo>
                    <a:pt x="1536" y="1000"/>
                    <a:pt x="1588" y="571"/>
                    <a:pt x="1398" y="310"/>
                  </a:cubicBezTo>
                  <a:cubicBezTo>
                    <a:pt x="1282" y="153"/>
                    <a:pt x="1061" y="34"/>
                    <a:pt x="857" y="34"/>
                  </a:cubicBezTo>
                  <a:cubicBezTo>
                    <a:pt x="833" y="34"/>
                    <a:pt x="809" y="36"/>
                    <a:pt x="785" y="39"/>
                  </a:cubicBezTo>
                  <a:cubicBezTo>
                    <a:pt x="762" y="14"/>
                    <a:pt x="730" y="0"/>
                    <a:pt x="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7"/>
            <p:cNvSpPr/>
            <p:nvPr/>
          </p:nvSpPr>
          <p:spPr>
            <a:xfrm>
              <a:off x="4163925" y="1874559"/>
              <a:ext cx="240761" cy="308633"/>
            </a:xfrm>
            <a:custGeom>
              <a:avLst/>
              <a:gdLst/>
              <a:ahLst/>
              <a:cxnLst/>
              <a:rect l="l" t="t" r="r" b="b"/>
              <a:pathLst>
                <a:path w="8063" h="10336" extrusionOk="0">
                  <a:moveTo>
                    <a:pt x="3816" y="0"/>
                  </a:moveTo>
                  <a:cubicBezTo>
                    <a:pt x="3766" y="0"/>
                    <a:pt x="3738" y="1"/>
                    <a:pt x="3738" y="1"/>
                  </a:cubicBezTo>
                  <a:cubicBezTo>
                    <a:pt x="1311" y="910"/>
                    <a:pt x="180" y="2738"/>
                    <a:pt x="121" y="4867"/>
                  </a:cubicBezTo>
                  <a:cubicBezTo>
                    <a:pt x="0" y="9141"/>
                    <a:pt x="3158" y="9992"/>
                    <a:pt x="3898" y="10265"/>
                  </a:cubicBezTo>
                  <a:cubicBezTo>
                    <a:pt x="4025" y="10312"/>
                    <a:pt x="4155" y="10335"/>
                    <a:pt x="4291" y="10335"/>
                  </a:cubicBezTo>
                  <a:cubicBezTo>
                    <a:pt x="4951" y="10335"/>
                    <a:pt x="5739" y="9769"/>
                    <a:pt x="6792" y="8465"/>
                  </a:cubicBezTo>
                  <a:cubicBezTo>
                    <a:pt x="8062" y="6895"/>
                    <a:pt x="8022" y="5017"/>
                    <a:pt x="7347" y="2441"/>
                  </a:cubicBezTo>
                  <a:cubicBezTo>
                    <a:pt x="6737" y="113"/>
                    <a:pt x="4285" y="0"/>
                    <a:pt x="3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7"/>
            <p:cNvSpPr/>
            <p:nvPr/>
          </p:nvSpPr>
          <p:spPr>
            <a:xfrm>
              <a:off x="4464764" y="1832845"/>
              <a:ext cx="86206" cy="39774"/>
            </a:xfrm>
            <a:custGeom>
              <a:avLst/>
              <a:gdLst/>
              <a:ahLst/>
              <a:cxnLst/>
              <a:rect l="l" t="t" r="r" b="b"/>
              <a:pathLst>
                <a:path w="2887" h="1332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305"/>
                    <a:pt x="320" y="584"/>
                    <a:pt x="605" y="790"/>
                  </a:cubicBezTo>
                  <a:cubicBezTo>
                    <a:pt x="962" y="1069"/>
                    <a:pt x="1353" y="1331"/>
                    <a:pt x="1790" y="1331"/>
                  </a:cubicBezTo>
                  <a:cubicBezTo>
                    <a:pt x="1881" y="1331"/>
                    <a:pt x="1974" y="1320"/>
                    <a:pt x="2069" y="1295"/>
                  </a:cubicBezTo>
                  <a:cubicBezTo>
                    <a:pt x="2339" y="1235"/>
                    <a:pt x="2638" y="1164"/>
                    <a:pt x="2887" y="1035"/>
                  </a:cubicBezTo>
                  <a:cubicBezTo>
                    <a:pt x="2161" y="559"/>
                    <a:pt x="1206" y="13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7"/>
            <p:cNvSpPr/>
            <p:nvPr/>
          </p:nvSpPr>
          <p:spPr>
            <a:xfrm>
              <a:off x="4315823" y="1831949"/>
              <a:ext cx="100628" cy="45089"/>
            </a:xfrm>
            <a:custGeom>
              <a:avLst/>
              <a:gdLst/>
              <a:ahLst/>
              <a:cxnLst/>
              <a:rect l="l" t="t" r="r" b="b"/>
              <a:pathLst>
                <a:path w="3370" h="1510" extrusionOk="0">
                  <a:moveTo>
                    <a:pt x="3370" y="1"/>
                  </a:moveTo>
                  <a:cubicBezTo>
                    <a:pt x="1945" y="83"/>
                    <a:pt x="803" y="412"/>
                    <a:pt x="0" y="734"/>
                  </a:cubicBezTo>
                  <a:cubicBezTo>
                    <a:pt x="410" y="1173"/>
                    <a:pt x="1042" y="1509"/>
                    <a:pt x="1663" y="1509"/>
                  </a:cubicBezTo>
                  <a:cubicBezTo>
                    <a:pt x="1864" y="1509"/>
                    <a:pt x="2063" y="1474"/>
                    <a:pt x="2254" y="1396"/>
                  </a:cubicBezTo>
                  <a:cubicBezTo>
                    <a:pt x="2853" y="1161"/>
                    <a:pt x="3233" y="617"/>
                    <a:pt x="3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7"/>
            <p:cNvSpPr/>
            <p:nvPr/>
          </p:nvSpPr>
          <p:spPr>
            <a:xfrm>
              <a:off x="4275482" y="1831411"/>
              <a:ext cx="393406" cy="375161"/>
            </a:xfrm>
            <a:custGeom>
              <a:avLst/>
              <a:gdLst/>
              <a:ahLst/>
              <a:cxnLst/>
              <a:rect l="l" t="t" r="r" b="b"/>
              <a:pathLst>
                <a:path w="13175" h="12564" extrusionOk="0">
                  <a:moveTo>
                    <a:pt x="5370" y="1"/>
                  </a:moveTo>
                  <a:cubicBezTo>
                    <a:pt x="5148" y="1"/>
                    <a:pt x="4931" y="7"/>
                    <a:pt x="4721" y="19"/>
                  </a:cubicBezTo>
                  <a:cubicBezTo>
                    <a:pt x="4584" y="636"/>
                    <a:pt x="4204" y="1181"/>
                    <a:pt x="3605" y="1414"/>
                  </a:cubicBezTo>
                  <a:cubicBezTo>
                    <a:pt x="3414" y="1492"/>
                    <a:pt x="3215" y="1527"/>
                    <a:pt x="3013" y="1527"/>
                  </a:cubicBezTo>
                  <a:cubicBezTo>
                    <a:pt x="2393" y="1527"/>
                    <a:pt x="1760" y="1192"/>
                    <a:pt x="1351" y="753"/>
                  </a:cubicBezTo>
                  <a:cubicBezTo>
                    <a:pt x="476" y="1104"/>
                    <a:pt x="1" y="1446"/>
                    <a:pt x="1" y="1446"/>
                  </a:cubicBezTo>
                  <a:cubicBezTo>
                    <a:pt x="2609" y="1495"/>
                    <a:pt x="3270" y="3104"/>
                    <a:pt x="3473" y="3539"/>
                  </a:cubicBezTo>
                  <a:cubicBezTo>
                    <a:pt x="3676" y="3973"/>
                    <a:pt x="4632" y="6549"/>
                    <a:pt x="3531" y="9039"/>
                  </a:cubicBezTo>
                  <a:cubicBezTo>
                    <a:pt x="2431" y="11529"/>
                    <a:pt x="694" y="11771"/>
                    <a:pt x="694" y="11771"/>
                  </a:cubicBezTo>
                  <a:cubicBezTo>
                    <a:pt x="694" y="11771"/>
                    <a:pt x="4357" y="12563"/>
                    <a:pt x="7048" y="12563"/>
                  </a:cubicBezTo>
                  <a:cubicBezTo>
                    <a:pt x="7757" y="12563"/>
                    <a:pt x="8398" y="12508"/>
                    <a:pt x="8888" y="12369"/>
                  </a:cubicBezTo>
                  <a:cubicBezTo>
                    <a:pt x="11232" y="11703"/>
                    <a:pt x="13174" y="9284"/>
                    <a:pt x="13028" y="6910"/>
                  </a:cubicBezTo>
                  <a:cubicBezTo>
                    <a:pt x="12861" y="4199"/>
                    <a:pt x="11001" y="2815"/>
                    <a:pt x="11001" y="2815"/>
                  </a:cubicBezTo>
                  <a:cubicBezTo>
                    <a:pt x="11001" y="2815"/>
                    <a:pt x="10435" y="1875"/>
                    <a:pt x="9226" y="1081"/>
                  </a:cubicBezTo>
                  <a:cubicBezTo>
                    <a:pt x="8975" y="1212"/>
                    <a:pt x="8678" y="1282"/>
                    <a:pt x="8408" y="1341"/>
                  </a:cubicBezTo>
                  <a:cubicBezTo>
                    <a:pt x="8313" y="1366"/>
                    <a:pt x="8221" y="1377"/>
                    <a:pt x="8130" y="1377"/>
                  </a:cubicBezTo>
                  <a:cubicBezTo>
                    <a:pt x="7692" y="1377"/>
                    <a:pt x="7301" y="1115"/>
                    <a:pt x="6944" y="837"/>
                  </a:cubicBezTo>
                  <a:cubicBezTo>
                    <a:pt x="6659" y="632"/>
                    <a:pt x="6478" y="351"/>
                    <a:pt x="6340" y="47"/>
                  </a:cubicBezTo>
                  <a:cubicBezTo>
                    <a:pt x="6154" y="26"/>
                    <a:pt x="5964" y="13"/>
                    <a:pt x="5767" y="7"/>
                  </a:cubicBezTo>
                  <a:cubicBezTo>
                    <a:pt x="5633" y="3"/>
                    <a:pt x="5500" y="1"/>
                    <a:pt x="5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7"/>
            <p:cNvSpPr/>
            <p:nvPr/>
          </p:nvSpPr>
          <p:spPr>
            <a:xfrm>
              <a:off x="4416242" y="1913735"/>
              <a:ext cx="103823" cy="103286"/>
            </a:xfrm>
            <a:custGeom>
              <a:avLst/>
              <a:gdLst/>
              <a:ahLst/>
              <a:cxnLst/>
              <a:rect l="l" t="t" r="r" b="b"/>
              <a:pathLst>
                <a:path w="3477" h="3459" extrusionOk="0">
                  <a:moveTo>
                    <a:pt x="1419" y="1"/>
                  </a:moveTo>
                  <a:cubicBezTo>
                    <a:pt x="1407" y="1"/>
                    <a:pt x="1395" y="1"/>
                    <a:pt x="1382" y="1"/>
                  </a:cubicBezTo>
                  <a:cubicBezTo>
                    <a:pt x="964" y="12"/>
                    <a:pt x="577" y="194"/>
                    <a:pt x="318" y="526"/>
                  </a:cubicBezTo>
                  <a:cubicBezTo>
                    <a:pt x="152" y="743"/>
                    <a:pt x="50" y="1007"/>
                    <a:pt x="44" y="1276"/>
                  </a:cubicBezTo>
                  <a:cubicBezTo>
                    <a:pt x="16" y="1392"/>
                    <a:pt x="1" y="1509"/>
                    <a:pt x="1" y="1627"/>
                  </a:cubicBezTo>
                  <a:cubicBezTo>
                    <a:pt x="2" y="2040"/>
                    <a:pt x="183" y="2430"/>
                    <a:pt x="445" y="2742"/>
                  </a:cubicBezTo>
                  <a:cubicBezTo>
                    <a:pt x="792" y="3159"/>
                    <a:pt x="1334" y="3459"/>
                    <a:pt x="1873" y="3459"/>
                  </a:cubicBezTo>
                  <a:cubicBezTo>
                    <a:pt x="2112" y="3459"/>
                    <a:pt x="2351" y="3400"/>
                    <a:pt x="2572" y="3266"/>
                  </a:cubicBezTo>
                  <a:cubicBezTo>
                    <a:pt x="3237" y="2864"/>
                    <a:pt x="3476" y="2016"/>
                    <a:pt x="3211" y="1304"/>
                  </a:cubicBezTo>
                  <a:cubicBezTo>
                    <a:pt x="2936" y="570"/>
                    <a:pt x="2218" y="1"/>
                    <a:pt x="1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7"/>
            <p:cNvSpPr/>
            <p:nvPr/>
          </p:nvSpPr>
          <p:spPr>
            <a:xfrm>
              <a:off x="4543654" y="1957958"/>
              <a:ext cx="104241" cy="121948"/>
            </a:xfrm>
            <a:custGeom>
              <a:avLst/>
              <a:gdLst/>
              <a:ahLst/>
              <a:cxnLst/>
              <a:rect l="l" t="t" r="r" b="b"/>
              <a:pathLst>
                <a:path w="3491" h="4084" extrusionOk="0">
                  <a:moveTo>
                    <a:pt x="1525" y="0"/>
                  </a:moveTo>
                  <a:cubicBezTo>
                    <a:pt x="1329" y="0"/>
                    <a:pt x="1138" y="51"/>
                    <a:pt x="979" y="152"/>
                  </a:cubicBezTo>
                  <a:cubicBezTo>
                    <a:pt x="295" y="473"/>
                    <a:pt x="0" y="1288"/>
                    <a:pt x="83" y="2018"/>
                  </a:cubicBezTo>
                  <a:cubicBezTo>
                    <a:pt x="135" y="2472"/>
                    <a:pt x="282" y="2949"/>
                    <a:pt x="527" y="3338"/>
                  </a:cubicBezTo>
                  <a:cubicBezTo>
                    <a:pt x="736" y="3671"/>
                    <a:pt x="1061" y="3914"/>
                    <a:pt x="1438" y="4022"/>
                  </a:cubicBezTo>
                  <a:cubicBezTo>
                    <a:pt x="1580" y="4064"/>
                    <a:pt x="1725" y="4084"/>
                    <a:pt x="1867" y="4084"/>
                  </a:cubicBezTo>
                  <a:cubicBezTo>
                    <a:pt x="2474" y="4084"/>
                    <a:pt x="3047" y="3724"/>
                    <a:pt x="3305" y="3148"/>
                  </a:cubicBezTo>
                  <a:cubicBezTo>
                    <a:pt x="3490" y="2736"/>
                    <a:pt x="3462" y="2289"/>
                    <a:pt x="3348" y="1860"/>
                  </a:cubicBezTo>
                  <a:cubicBezTo>
                    <a:pt x="3244" y="1470"/>
                    <a:pt x="3078" y="1089"/>
                    <a:pt x="2833" y="765"/>
                  </a:cubicBezTo>
                  <a:cubicBezTo>
                    <a:pt x="2563" y="411"/>
                    <a:pt x="2178" y="100"/>
                    <a:pt x="1729" y="19"/>
                  </a:cubicBezTo>
                  <a:cubicBezTo>
                    <a:pt x="1661" y="7"/>
                    <a:pt x="1593" y="0"/>
                    <a:pt x="1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7"/>
            <p:cNvSpPr/>
            <p:nvPr/>
          </p:nvSpPr>
          <p:spPr>
            <a:xfrm>
              <a:off x="4428305" y="2042372"/>
              <a:ext cx="119888" cy="119291"/>
            </a:xfrm>
            <a:custGeom>
              <a:avLst/>
              <a:gdLst/>
              <a:ahLst/>
              <a:cxnLst/>
              <a:rect l="l" t="t" r="r" b="b"/>
              <a:pathLst>
                <a:path w="4015" h="3995" extrusionOk="0">
                  <a:moveTo>
                    <a:pt x="2235" y="1"/>
                  </a:moveTo>
                  <a:cubicBezTo>
                    <a:pt x="2090" y="1"/>
                    <a:pt x="1942" y="23"/>
                    <a:pt x="1796" y="65"/>
                  </a:cubicBezTo>
                  <a:cubicBezTo>
                    <a:pt x="1680" y="78"/>
                    <a:pt x="1565" y="103"/>
                    <a:pt x="1453" y="137"/>
                  </a:cubicBezTo>
                  <a:cubicBezTo>
                    <a:pt x="1269" y="195"/>
                    <a:pt x="1094" y="278"/>
                    <a:pt x="934" y="388"/>
                  </a:cubicBezTo>
                  <a:cubicBezTo>
                    <a:pt x="921" y="393"/>
                    <a:pt x="907" y="401"/>
                    <a:pt x="897" y="412"/>
                  </a:cubicBezTo>
                  <a:lnTo>
                    <a:pt x="889" y="419"/>
                  </a:lnTo>
                  <a:cubicBezTo>
                    <a:pt x="849" y="447"/>
                    <a:pt x="811" y="477"/>
                    <a:pt x="772" y="508"/>
                  </a:cubicBezTo>
                  <a:cubicBezTo>
                    <a:pt x="535" y="709"/>
                    <a:pt x="349" y="965"/>
                    <a:pt x="235" y="1255"/>
                  </a:cubicBezTo>
                  <a:cubicBezTo>
                    <a:pt x="195" y="1333"/>
                    <a:pt x="162" y="1413"/>
                    <a:pt x="134" y="1497"/>
                  </a:cubicBezTo>
                  <a:cubicBezTo>
                    <a:pt x="1" y="1900"/>
                    <a:pt x="5" y="2335"/>
                    <a:pt x="146" y="2736"/>
                  </a:cubicBezTo>
                  <a:cubicBezTo>
                    <a:pt x="409" y="3479"/>
                    <a:pt x="1142" y="3995"/>
                    <a:pt x="1926" y="3995"/>
                  </a:cubicBezTo>
                  <a:cubicBezTo>
                    <a:pt x="1978" y="3995"/>
                    <a:pt x="2030" y="3993"/>
                    <a:pt x="2082" y="3988"/>
                  </a:cubicBezTo>
                  <a:cubicBezTo>
                    <a:pt x="2536" y="3945"/>
                    <a:pt x="2968" y="3774"/>
                    <a:pt x="3329" y="3495"/>
                  </a:cubicBezTo>
                  <a:cubicBezTo>
                    <a:pt x="3667" y="3237"/>
                    <a:pt x="3884" y="2850"/>
                    <a:pt x="3927" y="2425"/>
                  </a:cubicBezTo>
                  <a:cubicBezTo>
                    <a:pt x="4014" y="1648"/>
                    <a:pt x="3663" y="732"/>
                    <a:pt x="3028" y="262"/>
                  </a:cubicBezTo>
                  <a:cubicBezTo>
                    <a:pt x="2787" y="82"/>
                    <a:pt x="2515" y="1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7"/>
            <p:cNvSpPr/>
            <p:nvPr/>
          </p:nvSpPr>
          <p:spPr>
            <a:xfrm>
              <a:off x="4305133" y="1968349"/>
              <a:ext cx="51568" cy="69424"/>
            </a:xfrm>
            <a:custGeom>
              <a:avLst/>
              <a:gdLst/>
              <a:ahLst/>
              <a:cxnLst/>
              <a:rect l="l" t="t" r="r" b="b"/>
              <a:pathLst>
                <a:path w="1727" h="2325" extrusionOk="0">
                  <a:moveTo>
                    <a:pt x="461" y="0"/>
                  </a:moveTo>
                  <a:cubicBezTo>
                    <a:pt x="376" y="0"/>
                    <a:pt x="289" y="10"/>
                    <a:pt x="204" y="28"/>
                  </a:cubicBezTo>
                  <a:cubicBezTo>
                    <a:pt x="0" y="586"/>
                    <a:pt x="89" y="1233"/>
                    <a:pt x="452" y="1704"/>
                  </a:cubicBezTo>
                  <a:cubicBezTo>
                    <a:pt x="647" y="1960"/>
                    <a:pt x="882" y="2179"/>
                    <a:pt x="1153" y="2324"/>
                  </a:cubicBezTo>
                  <a:cubicBezTo>
                    <a:pt x="1594" y="1922"/>
                    <a:pt x="1726" y="1217"/>
                    <a:pt x="1487" y="672"/>
                  </a:cubicBezTo>
                  <a:cubicBezTo>
                    <a:pt x="1298" y="237"/>
                    <a:pt x="891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7"/>
            <p:cNvSpPr/>
            <p:nvPr/>
          </p:nvSpPr>
          <p:spPr>
            <a:xfrm>
              <a:off x="4282081" y="1969185"/>
              <a:ext cx="57510" cy="77905"/>
            </a:xfrm>
            <a:custGeom>
              <a:avLst/>
              <a:gdLst/>
              <a:ahLst/>
              <a:cxnLst/>
              <a:rect l="l" t="t" r="r" b="b"/>
              <a:pathLst>
                <a:path w="1926" h="2609" extrusionOk="0">
                  <a:moveTo>
                    <a:pt x="976" y="0"/>
                  </a:moveTo>
                  <a:lnTo>
                    <a:pt x="976" y="0"/>
                  </a:lnTo>
                  <a:cubicBezTo>
                    <a:pt x="870" y="24"/>
                    <a:pt x="768" y="61"/>
                    <a:pt x="672" y="110"/>
                  </a:cubicBezTo>
                  <a:cubicBezTo>
                    <a:pt x="207" y="349"/>
                    <a:pt x="1" y="843"/>
                    <a:pt x="36" y="1330"/>
                  </a:cubicBezTo>
                  <a:cubicBezTo>
                    <a:pt x="28" y="1471"/>
                    <a:pt x="41" y="1613"/>
                    <a:pt x="76" y="1751"/>
                  </a:cubicBezTo>
                  <a:cubicBezTo>
                    <a:pt x="155" y="2065"/>
                    <a:pt x="355" y="2361"/>
                    <a:pt x="654" y="2504"/>
                  </a:cubicBezTo>
                  <a:cubicBezTo>
                    <a:pt x="801" y="2575"/>
                    <a:pt x="962" y="2609"/>
                    <a:pt x="1123" y="2609"/>
                  </a:cubicBezTo>
                  <a:cubicBezTo>
                    <a:pt x="1311" y="2609"/>
                    <a:pt x="1500" y="2562"/>
                    <a:pt x="1669" y="2474"/>
                  </a:cubicBezTo>
                  <a:cubicBezTo>
                    <a:pt x="1762" y="2427"/>
                    <a:pt x="1848" y="2366"/>
                    <a:pt x="1925" y="2295"/>
                  </a:cubicBezTo>
                  <a:cubicBezTo>
                    <a:pt x="1654" y="2151"/>
                    <a:pt x="1419" y="1932"/>
                    <a:pt x="1224" y="1676"/>
                  </a:cubicBezTo>
                  <a:cubicBezTo>
                    <a:pt x="861" y="1205"/>
                    <a:pt x="772" y="558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7"/>
            <p:cNvSpPr/>
            <p:nvPr/>
          </p:nvSpPr>
          <p:spPr>
            <a:xfrm>
              <a:off x="4204803" y="1947418"/>
              <a:ext cx="51568" cy="69395"/>
            </a:xfrm>
            <a:custGeom>
              <a:avLst/>
              <a:gdLst/>
              <a:ahLst/>
              <a:cxnLst/>
              <a:rect l="l" t="t" r="r" b="b"/>
              <a:pathLst>
                <a:path w="1727" h="2324" extrusionOk="0">
                  <a:moveTo>
                    <a:pt x="461" y="1"/>
                  </a:moveTo>
                  <a:cubicBezTo>
                    <a:pt x="375" y="1"/>
                    <a:pt x="289" y="10"/>
                    <a:pt x="203" y="29"/>
                  </a:cubicBezTo>
                  <a:cubicBezTo>
                    <a:pt x="1" y="587"/>
                    <a:pt x="90" y="1234"/>
                    <a:pt x="452" y="1703"/>
                  </a:cubicBezTo>
                  <a:cubicBezTo>
                    <a:pt x="648" y="1960"/>
                    <a:pt x="882" y="2179"/>
                    <a:pt x="1154" y="2323"/>
                  </a:cubicBezTo>
                  <a:cubicBezTo>
                    <a:pt x="1595" y="1923"/>
                    <a:pt x="1727" y="1216"/>
                    <a:pt x="1488" y="673"/>
                  </a:cubicBezTo>
                  <a:cubicBezTo>
                    <a:pt x="1297" y="237"/>
                    <a:pt x="892" y="1"/>
                    <a:pt x="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7"/>
            <p:cNvSpPr/>
            <p:nvPr/>
          </p:nvSpPr>
          <p:spPr>
            <a:xfrm>
              <a:off x="4181781" y="1948283"/>
              <a:ext cx="57481" cy="77875"/>
            </a:xfrm>
            <a:custGeom>
              <a:avLst/>
              <a:gdLst/>
              <a:ahLst/>
              <a:cxnLst/>
              <a:rect l="l" t="t" r="r" b="b"/>
              <a:pathLst>
                <a:path w="1925" h="2608" extrusionOk="0">
                  <a:moveTo>
                    <a:pt x="975" y="0"/>
                  </a:moveTo>
                  <a:lnTo>
                    <a:pt x="975" y="0"/>
                  </a:lnTo>
                  <a:cubicBezTo>
                    <a:pt x="870" y="22"/>
                    <a:pt x="767" y="59"/>
                    <a:pt x="671" y="110"/>
                  </a:cubicBezTo>
                  <a:cubicBezTo>
                    <a:pt x="207" y="347"/>
                    <a:pt x="0" y="843"/>
                    <a:pt x="36" y="1328"/>
                  </a:cubicBezTo>
                  <a:cubicBezTo>
                    <a:pt x="27" y="1471"/>
                    <a:pt x="40" y="1613"/>
                    <a:pt x="76" y="1751"/>
                  </a:cubicBezTo>
                  <a:cubicBezTo>
                    <a:pt x="156" y="2064"/>
                    <a:pt x="356" y="2361"/>
                    <a:pt x="653" y="2503"/>
                  </a:cubicBezTo>
                  <a:cubicBezTo>
                    <a:pt x="800" y="2574"/>
                    <a:pt x="960" y="2608"/>
                    <a:pt x="1121" y="2608"/>
                  </a:cubicBezTo>
                  <a:cubicBezTo>
                    <a:pt x="1310" y="2608"/>
                    <a:pt x="1500" y="2561"/>
                    <a:pt x="1670" y="2474"/>
                  </a:cubicBezTo>
                  <a:cubicBezTo>
                    <a:pt x="1762" y="2426"/>
                    <a:pt x="1848" y="2365"/>
                    <a:pt x="1925" y="2294"/>
                  </a:cubicBezTo>
                  <a:cubicBezTo>
                    <a:pt x="1653" y="2150"/>
                    <a:pt x="1419" y="1931"/>
                    <a:pt x="1223" y="1674"/>
                  </a:cubicBezTo>
                  <a:cubicBezTo>
                    <a:pt x="861" y="1205"/>
                    <a:pt x="772" y="558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7"/>
            <p:cNvSpPr/>
            <p:nvPr/>
          </p:nvSpPr>
          <p:spPr>
            <a:xfrm>
              <a:off x="4246727" y="2016961"/>
              <a:ext cx="29263" cy="22007"/>
            </a:xfrm>
            <a:custGeom>
              <a:avLst/>
              <a:gdLst/>
              <a:ahLst/>
              <a:cxnLst/>
              <a:rect l="l" t="t" r="r" b="b"/>
              <a:pathLst>
                <a:path w="980" h="737" extrusionOk="0">
                  <a:moveTo>
                    <a:pt x="119" y="0"/>
                  </a:moveTo>
                  <a:cubicBezTo>
                    <a:pt x="59" y="0"/>
                    <a:pt x="1" y="39"/>
                    <a:pt x="4" y="116"/>
                  </a:cubicBezTo>
                  <a:cubicBezTo>
                    <a:pt x="14" y="373"/>
                    <a:pt x="81" y="696"/>
                    <a:pt x="388" y="733"/>
                  </a:cubicBezTo>
                  <a:cubicBezTo>
                    <a:pt x="408" y="736"/>
                    <a:pt x="427" y="737"/>
                    <a:pt x="446" y="737"/>
                  </a:cubicBezTo>
                  <a:cubicBezTo>
                    <a:pt x="735" y="737"/>
                    <a:pt x="911" y="457"/>
                    <a:pt x="962" y="196"/>
                  </a:cubicBezTo>
                  <a:cubicBezTo>
                    <a:pt x="979" y="105"/>
                    <a:pt x="902" y="45"/>
                    <a:pt x="832" y="45"/>
                  </a:cubicBezTo>
                  <a:cubicBezTo>
                    <a:pt x="785" y="45"/>
                    <a:pt x="742" y="71"/>
                    <a:pt x="731" y="132"/>
                  </a:cubicBezTo>
                  <a:cubicBezTo>
                    <a:pt x="702" y="276"/>
                    <a:pt x="627" y="497"/>
                    <a:pt x="448" y="497"/>
                  </a:cubicBezTo>
                  <a:cubicBezTo>
                    <a:pt x="439" y="497"/>
                    <a:pt x="430" y="497"/>
                    <a:pt x="421" y="496"/>
                  </a:cubicBezTo>
                  <a:cubicBezTo>
                    <a:pt x="254" y="476"/>
                    <a:pt x="250" y="240"/>
                    <a:pt x="244" y="116"/>
                  </a:cubicBezTo>
                  <a:cubicBezTo>
                    <a:pt x="241" y="39"/>
                    <a:pt x="17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7"/>
            <p:cNvSpPr/>
            <p:nvPr/>
          </p:nvSpPr>
          <p:spPr>
            <a:xfrm>
              <a:off x="4188082" y="2026188"/>
              <a:ext cx="34817" cy="23918"/>
            </a:xfrm>
            <a:custGeom>
              <a:avLst/>
              <a:gdLst/>
              <a:ahLst/>
              <a:cxnLst/>
              <a:rect l="l" t="t" r="r" b="b"/>
              <a:pathLst>
                <a:path w="1166" h="801" extrusionOk="0">
                  <a:moveTo>
                    <a:pt x="423" y="0"/>
                  </a:moveTo>
                  <a:cubicBezTo>
                    <a:pt x="274" y="0"/>
                    <a:pt x="139" y="49"/>
                    <a:pt x="71" y="163"/>
                  </a:cubicBezTo>
                  <a:cubicBezTo>
                    <a:pt x="37" y="178"/>
                    <a:pt x="15" y="212"/>
                    <a:pt x="15" y="250"/>
                  </a:cubicBezTo>
                  <a:cubicBezTo>
                    <a:pt x="0" y="497"/>
                    <a:pt x="166" y="644"/>
                    <a:pt x="372" y="730"/>
                  </a:cubicBezTo>
                  <a:cubicBezTo>
                    <a:pt x="396" y="743"/>
                    <a:pt x="423" y="755"/>
                    <a:pt x="450" y="765"/>
                  </a:cubicBezTo>
                  <a:cubicBezTo>
                    <a:pt x="508" y="788"/>
                    <a:pt x="571" y="800"/>
                    <a:pt x="633" y="800"/>
                  </a:cubicBezTo>
                  <a:cubicBezTo>
                    <a:pt x="653" y="800"/>
                    <a:pt x="673" y="799"/>
                    <a:pt x="693" y="797"/>
                  </a:cubicBezTo>
                  <a:cubicBezTo>
                    <a:pt x="852" y="794"/>
                    <a:pt x="1002" y="727"/>
                    <a:pt x="1060" y="556"/>
                  </a:cubicBezTo>
                  <a:cubicBezTo>
                    <a:pt x="1165" y="246"/>
                    <a:pt x="758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7"/>
            <p:cNvSpPr/>
            <p:nvPr/>
          </p:nvSpPr>
          <p:spPr>
            <a:xfrm>
              <a:off x="4288113" y="2047090"/>
              <a:ext cx="34847" cy="23888"/>
            </a:xfrm>
            <a:custGeom>
              <a:avLst/>
              <a:gdLst/>
              <a:ahLst/>
              <a:cxnLst/>
              <a:rect l="l" t="t" r="r" b="b"/>
              <a:pathLst>
                <a:path w="1167" h="800" extrusionOk="0">
                  <a:moveTo>
                    <a:pt x="425" y="0"/>
                  </a:moveTo>
                  <a:cubicBezTo>
                    <a:pt x="275" y="0"/>
                    <a:pt x="140" y="49"/>
                    <a:pt x="72" y="163"/>
                  </a:cubicBezTo>
                  <a:cubicBezTo>
                    <a:pt x="38" y="178"/>
                    <a:pt x="17" y="212"/>
                    <a:pt x="17" y="249"/>
                  </a:cubicBezTo>
                  <a:cubicBezTo>
                    <a:pt x="1" y="496"/>
                    <a:pt x="168" y="644"/>
                    <a:pt x="373" y="729"/>
                  </a:cubicBezTo>
                  <a:cubicBezTo>
                    <a:pt x="398" y="742"/>
                    <a:pt x="425" y="754"/>
                    <a:pt x="450" y="764"/>
                  </a:cubicBezTo>
                  <a:cubicBezTo>
                    <a:pt x="511" y="788"/>
                    <a:pt x="574" y="800"/>
                    <a:pt x="638" y="800"/>
                  </a:cubicBezTo>
                  <a:cubicBezTo>
                    <a:pt x="657" y="800"/>
                    <a:pt x="676" y="799"/>
                    <a:pt x="695" y="797"/>
                  </a:cubicBezTo>
                  <a:cubicBezTo>
                    <a:pt x="852" y="792"/>
                    <a:pt x="1002" y="726"/>
                    <a:pt x="1060" y="555"/>
                  </a:cubicBezTo>
                  <a:cubicBezTo>
                    <a:pt x="1167" y="246"/>
                    <a:pt x="760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7"/>
            <p:cNvSpPr/>
            <p:nvPr/>
          </p:nvSpPr>
          <p:spPr>
            <a:xfrm>
              <a:off x="4207789" y="1788114"/>
              <a:ext cx="42431" cy="107048"/>
            </a:xfrm>
            <a:custGeom>
              <a:avLst/>
              <a:gdLst/>
              <a:ahLst/>
              <a:cxnLst/>
              <a:rect l="l" t="t" r="r" b="b"/>
              <a:pathLst>
                <a:path w="1421" h="3585" extrusionOk="0">
                  <a:moveTo>
                    <a:pt x="218" y="0"/>
                  </a:moveTo>
                  <a:cubicBezTo>
                    <a:pt x="167" y="0"/>
                    <a:pt x="121" y="45"/>
                    <a:pt x="104" y="90"/>
                  </a:cubicBezTo>
                  <a:cubicBezTo>
                    <a:pt x="0" y="371"/>
                    <a:pt x="233" y="576"/>
                    <a:pt x="429" y="731"/>
                  </a:cubicBezTo>
                  <a:cubicBezTo>
                    <a:pt x="676" y="926"/>
                    <a:pt x="791" y="1208"/>
                    <a:pt x="888" y="1499"/>
                  </a:cubicBezTo>
                  <a:cubicBezTo>
                    <a:pt x="1097" y="2134"/>
                    <a:pt x="1182" y="2803"/>
                    <a:pt x="1140" y="3469"/>
                  </a:cubicBezTo>
                  <a:cubicBezTo>
                    <a:pt x="1135" y="3546"/>
                    <a:pt x="1192" y="3585"/>
                    <a:pt x="1252" y="3585"/>
                  </a:cubicBezTo>
                  <a:cubicBezTo>
                    <a:pt x="1312" y="3585"/>
                    <a:pt x="1375" y="3546"/>
                    <a:pt x="1380" y="3469"/>
                  </a:cubicBezTo>
                  <a:cubicBezTo>
                    <a:pt x="1420" y="2825"/>
                    <a:pt x="1346" y="2180"/>
                    <a:pt x="1161" y="1561"/>
                  </a:cubicBezTo>
                  <a:cubicBezTo>
                    <a:pt x="1076" y="1283"/>
                    <a:pt x="978" y="994"/>
                    <a:pt x="799" y="763"/>
                  </a:cubicBezTo>
                  <a:cubicBezTo>
                    <a:pt x="787" y="746"/>
                    <a:pt x="773" y="731"/>
                    <a:pt x="760" y="717"/>
                  </a:cubicBezTo>
                  <a:cubicBezTo>
                    <a:pt x="762" y="709"/>
                    <a:pt x="762" y="703"/>
                    <a:pt x="760" y="697"/>
                  </a:cubicBezTo>
                  <a:cubicBezTo>
                    <a:pt x="736" y="383"/>
                    <a:pt x="545" y="126"/>
                    <a:pt x="253" y="7"/>
                  </a:cubicBezTo>
                  <a:cubicBezTo>
                    <a:pt x="241" y="3"/>
                    <a:pt x="230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7"/>
            <p:cNvSpPr/>
            <p:nvPr/>
          </p:nvSpPr>
          <p:spPr>
            <a:xfrm>
              <a:off x="4295040" y="1801193"/>
              <a:ext cx="305796" cy="377162"/>
            </a:xfrm>
            <a:custGeom>
              <a:avLst/>
              <a:gdLst/>
              <a:ahLst/>
              <a:cxnLst/>
              <a:rect l="l" t="t" r="r" b="b"/>
              <a:pathLst>
                <a:path w="10241" h="12631" extrusionOk="0">
                  <a:moveTo>
                    <a:pt x="980" y="0"/>
                  </a:moveTo>
                  <a:cubicBezTo>
                    <a:pt x="874" y="0"/>
                    <a:pt x="779" y="75"/>
                    <a:pt x="770" y="191"/>
                  </a:cubicBezTo>
                  <a:cubicBezTo>
                    <a:pt x="760" y="354"/>
                    <a:pt x="865" y="538"/>
                    <a:pt x="933" y="681"/>
                  </a:cubicBezTo>
                  <a:cubicBezTo>
                    <a:pt x="1251" y="1351"/>
                    <a:pt x="1410" y="2087"/>
                    <a:pt x="1398" y="2829"/>
                  </a:cubicBezTo>
                  <a:cubicBezTo>
                    <a:pt x="1018" y="2620"/>
                    <a:pt x="595" y="2494"/>
                    <a:pt x="156" y="2481"/>
                  </a:cubicBezTo>
                  <a:cubicBezTo>
                    <a:pt x="154" y="2481"/>
                    <a:pt x="153" y="2481"/>
                    <a:pt x="152" y="2481"/>
                  </a:cubicBezTo>
                  <a:cubicBezTo>
                    <a:pt x="0" y="2481"/>
                    <a:pt x="2" y="2717"/>
                    <a:pt x="156" y="2721"/>
                  </a:cubicBezTo>
                  <a:cubicBezTo>
                    <a:pt x="595" y="2734"/>
                    <a:pt x="1014" y="2874"/>
                    <a:pt x="1386" y="3098"/>
                  </a:cubicBezTo>
                  <a:cubicBezTo>
                    <a:pt x="1356" y="3466"/>
                    <a:pt x="1285" y="3830"/>
                    <a:pt x="1174" y="4180"/>
                  </a:cubicBezTo>
                  <a:cubicBezTo>
                    <a:pt x="1145" y="4269"/>
                    <a:pt x="1218" y="4327"/>
                    <a:pt x="1291" y="4327"/>
                  </a:cubicBezTo>
                  <a:cubicBezTo>
                    <a:pt x="1339" y="4327"/>
                    <a:pt x="1387" y="4302"/>
                    <a:pt x="1405" y="4244"/>
                  </a:cubicBezTo>
                  <a:cubicBezTo>
                    <a:pt x="1508" y="3920"/>
                    <a:pt x="1576" y="3588"/>
                    <a:pt x="1612" y="3249"/>
                  </a:cubicBezTo>
                  <a:cubicBezTo>
                    <a:pt x="1776" y="3371"/>
                    <a:pt x="1929" y="3509"/>
                    <a:pt x="2069" y="3659"/>
                  </a:cubicBezTo>
                  <a:cubicBezTo>
                    <a:pt x="2121" y="3717"/>
                    <a:pt x="2171" y="3775"/>
                    <a:pt x="2218" y="3835"/>
                  </a:cubicBezTo>
                  <a:cubicBezTo>
                    <a:pt x="2227" y="3870"/>
                    <a:pt x="2250" y="3899"/>
                    <a:pt x="2281" y="3917"/>
                  </a:cubicBezTo>
                  <a:cubicBezTo>
                    <a:pt x="2687" y="4457"/>
                    <a:pt x="2931" y="5113"/>
                    <a:pt x="3073" y="5770"/>
                  </a:cubicBezTo>
                  <a:cubicBezTo>
                    <a:pt x="3419" y="7363"/>
                    <a:pt x="3282" y="9118"/>
                    <a:pt x="2493" y="10562"/>
                  </a:cubicBezTo>
                  <a:cubicBezTo>
                    <a:pt x="2094" y="11292"/>
                    <a:pt x="1536" y="11934"/>
                    <a:pt x="846" y="12402"/>
                  </a:cubicBezTo>
                  <a:cubicBezTo>
                    <a:pt x="740" y="12475"/>
                    <a:pt x="805" y="12631"/>
                    <a:pt x="904" y="12631"/>
                  </a:cubicBezTo>
                  <a:cubicBezTo>
                    <a:pt x="924" y="12631"/>
                    <a:pt x="946" y="12624"/>
                    <a:pt x="968" y="12610"/>
                  </a:cubicBezTo>
                  <a:cubicBezTo>
                    <a:pt x="2321" y="11693"/>
                    <a:pt x="3156" y="10180"/>
                    <a:pt x="3401" y="8579"/>
                  </a:cubicBezTo>
                  <a:cubicBezTo>
                    <a:pt x="3535" y="7701"/>
                    <a:pt x="3511" y="6802"/>
                    <a:pt x="3349" y="5928"/>
                  </a:cubicBezTo>
                  <a:cubicBezTo>
                    <a:pt x="3213" y="5186"/>
                    <a:pt x="2957" y="4453"/>
                    <a:pt x="2517" y="3837"/>
                  </a:cubicBezTo>
                  <a:cubicBezTo>
                    <a:pt x="3361" y="3358"/>
                    <a:pt x="4352" y="3240"/>
                    <a:pt x="5308" y="3186"/>
                  </a:cubicBezTo>
                  <a:cubicBezTo>
                    <a:pt x="5558" y="3171"/>
                    <a:pt x="5810" y="3163"/>
                    <a:pt x="6062" y="3163"/>
                  </a:cubicBezTo>
                  <a:cubicBezTo>
                    <a:pt x="6893" y="3163"/>
                    <a:pt x="7725" y="3254"/>
                    <a:pt x="8513" y="3530"/>
                  </a:cubicBezTo>
                  <a:cubicBezTo>
                    <a:pt x="9043" y="3714"/>
                    <a:pt x="9544" y="3982"/>
                    <a:pt x="9976" y="4340"/>
                  </a:cubicBezTo>
                  <a:cubicBezTo>
                    <a:pt x="10001" y="4361"/>
                    <a:pt x="10029" y="4369"/>
                    <a:pt x="10055" y="4369"/>
                  </a:cubicBezTo>
                  <a:cubicBezTo>
                    <a:pt x="10154" y="4369"/>
                    <a:pt x="10240" y="4248"/>
                    <a:pt x="10147" y="4171"/>
                  </a:cubicBezTo>
                  <a:cubicBezTo>
                    <a:pt x="9335" y="3496"/>
                    <a:pt x="8325" y="3137"/>
                    <a:pt x="7287" y="2999"/>
                  </a:cubicBezTo>
                  <a:cubicBezTo>
                    <a:pt x="6882" y="2944"/>
                    <a:pt x="6474" y="2923"/>
                    <a:pt x="6066" y="2923"/>
                  </a:cubicBezTo>
                  <a:cubicBezTo>
                    <a:pt x="5882" y="2923"/>
                    <a:pt x="5699" y="2927"/>
                    <a:pt x="5516" y="2935"/>
                  </a:cubicBezTo>
                  <a:cubicBezTo>
                    <a:pt x="4978" y="2958"/>
                    <a:pt x="4440" y="3003"/>
                    <a:pt x="3910" y="3101"/>
                  </a:cubicBezTo>
                  <a:cubicBezTo>
                    <a:pt x="3373" y="3202"/>
                    <a:pt x="2845" y="3368"/>
                    <a:pt x="2371" y="3643"/>
                  </a:cubicBezTo>
                  <a:cubicBezTo>
                    <a:pt x="2159" y="3383"/>
                    <a:pt x="1910" y="3157"/>
                    <a:pt x="1632" y="2970"/>
                  </a:cubicBezTo>
                  <a:cubicBezTo>
                    <a:pt x="1650" y="2583"/>
                    <a:pt x="1623" y="2194"/>
                    <a:pt x="1554" y="1813"/>
                  </a:cubicBezTo>
                  <a:cubicBezTo>
                    <a:pt x="1503" y="1546"/>
                    <a:pt x="1432" y="1283"/>
                    <a:pt x="1339" y="1029"/>
                  </a:cubicBezTo>
                  <a:cubicBezTo>
                    <a:pt x="1352" y="1010"/>
                    <a:pt x="1361" y="988"/>
                    <a:pt x="1362" y="964"/>
                  </a:cubicBezTo>
                  <a:cubicBezTo>
                    <a:pt x="1376" y="777"/>
                    <a:pt x="1358" y="589"/>
                    <a:pt x="1309" y="409"/>
                  </a:cubicBezTo>
                  <a:cubicBezTo>
                    <a:pt x="1269" y="267"/>
                    <a:pt x="1212" y="71"/>
                    <a:pt x="1060" y="15"/>
                  </a:cubicBezTo>
                  <a:cubicBezTo>
                    <a:pt x="1033" y="5"/>
                    <a:pt x="1006" y="0"/>
                    <a:pt x="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7"/>
            <p:cNvSpPr/>
            <p:nvPr/>
          </p:nvSpPr>
          <p:spPr>
            <a:xfrm>
              <a:off x="4340606" y="2187343"/>
              <a:ext cx="23351" cy="69783"/>
            </a:xfrm>
            <a:custGeom>
              <a:avLst/>
              <a:gdLst/>
              <a:ahLst/>
              <a:cxnLst/>
              <a:rect l="l" t="t" r="r" b="b"/>
              <a:pathLst>
                <a:path w="782" h="2337" extrusionOk="0">
                  <a:moveTo>
                    <a:pt x="464" y="0"/>
                  </a:moveTo>
                  <a:cubicBezTo>
                    <a:pt x="437" y="0"/>
                    <a:pt x="409" y="12"/>
                    <a:pt x="385" y="40"/>
                  </a:cubicBezTo>
                  <a:cubicBezTo>
                    <a:pt x="1" y="497"/>
                    <a:pt x="29" y="1112"/>
                    <a:pt x="155" y="1661"/>
                  </a:cubicBezTo>
                  <a:cubicBezTo>
                    <a:pt x="208" y="1893"/>
                    <a:pt x="261" y="2337"/>
                    <a:pt x="582" y="2337"/>
                  </a:cubicBezTo>
                  <a:cubicBezTo>
                    <a:pt x="586" y="2337"/>
                    <a:pt x="589" y="2337"/>
                    <a:pt x="593" y="2337"/>
                  </a:cubicBezTo>
                  <a:cubicBezTo>
                    <a:pt x="713" y="2332"/>
                    <a:pt x="782" y="2222"/>
                    <a:pt x="738" y="2111"/>
                  </a:cubicBezTo>
                  <a:cubicBezTo>
                    <a:pt x="690" y="1988"/>
                    <a:pt x="571" y="1891"/>
                    <a:pt x="455" y="1835"/>
                  </a:cubicBezTo>
                  <a:lnTo>
                    <a:pt x="448" y="1832"/>
                  </a:lnTo>
                  <a:cubicBezTo>
                    <a:pt x="416" y="1722"/>
                    <a:pt x="391" y="1615"/>
                    <a:pt x="387" y="1598"/>
                  </a:cubicBezTo>
                  <a:cubicBezTo>
                    <a:pt x="345" y="1428"/>
                    <a:pt x="319" y="1256"/>
                    <a:pt x="310" y="1084"/>
                  </a:cubicBezTo>
                  <a:cubicBezTo>
                    <a:pt x="298" y="776"/>
                    <a:pt x="351" y="454"/>
                    <a:pt x="556" y="210"/>
                  </a:cubicBezTo>
                  <a:cubicBezTo>
                    <a:pt x="632" y="121"/>
                    <a:pt x="551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7"/>
            <p:cNvSpPr/>
            <p:nvPr/>
          </p:nvSpPr>
          <p:spPr>
            <a:xfrm>
              <a:off x="4235141" y="2163335"/>
              <a:ext cx="30547" cy="49329"/>
            </a:xfrm>
            <a:custGeom>
              <a:avLst/>
              <a:gdLst/>
              <a:ahLst/>
              <a:cxnLst/>
              <a:rect l="l" t="t" r="r" b="b"/>
              <a:pathLst>
                <a:path w="1023" h="1652" extrusionOk="0">
                  <a:moveTo>
                    <a:pt x="834" y="0"/>
                  </a:moveTo>
                  <a:cubicBezTo>
                    <a:pt x="807" y="0"/>
                    <a:pt x="780" y="8"/>
                    <a:pt x="755" y="27"/>
                  </a:cubicBezTo>
                  <a:cubicBezTo>
                    <a:pt x="383" y="315"/>
                    <a:pt x="52" y="692"/>
                    <a:pt x="12" y="1182"/>
                  </a:cubicBezTo>
                  <a:cubicBezTo>
                    <a:pt x="0" y="1327"/>
                    <a:pt x="17" y="1652"/>
                    <a:pt x="224" y="1652"/>
                  </a:cubicBezTo>
                  <a:cubicBezTo>
                    <a:pt x="234" y="1652"/>
                    <a:pt x="245" y="1651"/>
                    <a:pt x="257" y="1649"/>
                  </a:cubicBezTo>
                  <a:cubicBezTo>
                    <a:pt x="518" y="1609"/>
                    <a:pt x="323" y="1209"/>
                    <a:pt x="282" y="1072"/>
                  </a:cubicBezTo>
                  <a:cubicBezTo>
                    <a:pt x="280" y="1065"/>
                    <a:pt x="277" y="1059"/>
                    <a:pt x="274" y="1053"/>
                  </a:cubicBezTo>
                  <a:cubicBezTo>
                    <a:pt x="289" y="988"/>
                    <a:pt x="312" y="924"/>
                    <a:pt x="338" y="863"/>
                  </a:cubicBezTo>
                  <a:cubicBezTo>
                    <a:pt x="464" y="588"/>
                    <a:pt x="691" y="379"/>
                    <a:pt x="926" y="197"/>
                  </a:cubicBezTo>
                  <a:cubicBezTo>
                    <a:pt x="1022" y="121"/>
                    <a:pt x="935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7"/>
            <p:cNvSpPr/>
            <p:nvPr/>
          </p:nvSpPr>
          <p:spPr>
            <a:xfrm>
              <a:off x="4453209" y="2196360"/>
              <a:ext cx="18424" cy="55778"/>
            </a:xfrm>
            <a:custGeom>
              <a:avLst/>
              <a:gdLst/>
              <a:ahLst/>
              <a:cxnLst/>
              <a:rect l="l" t="t" r="r" b="b"/>
              <a:pathLst>
                <a:path w="617" h="1868" extrusionOk="0">
                  <a:moveTo>
                    <a:pt x="212" y="1"/>
                  </a:moveTo>
                  <a:cubicBezTo>
                    <a:pt x="165" y="1"/>
                    <a:pt x="119" y="27"/>
                    <a:pt x="104" y="86"/>
                  </a:cubicBezTo>
                  <a:cubicBezTo>
                    <a:pt x="15" y="432"/>
                    <a:pt x="0" y="794"/>
                    <a:pt x="60" y="1147"/>
                  </a:cubicBezTo>
                  <a:cubicBezTo>
                    <a:pt x="88" y="1317"/>
                    <a:pt x="178" y="1867"/>
                    <a:pt x="432" y="1867"/>
                  </a:cubicBezTo>
                  <a:cubicBezTo>
                    <a:pt x="455" y="1867"/>
                    <a:pt x="480" y="1862"/>
                    <a:pt x="506" y="1852"/>
                  </a:cubicBezTo>
                  <a:cubicBezTo>
                    <a:pt x="561" y="1831"/>
                    <a:pt x="616" y="1769"/>
                    <a:pt x="590" y="1704"/>
                  </a:cubicBezTo>
                  <a:cubicBezTo>
                    <a:pt x="532" y="1555"/>
                    <a:pt x="447" y="1420"/>
                    <a:pt x="339" y="1303"/>
                  </a:cubicBezTo>
                  <a:cubicBezTo>
                    <a:pt x="306" y="1180"/>
                    <a:pt x="284" y="1055"/>
                    <a:pt x="272" y="929"/>
                  </a:cubicBezTo>
                  <a:cubicBezTo>
                    <a:pt x="248" y="666"/>
                    <a:pt x="271" y="404"/>
                    <a:pt x="336" y="150"/>
                  </a:cubicBezTo>
                  <a:cubicBezTo>
                    <a:pt x="359" y="60"/>
                    <a:pt x="284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7"/>
            <p:cNvSpPr/>
            <p:nvPr/>
          </p:nvSpPr>
          <p:spPr>
            <a:xfrm>
              <a:off x="4553478" y="2193315"/>
              <a:ext cx="17797" cy="44402"/>
            </a:xfrm>
            <a:custGeom>
              <a:avLst/>
              <a:gdLst/>
              <a:ahLst/>
              <a:cxnLst/>
              <a:rect l="l" t="t" r="r" b="b"/>
              <a:pathLst>
                <a:path w="596" h="1487" extrusionOk="0">
                  <a:moveTo>
                    <a:pt x="140" y="1"/>
                  </a:moveTo>
                  <a:cubicBezTo>
                    <a:pt x="94" y="1"/>
                    <a:pt x="52" y="27"/>
                    <a:pt x="42" y="87"/>
                  </a:cubicBezTo>
                  <a:cubicBezTo>
                    <a:pt x="5" y="313"/>
                    <a:pt x="0" y="543"/>
                    <a:pt x="27" y="770"/>
                  </a:cubicBezTo>
                  <a:cubicBezTo>
                    <a:pt x="52" y="967"/>
                    <a:pt x="90" y="1205"/>
                    <a:pt x="193" y="1378"/>
                  </a:cubicBezTo>
                  <a:cubicBezTo>
                    <a:pt x="236" y="1447"/>
                    <a:pt x="310" y="1486"/>
                    <a:pt x="380" y="1486"/>
                  </a:cubicBezTo>
                  <a:cubicBezTo>
                    <a:pt x="450" y="1486"/>
                    <a:pt x="517" y="1447"/>
                    <a:pt x="544" y="1359"/>
                  </a:cubicBezTo>
                  <a:cubicBezTo>
                    <a:pt x="596" y="1191"/>
                    <a:pt x="453" y="1016"/>
                    <a:pt x="352" y="896"/>
                  </a:cubicBezTo>
                  <a:cubicBezTo>
                    <a:pt x="334" y="875"/>
                    <a:pt x="311" y="860"/>
                    <a:pt x="282" y="858"/>
                  </a:cubicBezTo>
                  <a:cubicBezTo>
                    <a:pt x="239" y="625"/>
                    <a:pt x="236" y="386"/>
                    <a:pt x="274" y="151"/>
                  </a:cubicBezTo>
                  <a:cubicBezTo>
                    <a:pt x="288" y="60"/>
                    <a:pt x="210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7"/>
            <p:cNvSpPr/>
            <p:nvPr/>
          </p:nvSpPr>
          <p:spPr>
            <a:xfrm>
              <a:off x="4190859" y="2234462"/>
              <a:ext cx="46432" cy="53181"/>
            </a:xfrm>
            <a:custGeom>
              <a:avLst/>
              <a:gdLst/>
              <a:ahLst/>
              <a:cxnLst/>
              <a:rect l="l" t="t" r="r" b="b"/>
              <a:pathLst>
                <a:path w="1555" h="1781" extrusionOk="0">
                  <a:moveTo>
                    <a:pt x="1299" y="312"/>
                  </a:moveTo>
                  <a:lnTo>
                    <a:pt x="1238" y="1027"/>
                  </a:lnTo>
                  <a:lnTo>
                    <a:pt x="738" y="760"/>
                  </a:lnTo>
                  <a:lnTo>
                    <a:pt x="1299" y="312"/>
                  </a:lnTo>
                  <a:close/>
                  <a:moveTo>
                    <a:pt x="1311" y="0"/>
                  </a:moveTo>
                  <a:lnTo>
                    <a:pt x="1" y="1009"/>
                  </a:lnTo>
                  <a:lnTo>
                    <a:pt x="254" y="1146"/>
                  </a:lnTo>
                  <a:lnTo>
                    <a:pt x="551" y="908"/>
                  </a:lnTo>
                  <a:lnTo>
                    <a:pt x="1216" y="1265"/>
                  </a:lnTo>
                  <a:lnTo>
                    <a:pt x="1183" y="1643"/>
                  </a:lnTo>
                  <a:lnTo>
                    <a:pt x="1441" y="1781"/>
                  </a:lnTo>
                  <a:lnTo>
                    <a:pt x="1554" y="131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7"/>
            <p:cNvSpPr/>
            <p:nvPr/>
          </p:nvSpPr>
          <p:spPr>
            <a:xfrm>
              <a:off x="4251415" y="2247182"/>
              <a:ext cx="66767" cy="59839"/>
            </a:xfrm>
            <a:custGeom>
              <a:avLst/>
              <a:gdLst/>
              <a:ahLst/>
              <a:cxnLst/>
              <a:rect l="l" t="t" r="r" b="b"/>
              <a:pathLst>
                <a:path w="2236" h="2004" extrusionOk="0">
                  <a:moveTo>
                    <a:pt x="1" y="0"/>
                  </a:moveTo>
                  <a:lnTo>
                    <a:pt x="13" y="1589"/>
                  </a:lnTo>
                  <a:lnTo>
                    <a:pt x="298" y="1681"/>
                  </a:lnTo>
                  <a:lnTo>
                    <a:pt x="1003" y="736"/>
                  </a:lnTo>
                  <a:lnTo>
                    <a:pt x="1014" y="1913"/>
                  </a:lnTo>
                  <a:lnTo>
                    <a:pt x="1296" y="2003"/>
                  </a:lnTo>
                  <a:lnTo>
                    <a:pt x="2236" y="723"/>
                  </a:lnTo>
                  <a:lnTo>
                    <a:pt x="1982" y="640"/>
                  </a:lnTo>
                  <a:lnTo>
                    <a:pt x="1261" y="1619"/>
                  </a:lnTo>
                  <a:lnTo>
                    <a:pt x="1252" y="405"/>
                  </a:lnTo>
                  <a:lnTo>
                    <a:pt x="1006" y="325"/>
                  </a:lnTo>
                  <a:lnTo>
                    <a:pt x="283" y="1296"/>
                  </a:lnTo>
                  <a:lnTo>
                    <a:pt x="278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4312210" y="2269726"/>
              <a:ext cx="39923" cy="46432"/>
            </a:xfrm>
            <a:custGeom>
              <a:avLst/>
              <a:gdLst/>
              <a:ahLst/>
              <a:cxnLst/>
              <a:rect l="l" t="t" r="r" b="b"/>
              <a:pathLst>
                <a:path w="1337" h="1555" extrusionOk="0">
                  <a:moveTo>
                    <a:pt x="688" y="0"/>
                  </a:moveTo>
                  <a:cubicBezTo>
                    <a:pt x="629" y="0"/>
                    <a:pt x="574" y="7"/>
                    <a:pt x="525" y="20"/>
                  </a:cubicBezTo>
                  <a:cubicBezTo>
                    <a:pt x="437" y="39"/>
                    <a:pt x="358" y="82"/>
                    <a:pt x="295" y="146"/>
                  </a:cubicBezTo>
                  <a:cubicBezTo>
                    <a:pt x="240" y="204"/>
                    <a:pt x="203" y="278"/>
                    <a:pt x="189" y="358"/>
                  </a:cubicBezTo>
                  <a:cubicBezTo>
                    <a:pt x="173" y="456"/>
                    <a:pt x="185" y="538"/>
                    <a:pt x="225" y="603"/>
                  </a:cubicBezTo>
                  <a:cubicBezTo>
                    <a:pt x="263" y="668"/>
                    <a:pt x="318" y="722"/>
                    <a:pt x="384" y="760"/>
                  </a:cubicBezTo>
                  <a:cubicBezTo>
                    <a:pt x="468" y="809"/>
                    <a:pt x="554" y="852"/>
                    <a:pt x="645" y="889"/>
                  </a:cubicBezTo>
                  <a:cubicBezTo>
                    <a:pt x="722" y="922"/>
                    <a:pt x="783" y="952"/>
                    <a:pt x="826" y="975"/>
                  </a:cubicBezTo>
                  <a:cubicBezTo>
                    <a:pt x="866" y="995"/>
                    <a:pt x="903" y="1024"/>
                    <a:pt x="931" y="1060"/>
                  </a:cubicBezTo>
                  <a:cubicBezTo>
                    <a:pt x="956" y="1091"/>
                    <a:pt x="967" y="1133"/>
                    <a:pt x="958" y="1173"/>
                  </a:cubicBezTo>
                  <a:cubicBezTo>
                    <a:pt x="949" y="1231"/>
                    <a:pt x="913" y="1272"/>
                    <a:pt x="853" y="1299"/>
                  </a:cubicBezTo>
                  <a:cubicBezTo>
                    <a:pt x="817" y="1314"/>
                    <a:pt x="773" y="1321"/>
                    <a:pt x="721" y="1321"/>
                  </a:cubicBezTo>
                  <a:cubicBezTo>
                    <a:pt x="683" y="1321"/>
                    <a:pt x="642" y="1317"/>
                    <a:pt x="596" y="1309"/>
                  </a:cubicBezTo>
                  <a:cubicBezTo>
                    <a:pt x="505" y="1293"/>
                    <a:pt x="418" y="1262"/>
                    <a:pt x="338" y="1217"/>
                  </a:cubicBezTo>
                  <a:cubicBezTo>
                    <a:pt x="261" y="1177"/>
                    <a:pt x="192" y="1124"/>
                    <a:pt x="133" y="1060"/>
                  </a:cubicBezTo>
                  <a:lnTo>
                    <a:pt x="1" y="1259"/>
                  </a:lnTo>
                  <a:cubicBezTo>
                    <a:pt x="54" y="1323"/>
                    <a:pt x="131" y="1381"/>
                    <a:pt x="232" y="1432"/>
                  </a:cubicBezTo>
                  <a:cubicBezTo>
                    <a:pt x="335" y="1483"/>
                    <a:pt x="443" y="1519"/>
                    <a:pt x="556" y="1538"/>
                  </a:cubicBezTo>
                  <a:cubicBezTo>
                    <a:pt x="619" y="1549"/>
                    <a:pt x="678" y="1554"/>
                    <a:pt x="734" y="1554"/>
                  </a:cubicBezTo>
                  <a:cubicBezTo>
                    <a:pt x="793" y="1554"/>
                    <a:pt x="848" y="1548"/>
                    <a:pt x="899" y="1535"/>
                  </a:cubicBezTo>
                  <a:cubicBezTo>
                    <a:pt x="985" y="1517"/>
                    <a:pt x="1065" y="1474"/>
                    <a:pt x="1129" y="1412"/>
                  </a:cubicBezTo>
                  <a:cubicBezTo>
                    <a:pt x="1183" y="1352"/>
                    <a:pt x="1221" y="1280"/>
                    <a:pt x="1234" y="1199"/>
                  </a:cubicBezTo>
                  <a:cubicBezTo>
                    <a:pt x="1250" y="1103"/>
                    <a:pt x="1238" y="1023"/>
                    <a:pt x="1198" y="958"/>
                  </a:cubicBezTo>
                  <a:cubicBezTo>
                    <a:pt x="1158" y="892"/>
                    <a:pt x="1103" y="839"/>
                    <a:pt x="1038" y="800"/>
                  </a:cubicBezTo>
                  <a:cubicBezTo>
                    <a:pt x="955" y="751"/>
                    <a:pt x="869" y="710"/>
                    <a:pt x="780" y="673"/>
                  </a:cubicBezTo>
                  <a:cubicBezTo>
                    <a:pt x="703" y="640"/>
                    <a:pt x="642" y="610"/>
                    <a:pt x="599" y="587"/>
                  </a:cubicBezTo>
                  <a:cubicBezTo>
                    <a:pt x="557" y="567"/>
                    <a:pt x="522" y="538"/>
                    <a:pt x="493" y="504"/>
                  </a:cubicBezTo>
                  <a:cubicBezTo>
                    <a:pt x="468" y="472"/>
                    <a:pt x="458" y="432"/>
                    <a:pt x="465" y="392"/>
                  </a:cubicBezTo>
                  <a:cubicBezTo>
                    <a:pt x="476" y="333"/>
                    <a:pt x="514" y="282"/>
                    <a:pt x="571" y="260"/>
                  </a:cubicBezTo>
                  <a:cubicBezTo>
                    <a:pt x="606" y="243"/>
                    <a:pt x="650" y="235"/>
                    <a:pt x="703" y="235"/>
                  </a:cubicBezTo>
                  <a:cubicBezTo>
                    <a:pt x="739" y="235"/>
                    <a:pt x="779" y="239"/>
                    <a:pt x="823" y="247"/>
                  </a:cubicBezTo>
                  <a:cubicBezTo>
                    <a:pt x="893" y="259"/>
                    <a:pt x="961" y="281"/>
                    <a:pt x="1025" y="312"/>
                  </a:cubicBezTo>
                  <a:cubicBezTo>
                    <a:pt x="1091" y="343"/>
                    <a:pt x="1155" y="385"/>
                    <a:pt x="1213" y="434"/>
                  </a:cubicBezTo>
                  <a:lnTo>
                    <a:pt x="1336" y="235"/>
                  </a:lnTo>
                  <a:cubicBezTo>
                    <a:pt x="1275" y="177"/>
                    <a:pt x="1204" y="131"/>
                    <a:pt x="1127" y="97"/>
                  </a:cubicBezTo>
                  <a:cubicBezTo>
                    <a:pt x="1043" y="60"/>
                    <a:pt x="955" y="33"/>
                    <a:pt x="864" y="17"/>
                  </a:cubicBezTo>
                  <a:cubicBezTo>
                    <a:pt x="802" y="6"/>
                    <a:pt x="743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7"/>
            <p:cNvSpPr/>
            <p:nvPr/>
          </p:nvSpPr>
          <p:spPr>
            <a:xfrm>
              <a:off x="4355029" y="2275310"/>
              <a:ext cx="51120" cy="46373"/>
            </a:xfrm>
            <a:custGeom>
              <a:avLst/>
              <a:gdLst/>
              <a:ahLst/>
              <a:cxnLst/>
              <a:rect l="l" t="t" r="r" b="b"/>
              <a:pathLst>
                <a:path w="1712" h="1553" extrusionOk="0">
                  <a:moveTo>
                    <a:pt x="854" y="247"/>
                  </a:moveTo>
                  <a:cubicBezTo>
                    <a:pt x="960" y="247"/>
                    <a:pt x="1066" y="276"/>
                    <a:pt x="1159" y="334"/>
                  </a:cubicBezTo>
                  <a:cubicBezTo>
                    <a:pt x="1235" y="383"/>
                    <a:pt x="1296" y="453"/>
                    <a:pt x="1336" y="536"/>
                  </a:cubicBezTo>
                  <a:cubicBezTo>
                    <a:pt x="1416" y="711"/>
                    <a:pt x="1401" y="916"/>
                    <a:pt x="1299" y="1079"/>
                  </a:cubicBezTo>
                  <a:cubicBezTo>
                    <a:pt x="1248" y="1155"/>
                    <a:pt x="1178" y="1217"/>
                    <a:pt x="1097" y="1256"/>
                  </a:cubicBezTo>
                  <a:cubicBezTo>
                    <a:pt x="1021" y="1290"/>
                    <a:pt x="940" y="1307"/>
                    <a:pt x="860" y="1307"/>
                  </a:cubicBezTo>
                  <a:cubicBezTo>
                    <a:pt x="754" y="1307"/>
                    <a:pt x="648" y="1278"/>
                    <a:pt x="555" y="1220"/>
                  </a:cubicBezTo>
                  <a:cubicBezTo>
                    <a:pt x="480" y="1170"/>
                    <a:pt x="419" y="1100"/>
                    <a:pt x="379" y="1018"/>
                  </a:cubicBezTo>
                  <a:cubicBezTo>
                    <a:pt x="299" y="842"/>
                    <a:pt x="312" y="639"/>
                    <a:pt x="416" y="474"/>
                  </a:cubicBezTo>
                  <a:cubicBezTo>
                    <a:pt x="465" y="398"/>
                    <a:pt x="534" y="337"/>
                    <a:pt x="616" y="297"/>
                  </a:cubicBezTo>
                  <a:cubicBezTo>
                    <a:pt x="692" y="263"/>
                    <a:pt x="773" y="247"/>
                    <a:pt x="854" y="247"/>
                  </a:cubicBezTo>
                  <a:close/>
                  <a:moveTo>
                    <a:pt x="846" y="1"/>
                  </a:moveTo>
                  <a:cubicBezTo>
                    <a:pt x="724" y="1"/>
                    <a:pt x="601" y="25"/>
                    <a:pt x="485" y="75"/>
                  </a:cubicBezTo>
                  <a:cubicBezTo>
                    <a:pt x="361" y="131"/>
                    <a:pt x="254" y="220"/>
                    <a:pt x="177" y="333"/>
                  </a:cubicBezTo>
                  <a:cubicBezTo>
                    <a:pt x="21" y="569"/>
                    <a:pt x="0" y="872"/>
                    <a:pt x="125" y="1127"/>
                  </a:cubicBezTo>
                  <a:cubicBezTo>
                    <a:pt x="186" y="1248"/>
                    <a:pt x="281" y="1351"/>
                    <a:pt x="396" y="1424"/>
                  </a:cubicBezTo>
                  <a:cubicBezTo>
                    <a:pt x="540" y="1509"/>
                    <a:pt x="703" y="1553"/>
                    <a:pt x="866" y="1553"/>
                  </a:cubicBezTo>
                  <a:cubicBezTo>
                    <a:pt x="988" y="1553"/>
                    <a:pt x="1111" y="1528"/>
                    <a:pt x="1226" y="1478"/>
                  </a:cubicBezTo>
                  <a:cubicBezTo>
                    <a:pt x="1351" y="1422"/>
                    <a:pt x="1457" y="1333"/>
                    <a:pt x="1535" y="1222"/>
                  </a:cubicBezTo>
                  <a:cubicBezTo>
                    <a:pt x="1692" y="984"/>
                    <a:pt x="1711" y="682"/>
                    <a:pt x="1588" y="426"/>
                  </a:cubicBezTo>
                  <a:cubicBezTo>
                    <a:pt x="1526" y="305"/>
                    <a:pt x="1432" y="202"/>
                    <a:pt x="1316" y="131"/>
                  </a:cubicBezTo>
                  <a:cubicBezTo>
                    <a:pt x="1172" y="44"/>
                    <a:pt x="1009" y="1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7"/>
            <p:cNvSpPr/>
            <p:nvPr/>
          </p:nvSpPr>
          <p:spPr>
            <a:xfrm>
              <a:off x="4413286" y="2275579"/>
              <a:ext cx="51061" cy="47000"/>
            </a:xfrm>
            <a:custGeom>
              <a:avLst/>
              <a:gdLst/>
              <a:ahLst/>
              <a:cxnLst/>
              <a:rect l="l" t="t" r="r" b="b"/>
              <a:pathLst>
                <a:path w="1710" h="1574" extrusionOk="0">
                  <a:moveTo>
                    <a:pt x="1648" y="0"/>
                  </a:moveTo>
                  <a:lnTo>
                    <a:pt x="1418" y="11"/>
                  </a:lnTo>
                  <a:lnTo>
                    <a:pt x="869" y="1032"/>
                  </a:lnTo>
                  <a:lnTo>
                    <a:pt x="232" y="57"/>
                  </a:lnTo>
                  <a:lnTo>
                    <a:pt x="1" y="66"/>
                  </a:lnTo>
                  <a:lnTo>
                    <a:pt x="61" y="1573"/>
                  </a:lnTo>
                  <a:lnTo>
                    <a:pt x="328" y="1563"/>
                  </a:lnTo>
                  <a:lnTo>
                    <a:pt x="288" y="576"/>
                  </a:lnTo>
                  <a:lnTo>
                    <a:pt x="817" y="1371"/>
                  </a:lnTo>
                  <a:lnTo>
                    <a:pt x="941" y="1366"/>
                  </a:lnTo>
                  <a:lnTo>
                    <a:pt x="1403" y="520"/>
                  </a:lnTo>
                  <a:lnTo>
                    <a:pt x="1444" y="1518"/>
                  </a:lnTo>
                  <a:lnTo>
                    <a:pt x="1710" y="1508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4473245" y="2270533"/>
              <a:ext cx="38937" cy="48582"/>
            </a:xfrm>
            <a:custGeom>
              <a:avLst/>
              <a:gdLst/>
              <a:ahLst/>
              <a:cxnLst/>
              <a:rect l="l" t="t" r="r" b="b"/>
              <a:pathLst>
                <a:path w="1304" h="1627" extrusionOk="0">
                  <a:moveTo>
                    <a:pt x="1094" y="0"/>
                  </a:moveTo>
                  <a:lnTo>
                    <a:pt x="0" y="129"/>
                  </a:lnTo>
                  <a:lnTo>
                    <a:pt x="180" y="1627"/>
                  </a:lnTo>
                  <a:lnTo>
                    <a:pt x="1303" y="1493"/>
                  </a:lnTo>
                  <a:lnTo>
                    <a:pt x="1275" y="1260"/>
                  </a:lnTo>
                  <a:lnTo>
                    <a:pt x="431" y="1362"/>
                  </a:lnTo>
                  <a:lnTo>
                    <a:pt x="380" y="948"/>
                  </a:lnTo>
                  <a:lnTo>
                    <a:pt x="1104" y="862"/>
                  </a:lnTo>
                  <a:lnTo>
                    <a:pt x="1077" y="634"/>
                  </a:lnTo>
                  <a:lnTo>
                    <a:pt x="353" y="720"/>
                  </a:lnTo>
                  <a:lnTo>
                    <a:pt x="307" y="331"/>
                  </a:lnTo>
                  <a:lnTo>
                    <a:pt x="1122" y="233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4529740" y="2261276"/>
              <a:ext cx="31204" cy="48284"/>
            </a:xfrm>
            <a:custGeom>
              <a:avLst/>
              <a:gdLst/>
              <a:ahLst/>
              <a:cxnLst/>
              <a:rect l="l" t="t" r="r" b="b"/>
              <a:pathLst>
                <a:path w="1045" h="1617" extrusionOk="0">
                  <a:moveTo>
                    <a:pt x="800" y="0"/>
                  </a:moveTo>
                  <a:lnTo>
                    <a:pt x="0" y="169"/>
                  </a:lnTo>
                  <a:lnTo>
                    <a:pt x="51" y="399"/>
                  </a:lnTo>
                  <a:lnTo>
                    <a:pt x="574" y="288"/>
                  </a:lnTo>
                  <a:lnTo>
                    <a:pt x="738" y="1051"/>
                  </a:lnTo>
                  <a:cubicBezTo>
                    <a:pt x="776" y="1232"/>
                    <a:pt x="718" y="1339"/>
                    <a:pt x="565" y="1371"/>
                  </a:cubicBezTo>
                  <a:cubicBezTo>
                    <a:pt x="542" y="1376"/>
                    <a:pt x="518" y="1379"/>
                    <a:pt x="495" y="1379"/>
                  </a:cubicBezTo>
                  <a:cubicBezTo>
                    <a:pt x="406" y="1379"/>
                    <a:pt x="320" y="1341"/>
                    <a:pt x="236" y="1266"/>
                  </a:cubicBezTo>
                  <a:lnTo>
                    <a:pt x="120" y="1487"/>
                  </a:lnTo>
                  <a:cubicBezTo>
                    <a:pt x="186" y="1543"/>
                    <a:pt x="264" y="1583"/>
                    <a:pt x="349" y="1601"/>
                  </a:cubicBezTo>
                  <a:cubicBezTo>
                    <a:pt x="393" y="1612"/>
                    <a:pt x="439" y="1617"/>
                    <a:pt x="485" y="1617"/>
                  </a:cubicBezTo>
                  <a:cubicBezTo>
                    <a:pt x="531" y="1617"/>
                    <a:pt x="577" y="1612"/>
                    <a:pt x="622" y="1601"/>
                  </a:cubicBezTo>
                  <a:cubicBezTo>
                    <a:pt x="784" y="1566"/>
                    <a:pt x="898" y="1496"/>
                    <a:pt x="965" y="1392"/>
                  </a:cubicBezTo>
                  <a:cubicBezTo>
                    <a:pt x="1030" y="1288"/>
                    <a:pt x="1045" y="1150"/>
                    <a:pt x="1008" y="976"/>
                  </a:cubicBez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4564765" y="2251422"/>
              <a:ext cx="51120" cy="46671"/>
            </a:xfrm>
            <a:custGeom>
              <a:avLst/>
              <a:gdLst/>
              <a:ahLst/>
              <a:cxnLst/>
              <a:rect l="l" t="t" r="r" b="b"/>
              <a:pathLst>
                <a:path w="1712" h="1563" extrusionOk="0">
                  <a:moveTo>
                    <a:pt x="869" y="250"/>
                  </a:moveTo>
                  <a:cubicBezTo>
                    <a:pt x="908" y="250"/>
                    <a:pt x="947" y="254"/>
                    <a:pt x="986" y="262"/>
                  </a:cubicBezTo>
                  <a:cubicBezTo>
                    <a:pt x="1075" y="281"/>
                    <a:pt x="1157" y="326"/>
                    <a:pt x="1221" y="389"/>
                  </a:cubicBezTo>
                  <a:cubicBezTo>
                    <a:pt x="1357" y="527"/>
                    <a:pt x="1415" y="723"/>
                    <a:pt x="1375" y="912"/>
                  </a:cubicBezTo>
                  <a:cubicBezTo>
                    <a:pt x="1356" y="1001"/>
                    <a:pt x="1311" y="1082"/>
                    <a:pt x="1247" y="1148"/>
                  </a:cubicBezTo>
                  <a:cubicBezTo>
                    <a:pt x="1137" y="1255"/>
                    <a:pt x="992" y="1314"/>
                    <a:pt x="842" y="1314"/>
                  </a:cubicBezTo>
                  <a:cubicBezTo>
                    <a:pt x="804" y="1314"/>
                    <a:pt x="765" y="1310"/>
                    <a:pt x="726" y="1302"/>
                  </a:cubicBezTo>
                  <a:cubicBezTo>
                    <a:pt x="637" y="1281"/>
                    <a:pt x="556" y="1237"/>
                    <a:pt x="491" y="1173"/>
                  </a:cubicBezTo>
                  <a:cubicBezTo>
                    <a:pt x="356" y="1036"/>
                    <a:pt x="296" y="839"/>
                    <a:pt x="338" y="651"/>
                  </a:cubicBezTo>
                  <a:cubicBezTo>
                    <a:pt x="357" y="562"/>
                    <a:pt x="402" y="480"/>
                    <a:pt x="465" y="415"/>
                  </a:cubicBezTo>
                  <a:cubicBezTo>
                    <a:pt x="574" y="308"/>
                    <a:pt x="719" y="250"/>
                    <a:pt x="869" y="250"/>
                  </a:cubicBezTo>
                  <a:close/>
                  <a:moveTo>
                    <a:pt x="896" y="0"/>
                  </a:moveTo>
                  <a:cubicBezTo>
                    <a:pt x="664" y="0"/>
                    <a:pt x="438" y="89"/>
                    <a:pt x="266" y="251"/>
                  </a:cubicBezTo>
                  <a:cubicBezTo>
                    <a:pt x="169" y="346"/>
                    <a:pt x="99" y="468"/>
                    <a:pt x="66" y="600"/>
                  </a:cubicBezTo>
                  <a:cubicBezTo>
                    <a:pt x="1" y="876"/>
                    <a:pt x="85" y="1167"/>
                    <a:pt x="292" y="1363"/>
                  </a:cubicBezTo>
                  <a:cubicBezTo>
                    <a:pt x="391" y="1456"/>
                    <a:pt x="514" y="1520"/>
                    <a:pt x="648" y="1547"/>
                  </a:cubicBezTo>
                  <a:lnTo>
                    <a:pt x="649" y="1547"/>
                  </a:lnTo>
                  <a:cubicBezTo>
                    <a:pt x="706" y="1558"/>
                    <a:pt x="763" y="1563"/>
                    <a:pt x="819" y="1563"/>
                  </a:cubicBezTo>
                  <a:cubicBezTo>
                    <a:pt x="1050" y="1563"/>
                    <a:pt x="1276" y="1474"/>
                    <a:pt x="1446" y="1311"/>
                  </a:cubicBezTo>
                  <a:cubicBezTo>
                    <a:pt x="1544" y="1216"/>
                    <a:pt x="1612" y="1096"/>
                    <a:pt x="1646" y="964"/>
                  </a:cubicBezTo>
                  <a:cubicBezTo>
                    <a:pt x="1712" y="688"/>
                    <a:pt x="1626" y="397"/>
                    <a:pt x="1421" y="200"/>
                  </a:cubicBezTo>
                  <a:cubicBezTo>
                    <a:pt x="1322" y="108"/>
                    <a:pt x="1197" y="44"/>
                    <a:pt x="1063" y="16"/>
                  </a:cubicBezTo>
                  <a:cubicBezTo>
                    <a:pt x="1008" y="5"/>
                    <a:pt x="952" y="0"/>
                    <a:pt x="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7"/>
            <p:cNvSpPr/>
            <p:nvPr/>
          </p:nvSpPr>
          <p:spPr>
            <a:xfrm>
              <a:off x="4613915" y="2233506"/>
              <a:ext cx="51031" cy="51837"/>
            </a:xfrm>
            <a:custGeom>
              <a:avLst/>
              <a:gdLst/>
              <a:ahLst/>
              <a:cxnLst/>
              <a:rect l="l" t="t" r="r" b="b"/>
              <a:pathLst>
                <a:path w="1709" h="1736" extrusionOk="0">
                  <a:moveTo>
                    <a:pt x="890" y="246"/>
                  </a:moveTo>
                  <a:cubicBezTo>
                    <a:pt x="907" y="246"/>
                    <a:pt x="923" y="248"/>
                    <a:pt x="938" y="250"/>
                  </a:cubicBezTo>
                  <a:cubicBezTo>
                    <a:pt x="1064" y="282"/>
                    <a:pt x="1125" y="427"/>
                    <a:pt x="1057" y="538"/>
                  </a:cubicBezTo>
                  <a:cubicBezTo>
                    <a:pt x="1021" y="590"/>
                    <a:pt x="959" y="635"/>
                    <a:pt x="869" y="672"/>
                  </a:cubicBezTo>
                  <a:lnTo>
                    <a:pt x="502" y="823"/>
                  </a:lnTo>
                  <a:lnTo>
                    <a:pt x="345" y="439"/>
                  </a:lnTo>
                  <a:lnTo>
                    <a:pt x="711" y="288"/>
                  </a:lnTo>
                  <a:cubicBezTo>
                    <a:pt x="779" y="260"/>
                    <a:pt x="839" y="246"/>
                    <a:pt x="890" y="246"/>
                  </a:cubicBezTo>
                  <a:close/>
                  <a:moveTo>
                    <a:pt x="1202" y="805"/>
                  </a:moveTo>
                  <a:cubicBezTo>
                    <a:pt x="1291" y="805"/>
                    <a:pt x="1353" y="847"/>
                    <a:pt x="1386" y="930"/>
                  </a:cubicBezTo>
                  <a:cubicBezTo>
                    <a:pt x="1441" y="1064"/>
                    <a:pt x="1369" y="1172"/>
                    <a:pt x="1168" y="1255"/>
                  </a:cubicBezTo>
                  <a:lnTo>
                    <a:pt x="750" y="1427"/>
                  </a:lnTo>
                  <a:lnTo>
                    <a:pt x="585" y="1024"/>
                  </a:lnTo>
                  <a:lnTo>
                    <a:pt x="1004" y="853"/>
                  </a:lnTo>
                  <a:cubicBezTo>
                    <a:pt x="1080" y="821"/>
                    <a:pt x="1146" y="805"/>
                    <a:pt x="1202" y="805"/>
                  </a:cubicBezTo>
                  <a:close/>
                  <a:moveTo>
                    <a:pt x="968" y="1"/>
                  </a:moveTo>
                  <a:cubicBezTo>
                    <a:pt x="876" y="1"/>
                    <a:pt x="772" y="25"/>
                    <a:pt x="655" y="72"/>
                  </a:cubicBezTo>
                  <a:lnTo>
                    <a:pt x="0" y="341"/>
                  </a:lnTo>
                  <a:lnTo>
                    <a:pt x="575" y="1736"/>
                  </a:lnTo>
                  <a:lnTo>
                    <a:pt x="1268" y="1451"/>
                  </a:lnTo>
                  <a:cubicBezTo>
                    <a:pt x="1446" y="1378"/>
                    <a:pt x="1569" y="1289"/>
                    <a:pt x="1634" y="1185"/>
                  </a:cubicBezTo>
                  <a:cubicBezTo>
                    <a:pt x="1700" y="1081"/>
                    <a:pt x="1708" y="969"/>
                    <a:pt x="1658" y="848"/>
                  </a:cubicBezTo>
                  <a:cubicBezTo>
                    <a:pt x="1628" y="768"/>
                    <a:pt x="1573" y="700"/>
                    <a:pt x="1501" y="656"/>
                  </a:cubicBezTo>
                  <a:cubicBezTo>
                    <a:pt x="1439" y="621"/>
                    <a:pt x="1370" y="603"/>
                    <a:pt x="1301" y="603"/>
                  </a:cubicBezTo>
                  <a:cubicBezTo>
                    <a:pt x="1289" y="603"/>
                    <a:pt x="1277" y="604"/>
                    <a:pt x="1265" y="605"/>
                  </a:cubicBezTo>
                  <a:cubicBezTo>
                    <a:pt x="1308" y="555"/>
                    <a:pt x="1334" y="492"/>
                    <a:pt x="1345" y="427"/>
                  </a:cubicBezTo>
                  <a:cubicBezTo>
                    <a:pt x="1355" y="359"/>
                    <a:pt x="1345" y="288"/>
                    <a:pt x="1318" y="224"/>
                  </a:cubicBezTo>
                  <a:cubicBezTo>
                    <a:pt x="1278" y="117"/>
                    <a:pt x="1186" y="38"/>
                    <a:pt x="1075" y="13"/>
                  </a:cubicBezTo>
                  <a:cubicBezTo>
                    <a:pt x="1041" y="5"/>
                    <a:pt x="1006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7"/>
            <p:cNvSpPr/>
            <p:nvPr/>
          </p:nvSpPr>
          <p:spPr>
            <a:xfrm>
              <a:off x="4655689" y="2221114"/>
              <a:ext cx="28307" cy="43237"/>
            </a:xfrm>
            <a:custGeom>
              <a:avLst/>
              <a:gdLst/>
              <a:ahLst/>
              <a:cxnLst/>
              <a:rect l="l" t="t" r="r" b="b"/>
              <a:pathLst>
                <a:path w="948" h="1448" extrusionOk="0">
                  <a:moveTo>
                    <a:pt x="283" y="1"/>
                  </a:moveTo>
                  <a:lnTo>
                    <a:pt x="1" y="149"/>
                  </a:lnTo>
                  <a:lnTo>
                    <a:pt x="514" y="1017"/>
                  </a:lnTo>
                  <a:lnTo>
                    <a:pt x="703" y="919"/>
                  </a:lnTo>
                  <a:lnTo>
                    <a:pt x="283" y="1"/>
                  </a:lnTo>
                  <a:close/>
                  <a:moveTo>
                    <a:pt x="773" y="1108"/>
                  </a:moveTo>
                  <a:cubicBezTo>
                    <a:pt x="745" y="1108"/>
                    <a:pt x="717" y="1115"/>
                    <a:pt x="692" y="1128"/>
                  </a:cubicBezTo>
                  <a:cubicBezTo>
                    <a:pt x="651" y="1149"/>
                    <a:pt x="620" y="1185"/>
                    <a:pt x="605" y="1229"/>
                  </a:cubicBezTo>
                  <a:cubicBezTo>
                    <a:pt x="590" y="1271"/>
                    <a:pt x="593" y="1318"/>
                    <a:pt x="615" y="1357"/>
                  </a:cubicBezTo>
                  <a:cubicBezTo>
                    <a:pt x="636" y="1397"/>
                    <a:pt x="671" y="1427"/>
                    <a:pt x="715" y="1440"/>
                  </a:cubicBezTo>
                  <a:cubicBezTo>
                    <a:pt x="730" y="1445"/>
                    <a:pt x="747" y="1447"/>
                    <a:pt x="763" y="1447"/>
                  </a:cubicBezTo>
                  <a:cubicBezTo>
                    <a:pt x="792" y="1447"/>
                    <a:pt x="821" y="1440"/>
                    <a:pt x="848" y="1425"/>
                  </a:cubicBezTo>
                  <a:cubicBezTo>
                    <a:pt x="888" y="1404"/>
                    <a:pt x="919" y="1369"/>
                    <a:pt x="933" y="1326"/>
                  </a:cubicBezTo>
                  <a:cubicBezTo>
                    <a:pt x="947" y="1283"/>
                    <a:pt x="942" y="1237"/>
                    <a:pt x="921" y="1197"/>
                  </a:cubicBezTo>
                  <a:cubicBezTo>
                    <a:pt x="901" y="1157"/>
                    <a:pt x="866" y="1127"/>
                    <a:pt x="823" y="1115"/>
                  </a:cubicBezTo>
                  <a:cubicBezTo>
                    <a:pt x="807" y="1110"/>
                    <a:pt x="790" y="1108"/>
                    <a:pt x="773" y="1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57"/>
          <p:cNvGrpSpPr/>
          <p:nvPr/>
        </p:nvGrpSpPr>
        <p:grpSpPr>
          <a:xfrm>
            <a:off x="7663154" y="2482129"/>
            <a:ext cx="1165322" cy="1371359"/>
            <a:chOff x="2282058" y="3824328"/>
            <a:chExt cx="726374" cy="854802"/>
          </a:xfrm>
        </p:grpSpPr>
        <p:sp>
          <p:nvSpPr>
            <p:cNvPr id="1435" name="Google Shape;1435;p57"/>
            <p:cNvSpPr/>
            <p:nvPr/>
          </p:nvSpPr>
          <p:spPr>
            <a:xfrm>
              <a:off x="2282058" y="3824328"/>
              <a:ext cx="724523" cy="854802"/>
            </a:xfrm>
            <a:custGeom>
              <a:avLst/>
              <a:gdLst/>
              <a:ahLst/>
              <a:cxnLst/>
              <a:rect l="l" t="t" r="r" b="b"/>
              <a:pathLst>
                <a:path w="24264" h="28627" extrusionOk="0">
                  <a:moveTo>
                    <a:pt x="21343" y="24870"/>
                  </a:moveTo>
                  <a:lnTo>
                    <a:pt x="21343" y="24870"/>
                  </a:lnTo>
                  <a:cubicBezTo>
                    <a:pt x="21319" y="25061"/>
                    <a:pt x="21245" y="25244"/>
                    <a:pt x="21128" y="25398"/>
                  </a:cubicBezTo>
                  <a:cubicBezTo>
                    <a:pt x="21076" y="25469"/>
                    <a:pt x="21012" y="25530"/>
                    <a:pt x="20939" y="25581"/>
                  </a:cubicBezTo>
                  <a:cubicBezTo>
                    <a:pt x="20905" y="25603"/>
                    <a:pt x="20868" y="25622"/>
                    <a:pt x="20831" y="25637"/>
                  </a:cubicBezTo>
                  <a:cubicBezTo>
                    <a:pt x="20846" y="25595"/>
                    <a:pt x="20862" y="25555"/>
                    <a:pt x="20877" y="25512"/>
                  </a:cubicBezTo>
                  <a:cubicBezTo>
                    <a:pt x="20895" y="25453"/>
                    <a:pt x="20908" y="25394"/>
                    <a:pt x="20922" y="25333"/>
                  </a:cubicBezTo>
                  <a:cubicBezTo>
                    <a:pt x="21011" y="25269"/>
                    <a:pt x="21094" y="25195"/>
                    <a:pt x="21169" y="25113"/>
                  </a:cubicBezTo>
                  <a:cubicBezTo>
                    <a:pt x="21235" y="25039"/>
                    <a:pt x="21294" y="24957"/>
                    <a:pt x="21343" y="24870"/>
                  </a:cubicBezTo>
                  <a:close/>
                  <a:moveTo>
                    <a:pt x="12611" y="1"/>
                  </a:moveTo>
                  <a:cubicBezTo>
                    <a:pt x="12015" y="1"/>
                    <a:pt x="11492" y="432"/>
                    <a:pt x="11394" y="1038"/>
                  </a:cubicBezTo>
                  <a:cubicBezTo>
                    <a:pt x="11388" y="1081"/>
                    <a:pt x="11224" y="2094"/>
                    <a:pt x="11118" y="3292"/>
                  </a:cubicBezTo>
                  <a:cubicBezTo>
                    <a:pt x="11073" y="3787"/>
                    <a:pt x="10895" y="4988"/>
                    <a:pt x="10707" y="6178"/>
                  </a:cubicBezTo>
                  <a:cubicBezTo>
                    <a:pt x="10310" y="6112"/>
                    <a:pt x="9889" y="6074"/>
                    <a:pt x="9449" y="6074"/>
                  </a:cubicBezTo>
                  <a:cubicBezTo>
                    <a:pt x="7204" y="6074"/>
                    <a:pt x="4486" y="7061"/>
                    <a:pt x="2284" y="10390"/>
                  </a:cubicBezTo>
                  <a:cubicBezTo>
                    <a:pt x="1766" y="11174"/>
                    <a:pt x="1404" y="12054"/>
                    <a:pt x="1193" y="12987"/>
                  </a:cubicBezTo>
                  <a:lnTo>
                    <a:pt x="1026" y="13042"/>
                  </a:lnTo>
                  <a:cubicBezTo>
                    <a:pt x="529" y="13204"/>
                    <a:pt x="187" y="13664"/>
                    <a:pt x="177" y="14188"/>
                  </a:cubicBezTo>
                  <a:cubicBezTo>
                    <a:pt x="167" y="14711"/>
                    <a:pt x="487" y="15183"/>
                    <a:pt x="978" y="15367"/>
                  </a:cubicBezTo>
                  <a:cubicBezTo>
                    <a:pt x="1001" y="16013"/>
                    <a:pt x="1085" y="16655"/>
                    <a:pt x="1228" y="17287"/>
                  </a:cubicBezTo>
                  <a:lnTo>
                    <a:pt x="852" y="17410"/>
                  </a:lnTo>
                  <a:cubicBezTo>
                    <a:pt x="343" y="17577"/>
                    <a:pt x="0" y="18051"/>
                    <a:pt x="2" y="18587"/>
                  </a:cubicBezTo>
                  <a:cubicBezTo>
                    <a:pt x="3" y="19123"/>
                    <a:pt x="351" y="19595"/>
                    <a:pt x="861" y="19758"/>
                  </a:cubicBezTo>
                  <a:lnTo>
                    <a:pt x="1900" y="20090"/>
                  </a:lnTo>
                  <a:lnTo>
                    <a:pt x="2407" y="21727"/>
                  </a:lnTo>
                  <a:cubicBezTo>
                    <a:pt x="2568" y="22243"/>
                    <a:pt x="3045" y="22595"/>
                    <a:pt x="3585" y="22595"/>
                  </a:cubicBezTo>
                  <a:cubicBezTo>
                    <a:pt x="3707" y="22594"/>
                    <a:pt x="3827" y="22576"/>
                    <a:pt x="3942" y="22539"/>
                  </a:cubicBezTo>
                  <a:lnTo>
                    <a:pt x="3942" y="22539"/>
                  </a:lnTo>
                  <a:cubicBezTo>
                    <a:pt x="3847" y="22638"/>
                    <a:pt x="3767" y="22751"/>
                    <a:pt x="3706" y="22873"/>
                  </a:cubicBezTo>
                  <a:cubicBezTo>
                    <a:pt x="3609" y="23064"/>
                    <a:pt x="3560" y="23278"/>
                    <a:pt x="3554" y="23527"/>
                  </a:cubicBezTo>
                  <a:lnTo>
                    <a:pt x="3554" y="23552"/>
                  </a:lnTo>
                  <a:lnTo>
                    <a:pt x="3545" y="25227"/>
                  </a:lnTo>
                  <a:cubicBezTo>
                    <a:pt x="3545" y="25505"/>
                    <a:pt x="3624" y="25776"/>
                    <a:pt x="3774" y="26011"/>
                  </a:cubicBezTo>
                  <a:cubicBezTo>
                    <a:pt x="3916" y="26238"/>
                    <a:pt x="4120" y="26422"/>
                    <a:pt x="4359" y="26544"/>
                  </a:cubicBezTo>
                  <a:lnTo>
                    <a:pt x="4385" y="26555"/>
                  </a:lnTo>
                  <a:cubicBezTo>
                    <a:pt x="4587" y="26658"/>
                    <a:pt x="4810" y="26711"/>
                    <a:pt x="5036" y="26711"/>
                  </a:cubicBezTo>
                  <a:cubicBezTo>
                    <a:pt x="5039" y="26711"/>
                    <a:pt x="5043" y="26711"/>
                    <a:pt x="5046" y="26711"/>
                  </a:cubicBezTo>
                  <a:cubicBezTo>
                    <a:pt x="5078" y="26711"/>
                    <a:pt x="5112" y="26710"/>
                    <a:pt x="5145" y="26708"/>
                  </a:cubicBezTo>
                  <a:cubicBezTo>
                    <a:pt x="5230" y="26823"/>
                    <a:pt x="5332" y="26925"/>
                    <a:pt x="5446" y="27011"/>
                  </a:cubicBezTo>
                  <a:cubicBezTo>
                    <a:pt x="5569" y="27103"/>
                    <a:pt x="5706" y="27177"/>
                    <a:pt x="5851" y="27231"/>
                  </a:cubicBezTo>
                  <a:lnTo>
                    <a:pt x="6841" y="27608"/>
                  </a:lnTo>
                  <a:lnTo>
                    <a:pt x="6866" y="27616"/>
                  </a:lnTo>
                  <a:cubicBezTo>
                    <a:pt x="6914" y="27634"/>
                    <a:pt x="6949" y="27646"/>
                    <a:pt x="6975" y="27654"/>
                  </a:cubicBezTo>
                  <a:lnTo>
                    <a:pt x="6997" y="27661"/>
                  </a:lnTo>
                  <a:cubicBezTo>
                    <a:pt x="7093" y="27689"/>
                    <a:pt x="7193" y="27707"/>
                    <a:pt x="7294" y="27714"/>
                  </a:cubicBezTo>
                  <a:cubicBezTo>
                    <a:pt x="7414" y="27784"/>
                    <a:pt x="7543" y="27838"/>
                    <a:pt x="7678" y="27873"/>
                  </a:cubicBezTo>
                  <a:cubicBezTo>
                    <a:pt x="7829" y="27917"/>
                    <a:pt x="7986" y="27939"/>
                    <a:pt x="8145" y="27939"/>
                  </a:cubicBezTo>
                  <a:cubicBezTo>
                    <a:pt x="8159" y="27939"/>
                    <a:pt x="8174" y="27939"/>
                    <a:pt x="8188" y="27938"/>
                  </a:cubicBezTo>
                  <a:cubicBezTo>
                    <a:pt x="8325" y="28038"/>
                    <a:pt x="8481" y="28112"/>
                    <a:pt x="8644" y="28157"/>
                  </a:cubicBezTo>
                  <a:cubicBezTo>
                    <a:pt x="8772" y="28189"/>
                    <a:pt x="8904" y="28206"/>
                    <a:pt x="9036" y="28206"/>
                  </a:cubicBezTo>
                  <a:cubicBezTo>
                    <a:pt x="9116" y="28206"/>
                    <a:pt x="9196" y="28200"/>
                    <a:pt x="9276" y="28188"/>
                  </a:cubicBezTo>
                  <a:cubicBezTo>
                    <a:pt x="9322" y="28180"/>
                    <a:pt x="9365" y="28170"/>
                    <a:pt x="9410" y="28160"/>
                  </a:cubicBezTo>
                  <a:cubicBezTo>
                    <a:pt x="9471" y="28203"/>
                    <a:pt x="9533" y="28241"/>
                    <a:pt x="9600" y="28275"/>
                  </a:cubicBezTo>
                  <a:cubicBezTo>
                    <a:pt x="9757" y="28351"/>
                    <a:pt x="9925" y="28403"/>
                    <a:pt x="10097" y="28427"/>
                  </a:cubicBezTo>
                  <a:cubicBezTo>
                    <a:pt x="10187" y="28441"/>
                    <a:pt x="10279" y="28447"/>
                    <a:pt x="10371" y="28449"/>
                  </a:cubicBezTo>
                  <a:cubicBezTo>
                    <a:pt x="10453" y="28449"/>
                    <a:pt x="10533" y="28441"/>
                    <a:pt x="10613" y="28430"/>
                  </a:cubicBezTo>
                  <a:cubicBezTo>
                    <a:pt x="10962" y="28375"/>
                    <a:pt x="11273" y="28188"/>
                    <a:pt x="11486" y="27907"/>
                  </a:cubicBezTo>
                  <a:cubicBezTo>
                    <a:pt x="11518" y="27943"/>
                    <a:pt x="11549" y="27977"/>
                    <a:pt x="11585" y="28011"/>
                  </a:cubicBezTo>
                  <a:cubicBezTo>
                    <a:pt x="12009" y="28415"/>
                    <a:pt x="12530" y="28627"/>
                    <a:pt x="13096" y="28627"/>
                  </a:cubicBezTo>
                  <a:cubicBezTo>
                    <a:pt x="13124" y="28627"/>
                    <a:pt x="13153" y="28627"/>
                    <a:pt x="13182" y="28625"/>
                  </a:cubicBezTo>
                  <a:cubicBezTo>
                    <a:pt x="13572" y="28612"/>
                    <a:pt x="13927" y="28519"/>
                    <a:pt x="14237" y="28349"/>
                  </a:cubicBezTo>
                  <a:lnTo>
                    <a:pt x="14265" y="28333"/>
                  </a:lnTo>
                  <a:cubicBezTo>
                    <a:pt x="14286" y="28321"/>
                    <a:pt x="14303" y="28305"/>
                    <a:pt x="14323" y="28292"/>
                  </a:cubicBezTo>
                  <a:cubicBezTo>
                    <a:pt x="14544" y="28367"/>
                    <a:pt x="14775" y="28406"/>
                    <a:pt x="15008" y="28406"/>
                  </a:cubicBezTo>
                  <a:cubicBezTo>
                    <a:pt x="15154" y="28406"/>
                    <a:pt x="15299" y="28391"/>
                    <a:pt x="15443" y="28363"/>
                  </a:cubicBezTo>
                  <a:cubicBezTo>
                    <a:pt x="15857" y="28287"/>
                    <a:pt x="16238" y="28087"/>
                    <a:pt x="16537" y="27792"/>
                  </a:cubicBezTo>
                  <a:cubicBezTo>
                    <a:pt x="16703" y="27832"/>
                    <a:pt x="16872" y="27852"/>
                    <a:pt x="17043" y="27854"/>
                  </a:cubicBezTo>
                  <a:cubicBezTo>
                    <a:pt x="17298" y="27852"/>
                    <a:pt x="17550" y="27808"/>
                    <a:pt x="17789" y="27722"/>
                  </a:cubicBezTo>
                  <a:cubicBezTo>
                    <a:pt x="18083" y="27619"/>
                    <a:pt x="18351" y="27453"/>
                    <a:pt x="18574" y="27235"/>
                  </a:cubicBezTo>
                  <a:cubicBezTo>
                    <a:pt x="18592" y="27235"/>
                    <a:pt x="18610" y="27240"/>
                    <a:pt x="18627" y="27240"/>
                  </a:cubicBezTo>
                  <a:cubicBezTo>
                    <a:pt x="18708" y="27240"/>
                    <a:pt x="18788" y="27232"/>
                    <a:pt x="18866" y="27217"/>
                  </a:cubicBezTo>
                  <a:cubicBezTo>
                    <a:pt x="19036" y="27188"/>
                    <a:pt x="19199" y="27131"/>
                    <a:pt x="19352" y="27051"/>
                  </a:cubicBezTo>
                  <a:lnTo>
                    <a:pt x="19786" y="26824"/>
                  </a:lnTo>
                  <a:cubicBezTo>
                    <a:pt x="20052" y="26686"/>
                    <a:pt x="20288" y="26496"/>
                    <a:pt x="20478" y="26265"/>
                  </a:cubicBezTo>
                  <a:cubicBezTo>
                    <a:pt x="20694" y="26245"/>
                    <a:pt x="20947" y="26176"/>
                    <a:pt x="21215" y="25998"/>
                  </a:cubicBezTo>
                  <a:cubicBezTo>
                    <a:pt x="21361" y="25904"/>
                    <a:pt x="21493" y="25787"/>
                    <a:pt x="21603" y="25653"/>
                  </a:cubicBezTo>
                  <a:lnTo>
                    <a:pt x="21620" y="25633"/>
                  </a:lnTo>
                  <a:cubicBezTo>
                    <a:pt x="21836" y="25357"/>
                    <a:pt x="21938" y="25008"/>
                    <a:pt x="21904" y="24659"/>
                  </a:cubicBezTo>
                  <a:cubicBezTo>
                    <a:pt x="21888" y="24491"/>
                    <a:pt x="21843" y="24327"/>
                    <a:pt x="21770" y="24174"/>
                  </a:cubicBezTo>
                  <a:cubicBezTo>
                    <a:pt x="21732" y="24094"/>
                    <a:pt x="21687" y="24017"/>
                    <a:pt x="21637" y="23942"/>
                  </a:cubicBezTo>
                  <a:lnTo>
                    <a:pt x="21616" y="23911"/>
                  </a:lnTo>
                  <a:cubicBezTo>
                    <a:pt x="21554" y="23816"/>
                    <a:pt x="21481" y="23729"/>
                    <a:pt x="21401" y="23649"/>
                  </a:cubicBezTo>
                  <a:cubicBezTo>
                    <a:pt x="21398" y="23643"/>
                    <a:pt x="21395" y="23635"/>
                    <a:pt x="21392" y="23629"/>
                  </a:cubicBezTo>
                  <a:cubicBezTo>
                    <a:pt x="21353" y="23548"/>
                    <a:pt x="21309" y="23469"/>
                    <a:pt x="21258" y="23395"/>
                  </a:cubicBezTo>
                  <a:lnTo>
                    <a:pt x="20942" y="22924"/>
                  </a:lnTo>
                  <a:cubicBezTo>
                    <a:pt x="21371" y="22524"/>
                    <a:pt x="21760" y="22082"/>
                    <a:pt x="22104" y="21607"/>
                  </a:cubicBezTo>
                  <a:cubicBezTo>
                    <a:pt x="24091" y="18875"/>
                    <a:pt x="24263" y="14734"/>
                    <a:pt x="22625" y="11396"/>
                  </a:cubicBezTo>
                  <a:cubicBezTo>
                    <a:pt x="23066" y="11168"/>
                    <a:pt x="23327" y="10696"/>
                    <a:pt x="23287" y="10202"/>
                  </a:cubicBezTo>
                  <a:cubicBezTo>
                    <a:pt x="23247" y="9706"/>
                    <a:pt x="22914" y="9283"/>
                    <a:pt x="22441" y="9129"/>
                  </a:cubicBezTo>
                  <a:lnTo>
                    <a:pt x="22143" y="9031"/>
                  </a:lnTo>
                  <a:lnTo>
                    <a:pt x="21939" y="8488"/>
                  </a:lnTo>
                  <a:cubicBezTo>
                    <a:pt x="21747" y="7974"/>
                    <a:pt x="21270" y="7687"/>
                    <a:pt x="20783" y="7687"/>
                  </a:cubicBezTo>
                  <a:cubicBezTo>
                    <a:pt x="20474" y="7687"/>
                    <a:pt x="20161" y="7803"/>
                    <a:pt x="19915" y="8049"/>
                  </a:cubicBezTo>
                  <a:cubicBezTo>
                    <a:pt x="19429" y="7682"/>
                    <a:pt x="18902" y="7372"/>
                    <a:pt x="18346" y="7124"/>
                  </a:cubicBezTo>
                  <a:cubicBezTo>
                    <a:pt x="19999" y="5154"/>
                    <a:pt x="20045" y="3327"/>
                    <a:pt x="20046" y="3211"/>
                  </a:cubicBezTo>
                  <a:cubicBezTo>
                    <a:pt x="20050" y="2658"/>
                    <a:pt x="19687" y="2168"/>
                    <a:pt x="19156" y="2014"/>
                  </a:cubicBezTo>
                  <a:cubicBezTo>
                    <a:pt x="19074" y="1990"/>
                    <a:pt x="18734" y="1903"/>
                    <a:pt x="18196" y="1903"/>
                  </a:cubicBezTo>
                  <a:cubicBezTo>
                    <a:pt x="17344" y="1903"/>
                    <a:pt x="15995" y="2122"/>
                    <a:pt x="14378" y="3158"/>
                  </a:cubicBezTo>
                  <a:cubicBezTo>
                    <a:pt x="14458" y="2630"/>
                    <a:pt x="14539" y="2100"/>
                    <a:pt x="14624" y="1570"/>
                  </a:cubicBezTo>
                  <a:cubicBezTo>
                    <a:pt x="14731" y="894"/>
                    <a:pt x="14320" y="241"/>
                    <a:pt x="13665" y="52"/>
                  </a:cubicBezTo>
                  <a:cubicBezTo>
                    <a:pt x="13545" y="18"/>
                    <a:pt x="13421" y="1"/>
                    <a:pt x="13297" y="1"/>
                  </a:cubicBezTo>
                  <a:cubicBezTo>
                    <a:pt x="13189" y="1"/>
                    <a:pt x="13081" y="14"/>
                    <a:pt x="12975" y="40"/>
                  </a:cubicBezTo>
                  <a:lnTo>
                    <a:pt x="12790" y="14"/>
                  </a:lnTo>
                  <a:cubicBezTo>
                    <a:pt x="12730" y="5"/>
                    <a:pt x="12670" y="1"/>
                    <a:pt x="1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7"/>
            <p:cNvSpPr/>
            <p:nvPr/>
          </p:nvSpPr>
          <p:spPr>
            <a:xfrm>
              <a:off x="2289374" y="4042933"/>
              <a:ext cx="719059" cy="492929"/>
            </a:xfrm>
            <a:custGeom>
              <a:avLst/>
              <a:gdLst/>
              <a:ahLst/>
              <a:cxnLst/>
              <a:rect l="l" t="t" r="r" b="b"/>
              <a:pathLst>
                <a:path w="24081" h="16508" extrusionOk="0">
                  <a:moveTo>
                    <a:pt x="9152" y="1"/>
                  </a:moveTo>
                  <a:cubicBezTo>
                    <a:pt x="7382" y="1"/>
                    <a:pt x="5067" y="730"/>
                    <a:pt x="3069" y="3752"/>
                  </a:cubicBezTo>
                  <a:cubicBezTo>
                    <a:pt x="0" y="8391"/>
                    <a:pt x="3619" y="16344"/>
                    <a:pt x="9499" y="16344"/>
                  </a:cubicBezTo>
                  <a:cubicBezTo>
                    <a:pt x="10289" y="16344"/>
                    <a:pt x="11121" y="16200"/>
                    <a:pt x="11983" y="15885"/>
                  </a:cubicBezTo>
                  <a:cubicBezTo>
                    <a:pt x="11983" y="15885"/>
                    <a:pt x="13367" y="16508"/>
                    <a:pt x="15184" y="16508"/>
                  </a:cubicBezTo>
                  <a:cubicBezTo>
                    <a:pt x="16960" y="16508"/>
                    <a:pt x="19149" y="15913"/>
                    <a:pt x="20861" y="13560"/>
                  </a:cubicBezTo>
                  <a:cubicBezTo>
                    <a:pt x="24081" y="9134"/>
                    <a:pt x="21591" y="320"/>
                    <a:pt x="14623" y="320"/>
                  </a:cubicBezTo>
                  <a:cubicBezTo>
                    <a:pt x="14100" y="320"/>
                    <a:pt x="13552" y="369"/>
                    <a:pt x="12980" y="474"/>
                  </a:cubicBezTo>
                  <a:lnTo>
                    <a:pt x="11983" y="637"/>
                  </a:lnTo>
                  <a:cubicBezTo>
                    <a:pt x="11983" y="637"/>
                    <a:pt x="10805" y="1"/>
                    <a:pt x="9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7"/>
            <p:cNvSpPr/>
            <p:nvPr/>
          </p:nvSpPr>
          <p:spPr>
            <a:xfrm>
              <a:off x="2625538" y="3861175"/>
              <a:ext cx="218247" cy="234610"/>
            </a:xfrm>
            <a:custGeom>
              <a:avLst/>
              <a:gdLst/>
              <a:ahLst/>
              <a:cxnLst/>
              <a:rect l="l" t="t" r="r" b="b"/>
              <a:pathLst>
                <a:path w="7309" h="7857" extrusionOk="0">
                  <a:moveTo>
                    <a:pt x="1109" y="1"/>
                  </a:moveTo>
                  <a:cubicBezTo>
                    <a:pt x="1109" y="1"/>
                    <a:pt x="949" y="1000"/>
                    <a:pt x="843" y="2167"/>
                  </a:cubicBezTo>
                  <a:cubicBezTo>
                    <a:pt x="739" y="3335"/>
                    <a:pt x="0" y="7732"/>
                    <a:pt x="0" y="7732"/>
                  </a:cubicBezTo>
                  <a:cubicBezTo>
                    <a:pt x="323" y="7829"/>
                    <a:pt x="767" y="7856"/>
                    <a:pt x="1160" y="7856"/>
                  </a:cubicBezTo>
                  <a:cubicBezTo>
                    <a:pt x="1649" y="7856"/>
                    <a:pt x="2059" y="7814"/>
                    <a:pt x="2059" y="7813"/>
                  </a:cubicBezTo>
                  <a:cubicBezTo>
                    <a:pt x="7276" y="5531"/>
                    <a:pt x="7308" y="1967"/>
                    <a:pt x="7308" y="1967"/>
                  </a:cubicBezTo>
                  <a:cubicBezTo>
                    <a:pt x="7308" y="1967"/>
                    <a:pt x="7088" y="1903"/>
                    <a:pt x="6691" y="1903"/>
                  </a:cubicBezTo>
                  <a:cubicBezTo>
                    <a:pt x="6042" y="1903"/>
                    <a:pt x="4922" y="2074"/>
                    <a:pt x="3525" y="2973"/>
                  </a:cubicBezTo>
                  <a:cubicBezTo>
                    <a:pt x="1271" y="4421"/>
                    <a:pt x="843" y="7561"/>
                    <a:pt x="843" y="7561"/>
                  </a:cubicBezTo>
                  <a:lnTo>
                    <a:pt x="1682" y="84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7"/>
            <p:cNvSpPr/>
            <p:nvPr/>
          </p:nvSpPr>
          <p:spPr>
            <a:xfrm>
              <a:off x="2516101" y="4138186"/>
              <a:ext cx="24664" cy="80323"/>
            </a:xfrm>
            <a:custGeom>
              <a:avLst/>
              <a:gdLst/>
              <a:ahLst/>
              <a:cxnLst/>
              <a:rect l="l" t="t" r="r" b="b"/>
              <a:pathLst>
                <a:path w="826" h="2690" extrusionOk="0">
                  <a:moveTo>
                    <a:pt x="276" y="1"/>
                  </a:moveTo>
                  <a:lnTo>
                    <a:pt x="0" y="2660"/>
                  </a:lnTo>
                  <a:lnTo>
                    <a:pt x="549" y="2690"/>
                  </a:lnTo>
                  <a:lnTo>
                    <a:pt x="825" y="2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7"/>
            <p:cNvSpPr/>
            <p:nvPr/>
          </p:nvSpPr>
          <p:spPr>
            <a:xfrm>
              <a:off x="2540019" y="4149115"/>
              <a:ext cx="53121" cy="77188"/>
            </a:xfrm>
            <a:custGeom>
              <a:avLst/>
              <a:gdLst/>
              <a:ahLst/>
              <a:cxnLst/>
              <a:rect l="l" t="t" r="r" b="b"/>
              <a:pathLst>
                <a:path w="1779" h="2585" extrusionOk="0">
                  <a:moveTo>
                    <a:pt x="1283" y="0"/>
                  </a:moveTo>
                  <a:lnTo>
                    <a:pt x="1" y="2346"/>
                  </a:lnTo>
                  <a:lnTo>
                    <a:pt x="495" y="2585"/>
                  </a:lnTo>
                  <a:lnTo>
                    <a:pt x="1778" y="239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7"/>
            <p:cNvSpPr/>
            <p:nvPr/>
          </p:nvSpPr>
          <p:spPr>
            <a:xfrm>
              <a:off x="2472147" y="4141082"/>
              <a:ext cx="39326" cy="81906"/>
            </a:xfrm>
            <a:custGeom>
              <a:avLst/>
              <a:gdLst/>
              <a:ahLst/>
              <a:cxnLst/>
              <a:rect l="l" t="t" r="r" b="b"/>
              <a:pathLst>
                <a:path w="1317" h="2743" extrusionOk="0">
                  <a:moveTo>
                    <a:pt x="515" y="0"/>
                  </a:moveTo>
                  <a:lnTo>
                    <a:pt x="0" y="190"/>
                  </a:lnTo>
                  <a:lnTo>
                    <a:pt x="802" y="2743"/>
                  </a:lnTo>
                  <a:lnTo>
                    <a:pt x="1316" y="2553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7"/>
            <p:cNvSpPr/>
            <p:nvPr/>
          </p:nvSpPr>
          <p:spPr>
            <a:xfrm>
              <a:off x="2427566" y="4171838"/>
              <a:ext cx="62766" cy="72829"/>
            </a:xfrm>
            <a:custGeom>
              <a:avLst/>
              <a:gdLst/>
              <a:ahLst/>
              <a:cxnLst/>
              <a:rect l="l" t="t" r="r" b="b"/>
              <a:pathLst>
                <a:path w="2102" h="2439" extrusionOk="0">
                  <a:moveTo>
                    <a:pt x="407" y="0"/>
                  </a:moveTo>
                  <a:lnTo>
                    <a:pt x="0" y="370"/>
                  </a:lnTo>
                  <a:lnTo>
                    <a:pt x="1695" y="2438"/>
                  </a:lnTo>
                  <a:lnTo>
                    <a:pt x="2102" y="2069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7"/>
            <p:cNvSpPr/>
            <p:nvPr/>
          </p:nvSpPr>
          <p:spPr>
            <a:xfrm>
              <a:off x="2452409" y="4192083"/>
              <a:ext cx="88923" cy="127024"/>
            </a:xfrm>
            <a:custGeom>
              <a:avLst/>
              <a:gdLst/>
              <a:ahLst/>
              <a:cxnLst/>
              <a:rect l="l" t="t" r="r" b="b"/>
              <a:pathLst>
                <a:path w="2978" h="4254" extrusionOk="0">
                  <a:moveTo>
                    <a:pt x="2623" y="1"/>
                  </a:moveTo>
                  <a:cubicBezTo>
                    <a:pt x="2160" y="1"/>
                    <a:pt x="1699" y="135"/>
                    <a:pt x="1304" y="377"/>
                  </a:cubicBezTo>
                  <a:cubicBezTo>
                    <a:pt x="1190" y="447"/>
                    <a:pt x="1081" y="527"/>
                    <a:pt x="980" y="616"/>
                  </a:cubicBezTo>
                  <a:lnTo>
                    <a:pt x="974" y="622"/>
                  </a:lnTo>
                  <a:cubicBezTo>
                    <a:pt x="556" y="968"/>
                    <a:pt x="262" y="1443"/>
                    <a:pt x="139" y="1972"/>
                  </a:cubicBezTo>
                  <a:cubicBezTo>
                    <a:pt x="1" y="2551"/>
                    <a:pt x="62" y="3177"/>
                    <a:pt x="281" y="3728"/>
                  </a:cubicBezTo>
                  <a:cubicBezTo>
                    <a:pt x="354" y="3912"/>
                    <a:pt x="446" y="4088"/>
                    <a:pt x="554" y="4253"/>
                  </a:cubicBezTo>
                  <a:cubicBezTo>
                    <a:pt x="1415" y="3928"/>
                    <a:pt x="2066" y="3197"/>
                    <a:pt x="2506" y="2388"/>
                  </a:cubicBezTo>
                  <a:cubicBezTo>
                    <a:pt x="2918" y="1646"/>
                    <a:pt x="2978" y="824"/>
                    <a:pt x="2884" y="15"/>
                  </a:cubicBezTo>
                  <a:cubicBezTo>
                    <a:pt x="2797" y="6"/>
                    <a:pt x="2710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7"/>
            <p:cNvSpPr/>
            <p:nvPr/>
          </p:nvSpPr>
          <p:spPr>
            <a:xfrm>
              <a:off x="2468952" y="4192531"/>
              <a:ext cx="133564" cy="156556"/>
            </a:xfrm>
            <a:custGeom>
              <a:avLst/>
              <a:gdLst/>
              <a:ahLst/>
              <a:cxnLst/>
              <a:rect l="l" t="t" r="r" b="b"/>
              <a:pathLst>
                <a:path w="4473" h="5243" extrusionOk="0">
                  <a:moveTo>
                    <a:pt x="2329" y="0"/>
                  </a:moveTo>
                  <a:cubicBezTo>
                    <a:pt x="2424" y="809"/>
                    <a:pt x="2364" y="1631"/>
                    <a:pt x="1952" y="2373"/>
                  </a:cubicBezTo>
                  <a:cubicBezTo>
                    <a:pt x="1512" y="3182"/>
                    <a:pt x="861" y="3912"/>
                    <a:pt x="0" y="4238"/>
                  </a:cubicBezTo>
                  <a:cubicBezTo>
                    <a:pt x="224" y="4575"/>
                    <a:pt x="524" y="4857"/>
                    <a:pt x="898" y="5028"/>
                  </a:cubicBezTo>
                  <a:cubicBezTo>
                    <a:pt x="1121" y="5128"/>
                    <a:pt x="1358" y="5194"/>
                    <a:pt x="1603" y="5217"/>
                  </a:cubicBezTo>
                  <a:cubicBezTo>
                    <a:pt x="1719" y="5234"/>
                    <a:pt x="1835" y="5243"/>
                    <a:pt x="1952" y="5243"/>
                  </a:cubicBezTo>
                  <a:cubicBezTo>
                    <a:pt x="2307" y="5243"/>
                    <a:pt x="2660" y="5164"/>
                    <a:pt x="2984" y="5011"/>
                  </a:cubicBezTo>
                  <a:cubicBezTo>
                    <a:pt x="3660" y="4691"/>
                    <a:pt x="4155" y="4057"/>
                    <a:pt x="4360" y="3345"/>
                  </a:cubicBezTo>
                  <a:cubicBezTo>
                    <a:pt x="4418" y="3140"/>
                    <a:pt x="4462" y="2926"/>
                    <a:pt x="4465" y="2713"/>
                  </a:cubicBezTo>
                  <a:cubicBezTo>
                    <a:pt x="4465" y="2683"/>
                    <a:pt x="4465" y="2652"/>
                    <a:pt x="4464" y="2622"/>
                  </a:cubicBezTo>
                  <a:cubicBezTo>
                    <a:pt x="4473" y="2404"/>
                    <a:pt x="4446" y="2186"/>
                    <a:pt x="4387" y="1975"/>
                  </a:cubicBezTo>
                  <a:cubicBezTo>
                    <a:pt x="4318" y="1555"/>
                    <a:pt x="4148" y="1156"/>
                    <a:pt x="3861" y="822"/>
                  </a:cubicBezTo>
                  <a:cubicBezTo>
                    <a:pt x="3483" y="382"/>
                    <a:pt x="2950" y="80"/>
                    <a:pt x="2373" y="5"/>
                  </a:cubicBez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7"/>
            <p:cNvSpPr/>
            <p:nvPr/>
          </p:nvSpPr>
          <p:spPr>
            <a:xfrm>
              <a:off x="2766537" y="4179453"/>
              <a:ext cx="64259" cy="71246"/>
            </a:xfrm>
            <a:custGeom>
              <a:avLst/>
              <a:gdLst/>
              <a:ahLst/>
              <a:cxnLst/>
              <a:rect l="l" t="t" r="r" b="b"/>
              <a:pathLst>
                <a:path w="2152" h="2386" extrusionOk="0">
                  <a:moveTo>
                    <a:pt x="1712" y="0"/>
                  </a:moveTo>
                  <a:lnTo>
                    <a:pt x="0" y="2056"/>
                  </a:lnTo>
                  <a:lnTo>
                    <a:pt x="438" y="2385"/>
                  </a:lnTo>
                  <a:lnTo>
                    <a:pt x="2152" y="331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7"/>
            <p:cNvSpPr/>
            <p:nvPr/>
          </p:nvSpPr>
          <p:spPr>
            <a:xfrm>
              <a:off x="2785498" y="4218629"/>
              <a:ext cx="79159" cy="50971"/>
            </a:xfrm>
            <a:custGeom>
              <a:avLst/>
              <a:gdLst/>
              <a:ahLst/>
              <a:cxnLst/>
              <a:rect l="l" t="t" r="r" b="b"/>
              <a:pathLst>
                <a:path w="2651" h="1707" extrusionOk="0">
                  <a:moveTo>
                    <a:pt x="2373" y="0"/>
                  </a:moveTo>
                  <a:lnTo>
                    <a:pt x="0" y="1232"/>
                  </a:lnTo>
                  <a:lnTo>
                    <a:pt x="276" y="1707"/>
                  </a:lnTo>
                  <a:lnTo>
                    <a:pt x="2650" y="475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7"/>
            <p:cNvSpPr/>
            <p:nvPr/>
          </p:nvSpPr>
          <p:spPr>
            <a:xfrm>
              <a:off x="2746859" y="4157476"/>
              <a:ext cx="38669" cy="80443"/>
            </a:xfrm>
            <a:custGeom>
              <a:avLst/>
              <a:gdLst/>
              <a:ahLst/>
              <a:cxnLst/>
              <a:rect l="l" t="t" r="r" b="b"/>
              <a:pathLst>
                <a:path w="1295" h="2694" extrusionOk="0">
                  <a:moveTo>
                    <a:pt x="760" y="0"/>
                  </a:moveTo>
                  <a:lnTo>
                    <a:pt x="0" y="2565"/>
                  </a:lnTo>
                  <a:lnTo>
                    <a:pt x="534" y="2694"/>
                  </a:lnTo>
                  <a:lnTo>
                    <a:pt x="1294" y="13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7"/>
            <p:cNvSpPr/>
            <p:nvPr/>
          </p:nvSpPr>
          <p:spPr>
            <a:xfrm>
              <a:off x="2712371" y="4160163"/>
              <a:ext cx="23828" cy="81876"/>
            </a:xfrm>
            <a:custGeom>
              <a:avLst/>
              <a:gdLst/>
              <a:ahLst/>
              <a:cxnLst/>
              <a:rect l="l" t="t" r="r" b="b"/>
              <a:pathLst>
                <a:path w="798" h="2742" extrusionOk="0">
                  <a:moveTo>
                    <a:pt x="544" y="1"/>
                  </a:moveTo>
                  <a:lnTo>
                    <a:pt x="1" y="80"/>
                  </a:lnTo>
                  <a:lnTo>
                    <a:pt x="255" y="2742"/>
                  </a:lnTo>
                  <a:lnTo>
                    <a:pt x="798" y="2663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7"/>
            <p:cNvSpPr/>
            <p:nvPr/>
          </p:nvSpPr>
          <p:spPr>
            <a:xfrm>
              <a:off x="2666924" y="4212030"/>
              <a:ext cx="88863" cy="126995"/>
            </a:xfrm>
            <a:custGeom>
              <a:avLst/>
              <a:gdLst/>
              <a:ahLst/>
              <a:cxnLst/>
              <a:rect l="l" t="t" r="r" b="b"/>
              <a:pathLst>
                <a:path w="2976" h="4253" extrusionOk="0">
                  <a:moveTo>
                    <a:pt x="2621" y="1"/>
                  </a:moveTo>
                  <a:cubicBezTo>
                    <a:pt x="2158" y="1"/>
                    <a:pt x="1698" y="135"/>
                    <a:pt x="1302" y="377"/>
                  </a:cubicBezTo>
                  <a:cubicBezTo>
                    <a:pt x="1187" y="448"/>
                    <a:pt x="1079" y="528"/>
                    <a:pt x="978" y="617"/>
                  </a:cubicBezTo>
                  <a:lnTo>
                    <a:pt x="972" y="622"/>
                  </a:lnTo>
                  <a:cubicBezTo>
                    <a:pt x="554" y="969"/>
                    <a:pt x="260" y="1442"/>
                    <a:pt x="138" y="1972"/>
                  </a:cubicBezTo>
                  <a:cubicBezTo>
                    <a:pt x="0" y="2552"/>
                    <a:pt x="61" y="3177"/>
                    <a:pt x="281" y="3729"/>
                  </a:cubicBezTo>
                  <a:cubicBezTo>
                    <a:pt x="352" y="3912"/>
                    <a:pt x="444" y="4088"/>
                    <a:pt x="554" y="4253"/>
                  </a:cubicBezTo>
                  <a:cubicBezTo>
                    <a:pt x="1413" y="3928"/>
                    <a:pt x="2066" y="3196"/>
                    <a:pt x="2504" y="2388"/>
                  </a:cubicBezTo>
                  <a:cubicBezTo>
                    <a:pt x="2916" y="1646"/>
                    <a:pt x="2975" y="825"/>
                    <a:pt x="2882" y="15"/>
                  </a:cubicBezTo>
                  <a:cubicBezTo>
                    <a:pt x="2795" y="5"/>
                    <a:pt x="2708" y="1"/>
                    <a:pt x="2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7"/>
            <p:cNvSpPr/>
            <p:nvPr/>
          </p:nvSpPr>
          <p:spPr>
            <a:xfrm>
              <a:off x="2683436" y="4212448"/>
              <a:ext cx="133534" cy="156586"/>
            </a:xfrm>
            <a:custGeom>
              <a:avLst/>
              <a:gdLst/>
              <a:ahLst/>
              <a:cxnLst/>
              <a:rect l="l" t="t" r="r" b="b"/>
              <a:pathLst>
                <a:path w="4472" h="5244" extrusionOk="0">
                  <a:moveTo>
                    <a:pt x="2329" y="1"/>
                  </a:moveTo>
                  <a:lnTo>
                    <a:pt x="2329" y="1"/>
                  </a:lnTo>
                  <a:cubicBezTo>
                    <a:pt x="2422" y="811"/>
                    <a:pt x="2363" y="1632"/>
                    <a:pt x="1951" y="2374"/>
                  </a:cubicBezTo>
                  <a:cubicBezTo>
                    <a:pt x="1513" y="3182"/>
                    <a:pt x="860" y="3914"/>
                    <a:pt x="1" y="4239"/>
                  </a:cubicBezTo>
                  <a:cubicBezTo>
                    <a:pt x="223" y="4576"/>
                    <a:pt x="523" y="4858"/>
                    <a:pt x="897" y="5030"/>
                  </a:cubicBezTo>
                  <a:cubicBezTo>
                    <a:pt x="1121" y="5131"/>
                    <a:pt x="1359" y="5194"/>
                    <a:pt x="1603" y="5218"/>
                  </a:cubicBezTo>
                  <a:cubicBezTo>
                    <a:pt x="1719" y="5235"/>
                    <a:pt x="1836" y="5243"/>
                    <a:pt x="1952" y="5243"/>
                  </a:cubicBezTo>
                  <a:cubicBezTo>
                    <a:pt x="2308" y="5243"/>
                    <a:pt x="2661" y="5165"/>
                    <a:pt x="2985" y="5012"/>
                  </a:cubicBezTo>
                  <a:cubicBezTo>
                    <a:pt x="3659" y="4691"/>
                    <a:pt x="4156" y="4058"/>
                    <a:pt x="4359" y="3346"/>
                  </a:cubicBezTo>
                  <a:cubicBezTo>
                    <a:pt x="4418" y="3141"/>
                    <a:pt x="4461" y="2929"/>
                    <a:pt x="4464" y="2713"/>
                  </a:cubicBezTo>
                  <a:cubicBezTo>
                    <a:pt x="4464" y="2684"/>
                    <a:pt x="4464" y="2654"/>
                    <a:pt x="4463" y="2624"/>
                  </a:cubicBezTo>
                  <a:cubicBezTo>
                    <a:pt x="4472" y="2405"/>
                    <a:pt x="4445" y="2187"/>
                    <a:pt x="4386" y="1976"/>
                  </a:cubicBezTo>
                  <a:cubicBezTo>
                    <a:pt x="4317" y="1556"/>
                    <a:pt x="4148" y="1157"/>
                    <a:pt x="3862" y="824"/>
                  </a:cubicBezTo>
                  <a:cubicBezTo>
                    <a:pt x="3483" y="384"/>
                    <a:pt x="2951" y="83"/>
                    <a:pt x="2372" y="7"/>
                  </a:cubicBezTo>
                  <a:cubicBezTo>
                    <a:pt x="2357" y="4"/>
                    <a:pt x="2344" y="2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7"/>
            <p:cNvSpPr/>
            <p:nvPr/>
          </p:nvSpPr>
          <p:spPr>
            <a:xfrm>
              <a:off x="2581942" y="4320272"/>
              <a:ext cx="98120" cy="62407"/>
            </a:xfrm>
            <a:custGeom>
              <a:avLst/>
              <a:gdLst/>
              <a:ahLst/>
              <a:cxnLst/>
              <a:rect l="l" t="t" r="r" b="b"/>
              <a:pathLst>
                <a:path w="3286" h="2090" extrusionOk="0">
                  <a:moveTo>
                    <a:pt x="806" y="1"/>
                  </a:moveTo>
                  <a:cubicBezTo>
                    <a:pt x="758" y="1"/>
                    <a:pt x="710" y="29"/>
                    <a:pt x="699" y="89"/>
                  </a:cubicBezTo>
                  <a:cubicBezTo>
                    <a:pt x="671" y="241"/>
                    <a:pt x="629" y="410"/>
                    <a:pt x="515" y="520"/>
                  </a:cubicBezTo>
                  <a:cubicBezTo>
                    <a:pt x="456" y="577"/>
                    <a:pt x="375" y="615"/>
                    <a:pt x="294" y="615"/>
                  </a:cubicBezTo>
                  <a:cubicBezTo>
                    <a:pt x="260" y="615"/>
                    <a:pt x="226" y="609"/>
                    <a:pt x="193" y="594"/>
                  </a:cubicBezTo>
                  <a:cubicBezTo>
                    <a:pt x="178" y="587"/>
                    <a:pt x="164" y="584"/>
                    <a:pt x="150" y="584"/>
                  </a:cubicBezTo>
                  <a:cubicBezTo>
                    <a:pt x="51" y="584"/>
                    <a:pt x="1" y="741"/>
                    <a:pt x="110" y="791"/>
                  </a:cubicBezTo>
                  <a:cubicBezTo>
                    <a:pt x="169" y="817"/>
                    <a:pt x="232" y="829"/>
                    <a:pt x="296" y="829"/>
                  </a:cubicBezTo>
                  <a:cubicBezTo>
                    <a:pt x="354" y="829"/>
                    <a:pt x="412" y="818"/>
                    <a:pt x="468" y="797"/>
                  </a:cubicBezTo>
                  <a:cubicBezTo>
                    <a:pt x="480" y="980"/>
                    <a:pt x="502" y="1162"/>
                    <a:pt x="561" y="1336"/>
                  </a:cubicBezTo>
                  <a:cubicBezTo>
                    <a:pt x="641" y="1566"/>
                    <a:pt x="799" y="1760"/>
                    <a:pt x="1006" y="1888"/>
                  </a:cubicBezTo>
                  <a:cubicBezTo>
                    <a:pt x="1177" y="1995"/>
                    <a:pt x="1382" y="2090"/>
                    <a:pt x="1588" y="2090"/>
                  </a:cubicBezTo>
                  <a:cubicBezTo>
                    <a:pt x="1630" y="2090"/>
                    <a:pt x="1672" y="2086"/>
                    <a:pt x="1714" y="2078"/>
                  </a:cubicBezTo>
                  <a:cubicBezTo>
                    <a:pt x="1947" y="2032"/>
                    <a:pt x="2156" y="1886"/>
                    <a:pt x="2315" y="1714"/>
                  </a:cubicBezTo>
                  <a:cubicBezTo>
                    <a:pt x="2474" y="1540"/>
                    <a:pt x="2582" y="1328"/>
                    <a:pt x="2631" y="1098"/>
                  </a:cubicBezTo>
                  <a:cubicBezTo>
                    <a:pt x="2774" y="1193"/>
                    <a:pt x="2950" y="1241"/>
                    <a:pt x="3119" y="1247"/>
                  </a:cubicBezTo>
                  <a:cubicBezTo>
                    <a:pt x="3121" y="1247"/>
                    <a:pt x="3123" y="1247"/>
                    <a:pt x="3125" y="1247"/>
                  </a:cubicBezTo>
                  <a:cubicBezTo>
                    <a:pt x="3258" y="1247"/>
                    <a:pt x="3285" y="1042"/>
                    <a:pt x="3149" y="1036"/>
                  </a:cubicBezTo>
                  <a:cubicBezTo>
                    <a:pt x="2964" y="1027"/>
                    <a:pt x="2760" y="974"/>
                    <a:pt x="2640" y="821"/>
                  </a:cubicBezTo>
                  <a:cubicBezTo>
                    <a:pt x="2542" y="698"/>
                    <a:pt x="2515" y="531"/>
                    <a:pt x="2590" y="390"/>
                  </a:cubicBezTo>
                  <a:cubicBezTo>
                    <a:pt x="2632" y="312"/>
                    <a:pt x="2562" y="249"/>
                    <a:pt x="2491" y="249"/>
                  </a:cubicBezTo>
                  <a:cubicBezTo>
                    <a:pt x="2453" y="249"/>
                    <a:pt x="2416" y="266"/>
                    <a:pt x="2394" y="307"/>
                  </a:cubicBezTo>
                  <a:cubicBezTo>
                    <a:pt x="2288" y="505"/>
                    <a:pt x="2326" y="751"/>
                    <a:pt x="2453" y="929"/>
                  </a:cubicBezTo>
                  <a:cubicBezTo>
                    <a:pt x="2444" y="942"/>
                    <a:pt x="2438" y="959"/>
                    <a:pt x="2437" y="977"/>
                  </a:cubicBezTo>
                  <a:cubicBezTo>
                    <a:pt x="2383" y="1362"/>
                    <a:pt x="2115" y="1726"/>
                    <a:pt x="1738" y="1852"/>
                  </a:cubicBezTo>
                  <a:cubicBezTo>
                    <a:pt x="1689" y="1869"/>
                    <a:pt x="1639" y="1876"/>
                    <a:pt x="1590" y="1876"/>
                  </a:cubicBezTo>
                  <a:cubicBezTo>
                    <a:pt x="1439" y="1876"/>
                    <a:pt x="1288" y="1809"/>
                    <a:pt x="1159" y="1732"/>
                  </a:cubicBezTo>
                  <a:cubicBezTo>
                    <a:pt x="983" y="1628"/>
                    <a:pt x="845" y="1480"/>
                    <a:pt x="770" y="1285"/>
                  </a:cubicBezTo>
                  <a:cubicBezTo>
                    <a:pt x="696" y="1088"/>
                    <a:pt x="683" y="871"/>
                    <a:pt x="674" y="662"/>
                  </a:cubicBezTo>
                  <a:cubicBezTo>
                    <a:pt x="815" y="517"/>
                    <a:pt x="874" y="315"/>
                    <a:pt x="910" y="117"/>
                  </a:cubicBezTo>
                  <a:cubicBezTo>
                    <a:pt x="924" y="43"/>
                    <a:pt x="865" y="1"/>
                    <a:pt x="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7"/>
            <p:cNvSpPr/>
            <p:nvPr/>
          </p:nvSpPr>
          <p:spPr>
            <a:xfrm>
              <a:off x="2488809" y="4360225"/>
              <a:ext cx="78920" cy="47866"/>
            </a:xfrm>
            <a:custGeom>
              <a:avLst/>
              <a:gdLst/>
              <a:ahLst/>
              <a:cxnLst/>
              <a:rect l="l" t="t" r="r" b="b"/>
              <a:pathLst>
                <a:path w="2643" h="1603" extrusionOk="0">
                  <a:moveTo>
                    <a:pt x="1174" y="0"/>
                  </a:moveTo>
                  <a:cubicBezTo>
                    <a:pt x="1083" y="0"/>
                    <a:pt x="992" y="6"/>
                    <a:pt x="901" y="18"/>
                  </a:cubicBezTo>
                  <a:cubicBezTo>
                    <a:pt x="603" y="60"/>
                    <a:pt x="276" y="161"/>
                    <a:pt x="114" y="435"/>
                  </a:cubicBezTo>
                  <a:cubicBezTo>
                    <a:pt x="107" y="449"/>
                    <a:pt x="104" y="464"/>
                    <a:pt x="106" y="480"/>
                  </a:cubicBezTo>
                  <a:cubicBezTo>
                    <a:pt x="0" y="664"/>
                    <a:pt x="22" y="891"/>
                    <a:pt x="137" y="1078"/>
                  </a:cubicBezTo>
                  <a:cubicBezTo>
                    <a:pt x="288" y="1323"/>
                    <a:pt x="580" y="1444"/>
                    <a:pt x="845" y="1519"/>
                  </a:cubicBezTo>
                  <a:cubicBezTo>
                    <a:pt x="1028" y="1570"/>
                    <a:pt x="1232" y="1602"/>
                    <a:pt x="1436" y="1602"/>
                  </a:cubicBezTo>
                  <a:cubicBezTo>
                    <a:pt x="1787" y="1602"/>
                    <a:pt x="2139" y="1509"/>
                    <a:pt x="2386" y="1262"/>
                  </a:cubicBezTo>
                  <a:cubicBezTo>
                    <a:pt x="2584" y="1065"/>
                    <a:pt x="2643" y="766"/>
                    <a:pt x="2480" y="529"/>
                  </a:cubicBezTo>
                  <a:cubicBezTo>
                    <a:pt x="2334" y="314"/>
                    <a:pt x="2061" y="185"/>
                    <a:pt x="1822" y="106"/>
                  </a:cubicBezTo>
                  <a:cubicBezTo>
                    <a:pt x="1612" y="36"/>
                    <a:pt x="1394" y="0"/>
                    <a:pt x="1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7"/>
            <p:cNvSpPr/>
            <p:nvPr/>
          </p:nvSpPr>
          <p:spPr>
            <a:xfrm>
              <a:off x="2700785" y="4379574"/>
              <a:ext cx="78890" cy="47866"/>
            </a:xfrm>
            <a:custGeom>
              <a:avLst/>
              <a:gdLst/>
              <a:ahLst/>
              <a:cxnLst/>
              <a:rect l="l" t="t" r="r" b="b"/>
              <a:pathLst>
                <a:path w="2642" h="1603" extrusionOk="0">
                  <a:moveTo>
                    <a:pt x="1174" y="1"/>
                  </a:moveTo>
                  <a:cubicBezTo>
                    <a:pt x="1083" y="1"/>
                    <a:pt x="991" y="7"/>
                    <a:pt x="901" y="19"/>
                  </a:cubicBezTo>
                  <a:cubicBezTo>
                    <a:pt x="601" y="60"/>
                    <a:pt x="276" y="160"/>
                    <a:pt x="114" y="434"/>
                  </a:cubicBezTo>
                  <a:cubicBezTo>
                    <a:pt x="107" y="449"/>
                    <a:pt x="102" y="464"/>
                    <a:pt x="104" y="479"/>
                  </a:cubicBezTo>
                  <a:cubicBezTo>
                    <a:pt x="0" y="664"/>
                    <a:pt x="21" y="891"/>
                    <a:pt x="137" y="1078"/>
                  </a:cubicBezTo>
                  <a:cubicBezTo>
                    <a:pt x="286" y="1322"/>
                    <a:pt x="580" y="1445"/>
                    <a:pt x="844" y="1519"/>
                  </a:cubicBezTo>
                  <a:cubicBezTo>
                    <a:pt x="1027" y="1571"/>
                    <a:pt x="1231" y="1603"/>
                    <a:pt x="1436" y="1603"/>
                  </a:cubicBezTo>
                  <a:cubicBezTo>
                    <a:pt x="1786" y="1603"/>
                    <a:pt x="2138" y="1509"/>
                    <a:pt x="2385" y="1262"/>
                  </a:cubicBezTo>
                  <a:cubicBezTo>
                    <a:pt x="2583" y="1065"/>
                    <a:pt x="2641" y="767"/>
                    <a:pt x="2480" y="529"/>
                  </a:cubicBezTo>
                  <a:cubicBezTo>
                    <a:pt x="2333" y="314"/>
                    <a:pt x="2061" y="185"/>
                    <a:pt x="1821" y="105"/>
                  </a:cubicBezTo>
                  <a:cubicBezTo>
                    <a:pt x="1612" y="36"/>
                    <a:pt x="1393" y="1"/>
                    <a:pt x="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7"/>
            <p:cNvSpPr/>
            <p:nvPr/>
          </p:nvSpPr>
          <p:spPr>
            <a:xfrm>
              <a:off x="2589825" y="3861205"/>
              <a:ext cx="213768" cy="241776"/>
            </a:xfrm>
            <a:custGeom>
              <a:avLst/>
              <a:gdLst/>
              <a:ahLst/>
              <a:cxnLst/>
              <a:rect l="l" t="t" r="r" b="b"/>
              <a:pathLst>
                <a:path w="7159" h="8097" extrusionOk="0">
                  <a:moveTo>
                    <a:pt x="2989" y="0"/>
                  </a:moveTo>
                  <a:cubicBezTo>
                    <a:pt x="2940" y="0"/>
                    <a:pt x="2886" y="32"/>
                    <a:pt x="2878" y="83"/>
                  </a:cubicBezTo>
                  <a:cubicBezTo>
                    <a:pt x="2717" y="1092"/>
                    <a:pt x="2563" y="2103"/>
                    <a:pt x="2416" y="3115"/>
                  </a:cubicBezTo>
                  <a:cubicBezTo>
                    <a:pt x="2268" y="4131"/>
                    <a:pt x="2127" y="5147"/>
                    <a:pt x="1992" y="6167"/>
                  </a:cubicBezTo>
                  <a:cubicBezTo>
                    <a:pt x="1919" y="6720"/>
                    <a:pt x="1848" y="7277"/>
                    <a:pt x="1778" y="7832"/>
                  </a:cubicBezTo>
                  <a:cubicBezTo>
                    <a:pt x="1584" y="7808"/>
                    <a:pt x="1389" y="7775"/>
                    <a:pt x="1196" y="7731"/>
                  </a:cubicBezTo>
                  <a:cubicBezTo>
                    <a:pt x="849" y="7652"/>
                    <a:pt x="509" y="7538"/>
                    <a:pt x="184" y="7392"/>
                  </a:cubicBezTo>
                  <a:cubicBezTo>
                    <a:pt x="165" y="7384"/>
                    <a:pt x="144" y="7379"/>
                    <a:pt x="124" y="7379"/>
                  </a:cubicBezTo>
                  <a:cubicBezTo>
                    <a:pt x="87" y="7379"/>
                    <a:pt x="51" y="7396"/>
                    <a:pt x="29" y="7433"/>
                  </a:cubicBezTo>
                  <a:cubicBezTo>
                    <a:pt x="0" y="7482"/>
                    <a:pt x="14" y="7563"/>
                    <a:pt x="70" y="7588"/>
                  </a:cubicBezTo>
                  <a:cubicBezTo>
                    <a:pt x="819" y="7926"/>
                    <a:pt x="1636" y="8097"/>
                    <a:pt x="2454" y="8097"/>
                  </a:cubicBezTo>
                  <a:cubicBezTo>
                    <a:pt x="2951" y="8097"/>
                    <a:pt x="3449" y="8034"/>
                    <a:pt x="3931" y="7907"/>
                  </a:cubicBezTo>
                  <a:cubicBezTo>
                    <a:pt x="4296" y="7812"/>
                    <a:pt x="4649" y="7680"/>
                    <a:pt x="4988" y="7514"/>
                  </a:cubicBezTo>
                  <a:cubicBezTo>
                    <a:pt x="5100" y="7459"/>
                    <a:pt x="5031" y="7306"/>
                    <a:pt x="4926" y="7306"/>
                  </a:cubicBezTo>
                  <a:cubicBezTo>
                    <a:pt x="4909" y="7306"/>
                    <a:pt x="4891" y="7310"/>
                    <a:pt x="4873" y="7318"/>
                  </a:cubicBezTo>
                  <a:cubicBezTo>
                    <a:pt x="4121" y="7686"/>
                    <a:pt x="3285" y="7871"/>
                    <a:pt x="2449" y="7871"/>
                  </a:cubicBezTo>
                  <a:cubicBezTo>
                    <a:pt x="2367" y="7871"/>
                    <a:pt x="2285" y="7869"/>
                    <a:pt x="2202" y="7866"/>
                  </a:cubicBezTo>
                  <a:cubicBezTo>
                    <a:pt x="3284" y="6364"/>
                    <a:pt x="4523" y="4981"/>
                    <a:pt x="5897" y="3739"/>
                  </a:cubicBezTo>
                  <a:cubicBezTo>
                    <a:pt x="6291" y="3385"/>
                    <a:pt x="6696" y="3040"/>
                    <a:pt x="7110" y="2708"/>
                  </a:cubicBezTo>
                  <a:cubicBezTo>
                    <a:pt x="7159" y="2671"/>
                    <a:pt x="7151" y="2589"/>
                    <a:pt x="7111" y="2549"/>
                  </a:cubicBezTo>
                  <a:cubicBezTo>
                    <a:pt x="7089" y="2526"/>
                    <a:pt x="7062" y="2516"/>
                    <a:pt x="7036" y="2516"/>
                  </a:cubicBezTo>
                  <a:cubicBezTo>
                    <a:pt x="7006" y="2516"/>
                    <a:pt x="6976" y="2529"/>
                    <a:pt x="6951" y="2549"/>
                  </a:cubicBezTo>
                  <a:cubicBezTo>
                    <a:pt x="5465" y="3736"/>
                    <a:pt x="4112" y="5081"/>
                    <a:pt x="2918" y="6560"/>
                  </a:cubicBezTo>
                  <a:cubicBezTo>
                    <a:pt x="2606" y="6943"/>
                    <a:pt x="2306" y="7335"/>
                    <a:pt x="2018" y="7735"/>
                  </a:cubicBezTo>
                  <a:cubicBezTo>
                    <a:pt x="2139" y="6775"/>
                    <a:pt x="2265" y="5815"/>
                    <a:pt x="2397" y="4857"/>
                  </a:cubicBezTo>
                  <a:cubicBezTo>
                    <a:pt x="2535" y="3853"/>
                    <a:pt x="2680" y="2852"/>
                    <a:pt x="2832" y="1852"/>
                  </a:cubicBezTo>
                  <a:cubicBezTo>
                    <a:pt x="2918" y="1282"/>
                    <a:pt x="3007" y="712"/>
                    <a:pt x="3097" y="144"/>
                  </a:cubicBezTo>
                  <a:cubicBezTo>
                    <a:pt x="3106" y="83"/>
                    <a:pt x="3081" y="22"/>
                    <a:pt x="3017" y="4"/>
                  </a:cubicBezTo>
                  <a:cubicBezTo>
                    <a:pt x="3008" y="2"/>
                    <a:pt x="2998" y="0"/>
                    <a:pt x="29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7"/>
            <p:cNvSpPr/>
            <p:nvPr/>
          </p:nvSpPr>
          <p:spPr>
            <a:xfrm>
              <a:off x="2318965" y="4303192"/>
              <a:ext cx="140252" cy="158975"/>
            </a:xfrm>
            <a:custGeom>
              <a:avLst/>
              <a:gdLst/>
              <a:ahLst/>
              <a:cxnLst/>
              <a:rect l="l" t="t" r="r" b="b"/>
              <a:pathLst>
                <a:path w="4697" h="5324" extrusionOk="0">
                  <a:moveTo>
                    <a:pt x="2349" y="1"/>
                  </a:moveTo>
                  <a:lnTo>
                    <a:pt x="1588" y="2025"/>
                  </a:lnTo>
                  <a:lnTo>
                    <a:pt x="1" y="2546"/>
                  </a:lnTo>
                  <a:lnTo>
                    <a:pt x="1651" y="3072"/>
                  </a:lnTo>
                  <a:lnTo>
                    <a:pt x="2349" y="5323"/>
                  </a:lnTo>
                  <a:lnTo>
                    <a:pt x="3047" y="3072"/>
                  </a:lnTo>
                  <a:lnTo>
                    <a:pt x="4697" y="2546"/>
                  </a:lnTo>
                  <a:lnTo>
                    <a:pt x="3109" y="2025"/>
                  </a:lnTo>
                  <a:lnTo>
                    <a:pt x="23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7"/>
            <p:cNvSpPr/>
            <p:nvPr/>
          </p:nvSpPr>
          <p:spPr>
            <a:xfrm>
              <a:off x="2324191" y="4207581"/>
              <a:ext cx="76053" cy="86206"/>
            </a:xfrm>
            <a:custGeom>
              <a:avLst/>
              <a:gdLst/>
              <a:ahLst/>
              <a:cxnLst/>
              <a:rect l="l" t="t" r="r" b="b"/>
              <a:pathLst>
                <a:path w="2547" h="2887" extrusionOk="0">
                  <a:moveTo>
                    <a:pt x="1274" y="1"/>
                  </a:moveTo>
                  <a:lnTo>
                    <a:pt x="861" y="1097"/>
                  </a:lnTo>
                  <a:lnTo>
                    <a:pt x="1" y="1381"/>
                  </a:lnTo>
                  <a:lnTo>
                    <a:pt x="894" y="1666"/>
                  </a:lnTo>
                  <a:lnTo>
                    <a:pt x="1274" y="2887"/>
                  </a:lnTo>
                  <a:lnTo>
                    <a:pt x="1652" y="1666"/>
                  </a:lnTo>
                  <a:lnTo>
                    <a:pt x="2547" y="1381"/>
                  </a:lnTo>
                  <a:lnTo>
                    <a:pt x="1685" y="109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7"/>
            <p:cNvSpPr/>
            <p:nvPr/>
          </p:nvSpPr>
          <p:spPr>
            <a:xfrm>
              <a:off x="2864627" y="4090738"/>
              <a:ext cx="76053" cy="86176"/>
            </a:xfrm>
            <a:custGeom>
              <a:avLst/>
              <a:gdLst/>
              <a:ahLst/>
              <a:cxnLst/>
              <a:rect l="l" t="t" r="r" b="b"/>
              <a:pathLst>
                <a:path w="2547" h="2886" extrusionOk="0">
                  <a:moveTo>
                    <a:pt x="1274" y="1"/>
                  </a:moveTo>
                  <a:lnTo>
                    <a:pt x="861" y="1097"/>
                  </a:lnTo>
                  <a:lnTo>
                    <a:pt x="0" y="1379"/>
                  </a:lnTo>
                  <a:lnTo>
                    <a:pt x="895" y="1666"/>
                  </a:lnTo>
                  <a:lnTo>
                    <a:pt x="1274" y="2885"/>
                  </a:lnTo>
                  <a:lnTo>
                    <a:pt x="1652" y="1666"/>
                  </a:lnTo>
                  <a:lnTo>
                    <a:pt x="2547" y="1379"/>
                  </a:lnTo>
                  <a:lnTo>
                    <a:pt x="1686" y="109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7"/>
            <p:cNvSpPr/>
            <p:nvPr/>
          </p:nvSpPr>
          <p:spPr>
            <a:xfrm>
              <a:off x="2426162" y="4526784"/>
              <a:ext cx="51359" cy="60287"/>
            </a:xfrm>
            <a:custGeom>
              <a:avLst/>
              <a:gdLst/>
              <a:ahLst/>
              <a:cxnLst/>
              <a:rect l="l" t="t" r="r" b="b"/>
              <a:pathLst>
                <a:path w="1720" h="2019" extrusionOk="0">
                  <a:moveTo>
                    <a:pt x="91" y="0"/>
                  </a:moveTo>
                  <a:lnTo>
                    <a:pt x="0" y="1879"/>
                  </a:lnTo>
                  <a:lnTo>
                    <a:pt x="282" y="2019"/>
                  </a:lnTo>
                  <a:lnTo>
                    <a:pt x="1720" y="809"/>
                  </a:lnTo>
                  <a:lnTo>
                    <a:pt x="1433" y="667"/>
                  </a:lnTo>
                  <a:lnTo>
                    <a:pt x="325" y="1600"/>
                  </a:lnTo>
                  <a:lnTo>
                    <a:pt x="325" y="1600"/>
                  </a:lnTo>
                  <a:lnTo>
                    <a:pt x="402" y="15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7"/>
            <p:cNvSpPr/>
            <p:nvPr/>
          </p:nvSpPr>
          <p:spPr>
            <a:xfrm>
              <a:off x="2462383" y="4552075"/>
              <a:ext cx="53748" cy="62019"/>
            </a:xfrm>
            <a:custGeom>
              <a:avLst/>
              <a:gdLst/>
              <a:ahLst/>
              <a:cxnLst/>
              <a:rect l="l" t="t" r="r" b="b"/>
              <a:pathLst>
                <a:path w="1800" h="2077" extrusionOk="0">
                  <a:moveTo>
                    <a:pt x="628" y="1"/>
                  </a:moveTo>
                  <a:lnTo>
                    <a:pt x="1" y="1605"/>
                  </a:lnTo>
                  <a:lnTo>
                    <a:pt x="1204" y="2077"/>
                  </a:lnTo>
                  <a:lnTo>
                    <a:pt x="1302" y="1826"/>
                  </a:lnTo>
                  <a:lnTo>
                    <a:pt x="397" y="1473"/>
                  </a:lnTo>
                  <a:lnTo>
                    <a:pt x="569" y="1029"/>
                  </a:lnTo>
                  <a:lnTo>
                    <a:pt x="1345" y="1332"/>
                  </a:lnTo>
                  <a:lnTo>
                    <a:pt x="1440" y="1087"/>
                  </a:lnTo>
                  <a:lnTo>
                    <a:pt x="666" y="784"/>
                  </a:lnTo>
                  <a:lnTo>
                    <a:pt x="829" y="367"/>
                  </a:lnTo>
                  <a:lnTo>
                    <a:pt x="1703" y="709"/>
                  </a:lnTo>
                  <a:lnTo>
                    <a:pt x="1799" y="458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7"/>
            <p:cNvSpPr/>
            <p:nvPr/>
          </p:nvSpPr>
          <p:spPr>
            <a:xfrm>
              <a:off x="2511532" y="4568917"/>
              <a:ext cx="51508" cy="61482"/>
            </a:xfrm>
            <a:custGeom>
              <a:avLst/>
              <a:gdLst/>
              <a:ahLst/>
              <a:cxnLst/>
              <a:rect l="l" t="t" r="r" b="b"/>
              <a:pathLst>
                <a:path w="1725" h="2059" extrusionOk="0">
                  <a:moveTo>
                    <a:pt x="701" y="348"/>
                  </a:moveTo>
                  <a:lnTo>
                    <a:pt x="1061" y="449"/>
                  </a:lnTo>
                  <a:cubicBezTo>
                    <a:pt x="1196" y="487"/>
                    <a:pt x="1290" y="544"/>
                    <a:pt x="1343" y="621"/>
                  </a:cubicBezTo>
                  <a:lnTo>
                    <a:pt x="1343" y="622"/>
                  </a:lnTo>
                  <a:cubicBezTo>
                    <a:pt x="1397" y="698"/>
                    <a:pt x="1409" y="789"/>
                    <a:pt x="1379" y="894"/>
                  </a:cubicBezTo>
                  <a:cubicBezTo>
                    <a:pt x="1349" y="1001"/>
                    <a:pt x="1291" y="1073"/>
                    <a:pt x="1207" y="1111"/>
                  </a:cubicBezTo>
                  <a:cubicBezTo>
                    <a:pt x="1164" y="1129"/>
                    <a:pt x="1115" y="1138"/>
                    <a:pt x="1060" y="1138"/>
                  </a:cubicBezTo>
                  <a:cubicBezTo>
                    <a:pt x="1005" y="1138"/>
                    <a:pt x="943" y="1129"/>
                    <a:pt x="876" y="1111"/>
                  </a:cubicBezTo>
                  <a:lnTo>
                    <a:pt x="515" y="1010"/>
                  </a:lnTo>
                  <a:lnTo>
                    <a:pt x="701" y="348"/>
                  </a:lnTo>
                  <a:close/>
                  <a:moveTo>
                    <a:pt x="466" y="1"/>
                  </a:moveTo>
                  <a:lnTo>
                    <a:pt x="0" y="1660"/>
                  </a:lnTo>
                  <a:lnTo>
                    <a:pt x="308" y="1747"/>
                  </a:lnTo>
                  <a:lnTo>
                    <a:pt x="444" y="1263"/>
                  </a:lnTo>
                  <a:lnTo>
                    <a:pt x="818" y="1369"/>
                  </a:lnTo>
                  <a:cubicBezTo>
                    <a:pt x="848" y="1376"/>
                    <a:pt x="868" y="1382"/>
                    <a:pt x="883" y="1384"/>
                  </a:cubicBezTo>
                  <a:lnTo>
                    <a:pt x="1085" y="1965"/>
                  </a:lnTo>
                  <a:lnTo>
                    <a:pt x="1418" y="2059"/>
                  </a:lnTo>
                  <a:lnTo>
                    <a:pt x="1189" y="1406"/>
                  </a:lnTo>
                  <a:cubicBezTo>
                    <a:pt x="1306" y="1397"/>
                    <a:pt x="1418" y="1352"/>
                    <a:pt x="1508" y="1278"/>
                  </a:cubicBezTo>
                  <a:cubicBezTo>
                    <a:pt x="1597" y="1200"/>
                    <a:pt x="1661" y="1096"/>
                    <a:pt x="1689" y="981"/>
                  </a:cubicBezTo>
                  <a:cubicBezTo>
                    <a:pt x="1723" y="872"/>
                    <a:pt x="1725" y="753"/>
                    <a:pt x="1694" y="642"/>
                  </a:cubicBezTo>
                  <a:cubicBezTo>
                    <a:pt x="1658" y="535"/>
                    <a:pt x="1593" y="440"/>
                    <a:pt x="1505" y="370"/>
                  </a:cubicBezTo>
                  <a:cubicBezTo>
                    <a:pt x="1412" y="291"/>
                    <a:pt x="1293" y="234"/>
                    <a:pt x="1149" y="192"/>
                  </a:cubicBezTo>
                  <a:lnTo>
                    <a:pt x="4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7"/>
            <p:cNvSpPr/>
            <p:nvPr/>
          </p:nvSpPr>
          <p:spPr>
            <a:xfrm>
              <a:off x="2567311" y="4580831"/>
              <a:ext cx="49269" cy="55689"/>
            </a:xfrm>
            <a:custGeom>
              <a:avLst/>
              <a:gdLst/>
              <a:ahLst/>
              <a:cxnLst/>
              <a:rect l="l" t="t" r="r" b="b"/>
              <a:pathLst>
                <a:path w="1650" h="1865" extrusionOk="0">
                  <a:moveTo>
                    <a:pt x="1" y="1"/>
                  </a:moveTo>
                  <a:lnTo>
                    <a:pt x="483" y="1218"/>
                  </a:lnTo>
                  <a:lnTo>
                    <a:pt x="382" y="1811"/>
                  </a:lnTo>
                  <a:lnTo>
                    <a:pt x="698" y="1864"/>
                  </a:lnTo>
                  <a:lnTo>
                    <a:pt x="799" y="1265"/>
                  </a:lnTo>
                  <a:lnTo>
                    <a:pt x="1649" y="275"/>
                  </a:lnTo>
                  <a:lnTo>
                    <a:pt x="1338" y="223"/>
                  </a:lnTo>
                  <a:lnTo>
                    <a:pt x="697" y="967"/>
                  </a:lnTo>
                  <a:lnTo>
                    <a:pt x="337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2635003" y="4589609"/>
              <a:ext cx="49568" cy="52942"/>
            </a:xfrm>
            <a:custGeom>
              <a:avLst/>
              <a:gdLst/>
              <a:ahLst/>
              <a:cxnLst/>
              <a:rect l="l" t="t" r="r" b="b"/>
              <a:pathLst>
                <a:path w="1660" h="1773" extrusionOk="0">
                  <a:moveTo>
                    <a:pt x="998" y="0"/>
                  </a:moveTo>
                  <a:cubicBezTo>
                    <a:pt x="987" y="0"/>
                    <a:pt x="975" y="0"/>
                    <a:pt x="964" y="1"/>
                  </a:cubicBezTo>
                  <a:cubicBezTo>
                    <a:pt x="798" y="1"/>
                    <a:pt x="633" y="42"/>
                    <a:pt x="486" y="122"/>
                  </a:cubicBezTo>
                  <a:cubicBezTo>
                    <a:pt x="350" y="196"/>
                    <a:pt x="235" y="308"/>
                    <a:pt x="158" y="443"/>
                  </a:cubicBezTo>
                  <a:cubicBezTo>
                    <a:pt x="1" y="728"/>
                    <a:pt x="5" y="1073"/>
                    <a:pt x="172" y="1354"/>
                  </a:cubicBezTo>
                  <a:cubicBezTo>
                    <a:pt x="253" y="1486"/>
                    <a:pt x="369" y="1594"/>
                    <a:pt x="508" y="1665"/>
                  </a:cubicBezTo>
                  <a:cubicBezTo>
                    <a:pt x="647" y="1737"/>
                    <a:pt x="802" y="1773"/>
                    <a:pt x="957" y="1773"/>
                  </a:cubicBezTo>
                  <a:cubicBezTo>
                    <a:pt x="966" y="1773"/>
                    <a:pt x="976" y="1773"/>
                    <a:pt x="985" y="1772"/>
                  </a:cubicBezTo>
                  <a:cubicBezTo>
                    <a:pt x="1108" y="1771"/>
                    <a:pt x="1231" y="1750"/>
                    <a:pt x="1348" y="1711"/>
                  </a:cubicBezTo>
                  <a:cubicBezTo>
                    <a:pt x="1460" y="1674"/>
                    <a:pt x="1565" y="1618"/>
                    <a:pt x="1655" y="1544"/>
                  </a:cubicBezTo>
                  <a:lnTo>
                    <a:pt x="1647" y="858"/>
                  </a:lnTo>
                  <a:lnTo>
                    <a:pt x="1344" y="863"/>
                  </a:lnTo>
                  <a:lnTo>
                    <a:pt x="1350" y="1397"/>
                  </a:lnTo>
                  <a:cubicBezTo>
                    <a:pt x="1245" y="1458"/>
                    <a:pt x="1127" y="1490"/>
                    <a:pt x="1006" y="1490"/>
                  </a:cubicBezTo>
                  <a:cubicBezTo>
                    <a:pt x="1003" y="1490"/>
                    <a:pt x="1001" y="1490"/>
                    <a:pt x="998" y="1490"/>
                  </a:cubicBezTo>
                  <a:cubicBezTo>
                    <a:pt x="990" y="1491"/>
                    <a:pt x="981" y="1491"/>
                    <a:pt x="973" y="1491"/>
                  </a:cubicBezTo>
                  <a:cubicBezTo>
                    <a:pt x="869" y="1491"/>
                    <a:pt x="767" y="1466"/>
                    <a:pt x="676" y="1416"/>
                  </a:cubicBezTo>
                  <a:cubicBezTo>
                    <a:pt x="583" y="1367"/>
                    <a:pt x="505" y="1293"/>
                    <a:pt x="451" y="1204"/>
                  </a:cubicBezTo>
                  <a:cubicBezTo>
                    <a:pt x="396" y="1109"/>
                    <a:pt x="366" y="1004"/>
                    <a:pt x="366" y="894"/>
                  </a:cubicBezTo>
                  <a:cubicBezTo>
                    <a:pt x="363" y="784"/>
                    <a:pt x="388" y="674"/>
                    <a:pt x="442" y="578"/>
                  </a:cubicBezTo>
                  <a:cubicBezTo>
                    <a:pt x="492" y="486"/>
                    <a:pt x="568" y="412"/>
                    <a:pt x="660" y="361"/>
                  </a:cubicBezTo>
                  <a:cubicBezTo>
                    <a:pt x="759" y="308"/>
                    <a:pt x="871" y="280"/>
                    <a:pt x="983" y="280"/>
                  </a:cubicBezTo>
                  <a:cubicBezTo>
                    <a:pt x="989" y="279"/>
                    <a:pt x="994" y="279"/>
                    <a:pt x="1000" y="279"/>
                  </a:cubicBezTo>
                  <a:cubicBezTo>
                    <a:pt x="1172" y="279"/>
                    <a:pt x="1339" y="347"/>
                    <a:pt x="1461" y="469"/>
                  </a:cubicBezTo>
                  <a:lnTo>
                    <a:pt x="1660" y="271"/>
                  </a:lnTo>
                  <a:cubicBezTo>
                    <a:pt x="1577" y="179"/>
                    <a:pt x="1474" y="109"/>
                    <a:pt x="1359" y="66"/>
                  </a:cubicBezTo>
                  <a:cubicBezTo>
                    <a:pt x="1243" y="22"/>
                    <a:pt x="1121" y="0"/>
                    <a:pt x="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2692185" y="4584056"/>
              <a:ext cx="58735" cy="53091"/>
            </a:xfrm>
            <a:custGeom>
              <a:avLst/>
              <a:gdLst/>
              <a:ahLst/>
              <a:cxnLst/>
              <a:rect l="l" t="t" r="r" b="b"/>
              <a:pathLst>
                <a:path w="1967" h="1778" extrusionOk="0">
                  <a:moveTo>
                    <a:pt x="992" y="283"/>
                  </a:moveTo>
                  <a:cubicBezTo>
                    <a:pt x="1062" y="283"/>
                    <a:pt x="1132" y="294"/>
                    <a:pt x="1201" y="317"/>
                  </a:cubicBezTo>
                  <a:cubicBezTo>
                    <a:pt x="1300" y="353"/>
                    <a:pt x="1386" y="414"/>
                    <a:pt x="1451" y="495"/>
                  </a:cubicBezTo>
                  <a:cubicBezTo>
                    <a:pt x="1586" y="669"/>
                    <a:pt x="1626" y="900"/>
                    <a:pt x="1555" y="1110"/>
                  </a:cubicBezTo>
                  <a:cubicBezTo>
                    <a:pt x="1520" y="1207"/>
                    <a:pt x="1459" y="1294"/>
                    <a:pt x="1377" y="1359"/>
                  </a:cubicBezTo>
                  <a:cubicBezTo>
                    <a:pt x="1260" y="1450"/>
                    <a:pt x="1118" y="1497"/>
                    <a:pt x="975" y="1497"/>
                  </a:cubicBezTo>
                  <a:cubicBezTo>
                    <a:pt x="904" y="1497"/>
                    <a:pt x="834" y="1486"/>
                    <a:pt x="766" y="1463"/>
                  </a:cubicBezTo>
                  <a:cubicBezTo>
                    <a:pt x="668" y="1427"/>
                    <a:pt x="580" y="1366"/>
                    <a:pt x="515" y="1285"/>
                  </a:cubicBezTo>
                  <a:cubicBezTo>
                    <a:pt x="380" y="1111"/>
                    <a:pt x="341" y="880"/>
                    <a:pt x="411" y="670"/>
                  </a:cubicBezTo>
                  <a:cubicBezTo>
                    <a:pt x="447" y="572"/>
                    <a:pt x="508" y="486"/>
                    <a:pt x="589" y="421"/>
                  </a:cubicBezTo>
                  <a:cubicBezTo>
                    <a:pt x="706" y="330"/>
                    <a:pt x="848" y="283"/>
                    <a:pt x="992" y="283"/>
                  </a:cubicBezTo>
                  <a:close/>
                  <a:moveTo>
                    <a:pt x="1009" y="0"/>
                  </a:moveTo>
                  <a:cubicBezTo>
                    <a:pt x="788" y="0"/>
                    <a:pt x="568" y="71"/>
                    <a:pt x="386" y="207"/>
                  </a:cubicBezTo>
                  <a:cubicBezTo>
                    <a:pt x="261" y="302"/>
                    <a:pt x="168" y="430"/>
                    <a:pt x="111" y="577"/>
                  </a:cubicBezTo>
                  <a:cubicBezTo>
                    <a:pt x="0" y="881"/>
                    <a:pt x="58" y="1221"/>
                    <a:pt x="263" y="1472"/>
                  </a:cubicBezTo>
                  <a:cubicBezTo>
                    <a:pt x="364" y="1592"/>
                    <a:pt x="496" y="1681"/>
                    <a:pt x="644" y="1730"/>
                  </a:cubicBezTo>
                  <a:lnTo>
                    <a:pt x="643" y="1730"/>
                  </a:lnTo>
                  <a:cubicBezTo>
                    <a:pt x="745" y="1762"/>
                    <a:pt x="850" y="1777"/>
                    <a:pt x="955" y="1777"/>
                  </a:cubicBezTo>
                  <a:cubicBezTo>
                    <a:pt x="1177" y="1777"/>
                    <a:pt x="1397" y="1707"/>
                    <a:pt x="1580" y="1571"/>
                  </a:cubicBezTo>
                  <a:cubicBezTo>
                    <a:pt x="1704" y="1476"/>
                    <a:pt x="1799" y="1348"/>
                    <a:pt x="1855" y="1203"/>
                  </a:cubicBezTo>
                  <a:cubicBezTo>
                    <a:pt x="1966" y="899"/>
                    <a:pt x="1908" y="558"/>
                    <a:pt x="1704" y="305"/>
                  </a:cubicBezTo>
                  <a:cubicBezTo>
                    <a:pt x="1603" y="187"/>
                    <a:pt x="1471" y="98"/>
                    <a:pt x="1322" y="49"/>
                  </a:cubicBezTo>
                  <a:cubicBezTo>
                    <a:pt x="1220" y="16"/>
                    <a:pt x="1114" y="0"/>
                    <a:pt x="1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2753488" y="4568707"/>
              <a:ext cx="58227" cy="53420"/>
            </a:xfrm>
            <a:custGeom>
              <a:avLst/>
              <a:gdLst/>
              <a:ahLst/>
              <a:cxnLst/>
              <a:rect l="l" t="t" r="r" b="b"/>
              <a:pathLst>
                <a:path w="1950" h="1789" extrusionOk="0">
                  <a:moveTo>
                    <a:pt x="993" y="286"/>
                  </a:moveTo>
                  <a:cubicBezTo>
                    <a:pt x="1030" y="286"/>
                    <a:pt x="1068" y="289"/>
                    <a:pt x="1105" y="295"/>
                  </a:cubicBezTo>
                  <a:cubicBezTo>
                    <a:pt x="1207" y="316"/>
                    <a:pt x="1301" y="364"/>
                    <a:pt x="1378" y="433"/>
                  </a:cubicBezTo>
                  <a:cubicBezTo>
                    <a:pt x="1538" y="585"/>
                    <a:pt x="1612" y="807"/>
                    <a:pt x="1574" y="1026"/>
                  </a:cubicBezTo>
                  <a:cubicBezTo>
                    <a:pt x="1553" y="1128"/>
                    <a:pt x="1505" y="1223"/>
                    <a:pt x="1436" y="1299"/>
                  </a:cubicBezTo>
                  <a:cubicBezTo>
                    <a:pt x="1311" y="1430"/>
                    <a:pt x="1138" y="1503"/>
                    <a:pt x="960" y="1503"/>
                  </a:cubicBezTo>
                  <a:cubicBezTo>
                    <a:pt x="923" y="1503"/>
                    <a:pt x="885" y="1500"/>
                    <a:pt x="847" y="1493"/>
                  </a:cubicBezTo>
                  <a:cubicBezTo>
                    <a:pt x="744" y="1474"/>
                    <a:pt x="649" y="1426"/>
                    <a:pt x="572" y="1355"/>
                  </a:cubicBezTo>
                  <a:cubicBezTo>
                    <a:pt x="412" y="1204"/>
                    <a:pt x="339" y="981"/>
                    <a:pt x="378" y="764"/>
                  </a:cubicBezTo>
                  <a:cubicBezTo>
                    <a:pt x="397" y="662"/>
                    <a:pt x="444" y="567"/>
                    <a:pt x="516" y="490"/>
                  </a:cubicBezTo>
                  <a:cubicBezTo>
                    <a:pt x="641" y="358"/>
                    <a:pt x="814" y="286"/>
                    <a:pt x="993" y="286"/>
                  </a:cubicBezTo>
                  <a:close/>
                  <a:moveTo>
                    <a:pt x="1027" y="0"/>
                  </a:moveTo>
                  <a:cubicBezTo>
                    <a:pt x="750" y="0"/>
                    <a:pt x="480" y="111"/>
                    <a:pt x="283" y="310"/>
                  </a:cubicBezTo>
                  <a:cubicBezTo>
                    <a:pt x="174" y="423"/>
                    <a:pt x="99" y="564"/>
                    <a:pt x="66" y="717"/>
                  </a:cubicBezTo>
                  <a:cubicBezTo>
                    <a:pt x="1" y="1034"/>
                    <a:pt x="109" y="1362"/>
                    <a:pt x="351" y="1579"/>
                  </a:cubicBezTo>
                  <a:cubicBezTo>
                    <a:pt x="468" y="1681"/>
                    <a:pt x="612" y="1750"/>
                    <a:pt x="766" y="1776"/>
                  </a:cubicBezTo>
                  <a:cubicBezTo>
                    <a:pt x="820" y="1785"/>
                    <a:pt x="874" y="1789"/>
                    <a:pt x="927" y="1789"/>
                  </a:cubicBezTo>
                  <a:cubicBezTo>
                    <a:pt x="1203" y="1789"/>
                    <a:pt x="1471" y="1678"/>
                    <a:pt x="1669" y="1478"/>
                  </a:cubicBezTo>
                  <a:cubicBezTo>
                    <a:pt x="1777" y="1367"/>
                    <a:pt x="1851" y="1226"/>
                    <a:pt x="1885" y="1075"/>
                  </a:cubicBezTo>
                  <a:cubicBezTo>
                    <a:pt x="1949" y="755"/>
                    <a:pt x="1841" y="426"/>
                    <a:pt x="1599" y="209"/>
                  </a:cubicBezTo>
                  <a:cubicBezTo>
                    <a:pt x="1482" y="107"/>
                    <a:pt x="1338" y="39"/>
                    <a:pt x="1185" y="12"/>
                  </a:cubicBezTo>
                  <a:cubicBezTo>
                    <a:pt x="1132" y="4"/>
                    <a:pt x="1080" y="0"/>
                    <a:pt x="1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2807594" y="4545476"/>
              <a:ext cx="60078" cy="59810"/>
            </a:xfrm>
            <a:custGeom>
              <a:avLst/>
              <a:gdLst/>
              <a:ahLst/>
              <a:cxnLst/>
              <a:rect l="l" t="t" r="r" b="b"/>
              <a:pathLst>
                <a:path w="2012" h="2003" extrusionOk="0">
                  <a:moveTo>
                    <a:pt x="1121" y="288"/>
                  </a:moveTo>
                  <a:cubicBezTo>
                    <a:pt x="1221" y="288"/>
                    <a:pt x="1319" y="318"/>
                    <a:pt x="1403" y="375"/>
                  </a:cubicBezTo>
                  <a:cubicBezTo>
                    <a:pt x="1582" y="502"/>
                    <a:pt x="1688" y="711"/>
                    <a:pt x="1682" y="931"/>
                  </a:cubicBezTo>
                  <a:cubicBezTo>
                    <a:pt x="1676" y="1035"/>
                    <a:pt x="1639" y="1133"/>
                    <a:pt x="1576" y="1216"/>
                  </a:cubicBezTo>
                  <a:cubicBezTo>
                    <a:pt x="1505" y="1306"/>
                    <a:pt x="1415" y="1381"/>
                    <a:pt x="1309" y="1430"/>
                  </a:cubicBezTo>
                  <a:lnTo>
                    <a:pt x="935" y="1617"/>
                  </a:lnTo>
                  <a:lnTo>
                    <a:pt x="407" y="559"/>
                  </a:lnTo>
                  <a:lnTo>
                    <a:pt x="783" y="372"/>
                  </a:lnTo>
                  <a:cubicBezTo>
                    <a:pt x="884" y="318"/>
                    <a:pt x="998" y="290"/>
                    <a:pt x="1114" y="289"/>
                  </a:cubicBezTo>
                  <a:cubicBezTo>
                    <a:pt x="1116" y="288"/>
                    <a:pt x="1118" y="288"/>
                    <a:pt x="1121" y="288"/>
                  </a:cubicBezTo>
                  <a:close/>
                  <a:moveTo>
                    <a:pt x="1174" y="0"/>
                  </a:moveTo>
                  <a:cubicBezTo>
                    <a:pt x="1169" y="0"/>
                    <a:pt x="1164" y="1"/>
                    <a:pt x="1160" y="1"/>
                  </a:cubicBezTo>
                  <a:cubicBezTo>
                    <a:pt x="1157" y="1"/>
                    <a:pt x="1154" y="1"/>
                    <a:pt x="1151" y="1"/>
                  </a:cubicBezTo>
                  <a:cubicBezTo>
                    <a:pt x="995" y="1"/>
                    <a:pt x="836" y="42"/>
                    <a:pt x="674" y="124"/>
                  </a:cubicBezTo>
                  <a:lnTo>
                    <a:pt x="1" y="459"/>
                  </a:lnTo>
                  <a:lnTo>
                    <a:pt x="769" y="2002"/>
                  </a:lnTo>
                  <a:lnTo>
                    <a:pt x="1443" y="1666"/>
                  </a:lnTo>
                  <a:cubicBezTo>
                    <a:pt x="1596" y="1593"/>
                    <a:pt x="1729" y="1485"/>
                    <a:pt x="1833" y="1351"/>
                  </a:cubicBezTo>
                  <a:cubicBezTo>
                    <a:pt x="1927" y="1229"/>
                    <a:pt x="1983" y="1084"/>
                    <a:pt x="1996" y="931"/>
                  </a:cubicBezTo>
                  <a:cubicBezTo>
                    <a:pt x="2011" y="611"/>
                    <a:pt x="1858" y="303"/>
                    <a:pt x="1593" y="122"/>
                  </a:cubicBezTo>
                  <a:cubicBezTo>
                    <a:pt x="1468" y="43"/>
                    <a:pt x="1322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2857669" y="4526784"/>
              <a:ext cx="35504" cy="47806"/>
            </a:xfrm>
            <a:custGeom>
              <a:avLst/>
              <a:gdLst/>
              <a:ahLst/>
              <a:cxnLst/>
              <a:rect l="l" t="t" r="r" b="b"/>
              <a:pathLst>
                <a:path w="1189" h="1601" extrusionOk="0">
                  <a:moveTo>
                    <a:pt x="308" y="0"/>
                  </a:moveTo>
                  <a:lnTo>
                    <a:pt x="0" y="196"/>
                  </a:lnTo>
                  <a:lnTo>
                    <a:pt x="670" y="1137"/>
                  </a:lnTo>
                  <a:lnTo>
                    <a:pt x="874" y="1005"/>
                  </a:lnTo>
                  <a:lnTo>
                    <a:pt x="308" y="0"/>
                  </a:lnTo>
                  <a:close/>
                  <a:moveTo>
                    <a:pt x="992" y="1212"/>
                  </a:moveTo>
                  <a:cubicBezTo>
                    <a:pt x="954" y="1212"/>
                    <a:pt x="917" y="1223"/>
                    <a:pt x="885" y="1245"/>
                  </a:cubicBezTo>
                  <a:cubicBezTo>
                    <a:pt x="839" y="1272"/>
                    <a:pt x="806" y="1315"/>
                    <a:pt x="793" y="1367"/>
                  </a:cubicBezTo>
                  <a:cubicBezTo>
                    <a:pt x="781" y="1416"/>
                    <a:pt x="790" y="1469"/>
                    <a:pt x="818" y="1511"/>
                  </a:cubicBezTo>
                  <a:cubicBezTo>
                    <a:pt x="845" y="1556"/>
                    <a:pt x="889" y="1587"/>
                    <a:pt x="940" y="1597"/>
                  </a:cubicBezTo>
                  <a:cubicBezTo>
                    <a:pt x="953" y="1600"/>
                    <a:pt x="966" y="1601"/>
                    <a:pt x="979" y="1601"/>
                  </a:cubicBezTo>
                  <a:cubicBezTo>
                    <a:pt x="1018" y="1601"/>
                    <a:pt x="1056" y="1589"/>
                    <a:pt x="1090" y="1566"/>
                  </a:cubicBezTo>
                  <a:cubicBezTo>
                    <a:pt x="1134" y="1539"/>
                    <a:pt x="1165" y="1496"/>
                    <a:pt x="1177" y="1446"/>
                  </a:cubicBezTo>
                  <a:cubicBezTo>
                    <a:pt x="1189" y="1395"/>
                    <a:pt x="1179" y="1342"/>
                    <a:pt x="1150" y="1300"/>
                  </a:cubicBezTo>
                  <a:cubicBezTo>
                    <a:pt x="1124" y="1256"/>
                    <a:pt x="1081" y="1226"/>
                    <a:pt x="1030" y="1216"/>
                  </a:cubicBezTo>
                  <a:cubicBezTo>
                    <a:pt x="1017" y="1213"/>
                    <a:pt x="1005" y="1212"/>
                    <a:pt x="992" y="1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B47D308-91C9-499B-A2B8-1BAAC899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404" y="1257377"/>
            <a:ext cx="3802614" cy="3802614"/>
          </a:xfrm>
          <a:prstGeom prst="rect">
            <a:avLst/>
          </a:prstGeom>
        </p:spPr>
      </p:pic>
      <p:sp>
        <p:nvSpPr>
          <p:cNvPr id="101" name="Google Shape;1300;p56">
            <a:extLst>
              <a:ext uri="{FF2B5EF4-FFF2-40B4-BE49-F238E27FC236}">
                <a16:creationId xmlns:a16="http://schemas.microsoft.com/office/drawing/2014/main" id="{310D6F0F-21BF-46C4-ADE1-E8183F898A6B}"/>
              </a:ext>
            </a:extLst>
          </p:cNvPr>
          <p:cNvSpPr txBox="1">
            <a:spLocks/>
          </p:cNvSpPr>
          <p:nvPr/>
        </p:nvSpPr>
        <p:spPr>
          <a:xfrm>
            <a:off x="1791495" y="470005"/>
            <a:ext cx="6867282" cy="3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2: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sạch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răng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miệng</a:t>
            </a:r>
            <a:endParaRPr lang="en-US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8"/>
          <p:cNvGrpSpPr/>
          <p:nvPr/>
        </p:nvGrpSpPr>
        <p:grpSpPr>
          <a:xfrm>
            <a:off x="124246" y="547126"/>
            <a:ext cx="302265" cy="301476"/>
            <a:chOff x="1987184" y="272880"/>
            <a:chExt cx="302234" cy="301476"/>
          </a:xfrm>
        </p:grpSpPr>
        <p:sp>
          <p:nvSpPr>
            <p:cNvPr id="1541" name="Google Shape;1541;p58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3" name="Google Shape;1543;p58"/>
          <p:cNvGrpSpPr/>
          <p:nvPr/>
        </p:nvGrpSpPr>
        <p:grpSpPr>
          <a:xfrm>
            <a:off x="450867" y="182789"/>
            <a:ext cx="293272" cy="273752"/>
            <a:chOff x="1761517" y="609089"/>
            <a:chExt cx="293272" cy="273752"/>
          </a:xfrm>
        </p:grpSpPr>
        <p:sp>
          <p:nvSpPr>
            <p:cNvPr id="1544" name="Google Shape;1544;p58"/>
            <p:cNvSpPr/>
            <p:nvPr/>
          </p:nvSpPr>
          <p:spPr>
            <a:xfrm>
              <a:off x="1761517" y="609089"/>
              <a:ext cx="293272" cy="273752"/>
            </a:xfrm>
            <a:custGeom>
              <a:avLst/>
              <a:gdLst/>
              <a:ahLst/>
              <a:cxnLst/>
              <a:rect l="l" t="t" r="r" b="b"/>
              <a:pathLst>
                <a:path w="85502" h="79811" extrusionOk="0">
                  <a:moveTo>
                    <a:pt x="33443" y="20986"/>
                  </a:moveTo>
                  <a:lnTo>
                    <a:pt x="33443" y="20986"/>
                  </a:lnTo>
                  <a:cubicBezTo>
                    <a:pt x="35064" y="22688"/>
                    <a:pt x="36705" y="24369"/>
                    <a:pt x="38366" y="26030"/>
                  </a:cubicBezTo>
                  <a:cubicBezTo>
                    <a:pt x="37029" y="26658"/>
                    <a:pt x="35692" y="27265"/>
                    <a:pt x="34375" y="27873"/>
                  </a:cubicBezTo>
                  <a:cubicBezTo>
                    <a:pt x="34051" y="25564"/>
                    <a:pt x="33747" y="23275"/>
                    <a:pt x="33443" y="20986"/>
                  </a:cubicBezTo>
                  <a:close/>
                  <a:moveTo>
                    <a:pt x="46448" y="34051"/>
                  </a:moveTo>
                  <a:cubicBezTo>
                    <a:pt x="47825" y="35408"/>
                    <a:pt x="49223" y="36766"/>
                    <a:pt x="50641" y="38103"/>
                  </a:cubicBezTo>
                  <a:lnTo>
                    <a:pt x="46326" y="44848"/>
                  </a:lnTo>
                  <a:cubicBezTo>
                    <a:pt x="42802" y="44220"/>
                    <a:pt x="39561" y="43673"/>
                    <a:pt x="36522" y="43167"/>
                  </a:cubicBezTo>
                  <a:cubicBezTo>
                    <a:pt x="36320" y="41749"/>
                    <a:pt x="36117" y="40331"/>
                    <a:pt x="35915" y="38933"/>
                  </a:cubicBezTo>
                  <a:cubicBezTo>
                    <a:pt x="39277" y="37454"/>
                    <a:pt x="42761" y="35854"/>
                    <a:pt x="46448" y="34051"/>
                  </a:cubicBezTo>
                  <a:close/>
                  <a:moveTo>
                    <a:pt x="58581" y="45557"/>
                  </a:moveTo>
                  <a:cubicBezTo>
                    <a:pt x="59310" y="46225"/>
                    <a:pt x="60040" y="46894"/>
                    <a:pt x="60789" y="47562"/>
                  </a:cubicBezTo>
                  <a:lnTo>
                    <a:pt x="57690" y="46954"/>
                  </a:lnTo>
                  <a:lnTo>
                    <a:pt x="58581" y="45557"/>
                  </a:lnTo>
                  <a:close/>
                  <a:moveTo>
                    <a:pt x="38204" y="54348"/>
                  </a:moveTo>
                  <a:cubicBezTo>
                    <a:pt x="38831" y="54449"/>
                    <a:pt x="39439" y="54571"/>
                    <a:pt x="40067" y="54672"/>
                  </a:cubicBezTo>
                  <a:lnTo>
                    <a:pt x="38588" y="56981"/>
                  </a:lnTo>
                  <a:cubicBezTo>
                    <a:pt x="38467" y="56110"/>
                    <a:pt x="38325" y="55239"/>
                    <a:pt x="38204" y="54348"/>
                  </a:cubicBezTo>
                  <a:close/>
                  <a:moveTo>
                    <a:pt x="25838" y="0"/>
                  </a:moveTo>
                  <a:cubicBezTo>
                    <a:pt x="24324" y="0"/>
                    <a:pt x="22874" y="646"/>
                    <a:pt x="21857" y="1763"/>
                  </a:cubicBezTo>
                  <a:cubicBezTo>
                    <a:pt x="20885" y="2877"/>
                    <a:pt x="20459" y="4376"/>
                    <a:pt x="20662" y="5855"/>
                  </a:cubicBezTo>
                  <a:cubicBezTo>
                    <a:pt x="21735" y="14484"/>
                    <a:pt x="22890" y="23336"/>
                    <a:pt x="24126" y="32228"/>
                  </a:cubicBezTo>
                  <a:cubicBezTo>
                    <a:pt x="17502" y="34902"/>
                    <a:pt x="10736" y="37171"/>
                    <a:pt x="3849" y="39014"/>
                  </a:cubicBezTo>
                  <a:cubicBezTo>
                    <a:pt x="1479" y="39642"/>
                    <a:pt x="0" y="41789"/>
                    <a:pt x="163" y="44341"/>
                  </a:cubicBezTo>
                  <a:cubicBezTo>
                    <a:pt x="365" y="47035"/>
                    <a:pt x="2229" y="49122"/>
                    <a:pt x="4720" y="49426"/>
                  </a:cubicBezTo>
                  <a:cubicBezTo>
                    <a:pt x="11911" y="50317"/>
                    <a:pt x="19406" y="51370"/>
                    <a:pt x="27042" y="52545"/>
                  </a:cubicBezTo>
                  <a:cubicBezTo>
                    <a:pt x="28197" y="60222"/>
                    <a:pt x="29412" y="67859"/>
                    <a:pt x="30608" y="75252"/>
                  </a:cubicBezTo>
                  <a:cubicBezTo>
                    <a:pt x="31029" y="77879"/>
                    <a:pt x="33295" y="79811"/>
                    <a:pt x="35954" y="79811"/>
                  </a:cubicBezTo>
                  <a:cubicBezTo>
                    <a:pt x="35981" y="79811"/>
                    <a:pt x="36009" y="79810"/>
                    <a:pt x="36036" y="79810"/>
                  </a:cubicBezTo>
                  <a:cubicBezTo>
                    <a:pt x="36060" y="79810"/>
                    <a:pt x="36083" y="79810"/>
                    <a:pt x="36107" y="79810"/>
                  </a:cubicBezTo>
                  <a:cubicBezTo>
                    <a:pt x="37681" y="79810"/>
                    <a:pt x="39171" y="79144"/>
                    <a:pt x="40189" y="77967"/>
                  </a:cubicBezTo>
                  <a:cubicBezTo>
                    <a:pt x="41141" y="76812"/>
                    <a:pt x="41546" y="75313"/>
                    <a:pt x="41262" y="73834"/>
                  </a:cubicBezTo>
                  <a:cubicBezTo>
                    <a:pt x="41222" y="73531"/>
                    <a:pt x="41161" y="73227"/>
                    <a:pt x="41120" y="72923"/>
                  </a:cubicBezTo>
                  <a:lnTo>
                    <a:pt x="51471" y="56718"/>
                  </a:lnTo>
                  <a:cubicBezTo>
                    <a:pt x="60647" y="58440"/>
                    <a:pt x="69803" y="60344"/>
                    <a:pt x="78696" y="62369"/>
                  </a:cubicBezTo>
                  <a:cubicBezTo>
                    <a:pt x="79080" y="62450"/>
                    <a:pt x="79486" y="62491"/>
                    <a:pt x="79870" y="62491"/>
                  </a:cubicBezTo>
                  <a:cubicBezTo>
                    <a:pt x="82018" y="62491"/>
                    <a:pt x="83901" y="61134"/>
                    <a:pt x="84691" y="59007"/>
                  </a:cubicBezTo>
                  <a:cubicBezTo>
                    <a:pt x="85502" y="56799"/>
                    <a:pt x="84914" y="54429"/>
                    <a:pt x="83192" y="52971"/>
                  </a:cubicBezTo>
                  <a:cubicBezTo>
                    <a:pt x="76852" y="47603"/>
                    <a:pt x="70573" y="42032"/>
                    <a:pt x="64455" y="36381"/>
                  </a:cubicBezTo>
                  <a:lnTo>
                    <a:pt x="76245" y="17887"/>
                  </a:lnTo>
                  <a:cubicBezTo>
                    <a:pt x="77419" y="16064"/>
                    <a:pt x="77521" y="13937"/>
                    <a:pt x="76548" y="12154"/>
                  </a:cubicBezTo>
                  <a:cubicBezTo>
                    <a:pt x="75637" y="10453"/>
                    <a:pt x="73854" y="9400"/>
                    <a:pt x="71910" y="9400"/>
                  </a:cubicBezTo>
                  <a:cubicBezTo>
                    <a:pt x="70917" y="9400"/>
                    <a:pt x="69945" y="9663"/>
                    <a:pt x="69074" y="10149"/>
                  </a:cubicBezTo>
                  <a:cubicBezTo>
                    <a:pt x="62187" y="13896"/>
                    <a:pt x="55442" y="17543"/>
                    <a:pt x="48514" y="21047"/>
                  </a:cubicBezTo>
                  <a:cubicBezTo>
                    <a:pt x="42235" y="14747"/>
                    <a:pt x="36077" y="8306"/>
                    <a:pt x="30202" y="1884"/>
                  </a:cubicBezTo>
                  <a:cubicBezTo>
                    <a:pt x="29088" y="669"/>
                    <a:pt x="27529" y="1"/>
                    <a:pt x="25908" y="1"/>
                  </a:cubicBezTo>
                  <a:cubicBezTo>
                    <a:pt x="25885" y="0"/>
                    <a:pt x="25861" y="0"/>
                    <a:pt x="25838" y="0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1767424" y="617849"/>
              <a:ext cx="280320" cy="256293"/>
            </a:xfrm>
            <a:custGeom>
              <a:avLst/>
              <a:gdLst/>
              <a:ahLst/>
              <a:cxnLst/>
              <a:rect l="l" t="t" r="r" b="b"/>
              <a:pathLst>
                <a:path w="81726" h="74721" extrusionOk="0">
                  <a:moveTo>
                    <a:pt x="28217" y="11079"/>
                  </a:moveTo>
                  <a:cubicBezTo>
                    <a:pt x="32390" y="15535"/>
                    <a:pt x="36644" y="19911"/>
                    <a:pt x="40938" y="24225"/>
                  </a:cubicBezTo>
                  <a:cubicBezTo>
                    <a:pt x="37535" y="25886"/>
                    <a:pt x="34071" y="27466"/>
                    <a:pt x="30587" y="28986"/>
                  </a:cubicBezTo>
                  <a:cubicBezTo>
                    <a:pt x="29777" y="23030"/>
                    <a:pt x="28967" y="17055"/>
                    <a:pt x="28217" y="11079"/>
                  </a:cubicBezTo>
                  <a:close/>
                  <a:moveTo>
                    <a:pt x="61984" y="19789"/>
                  </a:moveTo>
                  <a:lnTo>
                    <a:pt x="55299" y="30282"/>
                  </a:lnTo>
                  <a:cubicBezTo>
                    <a:pt x="53720" y="28783"/>
                    <a:pt x="52140" y="27284"/>
                    <a:pt x="50580" y="25765"/>
                  </a:cubicBezTo>
                  <a:cubicBezTo>
                    <a:pt x="54388" y="23820"/>
                    <a:pt x="58196" y="21835"/>
                    <a:pt x="61984" y="19789"/>
                  </a:cubicBezTo>
                  <a:close/>
                  <a:moveTo>
                    <a:pt x="25989" y="37088"/>
                  </a:moveTo>
                  <a:cubicBezTo>
                    <a:pt x="26232" y="38688"/>
                    <a:pt x="26455" y="40288"/>
                    <a:pt x="26698" y="41909"/>
                  </a:cubicBezTo>
                  <a:cubicBezTo>
                    <a:pt x="23457" y="41403"/>
                    <a:pt x="20236" y="40916"/>
                    <a:pt x="16995" y="40471"/>
                  </a:cubicBezTo>
                  <a:cubicBezTo>
                    <a:pt x="20034" y="39417"/>
                    <a:pt x="23031" y="38283"/>
                    <a:pt x="25989" y="37088"/>
                  </a:cubicBezTo>
                  <a:close/>
                  <a:moveTo>
                    <a:pt x="45212" y="28439"/>
                  </a:moveTo>
                  <a:cubicBezTo>
                    <a:pt x="47521" y="30707"/>
                    <a:pt x="49830" y="32935"/>
                    <a:pt x="52180" y="35164"/>
                  </a:cubicBezTo>
                  <a:lnTo>
                    <a:pt x="45840" y="45089"/>
                  </a:lnTo>
                  <a:cubicBezTo>
                    <a:pt x="41424" y="44299"/>
                    <a:pt x="37008" y="43529"/>
                    <a:pt x="32572" y="42820"/>
                  </a:cubicBezTo>
                  <a:cubicBezTo>
                    <a:pt x="32187" y="40147"/>
                    <a:pt x="31802" y="37493"/>
                    <a:pt x="31418" y="34840"/>
                  </a:cubicBezTo>
                  <a:cubicBezTo>
                    <a:pt x="36076" y="32834"/>
                    <a:pt x="40654" y="30687"/>
                    <a:pt x="45212" y="28439"/>
                  </a:cubicBezTo>
                  <a:close/>
                  <a:moveTo>
                    <a:pt x="56353" y="39093"/>
                  </a:moveTo>
                  <a:cubicBezTo>
                    <a:pt x="60100" y="42577"/>
                    <a:pt x="63888" y="46001"/>
                    <a:pt x="67717" y="49383"/>
                  </a:cubicBezTo>
                  <a:cubicBezTo>
                    <a:pt x="62430" y="48249"/>
                    <a:pt x="57123" y="47196"/>
                    <a:pt x="51836" y="46203"/>
                  </a:cubicBezTo>
                  <a:cubicBezTo>
                    <a:pt x="53335" y="43833"/>
                    <a:pt x="54854" y="41463"/>
                    <a:pt x="56353" y="39093"/>
                  </a:cubicBezTo>
                  <a:close/>
                  <a:moveTo>
                    <a:pt x="33443" y="48735"/>
                  </a:moveTo>
                  <a:lnTo>
                    <a:pt x="33443" y="48735"/>
                  </a:lnTo>
                  <a:cubicBezTo>
                    <a:pt x="36482" y="49242"/>
                    <a:pt x="39520" y="49748"/>
                    <a:pt x="42538" y="50275"/>
                  </a:cubicBezTo>
                  <a:lnTo>
                    <a:pt x="35408" y="61436"/>
                  </a:lnTo>
                  <a:cubicBezTo>
                    <a:pt x="34719" y="57202"/>
                    <a:pt x="34071" y="52969"/>
                    <a:pt x="33443" y="48735"/>
                  </a:cubicBezTo>
                  <a:close/>
                  <a:moveTo>
                    <a:pt x="24173" y="0"/>
                  </a:moveTo>
                  <a:cubicBezTo>
                    <a:pt x="22651" y="0"/>
                    <a:pt x="21227" y="1041"/>
                    <a:pt x="21472" y="2997"/>
                  </a:cubicBezTo>
                  <a:cubicBezTo>
                    <a:pt x="22626" y="12436"/>
                    <a:pt x="23862" y="21876"/>
                    <a:pt x="25179" y="31295"/>
                  </a:cubicBezTo>
                  <a:cubicBezTo>
                    <a:pt x="17886" y="34313"/>
                    <a:pt x="10392" y="36845"/>
                    <a:pt x="2775" y="38911"/>
                  </a:cubicBezTo>
                  <a:cubicBezTo>
                    <a:pt x="0" y="39640"/>
                    <a:pt x="628" y="44056"/>
                    <a:pt x="3322" y="44380"/>
                  </a:cubicBezTo>
                  <a:cubicBezTo>
                    <a:pt x="11425" y="45373"/>
                    <a:pt x="19507" y="46507"/>
                    <a:pt x="27549" y="47783"/>
                  </a:cubicBezTo>
                  <a:cubicBezTo>
                    <a:pt x="28784" y="55967"/>
                    <a:pt x="30060" y="64130"/>
                    <a:pt x="31397" y="72293"/>
                  </a:cubicBezTo>
                  <a:cubicBezTo>
                    <a:pt x="31668" y="73946"/>
                    <a:pt x="33014" y="74720"/>
                    <a:pt x="34330" y="74720"/>
                  </a:cubicBezTo>
                  <a:cubicBezTo>
                    <a:pt x="35869" y="74720"/>
                    <a:pt x="37365" y="73660"/>
                    <a:pt x="37049" y="71706"/>
                  </a:cubicBezTo>
                  <a:cubicBezTo>
                    <a:pt x="36947" y="71078"/>
                    <a:pt x="36846" y="70450"/>
                    <a:pt x="36745" y="69822"/>
                  </a:cubicBezTo>
                  <a:cubicBezTo>
                    <a:pt x="40675" y="63684"/>
                    <a:pt x="44604" y="57526"/>
                    <a:pt x="48534" y="51369"/>
                  </a:cubicBezTo>
                  <a:cubicBezTo>
                    <a:pt x="58237" y="53171"/>
                    <a:pt x="67899" y="55156"/>
                    <a:pt x="77541" y="57344"/>
                  </a:cubicBezTo>
                  <a:cubicBezTo>
                    <a:pt x="77749" y="57390"/>
                    <a:pt x="77950" y="57412"/>
                    <a:pt x="78143" y="57412"/>
                  </a:cubicBezTo>
                  <a:cubicBezTo>
                    <a:pt x="80578" y="57412"/>
                    <a:pt x="81725" y="53955"/>
                    <a:pt x="79830" y="52341"/>
                  </a:cubicBezTo>
                  <a:cubicBezTo>
                    <a:pt x="72902" y="46467"/>
                    <a:pt x="66116" y="40430"/>
                    <a:pt x="59452" y="34232"/>
                  </a:cubicBezTo>
                  <a:cubicBezTo>
                    <a:pt x="63767" y="27487"/>
                    <a:pt x="68081" y="20741"/>
                    <a:pt x="72396" y="13976"/>
                  </a:cubicBezTo>
                  <a:cubicBezTo>
                    <a:pt x="73815" y="11740"/>
                    <a:pt x="72343" y="9400"/>
                    <a:pt x="70192" y="9400"/>
                  </a:cubicBezTo>
                  <a:cubicBezTo>
                    <a:pt x="69673" y="9400"/>
                    <a:pt x="69114" y="9536"/>
                    <a:pt x="68547" y="9843"/>
                  </a:cubicBezTo>
                  <a:cubicBezTo>
                    <a:pt x="61194" y="13834"/>
                    <a:pt x="53801" y="17824"/>
                    <a:pt x="46306" y="21592"/>
                  </a:cubicBezTo>
                  <a:cubicBezTo>
                    <a:pt x="39560" y="14907"/>
                    <a:pt x="32997" y="8061"/>
                    <a:pt x="26597" y="1052"/>
                  </a:cubicBezTo>
                  <a:cubicBezTo>
                    <a:pt x="25954" y="343"/>
                    <a:pt x="25047" y="0"/>
                    <a:pt x="24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58"/>
          <p:cNvGrpSpPr/>
          <p:nvPr/>
        </p:nvGrpSpPr>
        <p:grpSpPr>
          <a:xfrm>
            <a:off x="8375084" y="4189955"/>
            <a:ext cx="302234" cy="301476"/>
            <a:chOff x="1987184" y="272880"/>
            <a:chExt cx="302234" cy="301476"/>
          </a:xfrm>
        </p:grpSpPr>
        <p:sp>
          <p:nvSpPr>
            <p:cNvPr id="1547" name="Google Shape;1547;p58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58"/>
          <p:cNvGrpSpPr/>
          <p:nvPr/>
        </p:nvGrpSpPr>
        <p:grpSpPr>
          <a:xfrm rot="1461800">
            <a:off x="8038412" y="4657707"/>
            <a:ext cx="293256" cy="273737"/>
            <a:chOff x="1761517" y="609089"/>
            <a:chExt cx="293272" cy="273752"/>
          </a:xfrm>
        </p:grpSpPr>
        <p:sp>
          <p:nvSpPr>
            <p:cNvPr id="1553" name="Google Shape;1553;p58"/>
            <p:cNvSpPr/>
            <p:nvPr/>
          </p:nvSpPr>
          <p:spPr>
            <a:xfrm>
              <a:off x="1761517" y="609089"/>
              <a:ext cx="293272" cy="273752"/>
            </a:xfrm>
            <a:custGeom>
              <a:avLst/>
              <a:gdLst/>
              <a:ahLst/>
              <a:cxnLst/>
              <a:rect l="l" t="t" r="r" b="b"/>
              <a:pathLst>
                <a:path w="85502" h="79811" extrusionOk="0">
                  <a:moveTo>
                    <a:pt x="33443" y="20986"/>
                  </a:moveTo>
                  <a:lnTo>
                    <a:pt x="33443" y="20986"/>
                  </a:lnTo>
                  <a:cubicBezTo>
                    <a:pt x="35064" y="22688"/>
                    <a:pt x="36705" y="24369"/>
                    <a:pt x="38366" y="26030"/>
                  </a:cubicBezTo>
                  <a:cubicBezTo>
                    <a:pt x="37029" y="26658"/>
                    <a:pt x="35692" y="27265"/>
                    <a:pt x="34375" y="27873"/>
                  </a:cubicBezTo>
                  <a:cubicBezTo>
                    <a:pt x="34051" y="25564"/>
                    <a:pt x="33747" y="23275"/>
                    <a:pt x="33443" y="20986"/>
                  </a:cubicBezTo>
                  <a:close/>
                  <a:moveTo>
                    <a:pt x="46448" y="34051"/>
                  </a:moveTo>
                  <a:cubicBezTo>
                    <a:pt x="47825" y="35408"/>
                    <a:pt x="49223" y="36766"/>
                    <a:pt x="50641" y="38103"/>
                  </a:cubicBezTo>
                  <a:lnTo>
                    <a:pt x="46326" y="44848"/>
                  </a:lnTo>
                  <a:cubicBezTo>
                    <a:pt x="42802" y="44220"/>
                    <a:pt x="39561" y="43673"/>
                    <a:pt x="36522" y="43167"/>
                  </a:cubicBezTo>
                  <a:cubicBezTo>
                    <a:pt x="36320" y="41749"/>
                    <a:pt x="36117" y="40331"/>
                    <a:pt x="35915" y="38933"/>
                  </a:cubicBezTo>
                  <a:cubicBezTo>
                    <a:pt x="39277" y="37454"/>
                    <a:pt x="42761" y="35854"/>
                    <a:pt x="46448" y="34051"/>
                  </a:cubicBezTo>
                  <a:close/>
                  <a:moveTo>
                    <a:pt x="58581" y="45557"/>
                  </a:moveTo>
                  <a:cubicBezTo>
                    <a:pt x="59310" y="46225"/>
                    <a:pt x="60040" y="46894"/>
                    <a:pt x="60789" y="47562"/>
                  </a:cubicBezTo>
                  <a:lnTo>
                    <a:pt x="57690" y="46954"/>
                  </a:lnTo>
                  <a:lnTo>
                    <a:pt x="58581" y="45557"/>
                  </a:lnTo>
                  <a:close/>
                  <a:moveTo>
                    <a:pt x="38204" y="54348"/>
                  </a:moveTo>
                  <a:cubicBezTo>
                    <a:pt x="38831" y="54449"/>
                    <a:pt x="39439" y="54571"/>
                    <a:pt x="40067" y="54672"/>
                  </a:cubicBezTo>
                  <a:lnTo>
                    <a:pt x="38588" y="56981"/>
                  </a:lnTo>
                  <a:cubicBezTo>
                    <a:pt x="38467" y="56110"/>
                    <a:pt x="38325" y="55239"/>
                    <a:pt x="38204" y="54348"/>
                  </a:cubicBezTo>
                  <a:close/>
                  <a:moveTo>
                    <a:pt x="25838" y="0"/>
                  </a:moveTo>
                  <a:cubicBezTo>
                    <a:pt x="24324" y="0"/>
                    <a:pt x="22874" y="646"/>
                    <a:pt x="21857" y="1763"/>
                  </a:cubicBezTo>
                  <a:cubicBezTo>
                    <a:pt x="20885" y="2877"/>
                    <a:pt x="20459" y="4376"/>
                    <a:pt x="20662" y="5855"/>
                  </a:cubicBezTo>
                  <a:cubicBezTo>
                    <a:pt x="21735" y="14484"/>
                    <a:pt x="22890" y="23336"/>
                    <a:pt x="24126" y="32228"/>
                  </a:cubicBezTo>
                  <a:cubicBezTo>
                    <a:pt x="17502" y="34902"/>
                    <a:pt x="10736" y="37171"/>
                    <a:pt x="3849" y="39014"/>
                  </a:cubicBezTo>
                  <a:cubicBezTo>
                    <a:pt x="1479" y="39642"/>
                    <a:pt x="0" y="41789"/>
                    <a:pt x="163" y="44341"/>
                  </a:cubicBezTo>
                  <a:cubicBezTo>
                    <a:pt x="365" y="47035"/>
                    <a:pt x="2229" y="49122"/>
                    <a:pt x="4720" y="49426"/>
                  </a:cubicBezTo>
                  <a:cubicBezTo>
                    <a:pt x="11911" y="50317"/>
                    <a:pt x="19406" y="51370"/>
                    <a:pt x="27042" y="52545"/>
                  </a:cubicBezTo>
                  <a:cubicBezTo>
                    <a:pt x="28197" y="60222"/>
                    <a:pt x="29412" y="67859"/>
                    <a:pt x="30608" y="75252"/>
                  </a:cubicBezTo>
                  <a:cubicBezTo>
                    <a:pt x="31029" y="77879"/>
                    <a:pt x="33295" y="79811"/>
                    <a:pt x="35954" y="79811"/>
                  </a:cubicBezTo>
                  <a:cubicBezTo>
                    <a:pt x="35981" y="79811"/>
                    <a:pt x="36009" y="79810"/>
                    <a:pt x="36036" y="79810"/>
                  </a:cubicBezTo>
                  <a:cubicBezTo>
                    <a:pt x="36060" y="79810"/>
                    <a:pt x="36083" y="79810"/>
                    <a:pt x="36107" y="79810"/>
                  </a:cubicBezTo>
                  <a:cubicBezTo>
                    <a:pt x="37681" y="79810"/>
                    <a:pt x="39171" y="79144"/>
                    <a:pt x="40189" y="77967"/>
                  </a:cubicBezTo>
                  <a:cubicBezTo>
                    <a:pt x="41141" y="76812"/>
                    <a:pt x="41546" y="75313"/>
                    <a:pt x="41262" y="73834"/>
                  </a:cubicBezTo>
                  <a:cubicBezTo>
                    <a:pt x="41222" y="73531"/>
                    <a:pt x="41161" y="73227"/>
                    <a:pt x="41120" y="72923"/>
                  </a:cubicBezTo>
                  <a:lnTo>
                    <a:pt x="51471" y="56718"/>
                  </a:lnTo>
                  <a:cubicBezTo>
                    <a:pt x="60647" y="58440"/>
                    <a:pt x="69803" y="60344"/>
                    <a:pt x="78696" y="62369"/>
                  </a:cubicBezTo>
                  <a:cubicBezTo>
                    <a:pt x="79080" y="62450"/>
                    <a:pt x="79486" y="62491"/>
                    <a:pt x="79870" y="62491"/>
                  </a:cubicBezTo>
                  <a:cubicBezTo>
                    <a:pt x="82018" y="62491"/>
                    <a:pt x="83901" y="61134"/>
                    <a:pt x="84691" y="59007"/>
                  </a:cubicBezTo>
                  <a:cubicBezTo>
                    <a:pt x="85502" y="56799"/>
                    <a:pt x="84914" y="54429"/>
                    <a:pt x="83192" y="52971"/>
                  </a:cubicBezTo>
                  <a:cubicBezTo>
                    <a:pt x="76852" y="47603"/>
                    <a:pt x="70573" y="42032"/>
                    <a:pt x="64455" y="36381"/>
                  </a:cubicBezTo>
                  <a:lnTo>
                    <a:pt x="76245" y="17887"/>
                  </a:lnTo>
                  <a:cubicBezTo>
                    <a:pt x="77419" y="16064"/>
                    <a:pt x="77521" y="13937"/>
                    <a:pt x="76548" y="12154"/>
                  </a:cubicBezTo>
                  <a:cubicBezTo>
                    <a:pt x="75637" y="10453"/>
                    <a:pt x="73854" y="9400"/>
                    <a:pt x="71910" y="9400"/>
                  </a:cubicBezTo>
                  <a:cubicBezTo>
                    <a:pt x="70917" y="9400"/>
                    <a:pt x="69945" y="9663"/>
                    <a:pt x="69074" y="10149"/>
                  </a:cubicBezTo>
                  <a:cubicBezTo>
                    <a:pt x="62187" y="13896"/>
                    <a:pt x="55442" y="17543"/>
                    <a:pt x="48514" y="21047"/>
                  </a:cubicBezTo>
                  <a:cubicBezTo>
                    <a:pt x="42235" y="14747"/>
                    <a:pt x="36077" y="8306"/>
                    <a:pt x="30202" y="1884"/>
                  </a:cubicBezTo>
                  <a:cubicBezTo>
                    <a:pt x="29088" y="669"/>
                    <a:pt x="27529" y="1"/>
                    <a:pt x="25908" y="1"/>
                  </a:cubicBezTo>
                  <a:cubicBezTo>
                    <a:pt x="25885" y="0"/>
                    <a:pt x="25861" y="0"/>
                    <a:pt x="25838" y="0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8"/>
            <p:cNvSpPr/>
            <p:nvPr/>
          </p:nvSpPr>
          <p:spPr>
            <a:xfrm>
              <a:off x="1767424" y="617849"/>
              <a:ext cx="280320" cy="256293"/>
            </a:xfrm>
            <a:custGeom>
              <a:avLst/>
              <a:gdLst/>
              <a:ahLst/>
              <a:cxnLst/>
              <a:rect l="l" t="t" r="r" b="b"/>
              <a:pathLst>
                <a:path w="81726" h="74721" extrusionOk="0">
                  <a:moveTo>
                    <a:pt x="28217" y="11079"/>
                  </a:moveTo>
                  <a:cubicBezTo>
                    <a:pt x="32390" y="15535"/>
                    <a:pt x="36644" y="19911"/>
                    <a:pt x="40938" y="24225"/>
                  </a:cubicBezTo>
                  <a:cubicBezTo>
                    <a:pt x="37535" y="25886"/>
                    <a:pt x="34071" y="27466"/>
                    <a:pt x="30587" y="28986"/>
                  </a:cubicBezTo>
                  <a:cubicBezTo>
                    <a:pt x="29777" y="23030"/>
                    <a:pt x="28967" y="17055"/>
                    <a:pt x="28217" y="11079"/>
                  </a:cubicBezTo>
                  <a:close/>
                  <a:moveTo>
                    <a:pt x="61984" y="19789"/>
                  </a:moveTo>
                  <a:lnTo>
                    <a:pt x="55299" y="30282"/>
                  </a:lnTo>
                  <a:cubicBezTo>
                    <a:pt x="53720" y="28783"/>
                    <a:pt x="52140" y="27284"/>
                    <a:pt x="50580" y="25765"/>
                  </a:cubicBezTo>
                  <a:cubicBezTo>
                    <a:pt x="54388" y="23820"/>
                    <a:pt x="58196" y="21835"/>
                    <a:pt x="61984" y="19789"/>
                  </a:cubicBezTo>
                  <a:close/>
                  <a:moveTo>
                    <a:pt x="25989" y="37088"/>
                  </a:moveTo>
                  <a:cubicBezTo>
                    <a:pt x="26232" y="38688"/>
                    <a:pt x="26455" y="40288"/>
                    <a:pt x="26698" y="41909"/>
                  </a:cubicBezTo>
                  <a:cubicBezTo>
                    <a:pt x="23457" y="41403"/>
                    <a:pt x="20236" y="40916"/>
                    <a:pt x="16995" y="40471"/>
                  </a:cubicBezTo>
                  <a:cubicBezTo>
                    <a:pt x="20034" y="39417"/>
                    <a:pt x="23031" y="38283"/>
                    <a:pt x="25989" y="37088"/>
                  </a:cubicBezTo>
                  <a:close/>
                  <a:moveTo>
                    <a:pt x="45212" y="28439"/>
                  </a:moveTo>
                  <a:cubicBezTo>
                    <a:pt x="47521" y="30707"/>
                    <a:pt x="49830" y="32935"/>
                    <a:pt x="52180" y="35164"/>
                  </a:cubicBezTo>
                  <a:lnTo>
                    <a:pt x="45840" y="45089"/>
                  </a:lnTo>
                  <a:cubicBezTo>
                    <a:pt x="41424" y="44299"/>
                    <a:pt x="37008" y="43529"/>
                    <a:pt x="32572" y="42820"/>
                  </a:cubicBezTo>
                  <a:cubicBezTo>
                    <a:pt x="32187" y="40147"/>
                    <a:pt x="31802" y="37493"/>
                    <a:pt x="31418" y="34840"/>
                  </a:cubicBezTo>
                  <a:cubicBezTo>
                    <a:pt x="36076" y="32834"/>
                    <a:pt x="40654" y="30687"/>
                    <a:pt x="45212" y="28439"/>
                  </a:cubicBezTo>
                  <a:close/>
                  <a:moveTo>
                    <a:pt x="56353" y="39093"/>
                  </a:moveTo>
                  <a:cubicBezTo>
                    <a:pt x="60100" y="42577"/>
                    <a:pt x="63888" y="46001"/>
                    <a:pt x="67717" y="49383"/>
                  </a:cubicBezTo>
                  <a:cubicBezTo>
                    <a:pt x="62430" y="48249"/>
                    <a:pt x="57123" y="47196"/>
                    <a:pt x="51836" y="46203"/>
                  </a:cubicBezTo>
                  <a:cubicBezTo>
                    <a:pt x="53335" y="43833"/>
                    <a:pt x="54854" y="41463"/>
                    <a:pt x="56353" y="39093"/>
                  </a:cubicBezTo>
                  <a:close/>
                  <a:moveTo>
                    <a:pt x="33443" y="48735"/>
                  </a:moveTo>
                  <a:lnTo>
                    <a:pt x="33443" y="48735"/>
                  </a:lnTo>
                  <a:cubicBezTo>
                    <a:pt x="36482" y="49242"/>
                    <a:pt x="39520" y="49748"/>
                    <a:pt x="42538" y="50275"/>
                  </a:cubicBezTo>
                  <a:lnTo>
                    <a:pt x="35408" y="61436"/>
                  </a:lnTo>
                  <a:cubicBezTo>
                    <a:pt x="34719" y="57202"/>
                    <a:pt x="34071" y="52969"/>
                    <a:pt x="33443" y="48735"/>
                  </a:cubicBezTo>
                  <a:close/>
                  <a:moveTo>
                    <a:pt x="24173" y="0"/>
                  </a:moveTo>
                  <a:cubicBezTo>
                    <a:pt x="22651" y="0"/>
                    <a:pt x="21227" y="1041"/>
                    <a:pt x="21472" y="2997"/>
                  </a:cubicBezTo>
                  <a:cubicBezTo>
                    <a:pt x="22626" y="12436"/>
                    <a:pt x="23862" y="21876"/>
                    <a:pt x="25179" y="31295"/>
                  </a:cubicBezTo>
                  <a:cubicBezTo>
                    <a:pt x="17886" y="34313"/>
                    <a:pt x="10392" y="36845"/>
                    <a:pt x="2775" y="38911"/>
                  </a:cubicBezTo>
                  <a:cubicBezTo>
                    <a:pt x="0" y="39640"/>
                    <a:pt x="628" y="44056"/>
                    <a:pt x="3322" y="44380"/>
                  </a:cubicBezTo>
                  <a:cubicBezTo>
                    <a:pt x="11425" y="45373"/>
                    <a:pt x="19507" y="46507"/>
                    <a:pt x="27549" y="47783"/>
                  </a:cubicBezTo>
                  <a:cubicBezTo>
                    <a:pt x="28784" y="55967"/>
                    <a:pt x="30060" y="64130"/>
                    <a:pt x="31397" y="72293"/>
                  </a:cubicBezTo>
                  <a:cubicBezTo>
                    <a:pt x="31668" y="73946"/>
                    <a:pt x="33014" y="74720"/>
                    <a:pt x="34330" y="74720"/>
                  </a:cubicBezTo>
                  <a:cubicBezTo>
                    <a:pt x="35869" y="74720"/>
                    <a:pt x="37365" y="73660"/>
                    <a:pt x="37049" y="71706"/>
                  </a:cubicBezTo>
                  <a:cubicBezTo>
                    <a:pt x="36947" y="71078"/>
                    <a:pt x="36846" y="70450"/>
                    <a:pt x="36745" y="69822"/>
                  </a:cubicBezTo>
                  <a:cubicBezTo>
                    <a:pt x="40675" y="63684"/>
                    <a:pt x="44604" y="57526"/>
                    <a:pt x="48534" y="51369"/>
                  </a:cubicBezTo>
                  <a:cubicBezTo>
                    <a:pt x="58237" y="53171"/>
                    <a:pt x="67899" y="55156"/>
                    <a:pt x="77541" y="57344"/>
                  </a:cubicBezTo>
                  <a:cubicBezTo>
                    <a:pt x="77749" y="57390"/>
                    <a:pt x="77950" y="57412"/>
                    <a:pt x="78143" y="57412"/>
                  </a:cubicBezTo>
                  <a:cubicBezTo>
                    <a:pt x="80578" y="57412"/>
                    <a:pt x="81725" y="53955"/>
                    <a:pt x="79830" y="52341"/>
                  </a:cubicBezTo>
                  <a:cubicBezTo>
                    <a:pt x="72902" y="46467"/>
                    <a:pt x="66116" y="40430"/>
                    <a:pt x="59452" y="34232"/>
                  </a:cubicBezTo>
                  <a:cubicBezTo>
                    <a:pt x="63767" y="27487"/>
                    <a:pt x="68081" y="20741"/>
                    <a:pt x="72396" y="13976"/>
                  </a:cubicBezTo>
                  <a:cubicBezTo>
                    <a:pt x="73815" y="11740"/>
                    <a:pt x="72343" y="9400"/>
                    <a:pt x="70192" y="9400"/>
                  </a:cubicBezTo>
                  <a:cubicBezTo>
                    <a:pt x="69673" y="9400"/>
                    <a:pt x="69114" y="9536"/>
                    <a:pt x="68547" y="9843"/>
                  </a:cubicBezTo>
                  <a:cubicBezTo>
                    <a:pt x="61194" y="13834"/>
                    <a:pt x="53801" y="17824"/>
                    <a:pt x="46306" y="21592"/>
                  </a:cubicBezTo>
                  <a:cubicBezTo>
                    <a:pt x="39560" y="14907"/>
                    <a:pt x="32997" y="8061"/>
                    <a:pt x="26597" y="1052"/>
                  </a:cubicBezTo>
                  <a:cubicBezTo>
                    <a:pt x="25954" y="343"/>
                    <a:pt x="25047" y="0"/>
                    <a:pt x="24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5" name="Google Shape;1555;p58"/>
          <p:cNvGrpSpPr/>
          <p:nvPr/>
        </p:nvGrpSpPr>
        <p:grpSpPr>
          <a:xfrm rot="1209060">
            <a:off x="588608" y="808188"/>
            <a:ext cx="293276" cy="273755"/>
            <a:chOff x="1761517" y="609089"/>
            <a:chExt cx="293272" cy="273752"/>
          </a:xfrm>
        </p:grpSpPr>
        <p:sp>
          <p:nvSpPr>
            <p:cNvPr id="1556" name="Google Shape;1556;p58"/>
            <p:cNvSpPr/>
            <p:nvPr/>
          </p:nvSpPr>
          <p:spPr>
            <a:xfrm>
              <a:off x="1761517" y="609089"/>
              <a:ext cx="293272" cy="273752"/>
            </a:xfrm>
            <a:custGeom>
              <a:avLst/>
              <a:gdLst/>
              <a:ahLst/>
              <a:cxnLst/>
              <a:rect l="l" t="t" r="r" b="b"/>
              <a:pathLst>
                <a:path w="85502" h="79811" extrusionOk="0">
                  <a:moveTo>
                    <a:pt x="33443" y="20986"/>
                  </a:moveTo>
                  <a:lnTo>
                    <a:pt x="33443" y="20986"/>
                  </a:lnTo>
                  <a:cubicBezTo>
                    <a:pt x="35064" y="22688"/>
                    <a:pt x="36705" y="24369"/>
                    <a:pt x="38366" y="26030"/>
                  </a:cubicBezTo>
                  <a:cubicBezTo>
                    <a:pt x="37029" y="26658"/>
                    <a:pt x="35692" y="27265"/>
                    <a:pt x="34375" y="27873"/>
                  </a:cubicBezTo>
                  <a:cubicBezTo>
                    <a:pt x="34051" y="25564"/>
                    <a:pt x="33747" y="23275"/>
                    <a:pt x="33443" y="20986"/>
                  </a:cubicBezTo>
                  <a:close/>
                  <a:moveTo>
                    <a:pt x="46448" y="34051"/>
                  </a:moveTo>
                  <a:cubicBezTo>
                    <a:pt x="47825" y="35408"/>
                    <a:pt x="49223" y="36766"/>
                    <a:pt x="50641" y="38103"/>
                  </a:cubicBezTo>
                  <a:lnTo>
                    <a:pt x="46326" y="44848"/>
                  </a:lnTo>
                  <a:cubicBezTo>
                    <a:pt x="42802" y="44220"/>
                    <a:pt x="39561" y="43673"/>
                    <a:pt x="36522" y="43167"/>
                  </a:cubicBezTo>
                  <a:cubicBezTo>
                    <a:pt x="36320" y="41749"/>
                    <a:pt x="36117" y="40331"/>
                    <a:pt x="35915" y="38933"/>
                  </a:cubicBezTo>
                  <a:cubicBezTo>
                    <a:pt x="39277" y="37454"/>
                    <a:pt x="42761" y="35854"/>
                    <a:pt x="46448" y="34051"/>
                  </a:cubicBezTo>
                  <a:close/>
                  <a:moveTo>
                    <a:pt x="58581" y="45557"/>
                  </a:moveTo>
                  <a:cubicBezTo>
                    <a:pt x="59310" y="46225"/>
                    <a:pt x="60040" y="46894"/>
                    <a:pt x="60789" y="47562"/>
                  </a:cubicBezTo>
                  <a:lnTo>
                    <a:pt x="57690" y="46954"/>
                  </a:lnTo>
                  <a:lnTo>
                    <a:pt x="58581" y="45557"/>
                  </a:lnTo>
                  <a:close/>
                  <a:moveTo>
                    <a:pt x="38204" y="54348"/>
                  </a:moveTo>
                  <a:cubicBezTo>
                    <a:pt x="38831" y="54449"/>
                    <a:pt x="39439" y="54571"/>
                    <a:pt x="40067" y="54672"/>
                  </a:cubicBezTo>
                  <a:lnTo>
                    <a:pt x="38588" y="56981"/>
                  </a:lnTo>
                  <a:cubicBezTo>
                    <a:pt x="38467" y="56110"/>
                    <a:pt x="38325" y="55239"/>
                    <a:pt x="38204" y="54348"/>
                  </a:cubicBezTo>
                  <a:close/>
                  <a:moveTo>
                    <a:pt x="25838" y="0"/>
                  </a:moveTo>
                  <a:cubicBezTo>
                    <a:pt x="24324" y="0"/>
                    <a:pt x="22874" y="646"/>
                    <a:pt x="21857" y="1763"/>
                  </a:cubicBezTo>
                  <a:cubicBezTo>
                    <a:pt x="20885" y="2877"/>
                    <a:pt x="20459" y="4376"/>
                    <a:pt x="20662" y="5855"/>
                  </a:cubicBezTo>
                  <a:cubicBezTo>
                    <a:pt x="21735" y="14484"/>
                    <a:pt x="22890" y="23336"/>
                    <a:pt x="24126" y="32228"/>
                  </a:cubicBezTo>
                  <a:cubicBezTo>
                    <a:pt x="17502" y="34902"/>
                    <a:pt x="10736" y="37171"/>
                    <a:pt x="3849" y="39014"/>
                  </a:cubicBezTo>
                  <a:cubicBezTo>
                    <a:pt x="1479" y="39642"/>
                    <a:pt x="0" y="41789"/>
                    <a:pt x="163" y="44341"/>
                  </a:cubicBezTo>
                  <a:cubicBezTo>
                    <a:pt x="365" y="47035"/>
                    <a:pt x="2229" y="49122"/>
                    <a:pt x="4720" y="49426"/>
                  </a:cubicBezTo>
                  <a:cubicBezTo>
                    <a:pt x="11911" y="50317"/>
                    <a:pt x="19406" y="51370"/>
                    <a:pt x="27042" y="52545"/>
                  </a:cubicBezTo>
                  <a:cubicBezTo>
                    <a:pt x="28197" y="60222"/>
                    <a:pt x="29412" y="67859"/>
                    <a:pt x="30608" y="75252"/>
                  </a:cubicBezTo>
                  <a:cubicBezTo>
                    <a:pt x="31029" y="77879"/>
                    <a:pt x="33295" y="79811"/>
                    <a:pt x="35954" y="79811"/>
                  </a:cubicBezTo>
                  <a:cubicBezTo>
                    <a:pt x="35981" y="79811"/>
                    <a:pt x="36009" y="79810"/>
                    <a:pt x="36036" y="79810"/>
                  </a:cubicBezTo>
                  <a:cubicBezTo>
                    <a:pt x="36060" y="79810"/>
                    <a:pt x="36083" y="79810"/>
                    <a:pt x="36107" y="79810"/>
                  </a:cubicBezTo>
                  <a:cubicBezTo>
                    <a:pt x="37681" y="79810"/>
                    <a:pt x="39171" y="79144"/>
                    <a:pt x="40189" y="77967"/>
                  </a:cubicBezTo>
                  <a:cubicBezTo>
                    <a:pt x="41141" y="76812"/>
                    <a:pt x="41546" y="75313"/>
                    <a:pt x="41262" y="73834"/>
                  </a:cubicBezTo>
                  <a:cubicBezTo>
                    <a:pt x="41222" y="73531"/>
                    <a:pt x="41161" y="73227"/>
                    <a:pt x="41120" y="72923"/>
                  </a:cubicBezTo>
                  <a:lnTo>
                    <a:pt x="51471" y="56718"/>
                  </a:lnTo>
                  <a:cubicBezTo>
                    <a:pt x="60647" y="58440"/>
                    <a:pt x="69803" y="60344"/>
                    <a:pt x="78696" y="62369"/>
                  </a:cubicBezTo>
                  <a:cubicBezTo>
                    <a:pt x="79080" y="62450"/>
                    <a:pt x="79486" y="62491"/>
                    <a:pt x="79870" y="62491"/>
                  </a:cubicBezTo>
                  <a:cubicBezTo>
                    <a:pt x="82018" y="62491"/>
                    <a:pt x="83901" y="61134"/>
                    <a:pt x="84691" y="59007"/>
                  </a:cubicBezTo>
                  <a:cubicBezTo>
                    <a:pt x="85502" y="56799"/>
                    <a:pt x="84914" y="54429"/>
                    <a:pt x="83192" y="52971"/>
                  </a:cubicBezTo>
                  <a:cubicBezTo>
                    <a:pt x="76852" y="47603"/>
                    <a:pt x="70573" y="42032"/>
                    <a:pt x="64455" y="36381"/>
                  </a:cubicBezTo>
                  <a:lnTo>
                    <a:pt x="76245" y="17887"/>
                  </a:lnTo>
                  <a:cubicBezTo>
                    <a:pt x="77419" y="16064"/>
                    <a:pt x="77521" y="13937"/>
                    <a:pt x="76548" y="12154"/>
                  </a:cubicBezTo>
                  <a:cubicBezTo>
                    <a:pt x="75637" y="10453"/>
                    <a:pt x="73854" y="9400"/>
                    <a:pt x="71910" y="9400"/>
                  </a:cubicBezTo>
                  <a:cubicBezTo>
                    <a:pt x="70917" y="9400"/>
                    <a:pt x="69945" y="9663"/>
                    <a:pt x="69074" y="10149"/>
                  </a:cubicBezTo>
                  <a:cubicBezTo>
                    <a:pt x="62187" y="13896"/>
                    <a:pt x="55442" y="17543"/>
                    <a:pt x="48514" y="21047"/>
                  </a:cubicBezTo>
                  <a:cubicBezTo>
                    <a:pt x="42235" y="14747"/>
                    <a:pt x="36077" y="8306"/>
                    <a:pt x="30202" y="1884"/>
                  </a:cubicBezTo>
                  <a:cubicBezTo>
                    <a:pt x="29088" y="669"/>
                    <a:pt x="27529" y="1"/>
                    <a:pt x="25908" y="1"/>
                  </a:cubicBezTo>
                  <a:cubicBezTo>
                    <a:pt x="25885" y="0"/>
                    <a:pt x="25861" y="0"/>
                    <a:pt x="25838" y="0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767424" y="617849"/>
              <a:ext cx="280320" cy="256293"/>
            </a:xfrm>
            <a:custGeom>
              <a:avLst/>
              <a:gdLst/>
              <a:ahLst/>
              <a:cxnLst/>
              <a:rect l="l" t="t" r="r" b="b"/>
              <a:pathLst>
                <a:path w="81726" h="74721" extrusionOk="0">
                  <a:moveTo>
                    <a:pt x="28217" y="11079"/>
                  </a:moveTo>
                  <a:cubicBezTo>
                    <a:pt x="32390" y="15535"/>
                    <a:pt x="36644" y="19911"/>
                    <a:pt x="40938" y="24225"/>
                  </a:cubicBezTo>
                  <a:cubicBezTo>
                    <a:pt x="37535" y="25886"/>
                    <a:pt x="34071" y="27466"/>
                    <a:pt x="30587" y="28986"/>
                  </a:cubicBezTo>
                  <a:cubicBezTo>
                    <a:pt x="29777" y="23030"/>
                    <a:pt x="28967" y="17055"/>
                    <a:pt x="28217" y="11079"/>
                  </a:cubicBezTo>
                  <a:close/>
                  <a:moveTo>
                    <a:pt x="61984" y="19789"/>
                  </a:moveTo>
                  <a:lnTo>
                    <a:pt x="55299" y="30282"/>
                  </a:lnTo>
                  <a:cubicBezTo>
                    <a:pt x="53720" y="28783"/>
                    <a:pt x="52140" y="27284"/>
                    <a:pt x="50580" y="25765"/>
                  </a:cubicBezTo>
                  <a:cubicBezTo>
                    <a:pt x="54388" y="23820"/>
                    <a:pt x="58196" y="21835"/>
                    <a:pt x="61984" y="19789"/>
                  </a:cubicBezTo>
                  <a:close/>
                  <a:moveTo>
                    <a:pt x="25989" y="37088"/>
                  </a:moveTo>
                  <a:cubicBezTo>
                    <a:pt x="26232" y="38688"/>
                    <a:pt x="26455" y="40288"/>
                    <a:pt x="26698" y="41909"/>
                  </a:cubicBezTo>
                  <a:cubicBezTo>
                    <a:pt x="23457" y="41403"/>
                    <a:pt x="20236" y="40916"/>
                    <a:pt x="16995" y="40471"/>
                  </a:cubicBezTo>
                  <a:cubicBezTo>
                    <a:pt x="20034" y="39417"/>
                    <a:pt x="23031" y="38283"/>
                    <a:pt x="25989" y="37088"/>
                  </a:cubicBezTo>
                  <a:close/>
                  <a:moveTo>
                    <a:pt x="45212" y="28439"/>
                  </a:moveTo>
                  <a:cubicBezTo>
                    <a:pt x="47521" y="30707"/>
                    <a:pt x="49830" y="32935"/>
                    <a:pt x="52180" y="35164"/>
                  </a:cubicBezTo>
                  <a:lnTo>
                    <a:pt x="45840" y="45089"/>
                  </a:lnTo>
                  <a:cubicBezTo>
                    <a:pt x="41424" y="44299"/>
                    <a:pt x="37008" y="43529"/>
                    <a:pt x="32572" y="42820"/>
                  </a:cubicBezTo>
                  <a:cubicBezTo>
                    <a:pt x="32187" y="40147"/>
                    <a:pt x="31802" y="37493"/>
                    <a:pt x="31418" y="34840"/>
                  </a:cubicBezTo>
                  <a:cubicBezTo>
                    <a:pt x="36076" y="32834"/>
                    <a:pt x="40654" y="30687"/>
                    <a:pt x="45212" y="28439"/>
                  </a:cubicBezTo>
                  <a:close/>
                  <a:moveTo>
                    <a:pt x="56353" y="39093"/>
                  </a:moveTo>
                  <a:cubicBezTo>
                    <a:pt x="60100" y="42577"/>
                    <a:pt x="63888" y="46001"/>
                    <a:pt x="67717" y="49383"/>
                  </a:cubicBezTo>
                  <a:cubicBezTo>
                    <a:pt x="62430" y="48249"/>
                    <a:pt x="57123" y="47196"/>
                    <a:pt x="51836" y="46203"/>
                  </a:cubicBezTo>
                  <a:cubicBezTo>
                    <a:pt x="53335" y="43833"/>
                    <a:pt x="54854" y="41463"/>
                    <a:pt x="56353" y="39093"/>
                  </a:cubicBezTo>
                  <a:close/>
                  <a:moveTo>
                    <a:pt x="33443" y="48735"/>
                  </a:moveTo>
                  <a:lnTo>
                    <a:pt x="33443" y="48735"/>
                  </a:lnTo>
                  <a:cubicBezTo>
                    <a:pt x="36482" y="49242"/>
                    <a:pt x="39520" y="49748"/>
                    <a:pt x="42538" y="50275"/>
                  </a:cubicBezTo>
                  <a:lnTo>
                    <a:pt x="35408" y="61436"/>
                  </a:lnTo>
                  <a:cubicBezTo>
                    <a:pt x="34719" y="57202"/>
                    <a:pt x="34071" y="52969"/>
                    <a:pt x="33443" y="48735"/>
                  </a:cubicBezTo>
                  <a:close/>
                  <a:moveTo>
                    <a:pt x="24173" y="0"/>
                  </a:moveTo>
                  <a:cubicBezTo>
                    <a:pt x="22651" y="0"/>
                    <a:pt x="21227" y="1041"/>
                    <a:pt x="21472" y="2997"/>
                  </a:cubicBezTo>
                  <a:cubicBezTo>
                    <a:pt x="22626" y="12436"/>
                    <a:pt x="23862" y="21876"/>
                    <a:pt x="25179" y="31295"/>
                  </a:cubicBezTo>
                  <a:cubicBezTo>
                    <a:pt x="17886" y="34313"/>
                    <a:pt x="10392" y="36845"/>
                    <a:pt x="2775" y="38911"/>
                  </a:cubicBezTo>
                  <a:cubicBezTo>
                    <a:pt x="0" y="39640"/>
                    <a:pt x="628" y="44056"/>
                    <a:pt x="3322" y="44380"/>
                  </a:cubicBezTo>
                  <a:cubicBezTo>
                    <a:pt x="11425" y="45373"/>
                    <a:pt x="19507" y="46507"/>
                    <a:pt x="27549" y="47783"/>
                  </a:cubicBezTo>
                  <a:cubicBezTo>
                    <a:pt x="28784" y="55967"/>
                    <a:pt x="30060" y="64130"/>
                    <a:pt x="31397" y="72293"/>
                  </a:cubicBezTo>
                  <a:cubicBezTo>
                    <a:pt x="31668" y="73946"/>
                    <a:pt x="33014" y="74720"/>
                    <a:pt x="34330" y="74720"/>
                  </a:cubicBezTo>
                  <a:cubicBezTo>
                    <a:pt x="35869" y="74720"/>
                    <a:pt x="37365" y="73660"/>
                    <a:pt x="37049" y="71706"/>
                  </a:cubicBezTo>
                  <a:cubicBezTo>
                    <a:pt x="36947" y="71078"/>
                    <a:pt x="36846" y="70450"/>
                    <a:pt x="36745" y="69822"/>
                  </a:cubicBezTo>
                  <a:cubicBezTo>
                    <a:pt x="40675" y="63684"/>
                    <a:pt x="44604" y="57526"/>
                    <a:pt x="48534" y="51369"/>
                  </a:cubicBezTo>
                  <a:cubicBezTo>
                    <a:pt x="58237" y="53171"/>
                    <a:pt x="67899" y="55156"/>
                    <a:pt x="77541" y="57344"/>
                  </a:cubicBezTo>
                  <a:cubicBezTo>
                    <a:pt x="77749" y="57390"/>
                    <a:pt x="77950" y="57412"/>
                    <a:pt x="78143" y="57412"/>
                  </a:cubicBezTo>
                  <a:cubicBezTo>
                    <a:pt x="80578" y="57412"/>
                    <a:pt x="81725" y="53955"/>
                    <a:pt x="79830" y="52341"/>
                  </a:cubicBezTo>
                  <a:cubicBezTo>
                    <a:pt x="72902" y="46467"/>
                    <a:pt x="66116" y="40430"/>
                    <a:pt x="59452" y="34232"/>
                  </a:cubicBezTo>
                  <a:cubicBezTo>
                    <a:pt x="63767" y="27487"/>
                    <a:pt x="68081" y="20741"/>
                    <a:pt x="72396" y="13976"/>
                  </a:cubicBezTo>
                  <a:cubicBezTo>
                    <a:pt x="73815" y="11740"/>
                    <a:pt x="72343" y="9400"/>
                    <a:pt x="70192" y="9400"/>
                  </a:cubicBezTo>
                  <a:cubicBezTo>
                    <a:pt x="69673" y="9400"/>
                    <a:pt x="69114" y="9536"/>
                    <a:pt x="68547" y="9843"/>
                  </a:cubicBezTo>
                  <a:cubicBezTo>
                    <a:pt x="61194" y="13834"/>
                    <a:pt x="53801" y="17824"/>
                    <a:pt x="46306" y="21592"/>
                  </a:cubicBezTo>
                  <a:cubicBezTo>
                    <a:pt x="39560" y="14907"/>
                    <a:pt x="32997" y="8061"/>
                    <a:pt x="26597" y="1052"/>
                  </a:cubicBezTo>
                  <a:cubicBezTo>
                    <a:pt x="25954" y="343"/>
                    <a:pt x="25047" y="0"/>
                    <a:pt x="24173" y="0"/>
                  </a:cubicBezTo>
                  <a:close/>
                </a:path>
              </a:pathLst>
            </a:custGeom>
            <a:solidFill>
              <a:srgbClr val="EE7E99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8" name="Google Shape;1558;p58"/>
          <p:cNvGrpSpPr/>
          <p:nvPr/>
        </p:nvGrpSpPr>
        <p:grpSpPr>
          <a:xfrm>
            <a:off x="282834" y="1124069"/>
            <a:ext cx="233083" cy="232468"/>
            <a:chOff x="1987184" y="272880"/>
            <a:chExt cx="302234" cy="301476"/>
          </a:xfrm>
        </p:grpSpPr>
        <p:sp>
          <p:nvSpPr>
            <p:cNvPr id="1559" name="Google Shape;1559;p58"/>
            <p:cNvSpPr/>
            <p:nvPr/>
          </p:nvSpPr>
          <p:spPr>
            <a:xfrm>
              <a:off x="1987184" y="272880"/>
              <a:ext cx="302234" cy="301476"/>
            </a:xfrm>
            <a:custGeom>
              <a:avLst/>
              <a:gdLst/>
              <a:ahLst/>
              <a:cxnLst/>
              <a:rect l="l" t="t" r="r" b="b"/>
              <a:pathLst>
                <a:path w="88115" h="87894" extrusionOk="0">
                  <a:moveTo>
                    <a:pt x="41250" y="1"/>
                  </a:moveTo>
                  <a:cubicBezTo>
                    <a:pt x="39716" y="1"/>
                    <a:pt x="38227" y="627"/>
                    <a:pt x="37150" y="1743"/>
                  </a:cubicBezTo>
                  <a:cubicBezTo>
                    <a:pt x="36137" y="2857"/>
                    <a:pt x="35631" y="4356"/>
                    <a:pt x="35773" y="5855"/>
                  </a:cubicBezTo>
                  <a:cubicBezTo>
                    <a:pt x="36380" y="13958"/>
                    <a:pt x="36968" y="22445"/>
                    <a:pt x="37576" y="31682"/>
                  </a:cubicBezTo>
                  <a:lnTo>
                    <a:pt x="28906" y="24369"/>
                  </a:lnTo>
                  <a:cubicBezTo>
                    <a:pt x="27853" y="23458"/>
                    <a:pt x="26516" y="22951"/>
                    <a:pt x="25118" y="22951"/>
                  </a:cubicBezTo>
                  <a:cubicBezTo>
                    <a:pt x="22566" y="22972"/>
                    <a:pt x="20277" y="24572"/>
                    <a:pt x="19365" y="26982"/>
                  </a:cubicBezTo>
                  <a:cubicBezTo>
                    <a:pt x="18596" y="29089"/>
                    <a:pt x="19223" y="31337"/>
                    <a:pt x="21026" y="32857"/>
                  </a:cubicBezTo>
                  <a:lnTo>
                    <a:pt x="28622" y="39258"/>
                  </a:lnTo>
                  <a:cubicBezTo>
                    <a:pt x="20277" y="39784"/>
                    <a:pt x="12701" y="40230"/>
                    <a:pt x="5632" y="40635"/>
                  </a:cubicBezTo>
                  <a:cubicBezTo>
                    <a:pt x="2370" y="40817"/>
                    <a:pt x="0" y="43451"/>
                    <a:pt x="102" y="46793"/>
                  </a:cubicBezTo>
                  <a:cubicBezTo>
                    <a:pt x="183" y="49953"/>
                    <a:pt x="2472" y="52221"/>
                    <a:pt x="5551" y="52221"/>
                  </a:cubicBezTo>
                  <a:lnTo>
                    <a:pt x="5915" y="52221"/>
                  </a:lnTo>
                  <a:cubicBezTo>
                    <a:pt x="14382" y="51756"/>
                    <a:pt x="23113" y="51229"/>
                    <a:pt x="32471" y="50642"/>
                  </a:cubicBezTo>
                  <a:lnTo>
                    <a:pt x="32471" y="50642"/>
                  </a:lnTo>
                  <a:lnTo>
                    <a:pt x="24794" y="58298"/>
                  </a:lnTo>
                  <a:cubicBezTo>
                    <a:pt x="23113" y="59980"/>
                    <a:pt x="22647" y="62269"/>
                    <a:pt x="23538" y="64416"/>
                  </a:cubicBezTo>
                  <a:cubicBezTo>
                    <a:pt x="24450" y="66664"/>
                    <a:pt x="26597" y="68143"/>
                    <a:pt x="29027" y="68204"/>
                  </a:cubicBezTo>
                  <a:cubicBezTo>
                    <a:pt x="30526" y="68183"/>
                    <a:pt x="31965" y="67576"/>
                    <a:pt x="32998" y="66502"/>
                  </a:cubicBezTo>
                  <a:lnTo>
                    <a:pt x="39419" y="60101"/>
                  </a:lnTo>
                  <a:cubicBezTo>
                    <a:pt x="39925" y="68285"/>
                    <a:pt x="40351" y="75455"/>
                    <a:pt x="40735" y="82363"/>
                  </a:cubicBezTo>
                  <a:cubicBezTo>
                    <a:pt x="40938" y="85989"/>
                    <a:pt x="43895" y="87893"/>
                    <a:pt x="46711" y="87893"/>
                  </a:cubicBezTo>
                  <a:cubicBezTo>
                    <a:pt x="46737" y="87893"/>
                    <a:pt x="46762" y="87893"/>
                    <a:pt x="46788" y="87893"/>
                  </a:cubicBezTo>
                  <a:cubicBezTo>
                    <a:pt x="48339" y="87893"/>
                    <a:pt x="49808" y="87287"/>
                    <a:pt x="50904" y="86171"/>
                  </a:cubicBezTo>
                  <a:cubicBezTo>
                    <a:pt x="51917" y="85077"/>
                    <a:pt x="52444" y="83578"/>
                    <a:pt x="52322" y="82079"/>
                  </a:cubicBezTo>
                  <a:cubicBezTo>
                    <a:pt x="51917" y="74686"/>
                    <a:pt x="51431" y="66786"/>
                    <a:pt x="50904" y="58076"/>
                  </a:cubicBezTo>
                  <a:lnTo>
                    <a:pt x="50904" y="58076"/>
                  </a:lnTo>
                  <a:lnTo>
                    <a:pt x="59128" y="65023"/>
                  </a:lnTo>
                  <a:cubicBezTo>
                    <a:pt x="60181" y="65935"/>
                    <a:pt x="61539" y="66441"/>
                    <a:pt x="62936" y="66441"/>
                  </a:cubicBezTo>
                  <a:cubicBezTo>
                    <a:pt x="65488" y="66421"/>
                    <a:pt x="67777" y="64821"/>
                    <a:pt x="68689" y="62431"/>
                  </a:cubicBezTo>
                  <a:cubicBezTo>
                    <a:pt x="69459" y="60304"/>
                    <a:pt x="68831" y="58055"/>
                    <a:pt x="67028" y="56536"/>
                  </a:cubicBezTo>
                  <a:lnTo>
                    <a:pt x="58075" y="48980"/>
                  </a:lnTo>
                  <a:cubicBezTo>
                    <a:pt x="66866" y="48393"/>
                    <a:pt x="74928" y="47826"/>
                    <a:pt x="82524" y="47279"/>
                  </a:cubicBezTo>
                  <a:cubicBezTo>
                    <a:pt x="86231" y="46995"/>
                    <a:pt x="88115" y="43835"/>
                    <a:pt x="87993" y="41000"/>
                  </a:cubicBezTo>
                  <a:cubicBezTo>
                    <a:pt x="87892" y="37921"/>
                    <a:pt x="85623" y="35672"/>
                    <a:pt x="82625" y="35672"/>
                  </a:cubicBezTo>
                  <a:cubicBezTo>
                    <a:pt x="82463" y="35672"/>
                    <a:pt x="82301" y="35672"/>
                    <a:pt x="82159" y="35692"/>
                  </a:cubicBezTo>
                  <a:cubicBezTo>
                    <a:pt x="76103" y="36138"/>
                    <a:pt x="69742" y="36584"/>
                    <a:pt x="62531" y="37070"/>
                  </a:cubicBezTo>
                  <a:lnTo>
                    <a:pt x="66076" y="33525"/>
                  </a:lnTo>
                  <a:cubicBezTo>
                    <a:pt x="67757" y="31844"/>
                    <a:pt x="68223" y="29555"/>
                    <a:pt x="67352" y="27408"/>
                  </a:cubicBezTo>
                  <a:cubicBezTo>
                    <a:pt x="66420" y="25159"/>
                    <a:pt x="64273" y="23681"/>
                    <a:pt x="61842" y="23620"/>
                  </a:cubicBezTo>
                  <a:cubicBezTo>
                    <a:pt x="60343" y="23640"/>
                    <a:pt x="58905" y="24248"/>
                    <a:pt x="57872" y="25321"/>
                  </a:cubicBezTo>
                  <a:lnTo>
                    <a:pt x="49344" y="33829"/>
                  </a:lnTo>
                  <a:cubicBezTo>
                    <a:pt x="48676" y="23903"/>
                    <a:pt x="48028" y="14586"/>
                    <a:pt x="47359" y="5491"/>
                  </a:cubicBezTo>
                  <a:cubicBezTo>
                    <a:pt x="47096" y="1885"/>
                    <a:pt x="44118" y="1"/>
                    <a:pt x="41323" y="1"/>
                  </a:cubicBezTo>
                  <a:cubicBezTo>
                    <a:pt x="41298" y="1"/>
                    <a:pt x="41274" y="1"/>
                    <a:pt x="41250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8"/>
            <p:cNvSpPr/>
            <p:nvPr/>
          </p:nvSpPr>
          <p:spPr>
            <a:xfrm>
              <a:off x="1992541" y="281575"/>
              <a:ext cx="291379" cy="284110"/>
            </a:xfrm>
            <a:custGeom>
              <a:avLst/>
              <a:gdLst/>
              <a:ahLst/>
              <a:cxnLst/>
              <a:rect l="l" t="t" r="r" b="b"/>
              <a:pathLst>
                <a:path w="84950" h="82831" extrusionOk="0">
                  <a:moveTo>
                    <a:pt x="39770" y="1"/>
                  </a:moveTo>
                  <a:cubicBezTo>
                    <a:pt x="38142" y="1"/>
                    <a:pt x="36591" y="1044"/>
                    <a:pt x="36743" y="3138"/>
                  </a:cubicBezTo>
                  <a:cubicBezTo>
                    <a:pt x="37512" y="13732"/>
                    <a:pt x="38242" y="24346"/>
                    <a:pt x="38951" y="34940"/>
                  </a:cubicBezTo>
                  <a:lnTo>
                    <a:pt x="25723" y="23779"/>
                  </a:lnTo>
                  <a:cubicBezTo>
                    <a:pt x="25041" y="23204"/>
                    <a:pt x="24292" y="22961"/>
                    <a:pt x="23569" y="22961"/>
                  </a:cubicBezTo>
                  <a:cubicBezTo>
                    <a:pt x="20901" y="22961"/>
                    <a:pt x="18571" y="26262"/>
                    <a:pt x="21105" y="28397"/>
                  </a:cubicBezTo>
                  <a:lnTo>
                    <a:pt x="33502" y="38870"/>
                  </a:lnTo>
                  <a:cubicBezTo>
                    <a:pt x="23738" y="39477"/>
                    <a:pt x="13975" y="40065"/>
                    <a:pt x="4211" y="40632"/>
                  </a:cubicBezTo>
                  <a:cubicBezTo>
                    <a:pt x="115" y="40871"/>
                    <a:pt x="1" y="47161"/>
                    <a:pt x="3985" y="47161"/>
                  </a:cubicBezTo>
                  <a:cubicBezTo>
                    <a:pt x="4059" y="47161"/>
                    <a:pt x="4134" y="47159"/>
                    <a:pt x="4211" y="47154"/>
                  </a:cubicBezTo>
                  <a:cubicBezTo>
                    <a:pt x="15291" y="46527"/>
                    <a:pt x="26372" y="45878"/>
                    <a:pt x="37452" y="45169"/>
                  </a:cubicBezTo>
                  <a:lnTo>
                    <a:pt x="37452" y="45169"/>
                  </a:lnTo>
                  <a:lnTo>
                    <a:pt x="25014" y="57546"/>
                  </a:lnTo>
                  <a:cubicBezTo>
                    <a:pt x="22714" y="59846"/>
                    <a:pt x="24947" y="63126"/>
                    <a:pt x="27455" y="63126"/>
                  </a:cubicBezTo>
                  <a:cubicBezTo>
                    <a:pt x="28193" y="63126"/>
                    <a:pt x="28956" y="62842"/>
                    <a:pt x="29633" y="62164"/>
                  </a:cubicBezTo>
                  <a:lnTo>
                    <a:pt x="40024" y="51813"/>
                  </a:lnTo>
                  <a:cubicBezTo>
                    <a:pt x="40612" y="61091"/>
                    <a:pt x="41159" y="70388"/>
                    <a:pt x="41685" y="79686"/>
                  </a:cubicBezTo>
                  <a:cubicBezTo>
                    <a:pt x="41807" y="81777"/>
                    <a:pt x="43506" y="82831"/>
                    <a:pt x="45143" y="82831"/>
                  </a:cubicBezTo>
                  <a:cubicBezTo>
                    <a:pt x="46772" y="82831"/>
                    <a:pt x="48339" y="81787"/>
                    <a:pt x="48228" y="79686"/>
                  </a:cubicBezTo>
                  <a:cubicBezTo>
                    <a:pt x="47661" y="69720"/>
                    <a:pt x="47053" y="59734"/>
                    <a:pt x="46425" y="49768"/>
                  </a:cubicBezTo>
                  <a:lnTo>
                    <a:pt x="46425" y="49768"/>
                  </a:lnTo>
                  <a:lnTo>
                    <a:pt x="59207" y="60544"/>
                  </a:lnTo>
                  <a:cubicBezTo>
                    <a:pt x="59890" y="61119"/>
                    <a:pt x="60638" y="61361"/>
                    <a:pt x="61361" y="61361"/>
                  </a:cubicBezTo>
                  <a:cubicBezTo>
                    <a:pt x="64029" y="61361"/>
                    <a:pt x="66359" y="58061"/>
                    <a:pt x="63825" y="55925"/>
                  </a:cubicBezTo>
                  <a:lnTo>
                    <a:pt x="50071" y="44339"/>
                  </a:lnTo>
                  <a:cubicBezTo>
                    <a:pt x="60301" y="43670"/>
                    <a:pt x="70530" y="42961"/>
                    <a:pt x="80759" y="42212"/>
                  </a:cubicBezTo>
                  <a:cubicBezTo>
                    <a:pt x="84837" y="41915"/>
                    <a:pt x="84949" y="35659"/>
                    <a:pt x="81038" y="35659"/>
                  </a:cubicBezTo>
                  <a:cubicBezTo>
                    <a:pt x="80947" y="35659"/>
                    <a:pt x="80854" y="35662"/>
                    <a:pt x="80759" y="35669"/>
                  </a:cubicBezTo>
                  <a:cubicBezTo>
                    <a:pt x="71968" y="36317"/>
                    <a:pt x="63177" y="36925"/>
                    <a:pt x="54386" y="37513"/>
                  </a:cubicBezTo>
                  <a:lnTo>
                    <a:pt x="62711" y="29207"/>
                  </a:lnTo>
                  <a:cubicBezTo>
                    <a:pt x="65011" y="26907"/>
                    <a:pt x="62790" y="23628"/>
                    <a:pt x="60279" y="23628"/>
                  </a:cubicBezTo>
                  <a:cubicBezTo>
                    <a:pt x="59539" y="23628"/>
                    <a:pt x="58775" y="23912"/>
                    <a:pt x="58093" y="24589"/>
                  </a:cubicBezTo>
                  <a:lnTo>
                    <a:pt x="45615" y="37026"/>
                  </a:lnTo>
                  <a:cubicBezTo>
                    <a:pt x="44865" y="25723"/>
                    <a:pt x="44096" y="14421"/>
                    <a:pt x="43265" y="3138"/>
                  </a:cubicBezTo>
                  <a:cubicBezTo>
                    <a:pt x="43113" y="1049"/>
                    <a:pt x="41403" y="1"/>
                    <a:pt x="39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" name="Google Shape;1561;p58"/>
          <p:cNvGrpSpPr/>
          <p:nvPr/>
        </p:nvGrpSpPr>
        <p:grpSpPr>
          <a:xfrm>
            <a:off x="8584585" y="4637735"/>
            <a:ext cx="302242" cy="313591"/>
            <a:chOff x="2272254" y="680234"/>
            <a:chExt cx="268397" cy="278475"/>
          </a:xfrm>
        </p:grpSpPr>
        <p:sp>
          <p:nvSpPr>
            <p:cNvPr id="1562" name="Google Shape;1562;p58"/>
            <p:cNvSpPr/>
            <p:nvPr/>
          </p:nvSpPr>
          <p:spPr>
            <a:xfrm>
              <a:off x="2272254" y="680234"/>
              <a:ext cx="268397" cy="278475"/>
            </a:xfrm>
            <a:custGeom>
              <a:avLst/>
              <a:gdLst/>
              <a:ahLst/>
              <a:cxnLst/>
              <a:rect l="l" t="t" r="r" b="b"/>
              <a:pathLst>
                <a:path w="78250" h="81188" extrusionOk="0">
                  <a:moveTo>
                    <a:pt x="39125" y="1"/>
                  </a:moveTo>
                  <a:cubicBezTo>
                    <a:pt x="38132" y="1"/>
                    <a:pt x="37140" y="568"/>
                    <a:pt x="36745" y="1702"/>
                  </a:cubicBezTo>
                  <a:lnTo>
                    <a:pt x="29655" y="21878"/>
                  </a:lnTo>
                  <a:lnTo>
                    <a:pt x="11972" y="15375"/>
                  </a:lnTo>
                  <a:cubicBezTo>
                    <a:pt x="11651" y="15257"/>
                    <a:pt x="11340" y="15203"/>
                    <a:pt x="11044" y="15203"/>
                  </a:cubicBezTo>
                  <a:cubicBezTo>
                    <a:pt x="8907" y="15203"/>
                    <a:pt x="7569" y="18012"/>
                    <a:pt x="9419" y="19649"/>
                  </a:cubicBezTo>
                  <a:lnTo>
                    <a:pt x="21695" y="30426"/>
                  </a:lnTo>
                  <a:lnTo>
                    <a:pt x="2532" y="35368"/>
                  </a:lnTo>
                  <a:cubicBezTo>
                    <a:pt x="0" y="36037"/>
                    <a:pt x="0" y="39622"/>
                    <a:pt x="2532" y="40290"/>
                  </a:cubicBezTo>
                  <a:lnTo>
                    <a:pt x="21857" y="45233"/>
                  </a:lnTo>
                  <a:lnTo>
                    <a:pt x="10533" y="62896"/>
                  </a:lnTo>
                  <a:cubicBezTo>
                    <a:pt x="9341" y="64749"/>
                    <a:pt x="10840" y="66833"/>
                    <a:pt x="12656" y="66833"/>
                  </a:cubicBezTo>
                  <a:cubicBezTo>
                    <a:pt x="13122" y="66833"/>
                    <a:pt x="13610" y="66695"/>
                    <a:pt x="14078" y="66380"/>
                  </a:cubicBezTo>
                  <a:lnTo>
                    <a:pt x="30182" y="55645"/>
                  </a:lnTo>
                  <a:lnTo>
                    <a:pt x="36664" y="79324"/>
                  </a:lnTo>
                  <a:cubicBezTo>
                    <a:pt x="36968" y="80418"/>
                    <a:pt x="37960" y="81188"/>
                    <a:pt x="39115" y="81188"/>
                  </a:cubicBezTo>
                  <a:cubicBezTo>
                    <a:pt x="40249" y="81188"/>
                    <a:pt x="41242" y="80418"/>
                    <a:pt x="41546" y="79324"/>
                  </a:cubicBezTo>
                  <a:lnTo>
                    <a:pt x="48048" y="55645"/>
                  </a:lnTo>
                  <a:lnTo>
                    <a:pt x="64151" y="66380"/>
                  </a:lnTo>
                  <a:cubicBezTo>
                    <a:pt x="64620" y="66695"/>
                    <a:pt x="65108" y="66833"/>
                    <a:pt x="65576" y="66833"/>
                  </a:cubicBezTo>
                  <a:cubicBezTo>
                    <a:pt x="67396" y="66833"/>
                    <a:pt x="68905" y="64749"/>
                    <a:pt x="67696" y="62896"/>
                  </a:cubicBezTo>
                  <a:lnTo>
                    <a:pt x="56373" y="45233"/>
                  </a:lnTo>
                  <a:lnTo>
                    <a:pt x="75718" y="40290"/>
                  </a:lnTo>
                  <a:cubicBezTo>
                    <a:pt x="78250" y="39642"/>
                    <a:pt x="78250" y="36037"/>
                    <a:pt x="75718" y="35388"/>
                  </a:cubicBezTo>
                  <a:lnTo>
                    <a:pt x="56555" y="30446"/>
                  </a:lnTo>
                  <a:lnTo>
                    <a:pt x="68831" y="19649"/>
                  </a:lnTo>
                  <a:cubicBezTo>
                    <a:pt x="70664" y="18029"/>
                    <a:pt x="69337" y="15204"/>
                    <a:pt x="67201" y="15204"/>
                  </a:cubicBezTo>
                  <a:cubicBezTo>
                    <a:pt x="66907" y="15204"/>
                    <a:pt x="66597" y="15258"/>
                    <a:pt x="66278" y="15375"/>
                  </a:cubicBezTo>
                  <a:lnTo>
                    <a:pt x="48595" y="21878"/>
                  </a:lnTo>
                  <a:lnTo>
                    <a:pt x="41505" y="1702"/>
                  </a:lnTo>
                  <a:cubicBezTo>
                    <a:pt x="41110" y="568"/>
                    <a:pt x="40118" y="1"/>
                    <a:pt x="39125" y="1"/>
                  </a:cubicBezTo>
                  <a:close/>
                </a:path>
              </a:pathLst>
            </a:custGeom>
            <a:solidFill>
              <a:srgbClr val="FFFFFF"/>
            </a:solidFill>
            <a:ln w="6575" cap="flat" cmpd="sng">
              <a:solidFill>
                <a:srgbClr val="FFFFFF"/>
              </a:solidFill>
              <a:prstDash val="solid"/>
              <a:miter lim="20256"/>
              <a:headEnd type="none" w="sm" len="sm"/>
              <a:tailEnd type="none" w="sm" len="sm"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8"/>
            <p:cNvSpPr/>
            <p:nvPr/>
          </p:nvSpPr>
          <p:spPr>
            <a:xfrm>
              <a:off x="2283093" y="688919"/>
              <a:ext cx="246583" cy="261105"/>
            </a:xfrm>
            <a:custGeom>
              <a:avLst/>
              <a:gdLst/>
              <a:ahLst/>
              <a:cxnLst/>
              <a:rect l="l" t="t" r="r" b="b"/>
              <a:pathLst>
                <a:path w="71890" h="76124" extrusionOk="0">
                  <a:moveTo>
                    <a:pt x="35955" y="1"/>
                  </a:moveTo>
                  <a:lnTo>
                    <a:pt x="28014" y="22627"/>
                  </a:lnTo>
                  <a:lnTo>
                    <a:pt x="7920" y="15213"/>
                  </a:lnTo>
                  <a:lnTo>
                    <a:pt x="7920" y="15213"/>
                  </a:lnTo>
                  <a:lnTo>
                    <a:pt x="23781" y="29170"/>
                  </a:lnTo>
                  <a:lnTo>
                    <a:pt x="0" y="35307"/>
                  </a:lnTo>
                  <a:lnTo>
                    <a:pt x="22728" y="41121"/>
                  </a:lnTo>
                  <a:lnTo>
                    <a:pt x="9521" y="61742"/>
                  </a:lnTo>
                  <a:lnTo>
                    <a:pt x="28541" y="49041"/>
                  </a:lnTo>
                  <a:lnTo>
                    <a:pt x="35955" y="76124"/>
                  </a:lnTo>
                  <a:lnTo>
                    <a:pt x="43348" y="49041"/>
                  </a:lnTo>
                  <a:lnTo>
                    <a:pt x="62389" y="61742"/>
                  </a:lnTo>
                  <a:lnTo>
                    <a:pt x="49162" y="41121"/>
                  </a:lnTo>
                  <a:lnTo>
                    <a:pt x="71889" y="35307"/>
                  </a:lnTo>
                  <a:lnTo>
                    <a:pt x="48109" y="29170"/>
                  </a:lnTo>
                  <a:lnTo>
                    <a:pt x="63969" y="15213"/>
                  </a:lnTo>
                  <a:lnTo>
                    <a:pt x="43875" y="22627"/>
                  </a:lnTo>
                  <a:lnTo>
                    <a:pt x="359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19050" dir="105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Bài 3 - Em tắm gội sạch sẽ - YouTube">
            <a:extLst>
              <a:ext uri="{FF2B5EF4-FFF2-40B4-BE49-F238E27FC236}">
                <a16:creationId xmlns:a16="http://schemas.microsoft.com/office/drawing/2014/main" id="{DD91169F-B783-4DF1-91E1-ED044CDD0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t="22023" r="9651" b="6268"/>
          <a:stretch/>
        </p:blipFill>
        <p:spPr bwMode="auto">
          <a:xfrm>
            <a:off x="699006" y="1185303"/>
            <a:ext cx="7789459" cy="37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6" name="Google Shape;1476;p58"/>
          <p:cNvGrpSpPr/>
          <p:nvPr/>
        </p:nvGrpSpPr>
        <p:grpSpPr>
          <a:xfrm>
            <a:off x="45535" y="3671248"/>
            <a:ext cx="1619492" cy="1438795"/>
            <a:chOff x="30870" y="1487161"/>
            <a:chExt cx="3810692" cy="3391250"/>
          </a:xfrm>
        </p:grpSpPr>
        <p:sp>
          <p:nvSpPr>
            <p:cNvPr id="1477" name="Google Shape;1477;p58"/>
            <p:cNvSpPr/>
            <p:nvPr/>
          </p:nvSpPr>
          <p:spPr>
            <a:xfrm>
              <a:off x="125018" y="1575339"/>
              <a:ext cx="3620473" cy="3214843"/>
            </a:xfrm>
            <a:custGeom>
              <a:avLst/>
              <a:gdLst/>
              <a:ahLst/>
              <a:cxnLst/>
              <a:rect l="l" t="t" r="r" b="b"/>
              <a:pathLst>
                <a:path w="71565" h="63547" extrusionOk="0">
                  <a:moveTo>
                    <a:pt x="27840" y="1"/>
                  </a:moveTo>
                  <a:cubicBezTo>
                    <a:pt x="27810" y="1"/>
                    <a:pt x="27779" y="13"/>
                    <a:pt x="27750" y="41"/>
                  </a:cubicBezTo>
                  <a:cubicBezTo>
                    <a:pt x="25978" y="1775"/>
                    <a:pt x="23906" y="3122"/>
                    <a:pt x="21742" y="4242"/>
                  </a:cubicBezTo>
                  <a:cubicBezTo>
                    <a:pt x="21131" y="4561"/>
                    <a:pt x="20511" y="4860"/>
                    <a:pt x="19887" y="5148"/>
                  </a:cubicBezTo>
                  <a:cubicBezTo>
                    <a:pt x="19824" y="5175"/>
                    <a:pt x="19786" y="5241"/>
                    <a:pt x="19794" y="5307"/>
                  </a:cubicBezTo>
                  <a:cubicBezTo>
                    <a:pt x="19788" y="5328"/>
                    <a:pt x="19785" y="5348"/>
                    <a:pt x="19785" y="5369"/>
                  </a:cubicBezTo>
                  <a:lnTo>
                    <a:pt x="13799" y="6967"/>
                  </a:lnTo>
                  <a:cubicBezTo>
                    <a:pt x="13479" y="7053"/>
                    <a:pt x="13208" y="7263"/>
                    <a:pt x="13043" y="7551"/>
                  </a:cubicBezTo>
                  <a:cubicBezTo>
                    <a:pt x="12814" y="7958"/>
                    <a:pt x="12435" y="8622"/>
                    <a:pt x="11948" y="9475"/>
                  </a:cubicBezTo>
                  <a:cubicBezTo>
                    <a:pt x="9749" y="9984"/>
                    <a:pt x="7626" y="10918"/>
                    <a:pt x="5878" y="12438"/>
                  </a:cubicBezTo>
                  <a:cubicBezTo>
                    <a:pt x="5722" y="12575"/>
                    <a:pt x="5570" y="12714"/>
                    <a:pt x="5420" y="12860"/>
                  </a:cubicBezTo>
                  <a:cubicBezTo>
                    <a:pt x="5291" y="12985"/>
                    <a:pt x="5128" y="13120"/>
                    <a:pt x="5164" y="13326"/>
                  </a:cubicBezTo>
                  <a:cubicBezTo>
                    <a:pt x="5183" y="13435"/>
                    <a:pt x="5253" y="13537"/>
                    <a:pt x="5302" y="13633"/>
                  </a:cubicBezTo>
                  <a:cubicBezTo>
                    <a:pt x="5360" y="13745"/>
                    <a:pt x="5418" y="13858"/>
                    <a:pt x="5477" y="13970"/>
                  </a:cubicBezTo>
                  <a:lnTo>
                    <a:pt x="5853" y="14702"/>
                  </a:lnTo>
                  <a:cubicBezTo>
                    <a:pt x="5865" y="14729"/>
                    <a:pt x="5885" y="14750"/>
                    <a:pt x="5908" y="14766"/>
                  </a:cubicBezTo>
                  <a:cubicBezTo>
                    <a:pt x="5931" y="14817"/>
                    <a:pt x="5974" y="14854"/>
                    <a:pt x="6027" y="14854"/>
                  </a:cubicBezTo>
                  <a:cubicBezTo>
                    <a:pt x="6050" y="14854"/>
                    <a:pt x="6075" y="14847"/>
                    <a:pt x="6101" y="14830"/>
                  </a:cubicBezTo>
                  <a:cubicBezTo>
                    <a:pt x="7341" y="14031"/>
                    <a:pt x="8658" y="13387"/>
                    <a:pt x="10014" y="12857"/>
                  </a:cubicBezTo>
                  <a:lnTo>
                    <a:pt x="10014" y="12857"/>
                  </a:lnTo>
                  <a:cubicBezTo>
                    <a:pt x="9188" y="14300"/>
                    <a:pt x="8264" y="15916"/>
                    <a:pt x="7309" y="17583"/>
                  </a:cubicBezTo>
                  <a:cubicBezTo>
                    <a:pt x="7171" y="17164"/>
                    <a:pt x="7045" y="16929"/>
                    <a:pt x="7045" y="16929"/>
                  </a:cubicBezTo>
                  <a:lnTo>
                    <a:pt x="5763" y="18811"/>
                  </a:lnTo>
                  <a:lnTo>
                    <a:pt x="5763" y="20281"/>
                  </a:lnTo>
                  <a:cubicBezTo>
                    <a:pt x="3776" y="23750"/>
                    <a:pt x="1822" y="27164"/>
                    <a:pt x="495" y="29476"/>
                  </a:cubicBezTo>
                  <a:cubicBezTo>
                    <a:pt x="1" y="30338"/>
                    <a:pt x="668" y="31329"/>
                    <a:pt x="1557" y="31329"/>
                  </a:cubicBezTo>
                  <a:cubicBezTo>
                    <a:pt x="1695" y="31329"/>
                    <a:pt x="1839" y="31305"/>
                    <a:pt x="1985" y="31253"/>
                  </a:cubicBezTo>
                  <a:lnTo>
                    <a:pt x="3086" y="30861"/>
                  </a:lnTo>
                  <a:lnTo>
                    <a:pt x="3086" y="30861"/>
                  </a:lnTo>
                  <a:cubicBezTo>
                    <a:pt x="3008" y="31215"/>
                    <a:pt x="2935" y="31573"/>
                    <a:pt x="2871" y="31932"/>
                  </a:cubicBezTo>
                  <a:cubicBezTo>
                    <a:pt x="1900" y="32116"/>
                    <a:pt x="1302" y="33132"/>
                    <a:pt x="1530" y="34120"/>
                  </a:cubicBezTo>
                  <a:cubicBezTo>
                    <a:pt x="1650" y="34643"/>
                    <a:pt x="2002" y="35119"/>
                    <a:pt x="2489" y="35354"/>
                  </a:cubicBezTo>
                  <a:cubicBezTo>
                    <a:pt x="2468" y="35774"/>
                    <a:pt x="2455" y="36197"/>
                    <a:pt x="2455" y="36621"/>
                  </a:cubicBezTo>
                  <a:cubicBezTo>
                    <a:pt x="2455" y="37721"/>
                    <a:pt x="2524" y="38818"/>
                    <a:pt x="2659" y="39910"/>
                  </a:cubicBezTo>
                  <a:cubicBezTo>
                    <a:pt x="1854" y="41469"/>
                    <a:pt x="1331" y="42828"/>
                    <a:pt x="1331" y="42828"/>
                  </a:cubicBezTo>
                  <a:lnTo>
                    <a:pt x="1306" y="42935"/>
                  </a:lnTo>
                  <a:cubicBezTo>
                    <a:pt x="1258" y="43009"/>
                    <a:pt x="1238" y="43098"/>
                    <a:pt x="1249" y="43184"/>
                  </a:cubicBezTo>
                  <a:lnTo>
                    <a:pt x="328" y="47205"/>
                  </a:lnTo>
                  <a:lnTo>
                    <a:pt x="1316" y="47205"/>
                  </a:lnTo>
                  <a:cubicBezTo>
                    <a:pt x="1361" y="47222"/>
                    <a:pt x="1408" y="47231"/>
                    <a:pt x="1455" y="47231"/>
                  </a:cubicBezTo>
                  <a:cubicBezTo>
                    <a:pt x="1502" y="47231"/>
                    <a:pt x="1549" y="47222"/>
                    <a:pt x="1594" y="47205"/>
                  </a:cubicBezTo>
                  <a:lnTo>
                    <a:pt x="3561" y="47205"/>
                  </a:lnTo>
                  <a:lnTo>
                    <a:pt x="2936" y="43275"/>
                  </a:lnTo>
                  <a:cubicBezTo>
                    <a:pt x="2936" y="42972"/>
                    <a:pt x="2987" y="42665"/>
                    <a:pt x="3076" y="42348"/>
                  </a:cubicBezTo>
                  <a:cubicBezTo>
                    <a:pt x="3694" y="45159"/>
                    <a:pt x="4754" y="47825"/>
                    <a:pt x="6194" y="50287"/>
                  </a:cubicBezTo>
                  <a:cubicBezTo>
                    <a:pt x="5958" y="50945"/>
                    <a:pt x="6128" y="51756"/>
                    <a:pt x="6732" y="52224"/>
                  </a:cubicBezTo>
                  <a:cubicBezTo>
                    <a:pt x="7007" y="52436"/>
                    <a:pt x="7338" y="52560"/>
                    <a:pt x="7684" y="52580"/>
                  </a:cubicBezTo>
                  <a:cubicBezTo>
                    <a:pt x="8357" y="53515"/>
                    <a:pt x="9082" y="54408"/>
                    <a:pt x="9857" y="55260"/>
                  </a:cubicBezTo>
                  <a:cubicBezTo>
                    <a:pt x="9665" y="55254"/>
                    <a:pt x="9474" y="55251"/>
                    <a:pt x="9282" y="55251"/>
                  </a:cubicBezTo>
                  <a:cubicBezTo>
                    <a:pt x="6811" y="55251"/>
                    <a:pt x="4300" y="55748"/>
                    <a:pt x="2101" y="57024"/>
                  </a:cubicBezTo>
                  <a:cubicBezTo>
                    <a:pt x="1921" y="57129"/>
                    <a:pt x="1745" y="57238"/>
                    <a:pt x="1570" y="57351"/>
                  </a:cubicBezTo>
                  <a:cubicBezTo>
                    <a:pt x="1421" y="57450"/>
                    <a:pt x="1235" y="57552"/>
                    <a:pt x="1230" y="57761"/>
                  </a:cubicBezTo>
                  <a:cubicBezTo>
                    <a:pt x="1229" y="57873"/>
                    <a:pt x="1278" y="57985"/>
                    <a:pt x="1309" y="58088"/>
                  </a:cubicBezTo>
                  <a:lnTo>
                    <a:pt x="1415" y="58454"/>
                  </a:lnTo>
                  <a:lnTo>
                    <a:pt x="1646" y="59243"/>
                  </a:lnTo>
                  <a:cubicBezTo>
                    <a:pt x="1653" y="59271"/>
                    <a:pt x="1668" y="59296"/>
                    <a:pt x="1688" y="59316"/>
                  </a:cubicBezTo>
                  <a:cubicBezTo>
                    <a:pt x="1703" y="59377"/>
                    <a:pt x="1745" y="59427"/>
                    <a:pt x="1809" y="59427"/>
                  </a:cubicBezTo>
                  <a:cubicBezTo>
                    <a:pt x="1826" y="59427"/>
                    <a:pt x="1845" y="59423"/>
                    <a:pt x="1865" y="59415"/>
                  </a:cubicBezTo>
                  <a:cubicBezTo>
                    <a:pt x="4164" y="58489"/>
                    <a:pt x="6594" y="58036"/>
                    <a:pt x="9022" y="57828"/>
                  </a:cubicBezTo>
                  <a:cubicBezTo>
                    <a:pt x="9710" y="57768"/>
                    <a:pt x="10397" y="57728"/>
                    <a:pt x="11085" y="57700"/>
                  </a:cubicBezTo>
                  <a:cubicBezTo>
                    <a:pt x="11151" y="57698"/>
                    <a:pt x="11211" y="57652"/>
                    <a:pt x="11230" y="57587"/>
                  </a:cubicBezTo>
                  <a:cubicBezTo>
                    <a:pt x="11266" y="57547"/>
                    <a:pt x="11282" y="57495"/>
                    <a:pt x="11275" y="57444"/>
                  </a:cubicBezTo>
                  <a:cubicBezTo>
                    <a:pt x="11241" y="57161"/>
                    <a:pt x="11201" y="56880"/>
                    <a:pt x="11154" y="56600"/>
                  </a:cubicBezTo>
                  <a:lnTo>
                    <a:pt x="11154" y="56600"/>
                  </a:lnTo>
                  <a:cubicBezTo>
                    <a:pt x="13684" y="59065"/>
                    <a:pt x="16676" y="61146"/>
                    <a:pt x="20009" y="62729"/>
                  </a:cubicBezTo>
                  <a:cubicBezTo>
                    <a:pt x="23617" y="62943"/>
                    <a:pt x="27231" y="63139"/>
                    <a:pt x="30848" y="63286"/>
                  </a:cubicBezTo>
                  <a:lnTo>
                    <a:pt x="30810" y="63546"/>
                  </a:lnTo>
                  <a:lnTo>
                    <a:pt x="49557" y="63546"/>
                  </a:lnTo>
                  <a:lnTo>
                    <a:pt x="49513" y="63386"/>
                  </a:lnTo>
                  <a:cubicBezTo>
                    <a:pt x="53174" y="61850"/>
                    <a:pt x="56470" y="59732"/>
                    <a:pt x="59248" y="57162"/>
                  </a:cubicBezTo>
                  <a:cubicBezTo>
                    <a:pt x="59255" y="57177"/>
                    <a:pt x="59261" y="57193"/>
                    <a:pt x="59270" y="57207"/>
                  </a:cubicBezTo>
                  <a:cubicBezTo>
                    <a:pt x="59566" y="57716"/>
                    <a:pt x="60130" y="57995"/>
                    <a:pt x="60690" y="57995"/>
                  </a:cubicBezTo>
                  <a:cubicBezTo>
                    <a:pt x="61097" y="57995"/>
                    <a:pt x="61501" y="57848"/>
                    <a:pt x="61800" y="57534"/>
                  </a:cubicBezTo>
                  <a:cubicBezTo>
                    <a:pt x="62483" y="56819"/>
                    <a:pt x="62307" y="55552"/>
                    <a:pt x="61437" y="55073"/>
                  </a:cubicBezTo>
                  <a:cubicBezTo>
                    <a:pt x="61408" y="55055"/>
                    <a:pt x="61376" y="55041"/>
                    <a:pt x="61345" y="55026"/>
                  </a:cubicBezTo>
                  <a:cubicBezTo>
                    <a:pt x="62278" y="53981"/>
                    <a:pt x="63137" y="52871"/>
                    <a:pt x="63913" y="51704"/>
                  </a:cubicBezTo>
                  <a:cubicBezTo>
                    <a:pt x="64070" y="53048"/>
                    <a:pt x="64111" y="54403"/>
                    <a:pt x="64077" y="55748"/>
                  </a:cubicBezTo>
                  <a:cubicBezTo>
                    <a:pt x="64060" y="56437"/>
                    <a:pt x="64025" y="57126"/>
                    <a:pt x="63975" y="57812"/>
                  </a:cubicBezTo>
                  <a:cubicBezTo>
                    <a:pt x="63970" y="57880"/>
                    <a:pt x="64009" y="57944"/>
                    <a:pt x="64073" y="57970"/>
                  </a:cubicBezTo>
                  <a:cubicBezTo>
                    <a:pt x="64107" y="58008"/>
                    <a:pt x="64154" y="58030"/>
                    <a:pt x="64205" y="58030"/>
                  </a:cubicBezTo>
                  <a:cubicBezTo>
                    <a:pt x="64206" y="58030"/>
                    <a:pt x="64208" y="58030"/>
                    <a:pt x="64209" y="58030"/>
                  </a:cubicBezTo>
                  <a:cubicBezTo>
                    <a:pt x="64874" y="58025"/>
                    <a:pt x="65536" y="57983"/>
                    <a:pt x="66195" y="57903"/>
                  </a:cubicBezTo>
                  <a:cubicBezTo>
                    <a:pt x="66241" y="57899"/>
                    <a:pt x="66283" y="57874"/>
                    <a:pt x="66308" y="57834"/>
                  </a:cubicBezTo>
                  <a:cubicBezTo>
                    <a:pt x="66354" y="57813"/>
                    <a:pt x="66389" y="57771"/>
                    <a:pt x="66397" y="57720"/>
                  </a:cubicBezTo>
                  <a:cubicBezTo>
                    <a:pt x="66939" y="54843"/>
                    <a:pt x="66866" y="51739"/>
                    <a:pt x="65638" y="48956"/>
                  </a:cubicBezTo>
                  <a:cubicBezTo>
                    <a:pt x="65621" y="48918"/>
                    <a:pt x="65602" y="48882"/>
                    <a:pt x="65584" y="48844"/>
                  </a:cubicBezTo>
                  <a:cubicBezTo>
                    <a:pt x="66989" y="46083"/>
                    <a:pt x="67934" y="43095"/>
                    <a:pt x="68328" y="39958"/>
                  </a:cubicBezTo>
                  <a:cubicBezTo>
                    <a:pt x="68393" y="40064"/>
                    <a:pt x="68462" y="40168"/>
                    <a:pt x="68525" y="40273"/>
                  </a:cubicBezTo>
                  <a:cubicBezTo>
                    <a:pt x="68884" y="40862"/>
                    <a:pt x="69226" y="41460"/>
                    <a:pt x="69557" y="42063"/>
                  </a:cubicBezTo>
                  <a:cubicBezTo>
                    <a:pt x="69585" y="42115"/>
                    <a:pt x="69638" y="42146"/>
                    <a:pt x="69696" y="42146"/>
                  </a:cubicBezTo>
                  <a:cubicBezTo>
                    <a:pt x="69705" y="42146"/>
                    <a:pt x="69714" y="42145"/>
                    <a:pt x="69723" y="42143"/>
                  </a:cubicBezTo>
                  <a:cubicBezTo>
                    <a:pt x="69739" y="42148"/>
                    <a:pt x="69756" y="42150"/>
                    <a:pt x="69772" y="42150"/>
                  </a:cubicBezTo>
                  <a:cubicBezTo>
                    <a:pt x="69807" y="42150"/>
                    <a:pt x="69841" y="42140"/>
                    <a:pt x="69871" y="42120"/>
                  </a:cubicBezTo>
                  <a:cubicBezTo>
                    <a:pt x="70428" y="41758"/>
                    <a:pt x="70961" y="41363"/>
                    <a:pt x="71471" y="40939"/>
                  </a:cubicBezTo>
                  <a:cubicBezTo>
                    <a:pt x="71509" y="40911"/>
                    <a:pt x="71531" y="40866"/>
                    <a:pt x="71529" y="40819"/>
                  </a:cubicBezTo>
                  <a:cubicBezTo>
                    <a:pt x="71558" y="40777"/>
                    <a:pt x="71564" y="40725"/>
                    <a:pt x="71545" y="40677"/>
                  </a:cubicBezTo>
                  <a:cubicBezTo>
                    <a:pt x="70826" y="38907"/>
                    <a:pt x="69832" y="37198"/>
                    <a:pt x="68524" y="35758"/>
                  </a:cubicBezTo>
                  <a:cubicBezTo>
                    <a:pt x="68441" y="33215"/>
                    <a:pt x="67997" y="30696"/>
                    <a:pt x="67202" y="28278"/>
                  </a:cubicBezTo>
                  <a:cubicBezTo>
                    <a:pt x="67447" y="28235"/>
                    <a:pt x="67681" y="28136"/>
                    <a:pt x="67886" y="27992"/>
                  </a:cubicBezTo>
                  <a:cubicBezTo>
                    <a:pt x="68889" y="27276"/>
                    <a:pt x="68945" y="25375"/>
                    <a:pt x="67812" y="24724"/>
                  </a:cubicBezTo>
                  <a:cubicBezTo>
                    <a:pt x="67552" y="24575"/>
                    <a:pt x="67278" y="24508"/>
                    <a:pt x="67011" y="24508"/>
                  </a:cubicBezTo>
                  <a:cubicBezTo>
                    <a:pt x="66586" y="24508"/>
                    <a:pt x="66177" y="24677"/>
                    <a:pt x="65865" y="24959"/>
                  </a:cubicBezTo>
                  <a:cubicBezTo>
                    <a:pt x="65131" y="23435"/>
                    <a:pt x="64263" y="21977"/>
                    <a:pt x="63271" y="20607"/>
                  </a:cubicBezTo>
                  <a:lnTo>
                    <a:pt x="63502" y="19316"/>
                  </a:lnTo>
                  <a:cubicBezTo>
                    <a:pt x="63557" y="19292"/>
                    <a:pt x="63611" y="19268"/>
                    <a:pt x="63666" y="19244"/>
                  </a:cubicBezTo>
                  <a:cubicBezTo>
                    <a:pt x="63989" y="19095"/>
                    <a:pt x="63814" y="18677"/>
                    <a:pt x="63525" y="18635"/>
                  </a:cubicBezTo>
                  <a:cubicBezTo>
                    <a:pt x="63262" y="18366"/>
                    <a:pt x="62342" y="17567"/>
                    <a:pt x="60276" y="17073"/>
                  </a:cubicBezTo>
                  <a:cubicBezTo>
                    <a:pt x="58818" y="15599"/>
                    <a:pt x="57222" y="14271"/>
                    <a:pt x="55511" y="13105"/>
                  </a:cubicBezTo>
                  <a:cubicBezTo>
                    <a:pt x="56162" y="12508"/>
                    <a:pt x="56284" y="11407"/>
                    <a:pt x="55573" y="10783"/>
                  </a:cubicBezTo>
                  <a:cubicBezTo>
                    <a:pt x="55254" y="10503"/>
                    <a:pt x="54853" y="10362"/>
                    <a:pt x="54458" y="10362"/>
                  </a:cubicBezTo>
                  <a:cubicBezTo>
                    <a:pt x="54225" y="10362"/>
                    <a:pt x="53995" y="10411"/>
                    <a:pt x="53784" y="10510"/>
                  </a:cubicBezTo>
                  <a:cubicBezTo>
                    <a:pt x="53675" y="10548"/>
                    <a:pt x="53575" y="10610"/>
                    <a:pt x="53493" y="10692"/>
                  </a:cubicBezTo>
                  <a:cubicBezTo>
                    <a:pt x="53347" y="10808"/>
                    <a:pt x="53222" y="10950"/>
                    <a:pt x="53127" y="11113"/>
                  </a:cubicBezTo>
                  <a:cubicBezTo>
                    <a:pt x="53052" y="11242"/>
                    <a:pt x="52995" y="11383"/>
                    <a:pt x="52960" y="11530"/>
                  </a:cubicBezTo>
                  <a:cubicBezTo>
                    <a:pt x="51591" y="10767"/>
                    <a:pt x="50173" y="10099"/>
                    <a:pt x="48712" y="9529"/>
                  </a:cubicBezTo>
                  <a:cubicBezTo>
                    <a:pt x="48111" y="8490"/>
                    <a:pt x="47375" y="7522"/>
                    <a:pt x="46485" y="6678"/>
                  </a:cubicBezTo>
                  <a:cubicBezTo>
                    <a:pt x="46335" y="6534"/>
                    <a:pt x="46181" y="6396"/>
                    <a:pt x="46023" y="6261"/>
                  </a:cubicBezTo>
                  <a:cubicBezTo>
                    <a:pt x="45907" y="6162"/>
                    <a:pt x="45780" y="6039"/>
                    <a:pt x="45621" y="6039"/>
                  </a:cubicBezTo>
                  <a:cubicBezTo>
                    <a:pt x="45592" y="6039"/>
                    <a:pt x="45563" y="6043"/>
                    <a:pt x="45533" y="6052"/>
                  </a:cubicBezTo>
                  <a:cubicBezTo>
                    <a:pt x="45427" y="6081"/>
                    <a:pt x="45332" y="6161"/>
                    <a:pt x="45241" y="6217"/>
                  </a:cubicBezTo>
                  <a:lnTo>
                    <a:pt x="44922" y="6424"/>
                  </a:lnTo>
                  <a:lnTo>
                    <a:pt x="44229" y="6867"/>
                  </a:lnTo>
                  <a:cubicBezTo>
                    <a:pt x="44205" y="6883"/>
                    <a:pt x="44184" y="6903"/>
                    <a:pt x="44171" y="6929"/>
                  </a:cubicBezTo>
                  <a:cubicBezTo>
                    <a:pt x="44101" y="6968"/>
                    <a:pt x="44064" y="7047"/>
                    <a:pt x="44126" y="7127"/>
                  </a:cubicBezTo>
                  <a:cubicBezTo>
                    <a:pt x="44428" y="7509"/>
                    <a:pt x="44710" y="7904"/>
                    <a:pt x="44981" y="8305"/>
                  </a:cubicBezTo>
                  <a:cubicBezTo>
                    <a:pt x="42483" y="7638"/>
                    <a:pt x="39919" y="7239"/>
                    <a:pt x="37335" y="7114"/>
                  </a:cubicBezTo>
                  <a:lnTo>
                    <a:pt x="41034" y="1959"/>
                  </a:lnTo>
                  <a:cubicBezTo>
                    <a:pt x="41641" y="1112"/>
                    <a:pt x="40994" y="1"/>
                    <a:pt x="40043" y="1"/>
                  </a:cubicBezTo>
                  <a:cubicBezTo>
                    <a:pt x="39935" y="1"/>
                    <a:pt x="39824" y="15"/>
                    <a:pt x="39710" y="45"/>
                  </a:cubicBezTo>
                  <a:lnTo>
                    <a:pt x="27660" y="3266"/>
                  </a:lnTo>
                  <a:cubicBezTo>
                    <a:pt x="27939" y="2971"/>
                    <a:pt x="28202" y="2661"/>
                    <a:pt x="28449" y="2340"/>
                  </a:cubicBezTo>
                  <a:cubicBezTo>
                    <a:pt x="28574" y="2174"/>
                    <a:pt x="28696" y="2007"/>
                    <a:pt x="28814" y="1836"/>
                  </a:cubicBezTo>
                  <a:cubicBezTo>
                    <a:pt x="28914" y="1688"/>
                    <a:pt x="29048" y="1522"/>
                    <a:pt x="28971" y="1327"/>
                  </a:cubicBezTo>
                  <a:cubicBezTo>
                    <a:pt x="28928" y="1224"/>
                    <a:pt x="28841" y="1138"/>
                    <a:pt x="28773" y="1054"/>
                  </a:cubicBezTo>
                  <a:lnTo>
                    <a:pt x="28535" y="759"/>
                  </a:lnTo>
                  <a:cubicBezTo>
                    <a:pt x="28363" y="545"/>
                    <a:pt x="28192" y="330"/>
                    <a:pt x="28019" y="117"/>
                  </a:cubicBezTo>
                  <a:cubicBezTo>
                    <a:pt x="28001" y="95"/>
                    <a:pt x="27978" y="76"/>
                    <a:pt x="27952" y="66"/>
                  </a:cubicBezTo>
                  <a:cubicBezTo>
                    <a:pt x="27923" y="27"/>
                    <a:pt x="27883" y="1"/>
                    <a:pt x="27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8"/>
            <p:cNvSpPr/>
            <p:nvPr/>
          </p:nvSpPr>
          <p:spPr>
            <a:xfrm>
              <a:off x="3018965" y="1987344"/>
              <a:ext cx="643859" cy="567569"/>
            </a:xfrm>
            <a:custGeom>
              <a:avLst/>
              <a:gdLst/>
              <a:ahLst/>
              <a:cxnLst/>
              <a:rect l="l" t="t" r="r" b="b"/>
              <a:pathLst>
                <a:path w="12727" h="11219" extrusionOk="0">
                  <a:moveTo>
                    <a:pt x="3129" y="0"/>
                  </a:moveTo>
                  <a:cubicBezTo>
                    <a:pt x="2665" y="0"/>
                    <a:pt x="2214" y="157"/>
                    <a:pt x="1849" y="445"/>
                  </a:cubicBezTo>
                  <a:cubicBezTo>
                    <a:pt x="1553" y="679"/>
                    <a:pt x="1382" y="946"/>
                    <a:pt x="1300" y="1073"/>
                  </a:cubicBezTo>
                  <a:lnTo>
                    <a:pt x="1287" y="1091"/>
                  </a:lnTo>
                  <a:lnTo>
                    <a:pt x="607" y="2081"/>
                  </a:lnTo>
                  <a:cubicBezTo>
                    <a:pt x="518" y="2208"/>
                    <a:pt x="446" y="2346"/>
                    <a:pt x="390" y="2491"/>
                  </a:cubicBezTo>
                  <a:cubicBezTo>
                    <a:pt x="1" y="3376"/>
                    <a:pt x="354" y="4412"/>
                    <a:pt x="1203" y="4876"/>
                  </a:cubicBezTo>
                  <a:cubicBezTo>
                    <a:pt x="2997" y="5868"/>
                    <a:pt x="4743" y="7255"/>
                    <a:pt x="6539" y="9113"/>
                  </a:cubicBezTo>
                  <a:cubicBezTo>
                    <a:pt x="6971" y="9558"/>
                    <a:pt x="7409" y="10036"/>
                    <a:pt x="7883" y="10574"/>
                  </a:cubicBezTo>
                  <a:cubicBezTo>
                    <a:pt x="8243" y="10983"/>
                    <a:pt x="8762" y="11217"/>
                    <a:pt x="9308" y="11219"/>
                  </a:cubicBezTo>
                  <a:lnTo>
                    <a:pt x="9308" y="11219"/>
                  </a:lnTo>
                  <a:cubicBezTo>
                    <a:pt x="9850" y="11214"/>
                    <a:pt x="10370" y="11001"/>
                    <a:pt x="10758" y="10625"/>
                  </a:cubicBezTo>
                  <a:cubicBezTo>
                    <a:pt x="11269" y="10100"/>
                    <a:pt x="11749" y="9548"/>
                    <a:pt x="12195" y="8968"/>
                  </a:cubicBezTo>
                  <a:cubicBezTo>
                    <a:pt x="12702" y="8282"/>
                    <a:pt x="12727" y="7350"/>
                    <a:pt x="12256" y="6638"/>
                  </a:cubicBezTo>
                  <a:cubicBezTo>
                    <a:pt x="10179" y="3648"/>
                    <a:pt x="7555" y="1488"/>
                    <a:pt x="4667" y="394"/>
                  </a:cubicBezTo>
                  <a:cubicBezTo>
                    <a:pt x="4445" y="310"/>
                    <a:pt x="4217" y="230"/>
                    <a:pt x="3987" y="157"/>
                  </a:cubicBezTo>
                  <a:lnTo>
                    <a:pt x="3958" y="148"/>
                  </a:lnTo>
                  <a:cubicBezTo>
                    <a:pt x="3800" y="96"/>
                    <a:pt x="3508" y="0"/>
                    <a:pt x="3136" y="0"/>
                  </a:cubicBezTo>
                  <a:cubicBezTo>
                    <a:pt x="3133" y="0"/>
                    <a:pt x="3131" y="0"/>
                    <a:pt x="3129" y="0"/>
                  </a:cubicBezTo>
                  <a:close/>
                  <a:moveTo>
                    <a:pt x="9308" y="11219"/>
                  </a:moveTo>
                  <a:cubicBezTo>
                    <a:pt x="9308" y="11219"/>
                    <a:pt x="9307" y="11219"/>
                    <a:pt x="9307" y="11219"/>
                  </a:cubicBezTo>
                  <a:lnTo>
                    <a:pt x="9309" y="11219"/>
                  </a:lnTo>
                  <a:cubicBezTo>
                    <a:pt x="9308" y="11219"/>
                    <a:pt x="9308" y="11219"/>
                    <a:pt x="9308" y="112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9660000" algn="bl" rotWithShape="0">
                <a:schemeClr val="accent4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8"/>
            <p:cNvSpPr/>
            <p:nvPr/>
          </p:nvSpPr>
          <p:spPr>
            <a:xfrm>
              <a:off x="30870" y="1487161"/>
              <a:ext cx="3810692" cy="3391250"/>
            </a:xfrm>
            <a:custGeom>
              <a:avLst/>
              <a:gdLst/>
              <a:ahLst/>
              <a:cxnLst/>
              <a:rect l="l" t="t" r="r" b="b"/>
              <a:pathLst>
                <a:path w="75325" h="67034" extrusionOk="0">
                  <a:moveTo>
                    <a:pt x="29703" y="0"/>
                  </a:moveTo>
                  <a:cubicBezTo>
                    <a:pt x="29228" y="0"/>
                    <a:pt x="28754" y="181"/>
                    <a:pt x="28393" y="539"/>
                  </a:cubicBezTo>
                  <a:cubicBezTo>
                    <a:pt x="26927" y="1973"/>
                    <a:pt x="25099" y="3249"/>
                    <a:pt x="22803" y="4438"/>
                  </a:cubicBezTo>
                  <a:cubicBezTo>
                    <a:pt x="22253" y="4722"/>
                    <a:pt x="21669" y="5007"/>
                    <a:pt x="21020" y="5307"/>
                  </a:cubicBezTo>
                  <a:cubicBezTo>
                    <a:pt x="20857" y="5382"/>
                    <a:pt x="20704" y="5478"/>
                    <a:pt x="20569" y="5596"/>
                  </a:cubicBezTo>
                  <a:lnTo>
                    <a:pt x="15211" y="7027"/>
                  </a:lnTo>
                  <a:cubicBezTo>
                    <a:pt x="14441" y="7235"/>
                    <a:pt x="13784" y="7742"/>
                    <a:pt x="13389" y="8435"/>
                  </a:cubicBezTo>
                  <a:cubicBezTo>
                    <a:pt x="13220" y="8732"/>
                    <a:pt x="12973" y="9166"/>
                    <a:pt x="12662" y="9711"/>
                  </a:cubicBezTo>
                  <a:cubicBezTo>
                    <a:pt x="10296" y="10361"/>
                    <a:pt x="8259" y="11420"/>
                    <a:pt x="6595" y="12868"/>
                  </a:cubicBezTo>
                  <a:cubicBezTo>
                    <a:pt x="6415" y="13025"/>
                    <a:pt x="6238" y="13187"/>
                    <a:pt x="6066" y="13353"/>
                  </a:cubicBezTo>
                  <a:lnTo>
                    <a:pt x="6044" y="13375"/>
                  </a:lnTo>
                  <a:cubicBezTo>
                    <a:pt x="5425" y="13966"/>
                    <a:pt x="5178" y="14639"/>
                    <a:pt x="5309" y="15376"/>
                  </a:cubicBezTo>
                  <a:cubicBezTo>
                    <a:pt x="5376" y="15746"/>
                    <a:pt x="5528" y="16023"/>
                    <a:pt x="5602" y="16155"/>
                  </a:cubicBezTo>
                  <a:lnTo>
                    <a:pt x="5613" y="16174"/>
                  </a:lnTo>
                  <a:lnTo>
                    <a:pt x="6163" y="17243"/>
                  </a:lnTo>
                  <a:cubicBezTo>
                    <a:pt x="6236" y="17384"/>
                    <a:pt x="6326" y="17515"/>
                    <a:pt x="6431" y="17634"/>
                  </a:cubicBezTo>
                  <a:cubicBezTo>
                    <a:pt x="6620" y="17868"/>
                    <a:pt x="6860" y="18056"/>
                    <a:pt x="7134" y="18179"/>
                  </a:cubicBezTo>
                  <a:lnTo>
                    <a:pt x="5883" y="20017"/>
                  </a:lnTo>
                  <a:lnTo>
                    <a:pt x="5883" y="21562"/>
                  </a:lnTo>
                  <a:cubicBezTo>
                    <a:pt x="3976" y="24890"/>
                    <a:pt x="2119" y="28131"/>
                    <a:pt x="845" y="30354"/>
                  </a:cubicBezTo>
                  <a:cubicBezTo>
                    <a:pt x="310" y="31287"/>
                    <a:pt x="311" y="32396"/>
                    <a:pt x="848" y="33322"/>
                  </a:cubicBezTo>
                  <a:cubicBezTo>
                    <a:pt x="1077" y="33720"/>
                    <a:pt x="1395" y="34058"/>
                    <a:pt x="1778" y="34314"/>
                  </a:cubicBezTo>
                  <a:cubicBezTo>
                    <a:pt x="1368" y="35571"/>
                    <a:pt x="1674" y="36950"/>
                    <a:pt x="2577" y="37917"/>
                  </a:cubicBezTo>
                  <a:cubicBezTo>
                    <a:pt x="2574" y="38069"/>
                    <a:pt x="2573" y="38217"/>
                    <a:pt x="2573" y="38364"/>
                  </a:cubicBezTo>
                  <a:cubicBezTo>
                    <a:pt x="2573" y="39355"/>
                    <a:pt x="2625" y="40345"/>
                    <a:pt x="2728" y="41330"/>
                  </a:cubicBezTo>
                  <a:cubicBezTo>
                    <a:pt x="2028" y="42744"/>
                    <a:pt x="1584" y="43891"/>
                    <a:pt x="1564" y="43944"/>
                  </a:cubicBezTo>
                  <a:lnTo>
                    <a:pt x="1519" y="44059"/>
                  </a:lnTo>
                  <a:lnTo>
                    <a:pt x="1507" y="44110"/>
                  </a:lnTo>
                  <a:cubicBezTo>
                    <a:pt x="1432" y="44303"/>
                    <a:pt x="1387" y="44505"/>
                    <a:pt x="1369" y="44712"/>
                  </a:cubicBezTo>
                  <a:lnTo>
                    <a:pt x="0" y="50690"/>
                  </a:lnTo>
                  <a:lnTo>
                    <a:pt x="2981" y="50690"/>
                  </a:lnTo>
                  <a:cubicBezTo>
                    <a:pt x="3091" y="50707"/>
                    <a:pt x="3202" y="50715"/>
                    <a:pt x="3313" y="50715"/>
                  </a:cubicBezTo>
                  <a:cubicBezTo>
                    <a:pt x="3424" y="50715"/>
                    <a:pt x="3536" y="50707"/>
                    <a:pt x="3646" y="50690"/>
                  </a:cubicBezTo>
                  <a:lnTo>
                    <a:pt x="5374" y="50690"/>
                  </a:lnTo>
                  <a:cubicBezTo>
                    <a:pt x="5640" y="51245"/>
                    <a:pt x="5922" y="51793"/>
                    <a:pt x="6223" y="52335"/>
                  </a:cubicBezTo>
                  <a:cubicBezTo>
                    <a:pt x="6131" y="53482"/>
                    <a:pt x="6610" y="54637"/>
                    <a:pt x="7528" y="55346"/>
                  </a:cubicBezTo>
                  <a:cubicBezTo>
                    <a:pt x="7620" y="55418"/>
                    <a:pt x="7715" y="55483"/>
                    <a:pt x="7813" y="55544"/>
                  </a:cubicBezTo>
                  <a:cubicBezTo>
                    <a:pt x="6091" y="55862"/>
                    <a:pt x="4510" y="56435"/>
                    <a:pt x="3087" y="57260"/>
                  </a:cubicBezTo>
                  <a:cubicBezTo>
                    <a:pt x="2881" y="57379"/>
                    <a:pt x="2674" y="57507"/>
                    <a:pt x="2475" y="57638"/>
                  </a:cubicBezTo>
                  <a:lnTo>
                    <a:pt x="2449" y="57656"/>
                  </a:lnTo>
                  <a:cubicBezTo>
                    <a:pt x="1731" y="58119"/>
                    <a:pt x="1361" y="58732"/>
                    <a:pt x="1349" y="59481"/>
                  </a:cubicBezTo>
                  <a:cubicBezTo>
                    <a:pt x="1345" y="59857"/>
                    <a:pt x="1442" y="60156"/>
                    <a:pt x="1490" y="60302"/>
                  </a:cubicBezTo>
                  <a:lnTo>
                    <a:pt x="1497" y="60322"/>
                  </a:lnTo>
                  <a:lnTo>
                    <a:pt x="1834" y="61476"/>
                  </a:lnTo>
                  <a:cubicBezTo>
                    <a:pt x="1878" y="61623"/>
                    <a:pt x="1939" y="61764"/>
                    <a:pt x="2015" y="61896"/>
                  </a:cubicBezTo>
                  <a:cubicBezTo>
                    <a:pt x="2331" y="62519"/>
                    <a:pt x="2972" y="62913"/>
                    <a:pt x="3671" y="62913"/>
                  </a:cubicBezTo>
                  <a:cubicBezTo>
                    <a:pt x="3914" y="62913"/>
                    <a:pt x="4155" y="62867"/>
                    <a:pt x="4380" y="62775"/>
                  </a:cubicBezTo>
                  <a:cubicBezTo>
                    <a:pt x="6283" y="62009"/>
                    <a:pt x="8459" y="61530"/>
                    <a:pt x="11035" y="61307"/>
                  </a:cubicBezTo>
                  <a:cubicBezTo>
                    <a:pt x="11652" y="61254"/>
                    <a:pt x="12300" y="61214"/>
                    <a:pt x="13015" y="61185"/>
                  </a:cubicBezTo>
                  <a:cubicBezTo>
                    <a:pt x="13169" y="61180"/>
                    <a:pt x="13320" y="61155"/>
                    <a:pt x="13469" y="61113"/>
                  </a:cubicBezTo>
                  <a:cubicBezTo>
                    <a:pt x="15762" y="63064"/>
                    <a:pt x="18327" y="64718"/>
                    <a:pt x="21121" y="66048"/>
                  </a:cubicBezTo>
                  <a:lnTo>
                    <a:pt x="21428" y="66193"/>
                  </a:lnTo>
                  <a:lnTo>
                    <a:pt x="21767" y="66213"/>
                  </a:lnTo>
                  <a:cubicBezTo>
                    <a:pt x="25244" y="66418"/>
                    <a:pt x="28085" y="66571"/>
                    <a:pt x="30702" y="66689"/>
                  </a:cubicBezTo>
                  <a:lnTo>
                    <a:pt x="30651" y="67033"/>
                  </a:lnTo>
                  <a:lnTo>
                    <a:pt x="53695" y="67033"/>
                  </a:lnTo>
                  <a:lnTo>
                    <a:pt x="53448" y="66116"/>
                  </a:lnTo>
                  <a:cubicBezTo>
                    <a:pt x="56258" y="64797"/>
                    <a:pt x="58842" y="63146"/>
                    <a:pt x="61157" y="61190"/>
                  </a:cubicBezTo>
                  <a:cubicBezTo>
                    <a:pt x="61596" y="61383"/>
                    <a:pt x="62071" y="61483"/>
                    <a:pt x="62551" y="61483"/>
                  </a:cubicBezTo>
                  <a:cubicBezTo>
                    <a:pt x="63295" y="61483"/>
                    <a:pt x="63991" y="61248"/>
                    <a:pt x="64556" y="60812"/>
                  </a:cubicBezTo>
                  <a:cubicBezTo>
                    <a:pt x="64661" y="60932"/>
                    <a:pt x="64780" y="61040"/>
                    <a:pt x="64912" y="61130"/>
                  </a:cubicBezTo>
                  <a:cubicBezTo>
                    <a:pt x="65248" y="61382"/>
                    <a:pt x="65655" y="61517"/>
                    <a:pt x="66074" y="61517"/>
                  </a:cubicBezTo>
                  <a:cubicBezTo>
                    <a:pt x="66076" y="61517"/>
                    <a:pt x="66078" y="61517"/>
                    <a:pt x="66081" y="61517"/>
                  </a:cubicBezTo>
                  <a:cubicBezTo>
                    <a:pt x="66812" y="61514"/>
                    <a:pt x="67543" y="61467"/>
                    <a:pt x="68268" y="61379"/>
                  </a:cubicBezTo>
                  <a:cubicBezTo>
                    <a:pt x="69113" y="61258"/>
                    <a:pt x="69795" y="60623"/>
                    <a:pt x="69971" y="59787"/>
                  </a:cubicBezTo>
                  <a:cubicBezTo>
                    <a:pt x="70593" y="56480"/>
                    <a:pt x="70381" y="53337"/>
                    <a:pt x="69361" y="50647"/>
                  </a:cubicBezTo>
                  <a:cubicBezTo>
                    <a:pt x="70131" y="49025"/>
                    <a:pt x="70750" y="47336"/>
                    <a:pt x="71208" y="45600"/>
                  </a:cubicBezTo>
                  <a:cubicBezTo>
                    <a:pt x="71295" y="45616"/>
                    <a:pt x="71383" y="45626"/>
                    <a:pt x="71472" y="45630"/>
                  </a:cubicBezTo>
                  <a:cubicBezTo>
                    <a:pt x="71526" y="45635"/>
                    <a:pt x="71580" y="45637"/>
                    <a:pt x="71635" y="45637"/>
                  </a:cubicBezTo>
                  <a:cubicBezTo>
                    <a:pt x="72007" y="45637"/>
                    <a:pt x="72373" y="45528"/>
                    <a:pt x="72685" y="45325"/>
                  </a:cubicBezTo>
                  <a:cubicBezTo>
                    <a:pt x="73297" y="44925"/>
                    <a:pt x="73886" y="44491"/>
                    <a:pt x="74450" y="44024"/>
                  </a:cubicBezTo>
                  <a:cubicBezTo>
                    <a:pt x="75095" y="43465"/>
                    <a:pt x="75324" y="42562"/>
                    <a:pt x="75021" y="41763"/>
                  </a:cubicBezTo>
                  <a:cubicBezTo>
                    <a:pt x="74256" y="39883"/>
                    <a:pt x="73275" y="38222"/>
                    <a:pt x="72100" y="36817"/>
                  </a:cubicBezTo>
                  <a:cubicBezTo>
                    <a:pt x="71989" y="34797"/>
                    <a:pt x="71664" y="32795"/>
                    <a:pt x="71129" y="30845"/>
                  </a:cubicBezTo>
                  <a:cubicBezTo>
                    <a:pt x="71883" y="30116"/>
                    <a:pt x="72305" y="29022"/>
                    <a:pt x="72248" y="27882"/>
                  </a:cubicBezTo>
                  <a:cubicBezTo>
                    <a:pt x="72187" y="26628"/>
                    <a:pt x="71548" y="25532"/>
                    <a:pt x="70541" y="24954"/>
                  </a:cubicBezTo>
                  <a:cubicBezTo>
                    <a:pt x="70032" y="24662"/>
                    <a:pt x="69458" y="24508"/>
                    <a:pt x="68872" y="24506"/>
                  </a:cubicBezTo>
                  <a:cubicBezTo>
                    <a:pt x="68769" y="24506"/>
                    <a:pt x="68666" y="24512"/>
                    <a:pt x="68563" y="24521"/>
                  </a:cubicBezTo>
                  <a:cubicBezTo>
                    <a:pt x="68087" y="23655"/>
                    <a:pt x="67567" y="22808"/>
                    <a:pt x="67006" y="21987"/>
                  </a:cubicBezTo>
                  <a:cubicBezTo>
                    <a:pt x="67352" y="21552"/>
                    <a:pt x="67503" y="20994"/>
                    <a:pt x="67422" y="20446"/>
                  </a:cubicBezTo>
                  <a:cubicBezTo>
                    <a:pt x="67326" y="19791"/>
                    <a:pt x="66929" y="19218"/>
                    <a:pt x="66351" y="18896"/>
                  </a:cubicBezTo>
                  <a:cubicBezTo>
                    <a:pt x="65786" y="18407"/>
                    <a:pt x="64755" y="17730"/>
                    <a:pt x="63033" y="17248"/>
                  </a:cubicBezTo>
                  <a:cubicBezTo>
                    <a:pt x="61952" y="16187"/>
                    <a:pt x="60803" y="15199"/>
                    <a:pt x="59589" y="14292"/>
                  </a:cubicBezTo>
                  <a:cubicBezTo>
                    <a:pt x="59639" y="14055"/>
                    <a:pt x="59662" y="13814"/>
                    <a:pt x="59659" y="13572"/>
                  </a:cubicBezTo>
                  <a:cubicBezTo>
                    <a:pt x="59649" y="12650"/>
                    <a:pt x="59267" y="11814"/>
                    <a:pt x="58584" y="11215"/>
                  </a:cubicBezTo>
                  <a:cubicBezTo>
                    <a:pt x="57957" y="10665"/>
                    <a:pt x="57152" y="10361"/>
                    <a:pt x="56318" y="10361"/>
                  </a:cubicBezTo>
                  <a:cubicBezTo>
                    <a:pt x="55856" y="10361"/>
                    <a:pt x="55398" y="10457"/>
                    <a:pt x="54974" y="10641"/>
                  </a:cubicBezTo>
                  <a:cubicBezTo>
                    <a:pt x="54734" y="10736"/>
                    <a:pt x="54510" y="10867"/>
                    <a:pt x="54310" y="11029"/>
                  </a:cubicBezTo>
                  <a:cubicBezTo>
                    <a:pt x="53478" y="10612"/>
                    <a:pt x="52627" y="10224"/>
                    <a:pt x="51762" y="9870"/>
                  </a:cubicBezTo>
                  <a:cubicBezTo>
                    <a:pt x="51117" y="8852"/>
                    <a:pt x="50373" y="7941"/>
                    <a:pt x="49546" y="7155"/>
                  </a:cubicBezTo>
                  <a:cubicBezTo>
                    <a:pt x="49373" y="6991"/>
                    <a:pt x="49191" y="6830"/>
                    <a:pt x="49010" y="6674"/>
                  </a:cubicBezTo>
                  <a:lnTo>
                    <a:pt x="48987" y="6654"/>
                  </a:lnTo>
                  <a:cubicBezTo>
                    <a:pt x="48792" y="6485"/>
                    <a:pt x="48273" y="6038"/>
                    <a:pt x="47481" y="6038"/>
                  </a:cubicBezTo>
                  <a:cubicBezTo>
                    <a:pt x="47294" y="6038"/>
                    <a:pt x="47106" y="6064"/>
                    <a:pt x="46926" y="6115"/>
                  </a:cubicBezTo>
                  <a:cubicBezTo>
                    <a:pt x="46563" y="6215"/>
                    <a:pt x="46302" y="6395"/>
                    <a:pt x="46177" y="6481"/>
                  </a:cubicBezTo>
                  <a:lnTo>
                    <a:pt x="46160" y="6492"/>
                  </a:lnTo>
                  <a:lnTo>
                    <a:pt x="45152" y="7141"/>
                  </a:lnTo>
                  <a:cubicBezTo>
                    <a:pt x="45019" y="7225"/>
                    <a:pt x="44899" y="7324"/>
                    <a:pt x="44793" y="7437"/>
                  </a:cubicBezTo>
                  <a:cubicBezTo>
                    <a:pt x="44697" y="7527"/>
                    <a:pt x="44612" y="7629"/>
                    <a:pt x="44538" y="7736"/>
                  </a:cubicBezTo>
                  <a:cubicBezTo>
                    <a:pt x="43826" y="7603"/>
                    <a:pt x="43111" y="7488"/>
                    <a:pt x="42390" y="7395"/>
                  </a:cubicBezTo>
                  <a:lnTo>
                    <a:pt x="44310" y="4718"/>
                  </a:lnTo>
                  <a:cubicBezTo>
                    <a:pt x="44964" y="3814"/>
                    <a:pt x="45054" y="2618"/>
                    <a:pt x="44544" y="1627"/>
                  </a:cubicBezTo>
                  <a:cubicBezTo>
                    <a:pt x="44028" y="623"/>
                    <a:pt x="43017" y="1"/>
                    <a:pt x="41905" y="1"/>
                  </a:cubicBezTo>
                  <a:cubicBezTo>
                    <a:pt x="41641" y="1"/>
                    <a:pt x="41378" y="36"/>
                    <a:pt x="41122" y="104"/>
                  </a:cubicBezTo>
                  <a:lnTo>
                    <a:pt x="32449" y="2421"/>
                  </a:lnTo>
                  <a:cubicBezTo>
                    <a:pt x="32311" y="2073"/>
                    <a:pt x="32106" y="1836"/>
                    <a:pt x="32007" y="1722"/>
                  </a:cubicBezTo>
                  <a:lnTo>
                    <a:pt x="31994" y="1706"/>
                  </a:lnTo>
                  <a:lnTo>
                    <a:pt x="31241" y="770"/>
                  </a:lnTo>
                  <a:cubicBezTo>
                    <a:pt x="31143" y="646"/>
                    <a:pt x="31028" y="534"/>
                    <a:pt x="30901" y="438"/>
                  </a:cubicBezTo>
                  <a:cubicBezTo>
                    <a:pt x="30554" y="145"/>
                    <a:pt x="30128" y="0"/>
                    <a:pt x="29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9660000" algn="bl" rotWithShape="0">
                <a:schemeClr val="accent4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8"/>
            <p:cNvSpPr/>
            <p:nvPr/>
          </p:nvSpPr>
          <p:spPr>
            <a:xfrm>
              <a:off x="2558394" y="1594007"/>
              <a:ext cx="348009" cy="328886"/>
            </a:xfrm>
            <a:custGeom>
              <a:avLst/>
              <a:gdLst/>
              <a:ahLst/>
              <a:cxnLst/>
              <a:rect l="l" t="t" r="r" b="b"/>
              <a:pathLst>
                <a:path w="6879" h="6501" extrusionOk="0">
                  <a:moveTo>
                    <a:pt x="3671" y="0"/>
                  </a:moveTo>
                  <a:cubicBezTo>
                    <a:pt x="2663" y="0"/>
                    <a:pt x="1683" y="484"/>
                    <a:pt x="1079" y="1272"/>
                  </a:cubicBezTo>
                  <a:cubicBezTo>
                    <a:pt x="190" y="2263"/>
                    <a:pt x="1" y="3721"/>
                    <a:pt x="626" y="4864"/>
                  </a:cubicBezTo>
                  <a:cubicBezTo>
                    <a:pt x="1175" y="5873"/>
                    <a:pt x="2288" y="6499"/>
                    <a:pt x="3529" y="6499"/>
                  </a:cubicBezTo>
                  <a:lnTo>
                    <a:pt x="3530" y="6501"/>
                  </a:lnTo>
                  <a:cubicBezTo>
                    <a:pt x="4203" y="6501"/>
                    <a:pt x="4844" y="6315"/>
                    <a:pt x="5382" y="5962"/>
                  </a:cubicBezTo>
                  <a:cubicBezTo>
                    <a:pt x="6326" y="5340"/>
                    <a:pt x="6879" y="4218"/>
                    <a:pt x="6822" y="3032"/>
                  </a:cubicBezTo>
                  <a:cubicBezTo>
                    <a:pt x="6767" y="1882"/>
                    <a:pt x="6152" y="888"/>
                    <a:pt x="5174" y="374"/>
                  </a:cubicBezTo>
                  <a:cubicBezTo>
                    <a:pt x="4710" y="128"/>
                    <a:pt x="4195" y="0"/>
                    <a:pt x="3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9660000" algn="bl" rotWithShape="0">
                <a:schemeClr val="accent4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8"/>
            <p:cNvSpPr/>
            <p:nvPr/>
          </p:nvSpPr>
          <p:spPr>
            <a:xfrm>
              <a:off x="3118020" y="2075522"/>
              <a:ext cx="450555" cy="391212"/>
            </a:xfrm>
            <a:custGeom>
              <a:avLst/>
              <a:gdLst/>
              <a:ahLst/>
              <a:cxnLst/>
              <a:rect l="l" t="t" r="r" b="b"/>
              <a:pathLst>
                <a:path w="8906" h="7733" extrusionOk="0">
                  <a:moveTo>
                    <a:pt x="1179" y="1"/>
                  </a:moveTo>
                  <a:cubicBezTo>
                    <a:pt x="1107" y="1"/>
                    <a:pt x="1037" y="19"/>
                    <a:pt x="971" y="71"/>
                  </a:cubicBezTo>
                  <a:cubicBezTo>
                    <a:pt x="884" y="139"/>
                    <a:pt x="827" y="248"/>
                    <a:pt x="766" y="338"/>
                  </a:cubicBezTo>
                  <a:cubicBezTo>
                    <a:pt x="695" y="441"/>
                    <a:pt x="622" y="546"/>
                    <a:pt x="551" y="651"/>
                  </a:cubicBezTo>
                  <a:lnTo>
                    <a:pt x="85" y="1328"/>
                  </a:lnTo>
                  <a:cubicBezTo>
                    <a:pt x="67" y="1351"/>
                    <a:pt x="57" y="1379"/>
                    <a:pt x="54" y="1408"/>
                  </a:cubicBezTo>
                  <a:cubicBezTo>
                    <a:pt x="5" y="1472"/>
                    <a:pt x="0" y="1559"/>
                    <a:pt x="91" y="1607"/>
                  </a:cubicBezTo>
                  <a:cubicBezTo>
                    <a:pt x="2259" y="2807"/>
                    <a:pt x="4142" y="4407"/>
                    <a:pt x="5837" y="6160"/>
                  </a:cubicBezTo>
                  <a:cubicBezTo>
                    <a:pt x="6315" y="6654"/>
                    <a:pt x="6780" y="7162"/>
                    <a:pt x="7235" y="7678"/>
                  </a:cubicBezTo>
                  <a:cubicBezTo>
                    <a:pt x="7265" y="7714"/>
                    <a:pt x="7309" y="7733"/>
                    <a:pt x="7353" y="7733"/>
                  </a:cubicBezTo>
                  <a:cubicBezTo>
                    <a:pt x="7374" y="7733"/>
                    <a:pt x="7395" y="7729"/>
                    <a:pt x="7415" y="7720"/>
                  </a:cubicBezTo>
                  <a:cubicBezTo>
                    <a:pt x="7418" y="7721"/>
                    <a:pt x="7421" y="7721"/>
                    <a:pt x="7425" y="7721"/>
                  </a:cubicBezTo>
                  <a:cubicBezTo>
                    <a:pt x="7473" y="7721"/>
                    <a:pt x="7520" y="7701"/>
                    <a:pt x="7554" y="7665"/>
                  </a:cubicBezTo>
                  <a:cubicBezTo>
                    <a:pt x="8016" y="7190"/>
                    <a:pt x="8452" y="6689"/>
                    <a:pt x="8856" y="6163"/>
                  </a:cubicBezTo>
                  <a:cubicBezTo>
                    <a:pt x="8887" y="6126"/>
                    <a:pt x="8898" y="6078"/>
                    <a:pt x="8887" y="6033"/>
                  </a:cubicBezTo>
                  <a:cubicBezTo>
                    <a:pt x="8906" y="5985"/>
                    <a:pt x="8898" y="5932"/>
                    <a:pt x="8868" y="5889"/>
                  </a:cubicBezTo>
                  <a:cubicBezTo>
                    <a:pt x="7197" y="3484"/>
                    <a:pt x="4936" y="1360"/>
                    <a:pt x="2092" y="280"/>
                  </a:cubicBezTo>
                  <a:cubicBezTo>
                    <a:pt x="1897" y="207"/>
                    <a:pt x="1702" y="139"/>
                    <a:pt x="1503" y="75"/>
                  </a:cubicBezTo>
                  <a:cubicBezTo>
                    <a:pt x="1401" y="43"/>
                    <a:pt x="1288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8"/>
            <p:cNvSpPr/>
            <p:nvPr/>
          </p:nvSpPr>
          <p:spPr>
            <a:xfrm>
              <a:off x="2652441" y="1682034"/>
              <a:ext cx="175952" cy="152579"/>
            </a:xfrm>
            <a:custGeom>
              <a:avLst/>
              <a:gdLst/>
              <a:ahLst/>
              <a:cxnLst/>
              <a:rect l="l" t="t" r="r" b="b"/>
              <a:pathLst>
                <a:path w="3478" h="3016" extrusionOk="0">
                  <a:moveTo>
                    <a:pt x="1812" y="0"/>
                  </a:moveTo>
                  <a:cubicBezTo>
                    <a:pt x="1310" y="0"/>
                    <a:pt x="833" y="254"/>
                    <a:pt x="564" y="644"/>
                  </a:cubicBezTo>
                  <a:cubicBezTo>
                    <a:pt x="138" y="1077"/>
                    <a:pt x="0" y="1747"/>
                    <a:pt x="295" y="2287"/>
                  </a:cubicBezTo>
                  <a:cubicBezTo>
                    <a:pt x="553" y="2761"/>
                    <a:pt x="1112" y="3015"/>
                    <a:pt x="1670" y="3015"/>
                  </a:cubicBezTo>
                  <a:cubicBezTo>
                    <a:pt x="1987" y="3015"/>
                    <a:pt x="2305" y="2933"/>
                    <a:pt x="2565" y="2761"/>
                  </a:cubicBezTo>
                  <a:cubicBezTo>
                    <a:pt x="3428" y="2194"/>
                    <a:pt x="3478" y="687"/>
                    <a:pt x="2501" y="171"/>
                  </a:cubicBezTo>
                  <a:cubicBezTo>
                    <a:pt x="2278" y="54"/>
                    <a:pt x="2043" y="0"/>
                    <a:pt x="1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8"/>
            <p:cNvSpPr/>
            <p:nvPr/>
          </p:nvSpPr>
          <p:spPr>
            <a:xfrm>
              <a:off x="249368" y="1937057"/>
              <a:ext cx="3330188" cy="2846193"/>
            </a:xfrm>
            <a:custGeom>
              <a:avLst/>
              <a:gdLst/>
              <a:ahLst/>
              <a:cxnLst/>
              <a:rect l="l" t="t" r="r" b="b"/>
              <a:pathLst>
                <a:path w="65827" h="56260" extrusionOk="0">
                  <a:moveTo>
                    <a:pt x="32913" y="0"/>
                  </a:moveTo>
                  <a:cubicBezTo>
                    <a:pt x="14734" y="0"/>
                    <a:pt x="0" y="13179"/>
                    <a:pt x="0" y="29438"/>
                  </a:cubicBezTo>
                  <a:cubicBezTo>
                    <a:pt x="0" y="40710"/>
                    <a:pt x="7085" y="50501"/>
                    <a:pt x="17485" y="55446"/>
                  </a:cubicBezTo>
                  <a:cubicBezTo>
                    <a:pt x="24973" y="55890"/>
                    <a:pt x="32491" y="56260"/>
                    <a:pt x="40004" y="56260"/>
                  </a:cubicBezTo>
                  <a:cubicBezTo>
                    <a:pt x="42255" y="56260"/>
                    <a:pt x="44505" y="56226"/>
                    <a:pt x="46754" y="56152"/>
                  </a:cubicBezTo>
                  <a:cubicBezTo>
                    <a:pt x="58015" y="51477"/>
                    <a:pt x="65826" y="41274"/>
                    <a:pt x="65826" y="29438"/>
                  </a:cubicBezTo>
                  <a:cubicBezTo>
                    <a:pt x="65826" y="13181"/>
                    <a:pt x="51091" y="0"/>
                    <a:pt x="32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8"/>
            <p:cNvSpPr/>
            <p:nvPr/>
          </p:nvSpPr>
          <p:spPr>
            <a:xfrm>
              <a:off x="2346068" y="1885152"/>
              <a:ext cx="328481" cy="482679"/>
            </a:xfrm>
            <a:custGeom>
              <a:avLst/>
              <a:gdLst/>
              <a:ahLst/>
              <a:cxnLst/>
              <a:rect l="l" t="t" r="r" b="b"/>
              <a:pathLst>
                <a:path w="6493" h="9541" extrusionOk="0">
                  <a:moveTo>
                    <a:pt x="1553" y="1"/>
                  </a:moveTo>
                  <a:cubicBezTo>
                    <a:pt x="1525" y="1"/>
                    <a:pt x="1496" y="5"/>
                    <a:pt x="1466" y="13"/>
                  </a:cubicBezTo>
                  <a:cubicBezTo>
                    <a:pt x="1358" y="42"/>
                    <a:pt x="1265" y="121"/>
                    <a:pt x="1175" y="179"/>
                  </a:cubicBezTo>
                  <a:lnTo>
                    <a:pt x="857" y="384"/>
                  </a:lnTo>
                  <a:lnTo>
                    <a:pt x="166" y="826"/>
                  </a:lnTo>
                  <a:cubicBezTo>
                    <a:pt x="142" y="842"/>
                    <a:pt x="121" y="862"/>
                    <a:pt x="108" y="888"/>
                  </a:cubicBezTo>
                  <a:cubicBezTo>
                    <a:pt x="39" y="927"/>
                    <a:pt x="1" y="1006"/>
                    <a:pt x="63" y="1086"/>
                  </a:cubicBezTo>
                  <a:cubicBezTo>
                    <a:pt x="1593" y="3023"/>
                    <a:pt x="2708" y="5217"/>
                    <a:pt x="3589" y="7480"/>
                  </a:cubicBezTo>
                  <a:cubicBezTo>
                    <a:pt x="3839" y="8119"/>
                    <a:pt x="4070" y="8764"/>
                    <a:pt x="4289" y="9414"/>
                  </a:cubicBezTo>
                  <a:cubicBezTo>
                    <a:pt x="4310" y="9478"/>
                    <a:pt x="4371" y="9522"/>
                    <a:pt x="4439" y="9523"/>
                  </a:cubicBezTo>
                  <a:cubicBezTo>
                    <a:pt x="4463" y="9534"/>
                    <a:pt x="4489" y="9540"/>
                    <a:pt x="4515" y="9540"/>
                  </a:cubicBezTo>
                  <a:cubicBezTo>
                    <a:pt x="4539" y="9540"/>
                    <a:pt x="4564" y="9535"/>
                    <a:pt x="4587" y="9524"/>
                  </a:cubicBezTo>
                  <a:cubicBezTo>
                    <a:pt x="5196" y="9266"/>
                    <a:pt x="5789" y="8974"/>
                    <a:pt x="6363" y="8647"/>
                  </a:cubicBezTo>
                  <a:cubicBezTo>
                    <a:pt x="6405" y="8625"/>
                    <a:pt x="6433" y="8584"/>
                    <a:pt x="6440" y="8538"/>
                  </a:cubicBezTo>
                  <a:cubicBezTo>
                    <a:pt x="6476" y="8501"/>
                    <a:pt x="6492" y="8449"/>
                    <a:pt x="6479" y="8400"/>
                  </a:cubicBezTo>
                  <a:cubicBezTo>
                    <a:pt x="5870" y="5547"/>
                    <a:pt x="4612" y="2723"/>
                    <a:pt x="2413" y="637"/>
                  </a:cubicBezTo>
                  <a:cubicBezTo>
                    <a:pt x="2263" y="494"/>
                    <a:pt x="2109" y="356"/>
                    <a:pt x="1952" y="223"/>
                  </a:cubicBezTo>
                  <a:cubicBezTo>
                    <a:pt x="1836" y="124"/>
                    <a:pt x="1711" y="1"/>
                    <a:pt x="1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8"/>
            <p:cNvSpPr/>
            <p:nvPr/>
          </p:nvSpPr>
          <p:spPr>
            <a:xfrm>
              <a:off x="3106941" y="2079165"/>
              <a:ext cx="448834" cy="389695"/>
            </a:xfrm>
            <a:custGeom>
              <a:avLst/>
              <a:gdLst/>
              <a:ahLst/>
              <a:cxnLst/>
              <a:rect l="l" t="t" r="r" b="b"/>
              <a:pathLst>
                <a:path w="8872" h="7703" extrusionOk="0">
                  <a:moveTo>
                    <a:pt x="1176" y="0"/>
                  </a:moveTo>
                  <a:cubicBezTo>
                    <a:pt x="1104" y="0"/>
                    <a:pt x="1033" y="18"/>
                    <a:pt x="968" y="70"/>
                  </a:cubicBezTo>
                  <a:cubicBezTo>
                    <a:pt x="882" y="138"/>
                    <a:pt x="825" y="246"/>
                    <a:pt x="764" y="334"/>
                  </a:cubicBezTo>
                  <a:lnTo>
                    <a:pt x="549" y="647"/>
                  </a:lnTo>
                  <a:lnTo>
                    <a:pt x="84" y="1321"/>
                  </a:lnTo>
                  <a:cubicBezTo>
                    <a:pt x="68" y="1344"/>
                    <a:pt x="58" y="1372"/>
                    <a:pt x="55" y="1401"/>
                  </a:cubicBezTo>
                  <a:cubicBezTo>
                    <a:pt x="6" y="1465"/>
                    <a:pt x="0" y="1551"/>
                    <a:pt x="90" y="1600"/>
                  </a:cubicBezTo>
                  <a:cubicBezTo>
                    <a:pt x="2250" y="2796"/>
                    <a:pt x="4126" y="4389"/>
                    <a:pt x="5814" y="6134"/>
                  </a:cubicBezTo>
                  <a:cubicBezTo>
                    <a:pt x="6291" y="6628"/>
                    <a:pt x="6755" y="7133"/>
                    <a:pt x="7206" y="7648"/>
                  </a:cubicBezTo>
                  <a:cubicBezTo>
                    <a:pt x="7238" y="7683"/>
                    <a:pt x="7282" y="7703"/>
                    <a:pt x="7326" y="7703"/>
                  </a:cubicBezTo>
                  <a:cubicBezTo>
                    <a:pt x="7347" y="7703"/>
                    <a:pt x="7367" y="7699"/>
                    <a:pt x="7387" y="7691"/>
                  </a:cubicBezTo>
                  <a:cubicBezTo>
                    <a:pt x="7390" y="7691"/>
                    <a:pt x="7393" y="7691"/>
                    <a:pt x="7396" y="7691"/>
                  </a:cubicBezTo>
                  <a:cubicBezTo>
                    <a:pt x="7444" y="7691"/>
                    <a:pt x="7491" y="7671"/>
                    <a:pt x="7525" y="7635"/>
                  </a:cubicBezTo>
                  <a:cubicBezTo>
                    <a:pt x="7985" y="7163"/>
                    <a:pt x="8420" y="6663"/>
                    <a:pt x="8822" y="6139"/>
                  </a:cubicBezTo>
                  <a:cubicBezTo>
                    <a:pt x="8853" y="6104"/>
                    <a:pt x="8863" y="6056"/>
                    <a:pt x="8852" y="6009"/>
                  </a:cubicBezTo>
                  <a:cubicBezTo>
                    <a:pt x="8872" y="5963"/>
                    <a:pt x="8865" y="5907"/>
                    <a:pt x="8834" y="5865"/>
                  </a:cubicBezTo>
                  <a:cubicBezTo>
                    <a:pt x="7170" y="3470"/>
                    <a:pt x="4918" y="1353"/>
                    <a:pt x="2084" y="279"/>
                  </a:cubicBezTo>
                  <a:cubicBezTo>
                    <a:pt x="1891" y="205"/>
                    <a:pt x="1696" y="137"/>
                    <a:pt x="1498" y="74"/>
                  </a:cubicBezTo>
                  <a:cubicBezTo>
                    <a:pt x="1396" y="42"/>
                    <a:pt x="1284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8"/>
            <p:cNvSpPr/>
            <p:nvPr/>
          </p:nvSpPr>
          <p:spPr>
            <a:xfrm>
              <a:off x="1122297" y="1580854"/>
              <a:ext cx="467097" cy="364552"/>
            </a:xfrm>
            <a:custGeom>
              <a:avLst/>
              <a:gdLst/>
              <a:ahLst/>
              <a:cxnLst/>
              <a:rect l="l" t="t" r="r" b="b"/>
              <a:pathLst>
                <a:path w="9233" h="7206" extrusionOk="0">
                  <a:moveTo>
                    <a:pt x="8032" y="0"/>
                  </a:moveTo>
                  <a:cubicBezTo>
                    <a:pt x="8003" y="0"/>
                    <a:pt x="7972" y="12"/>
                    <a:pt x="7942" y="41"/>
                  </a:cubicBezTo>
                  <a:cubicBezTo>
                    <a:pt x="6178" y="1769"/>
                    <a:pt x="4115" y="3110"/>
                    <a:pt x="1960" y="4226"/>
                  </a:cubicBezTo>
                  <a:cubicBezTo>
                    <a:pt x="1349" y="4542"/>
                    <a:pt x="732" y="4840"/>
                    <a:pt x="110" y="5127"/>
                  </a:cubicBezTo>
                  <a:cubicBezTo>
                    <a:pt x="49" y="5155"/>
                    <a:pt x="11" y="5220"/>
                    <a:pt x="20" y="5287"/>
                  </a:cubicBezTo>
                  <a:cubicBezTo>
                    <a:pt x="1" y="5337"/>
                    <a:pt x="6" y="5390"/>
                    <a:pt x="33" y="5435"/>
                  </a:cubicBezTo>
                  <a:cubicBezTo>
                    <a:pt x="354" y="6012"/>
                    <a:pt x="708" y="6572"/>
                    <a:pt x="1095" y="7108"/>
                  </a:cubicBezTo>
                  <a:cubicBezTo>
                    <a:pt x="1120" y="7147"/>
                    <a:pt x="1163" y="7172"/>
                    <a:pt x="1210" y="7173"/>
                  </a:cubicBezTo>
                  <a:cubicBezTo>
                    <a:pt x="1236" y="7195"/>
                    <a:pt x="1269" y="7206"/>
                    <a:pt x="1301" y="7206"/>
                  </a:cubicBezTo>
                  <a:cubicBezTo>
                    <a:pt x="1317" y="7206"/>
                    <a:pt x="1334" y="7203"/>
                    <a:pt x="1349" y="7198"/>
                  </a:cubicBezTo>
                  <a:cubicBezTo>
                    <a:pt x="4122" y="6290"/>
                    <a:pt x="6796" y="4738"/>
                    <a:pt x="8637" y="2331"/>
                  </a:cubicBezTo>
                  <a:cubicBezTo>
                    <a:pt x="8762" y="2167"/>
                    <a:pt x="8883" y="2000"/>
                    <a:pt x="9000" y="1828"/>
                  </a:cubicBezTo>
                  <a:cubicBezTo>
                    <a:pt x="9101" y="1680"/>
                    <a:pt x="9233" y="1516"/>
                    <a:pt x="9157" y="1323"/>
                  </a:cubicBezTo>
                  <a:cubicBezTo>
                    <a:pt x="9117" y="1220"/>
                    <a:pt x="9028" y="1135"/>
                    <a:pt x="8961" y="1050"/>
                  </a:cubicBezTo>
                  <a:lnTo>
                    <a:pt x="8724" y="755"/>
                  </a:lnTo>
                  <a:lnTo>
                    <a:pt x="8211" y="117"/>
                  </a:lnTo>
                  <a:cubicBezTo>
                    <a:pt x="8194" y="93"/>
                    <a:pt x="8171" y="76"/>
                    <a:pt x="8143" y="66"/>
                  </a:cubicBezTo>
                  <a:cubicBezTo>
                    <a:pt x="8115" y="27"/>
                    <a:pt x="8075" y="0"/>
                    <a:pt x="80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8"/>
            <p:cNvSpPr/>
            <p:nvPr/>
          </p:nvSpPr>
          <p:spPr>
            <a:xfrm>
              <a:off x="187446" y="4365071"/>
              <a:ext cx="506659" cy="210556"/>
            </a:xfrm>
            <a:custGeom>
              <a:avLst/>
              <a:gdLst/>
              <a:ahLst/>
              <a:cxnLst/>
              <a:rect l="l" t="t" r="r" b="b"/>
              <a:pathLst>
                <a:path w="10015" h="4162" extrusionOk="0">
                  <a:moveTo>
                    <a:pt x="8026" y="0"/>
                  </a:moveTo>
                  <a:cubicBezTo>
                    <a:pt x="5564" y="0"/>
                    <a:pt x="3061" y="497"/>
                    <a:pt x="868" y="1770"/>
                  </a:cubicBezTo>
                  <a:cubicBezTo>
                    <a:pt x="690" y="1873"/>
                    <a:pt x="514" y="1982"/>
                    <a:pt x="341" y="2095"/>
                  </a:cubicBezTo>
                  <a:cubicBezTo>
                    <a:pt x="191" y="2193"/>
                    <a:pt x="7" y="2294"/>
                    <a:pt x="4" y="2504"/>
                  </a:cubicBezTo>
                  <a:cubicBezTo>
                    <a:pt x="1" y="2614"/>
                    <a:pt x="50" y="2726"/>
                    <a:pt x="81" y="2829"/>
                  </a:cubicBezTo>
                  <a:lnTo>
                    <a:pt x="187" y="3192"/>
                  </a:lnTo>
                  <a:lnTo>
                    <a:pt x="418" y="3979"/>
                  </a:lnTo>
                  <a:cubicBezTo>
                    <a:pt x="425" y="4006"/>
                    <a:pt x="440" y="4031"/>
                    <a:pt x="460" y="4051"/>
                  </a:cubicBezTo>
                  <a:cubicBezTo>
                    <a:pt x="475" y="4113"/>
                    <a:pt x="517" y="4162"/>
                    <a:pt x="581" y="4162"/>
                  </a:cubicBezTo>
                  <a:cubicBezTo>
                    <a:pt x="598" y="4162"/>
                    <a:pt x="617" y="4158"/>
                    <a:pt x="637" y="4150"/>
                  </a:cubicBezTo>
                  <a:cubicBezTo>
                    <a:pt x="2926" y="3229"/>
                    <a:pt x="5347" y="2777"/>
                    <a:pt x="7765" y="2569"/>
                  </a:cubicBezTo>
                  <a:cubicBezTo>
                    <a:pt x="8450" y="2509"/>
                    <a:pt x="9134" y="2470"/>
                    <a:pt x="9819" y="2443"/>
                  </a:cubicBezTo>
                  <a:cubicBezTo>
                    <a:pt x="9885" y="2440"/>
                    <a:pt x="9944" y="2395"/>
                    <a:pt x="9964" y="2329"/>
                  </a:cubicBezTo>
                  <a:cubicBezTo>
                    <a:pt x="9999" y="2291"/>
                    <a:pt x="10015" y="2239"/>
                    <a:pt x="10007" y="2187"/>
                  </a:cubicBezTo>
                  <a:cubicBezTo>
                    <a:pt x="9932" y="1531"/>
                    <a:pt x="9817" y="879"/>
                    <a:pt x="9665" y="237"/>
                  </a:cubicBezTo>
                  <a:cubicBezTo>
                    <a:pt x="9656" y="190"/>
                    <a:pt x="9625" y="151"/>
                    <a:pt x="9583" y="132"/>
                  </a:cubicBezTo>
                  <a:cubicBezTo>
                    <a:pt x="9558" y="87"/>
                    <a:pt x="9513" y="58"/>
                    <a:pt x="9463" y="55"/>
                  </a:cubicBezTo>
                  <a:cubicBezTo>
                    <a:pt x="8987" y="19"/>
                    <a:pt x="8508" y="0"/>
                    <a:pt x="8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8"/>
            <p:cNvSpPr/>
            <p:nvPr/>
          </p:nvSpPr>
          <p:spPr>
            <a:xfrm>
              <a:off x="3313500" y="4000217"/>
              <a:ext cx="185412" cy="505091"/>
            </a:xfrm>
            <a:custGeom>
              <a:avLst/>
              <a:gdLst/>
              <a:ahLst/>
              <a:cxnLst/>
              <a:rect l="l" t="t" r="r" b="b"/>
              <a:pathLst>
                <a:path w="3665" h="9984" extrusionOk="0">
                  <a:moveTo>
                    <a:pt x="1683" y="0"/>
                  </a:moveTo>
                  <a:cubicBezTo>
                    <a:pt x="1589" y="0"/>
                    <a:pt x="1492" y="29"/>
                    <a:pt x="1403" y="45"/>
                  </a:cubicBezTo>
                  <a:lnTo>
                    <a:pt x="1029" y="110"/>
                  </a:lnTo>
                  <a:lnTo>
                    <a:pt x="223" y="252"/>
                  </a:lnTo>
                  <a:cubicBezTo>
                    <a:pt x="195" y="257"/>
                    <a:pt x="168" y="268"/>
                    <a:pt x="146" y="287"/>
                  </a:cubicBezTo>
                  <a:cubicBezTo>
                    <a:pt x="66" y="297"/>
                    <a:pt x="1" y="354"/>
                    <a:pt x="28" y="451"/>
                  </a:cubicBezTo>
                  <a:cubicBezTo>
                    <a:pt x="692" y="2829"/>
                    <a:pt x="874" y="5283"/>
                    <a:pt x="814" y="7712"/>
                  </a:cubicBezTo>
                  <a:cubicBezTo>
                    <a:pt x="798" y="8398"/>
                    <a:pt x="762" y="9082"/>
                    <a:pt x="714" y="9765"/>
                  </a:cubicBezTo>
                  <a:cubicBezTo>
                    <a:pt x="708" y="9833"/>
                    <a:pt x="747" y="9897"/>
                    <a:pt x="810" y="9923"/>
                  </a:cubicBezTo>
                  <a:cubicBezTo>
                    <a:pt x="844" y="9961"/>
                    <a:pt x="891" y="9983"/>
                    <a:pt x="942" y="9983"/>
                  </a:cubicBezTo>
                  <a:cubicBezTo>
                    <a:pt x="943" y="9983"/>
                    <a:pt x="945" y="9983"/>
                    <a:pt x="947" y="9983"/>
                  </a:cubicBezTo>
                  <a:cubicBezTo>
                    <a:pt x="1608" y="9979"/>
                    <a:pt x="2268" y="9938"/>
                    <a:pt x="2924" y="9857"/>
                  </a:cubicBezTo>
                  <a:cubicBezTo>
                    <a:pt x="2971" y="9854"/>
                    <a:pt x="3013" y="9828"/>
                    <a:pt x="3036" y="9787"/>
                  </a:cubicBezTo>
                  <a:cubicBezTo>
                    <a:pt x="3084" y="9768"/>
                    <a:pt x="3118" y="9726"/>
                    <a:pt x="3126" y="9675"/>
                  </a:cubicBezTo>
                  <a:cubicBezTo>
                    <a:pt x="3664" y="6809"/>
                    <a:pt x="3593" y="3717"/>
                    <a:pt x="2369" y="946"/>
                  </a:cubicBezTo>
                  <a:cubicBezTo>
                    <a:pt x="2286" y="757"/>
                    <a:pt x="2198" y="569"/>
                    <a:pt x="2103" y="385"/>
                  </a:cubicBezTo>
                  <a:cubicBezTo>
                    <a:pt x="2022" y="226"/>
                    <a:pt x="1942" y="30"/>
                    <a:pt x="1736" y="4"/>
                  </a:cubicBezTo>
                  <a:cubicBezTo>
                    <a:pt x="1718" y="2"/>
                    <a:pt x="1701" y="0"/>
                    <a:pt x="1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8"/>
            <p:cNvSpPr/>
            <p:nvPr/>
          </p:nvSpPr>
          <p:spPr>
            <a:xfrm>
              <a:off x="572081" y="3368399"/>
              <a:ext cx="366120" cy="464669"/>
            </a:xfrm>
            <a:custGeom>
              <a:avLst/>
              <a:gdLst/>
              <a:ahLst/>
              <a:cxnLst/>
              <a:rect l="l" t="t" r="r" b="b"/>
              <a:pathLst>
                <a:path w="7237" h="9185" extrusionOk="0">
                  <a:moveTo>
                    <a:pt x="5606" y="1"/>
                  </a:moveTo>
                  <a:cubicBezTo>
                    <a:pt x="5562" y="1"/>
                    <a:pt x="5521" y="24"/>
                    <a:pt x="5497" y="80"/>
                  </a:cubicBezTo>
                  <a:cubicBezTo>
                    <a:pt x="4484" y="2331"/>
                    <a:pt x="3051" y="4333"/>
                    <a:pt x="1453" y="6160"/>
                  </a:cubicBezTo>
                  <a:cubicBezTo>
                    <a:pt x="1001" y="6676"/>
                    <a:pt x="534" y="7178"/>
                    <a:pt x="59" y="7673"/>
                  </a:cubicBezTo>
                  <a:cubicBezTo>
                    <a:pt x="13" y="7722"/>
                    <a:pt x="1" y="7795"/>
                    <a:pt x="33" y="7856"/>
                  </a:cubicBezTo>
                  <a:cubicBezTo>
                    <a:pt x="34" y="7908"/>
                    <a:pt x="59" y="7956"/>
                    <a:pt x="100" y="7989"/>
                  </a:cubicBezTo>
                  <a:cubicBezTo>
                    <a:pt x="608" y="8409"/>
                    <a:pt x="1142" y="8800"/>
                    <a:pt x="1698" y="9158"/>
                  </a:cubicBezTo>
                  <a:cubicBezTo>
                    <a:pt x="1723" y="9176"/>
                    <a:pt x="1751" y="9184"/>
                    <a:pt x="1781" y="9184"/>
                  </a:cubicBezTo>
                  <a:cubicBezTo>
                    <a:pt x="1797" y="9184"/>
                    <a:pt x="1813" y="9182"/>
                    <a:pt x="1829" y="9177"/>
                  </a:cubicBezTo>
                  <a:cubicBezTo>
                    <a:pt x="1843" y="9181"/>
                    <a:pt x="1858" y="9184"/>
                    <a:pt x="1873" y="9184"/>
                  </a:cubicBezTo>
                  <a:cubicBezTo>
                    <a:pt x="1908" y="9184"/>
                    <a:pt x="1942" y="9171"/>
                    <a:pt x="1970" y="9148"/>
                  </a:cubicBezTo>
                  <a:cubicBezTo>
                    <a:pt x="4220" y="7290"/>
                    <a:pt x="6142" y="4871"/>
                    <a:pt x="6979" y="1957"/>
                  </a:cubicBezTo>
                  <a:cubicBezTo>
                    <a:pt x="7036" y="1759"/>
                    <a:pt x="7087" y="1559"/>
                    <a:pt x="7133" y="1357"/>
                  </a:cubicBezTo>
                  <a:cubicBezTo>
                    <a:pt x="7174" y="1183"/>
                    <a:pt x="7236" y="981"/>
                    <a:pt x="7094" y="828"/>
                  </a:cubicBezTo>
                  <a:cubicBezTo>
                    <a:pt x="7018" y="748"/>
                    <a:pt x="6907" y="702"/>
                    <a:pt x="6812" y="646"/>
                  </a:cubicBezTo>
                  <a:lnTo>
                    <a:pt x="6485" y="459"/>
                  </a:lnTo>
                  <a:lnTo>
                    <a:pt x="5773" y="52"/>
                  </a:lnTo>
                  <a:cubicBezTo>
                    <a:pt x="5748" y="36"/>
                    <a:pt x="5721" y="29"/>
                    <a:pt x="5692" y="29"/>
                  </a:cubicBezTo>
                  <a:cubicBezTo>
                    <a:pt x="5665" y="11"/>
                    <a:pt x="5635" y="1"/>
                    <a:pt x="5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8"/>
            <p:cNvSpPr/>
            <p:nvPr/>
          </p:nvSpPr>
          <p:spPr>
            <a:xfrm>
              <a:off x="3342842" y="3255786"/>
              <a:ext cx="389239" cy="449290"/>
            </a:xfrm>
            <a:custGeom>
              <a:avLst/>
              <a:gdLst/>
              <a:ahLst/>
              <a:cxnLst/>
              <a:rect l="l" t="t" r="r" b="b"/>
              <a:pathLst>
                <a:path w="7694" h="8881" extrusionOk="0">
                  <a:moveTo>
                    <a:pt x="1408" y="1"/>
                  </a:moveTo>
                  <a:cubicBezTo>
                    <a:pt x="1364" y="1"/>
                    <a:pt x="1318" y="10"/>
                    <a:pt x="1270" y="33"/>
                  </a:cubicBezTo>
                  <a:cubicBezTo>
                    <a:pt x="1170" y="81"/>
                    <a:pt x="1092" y="175"/>
                    <a:pt x="1013" y="248"/>
                  </a:cubicBezTo>
                  <a:lnTo>
                    <a:pt x="734" y="505"/>
                  </a:lnTo>
                  <a:lnTo>
                    <a:pt x="133" y="1060"/>
                  </a:lnTo>
                  <a:cubicBezTo>
                    <a:pt x="111" y="1079"/>
                    <a:pt x="95" y="1104"/>
                    <a:pt x="86" y="1131"/>
                  </a:cubicBezTo>
                  <a:cubicBezTo>
                    <a:pt x="25" y="1182"/>
                    <a:pt x="0" y="1267"/>
                    <a:pt x="76" y="1333"/>
                  </a:cubicBezTo>
                  <a:cubicBezTo>
                    <a:pt x="1922" y="2973"/>
                    <a:pt x="3404" y="4939"/>
                    <a:pt x="4667" y="7011"/>
                  </a:cubicBezTo>
                  <a:cubicBezTo>
                    <a:pt x="5024" y="7598"/>
                    <a:pt x="5364" y="8192"/>
                    <a:pt x="5694" y="8794"/>
                  </a:cubicBezTo>
                  <a:cubicBezTo>
                    <a:pt x="5722" y="8846"/>
                    <a:pt x="5775" y="8876"/>
                    <a:pt x="5832" y="8876"/>
                  </a:cubicBezTo>
                  <a:cubicBezTo>
                    <a:pt x="5841" y="8876"/>
                    <a:pt x="5851" y="8876"/>
                    <a:pt x="5860" y="8874"/>
                  </a:cubicBezTo>
                  <a:cubicBezTo>
                    <a:pt x="5876" y="8879"/>
                    <a:pt x="5892" y="8881"/>
                    <a:pt x="5909" y="8881"/>
                  </a:cubicBezTo>
                  <a:cubicBezTo>
                    <a:pt x="5944" y="8881"/>
                    <a:pt x="5978" y="8871"/>
                    <a:pt x="6008" y="8851"/>
                  </a:cubicBezTo>
                  <a:cubicBezTo>
                    <a:pt x="6562" y="8490"/>
                    <a:pt x="7093" y="8097"/>
                    <a:pt x="7602" y="7675"/>
                  </a:cubicBezTo>
                  <a:cubicBezTo>
                    <a:pt x="7638" y="7646"/>
                    <a:pt x="7660" y="7601"/>
                    <a:pt x="7659" y="7555"/>
                  </a:cubicBezTo>
                  <a:cubicBezTo>
                    <a:pt x="7688" y="7512"/>
                    <a:pt x="7694" y="7459"/>
                    <a:pt x="7673" y="7412"/>
                  </a:cubicBezTo>
                  <a:cubicBezTo>
                    <a:pt x="6575" y="4711"/>
                    <a:pt x="4841" y="2150"/>
                    <a:pt x="2312" y="482"/>
                  </a:cubicBezTo>
                  <a:cubicBezTo>
                    <a:pt x="2141" y="367"/>
                    <a:pt x="1965" y="258"/>
                    <a:pt x="1786" y="155"/>
                  </a:cubicBezTo>
                  <a:cubicBezTo>
                    <a:pt x="1670" y="86"/>
                    <a:pt x="1544" y="1"/>
                    <a:pt x="1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8"/>
            <p:cNvSpPr/>
            <p:nvPr/>
          </p:nvSpPr>
          <p:spPr>
            <a:xfrm>
              <a:off x="384038" y="2040312"/>
              <a:ext cx="496743" cy="289172"/>
            </a:xfrm>
            <a:custGeom>
              <a:avLst/>
              <a:gdLst/>
              <a:ahLst/>
              <a:cxnLst/>
              <a:rect l="l" t="t" r="r" b="b"/>
              <a:pathLst>
                <a:path w="9819" h="5716" extrusionOk="0">
                  <a:moveTo>
                    <a:pt x="8885" y="1"/>
                  </a:moveTo>
                  <a:cubicBezTo>
                    <a:pt x="8878" y="1"/>
                    <a:pt x="8871" y="1"/>
                    <a:pt x="8864" y="2"/>
                  </a:cubicBezTo>
                  <a:cubicBezTo>
                    <a:pt x="5966" y="337"/>
                    <a:pt x="3035" y="1320"/>
                    <a:pt x="748" y="3310"/>
                  </a:cubicBezTo>
                  <a:cubicBezTo>
                    <a:pt x="592" y="3445"/>
                    <a:pt x="441" y="3585"/>
                    <a:pt x="291" y="3730"/>
                  </a:cubicBezTo>
                  <a:cubicBezTo>
                    <a:pt x="163" y="3853"/>
                    <a:pt x="1" y="3988"/>
                    <a:pt x="37" y="4193"/>
                  </a:cubicBezTo>
                  <a:cubicBezTo>
                    <a:pt x="56" y="4302"/>
                    <a:pt x="126" y="4404"/>
                    <a:pt x="175" y="4500"/>
                  </a:cubicBezTo>
                  <a:lnTo>
                    <a:pt x="348" y="4836"/>
                  </a:lnTo>
                  <a:lnTo>
                    <a:pt x="723" y="5564"/>
                  </a:lnTo>
                  <a:cubicBezTo>
                    <a:pt x="736" y="5590"/>
                    <a:pt x="755" y="5612"/>
                    <a:pt x="778" y="5628"/>
                  </a:cubicBezTo>
                  <a:cubicBezTo>
                    <a:pt x="801" y="5678"/>
                    <a:pt x="844" y="5716"/>
                    <a:pt x="897" y="5716"/>
                  </a:cubicBezTo>
                  <a:cubicBezTo>
                    <a:pt x="920" y="5716"/>
                    <a:pt x="945" y="5709"/>
                    <a:pt x="971" y="5692"/>
                  </a:cubicBezTo>
                  <a:cubicBezTo>
                    <a:pt x="3045" y="4353"/>
                    <a:pt x="5335" y="3452"/>
                    <a:pt x="7672" y="2791"/>
                  </a:cubicBezTo>
                  <a:cubicBezTo>
                    <a:pt x="8332" y="2604"/>
                    <a:pt x="8997" y="2435"/>
                    <a:pt x="9664" y="2280"/>
                  </a:cubicBezTo>
                  <a:cubicBezTo>
                    <a:pt x="9730" y="2264"/>
                    <a:pt x="9779" y="2208"/>
                    <a:pt x="9786" y="2140"/>
                  </a:cubicBezTo>
                  <a:cubicBezTo>
                    <a:pt x="9813" y="2096"/>
                    <a:pt x="9818" y="2041"/>
                    <a:pt x="9802" y="1992"/>
                  </a:cubicBezTo>
                  <a:cubicBezTo>
                    <a:pt x="9603" y="1363"/>
                    <a:pt x="9368" y="743"/>
                    <a:pt x="9098" y="142"/>
                  </a:cubicBezTo>
                  <a:cubicBezTo>
                    <a:pt x="9080" y="98"/>
                    <a:pt x="9042" y="65"/>
                    <a:pt x="8997" y="55"/>
                  </a:cubicBezTo>
                  <a:cubicBezTo>
                    <a:pt x="8969" y="20"/>
                    <a:pt x="8927" y="1"/>
                    <a:pt x="8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8"/>
            <p:cNvSpPr/>
            <p:nvPr/>
          </p:nvSpPr>
          <p:spPr>
            <a:xfrm>
              <a:off x="189925" y="3188450"/>
              <a:ext cx="207975" cy="181669"/>
            </a:xfrm>
            <a:custGeom>
              <a:avLst/>
              <a:gdLst/>
              <a:ahLst/>
              <a:cxnLst/>
              <a:rect l="l" t="t" r="r" b="b"/>
              <a:pathLst>
                <a:path w="4111" h="3591" extrusionOk="0">
                  <a:moveTo>
                    <a:pt x="1901" y="0"/>
                  </a:moveTo>
                  <a:cubicBezTo>
                    <a:pt x="754" y="0"/>
                    <a:pt x="1" y="1124"/>
                    <a:pt x="251" y="2210"/>
                  </a:cubicBezTo>
                  <a:cubicBezTo>
                    <a:pt x="388" y="2801"/>
                    <a:pt x="819" y="3330"/>
                    <a:pt x="1405" y="3519"/>
                  </a:cubicBezTo>
                  <a:cubicBezTo>
                    <a:pt x="1554" y="3567"/>
                    <a:pt x="1708" y="3591"/>
                    <a:pt x="1862" y="3591"/>
                  </a:cubicBezTo>
                  <a:cubicBezTo>
                    <a:pt x="2146" y="3591"/>
                    <a:pt x="2426" y="3510"/>
                    <a:pt x="2658" y="3360"/>
                  </a:cubicBezTo>
                  <a:cubicBezTo>
                    <a:pt x="3104" y="3156"/>
                    <a:pt x="3483" y="2784"/>
                    <a:pt x="3666" y="2311"/>
                  </a:cubicBezTo>
                  <a:cubicBezTo>
                    <a:pt x="4111" y="1159"/>
                    <a:pt x="3127" y="51"/>
                    <a:pt x="1979" y="2"/>
                  </a:cubicBezTo>
                  <a:cubicBezTo>
                    <a:pt x="1953" y="1"/>
                    <a:pt x="1927" y="0"/>
                    <a:pt x="1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8"/>
            <p:cNvSpPr/>
            <p:nvPr/>
          </p:nvSpPr>
          <p:spPr>
            <a:xfrm>
              <a:off x="414240" y="4063657"/>
              <a:ext cx="190421" cy="167099"/>
            </a:xfrm>
            <a:custGeom>
              <a:avLst/>
              <a:gdLst/>
              <a:ahLst/>
              <a:cxnLst/>
              <a:rect l="l" t="t" r="r" b="b"/>
              <a:pathLst>
                <a:path w="3764" h="3303" extrusionOk="0">
                  <a:moveTo>
                    <a:pt x="1895" y="0"/>
                  </a:moveTo>
                  <a:cubicBezTo>
                    <a:pt x="1748" y="0"/>
                    <a:pt x="1601" y="21"/>
                    <a:pt x="1457" y="64"/>
                  </a:cubicBezTo>
                  <a:cubicBezTo>
                    <a:pt x="188" y="446"/>
                    <a:pt x="1" y="2171"/>
                    <a:pt x="1001" y="2944"/>
                  </a:cubicBezTo>
                  <a:cubicBezTo>
                    <a:pt x="1316" y="3187"/>
                    <a:pt x="1686" y="3302"/>
                    <a:pt x="2048" y="3302"/>
                  </a:cubicBezTo>
                  <a:cubicBezTo>
                    <a:pt x="2761" y="3302"/>
                    <a:pt x="3444" y="2856"/>
                    <a:pt x="3625" y="2063"/>
                  </a:cubicBezTo>
                  <a:cubicBezTo>
                    <a:pt x="3763" y="1459"/>
                    <a:pt x="3522" y="793"/>
                    <a:pt x="2997" y="457"/>
                  </a:cubicBezTo>
                  <a:cubicBezTo>
                    <a:pt x="2707" y="160"/>
                    <a:pt x="2304" y="0"/>
                    <a:pt x="1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8"/>
            <p:cNvSpPr/>
            <p:nvPr/>
          </p:nvSpPr>
          <p:spPr>
            <a:xfrm>
              <a:off x="2790653" y="2102993"/>
              <a:ext cx="173170" cy="158094"/>
            </a:xfrm>
            <a:custGeom>
              <a:avLst/>
              <a:gdLst/>
              <a:ahLst/>
              <a:cxnLst/>
              <a:rect l="l" t="t" r="r" b="b"/>
              <a:pathLst>
                <a:path w="3423" h="3125" extrusionOk="0">
                  <a:moveTo>
                    <a:pt x="1568" y="1"/>
                  </a:moveTo>
                  <a:cubicBezTo>
                    <a:pt x="1336" y="1"/>
                    <a:pt x="1107" y="50"/>
                    <a:pt x="897" y="148"/>
                  </a:cubicBezTo>
                  <a:cubicBezTo>
                    <a:pt x="788" y="186"/>
                    <a:pt x="688" y="249"/>
                    <a:pt x="606" y="328"/>
                  </a:cubicBezTo>
                  <a:cubicBezTo>
                    <a:pt x="460" y="445"/>
                    <a:pt x="336" y="587"/>
                    <a:pt x="243" y="748"/>
                  </a:cubicBezTo>
                  <a:cubicBezTo>
                    <a:pt x="150" y="907"/>
                    <a:pt x="86" y="1081"/>
                    <a:pt x="54" y="1263"/>
                  </a:cubicBezTo>
                  <a:cubicBezTo>
                    <a:pt x="0" y="1501"/>
                    <a:pt x="12" y="1751"/>
                    <a:pt x="85" y="1985"/>
                  </a:cubicBezTo>
                  <a:cubicBezTo>
                    <a:pt x="93" y="2014"/>
                    <a:pt x="106" y="2042"/>
                    <a:pt x="117" y="2069"/>
                  </a:cubicBezTo>
                  <a:cubicBezTo>
                    <a:pt x="121" y="2084"/>
                    <a:pt x="128" y="2100"/>
                    <a:pt x="134" y="2116"/>
                  </a:cubicBezTo>
                  <a:cubicBezTo>
                    <a:pt x="144" y="2139"/>
                    <a:pt x="153" y="2164"/>
                    <a:pt x="165" y="2187"/>
                  </a:cubicBezTo>
                  <a:cubicBezTo>
                    <a:pt x="329" y="2566"/>
                    <a:pt x="638" y="2882"/>
                    <a:pt x="1063" y="3027"/>
                  </a:cubicBezTo>
                  <a:cubicBezTo>
                    <a:pt x="1124" y="3047"/>
                    <a:pt x="1188" y="3063"/>
                    <a:pt x="1252" y="3076"/>
                  </a:cubicBezTo>
                  <a:cubicBezTo>
                    <a:pt x="1376" y="3108"/>
                    <a:pt x="1503" y="3124"/>
                    <a:pt x="1631" y="3124"/>
                  </a:cubicBezTo>
                  <a:cubicBezTo>
                    <a:pt x="1937" y="3124"/>
                    <a:pt x="2246" y="3030"/>
                    <a:pt x="2514" y="2822"/>
                  </a:cubicBezTo>
                  <a:cubicBezTo>
                    <a:pt x="3251" y="2252"/>
                    <a:pt x="3423" y="1072"/>
                    <a:pt x="2679" y="421"/>
                  </a:cubicBezTo>
                  <a:cubicBezTo>
                    <a:pt x="2360" y="142"/>
                    <a:pt x="1961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8"/>
            <p:cNvSpPr/>
            <p:nvPr/>
          </p:nvSpPr>
          <p:spPr>
            <a:xfrm>
              <a:off x="2647281" y="2707239"/>
              <a:ext cx="159460" cy="156677"/>
            </a:xfrm>
            <a:custGeom>
              <a:avLst/>
              <a:gdLst/>
              <a:ahLst/>
              <a:cxnLst/>
              <a:rect l="l" t="t" r="r" b="b"/>
              <a:pathLst>
                <a:path w="3152" h="3097" extrusionOk="0">
                  <a:moveTo>
                    <a:pt x="1653" y="0"/>
                  </a:moveTo>
                  <a:cubicBezTo>
                    <a:pt x="1459" y="0"/>
                    <a:pt x="1259" y="38"/>
                    <a:pt x="1064" y="121"/>
                  </a:cubicBezTo>
                  <a:cubicBezTo>
                    <a:pt x="926" y="180"/>
                    <a:pt x="797" y="254"/>
                    <a:pt x="678" y="346"/>
                  </a:cubicBezTo>
                  <a:cubicBezTo>
                    <a:pt x="490" y="413"/>
                    <a:pt x="328" y="538"/>
                    <a:pt x="233" y="729"/>
                  </a:cubicBezTo>
                  <a:cubicBezTo>
                    <a:pt x="43" y="1117"/>
                    <a:pt x="1" y="1519"/>
                    <a:pt x="114" y="1912"/>
                  </a:cubicBezTo>
                  <a:cubicBezTo>
                    <a:pt x="120" y="1931"/>
                    <a:pt x="126" y="1950"/>
                    <a:pt x="133" y="1969"/>
                  </a:cubicBezTo>
                  <a:cubicBezTo>
                    <a:pt x="144" y="2007"/>
                    <a:pt x="158" y="2045"/>
                    <a:pt x="173" y="2082"/>
                  </a:cubicBezTo>
                  <a:cubicBezTo>
                    <a:pt x="184" y="2110"/>
                    <a:pt x="197" y="2138"/>
                    <a:pt x="210" y="2167"/>
                  </a:cubicBezTo>
                  <a:cubicBezTo>
                    <a:pt x="219" y="2186"/>
                    <a:pt x="226" y="2206"/>
                    <a:pt x="236" y="2225"/>
                  </a:cubicBezTo>
                  <a:cubicBezTo>
                    <a:pt x="435" y="2622"/>
                    <a:pt x="832" y="2943"/>
                    <a:pt x="1262" y="3052"/>
                  </a:cubicBezTo>
                  <a:cubicBezTo>
                    <a:pt x="1383" y="3082"/>
                    <a:pt x="1502" y="3097"/>
                    <a:pt x="1618" y="3097"/>
                  </a:cubicBezTo>
                  <a:cubicBezTo>
                    <a:pt x="2466" y="3097"/>
                    <a:pt x="3152" y="2326"/>
                    <a:pt x="3137" y="1459"/>
                  </a:cubicBezTo>
                  <a:cubicBezTo>
                    <a:pt x="3121" y="607"/>
                    <a:pt x="2428" y="0"/>
                    <a:pt x="1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8"/>
            <p:cNvSpPr/>
            <p:nvPr/>
          </p:nvSpPr>
          <p:spPr>
            <a:xfrm>
              <a:off x="3396568" y="2815855"/>
              <a:ext cx="203473" cy="191837"/>
            </a:xfrm>
            <a:custGeom>
              <a:avLst/>
              <a:gdLst/>
              <a:ahLst/>
              <a:cxnLst/>
              <a:rect l="l" t="t" r="r" b="b"/>
              <a:pathLst>
                <a:path w="4022" h="3792" extrusionOk="0">
                  <a:moveTo>
                    <a:pt x="2096" y="0"/>
                  </a:moveTo>
                  <a:cubicBezTo>
                    <a:pt x="1515" y="0"/>
                    <a:pt x="964" y="320"/>
                    <a:pt x="652" y="810"/>
                  </a:cubicBezTo>
                  <a:cubicBezTo>
                    <a:pt x="161" y="1354"/>
                    <a:pt x="1" y="2195"/>
                    <a:pt x="342" y="2877"/>
                  </a:cubicBezTo>
                  <a:cubicBezTo>
                    <a:pt x="641" y="3472"/>
                    <a:pt x="1288" y="3791"/>
                    <a:pt x="1932" y="3791"/>
                  </a:cubicBezTo>
                  <a:cubicBezTo>
                    <a:pt x="2299" y="3791"/>
                    <a:pt x="2666" y="3688"/>
                    <a:pt x="2967" y="3472"/>
                  </a:cubicBezTo>
                  <a:cubicBezTo>
                    <a:pt x="3965" y="2759"/>
                    <a:pt x="4022" y="865"/>
                    <a:pt x="2893" y="216"/>
                  </a:cubicBezTo>
                  <a:cubicBezTo>
                    <a:pt x="2634" y="67"/>
                    <a:pt x="2362" y="0"/>
                    <a:pt x="2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8"/>
            <p:cNvSpPr/>
            <p:nvPr/>
          </p:nvSpPr>
          <p:spPr>
            <a:xfrm>
              <a:off x="3302926" y="3609156"/>
              <a:ext cx="203473" cy="191787"/>
            </a:xfrm>
            <a:custGeom>
              <a:avLst/>
              <a:gdLst/>
              <a:ahLst/>
              <a:cxnLst/>
              <a:rect l="l" t="t" r="r" b="b"/>
              <a:pathLst>
                <a:path w="4022" h="3791" extrusionOk="0">
                  <a:moveTo>
                    <a:pt x="2094" y="1"/>
                  </a:moveTo>
                  <a:cubicBezTo>
                    <a:pt x="1514" y="1"/>
                    <a:pt x="963" y="319"/>
                    <a:pt x="651" y="809"/>
                  </a:cubicBezTo>
                  <a:cubicBezTo>
                    <a:pt x="160" y="1353"/>
                    <a:pt x="0" y="2196"/>
                    <a:pt x="342" y="2876"/>
                  </a:cubicBezTo>
                  <a:cubicBezTo>
                    <a:pt x="641" y="3471"/>
                    <a:pt x="1287" y="3790"/>
                    <a:pt x="1932" y="3790"/>
                  </a:cubicBezTo>
                  <a:cubicBezTo>
                    <a:pt x="2299" y="3790"/>
                    <a:pt x="2665" y="3687"/>
                    <a:pt x="2966" y="3472"/>
                  </a:cubicBezTo>
                  <a:cubicBezTo>
                    <a:pt x="3965" y="2758"/>
                    <a:pt x="4021" y="865"/>
                    <a:pt x="2892" y="216"/>
                  </a:cubicBezTo>
                  <a:cubicBezTo>
                    <a:pt x="2633" y="68"/>
                    <a:pt x="2361" y="1"/>
                    <a:pt x="2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8"/>
            <p:cNvSpPr/>
            <p:nvPr/>
          </p:nvSpPr>
          <p:spPr>
            <a:xfrm>
              <a:off x="2643233" y="1687194"/>
              <a:ext cx="175244" cy="151922"/>
            </a:xfrm>
            <a:custGeom>
              <a:avLst/>
              <a:gdLst/>
              <a:ahLst/>
              <a:cxnLst/>
              <a:rect l="l" t="t" r="r" b="b"/>
              <a:pathLst>
                <a:path w="3464" h="3003" extrusionOk="0">
                  <a:moveTo>
                    <a:pt x="1803" y="0"/>
                  </a:moveTo>
                  <a:cubicBezTo>
                    <a:pt x="1303" y="0"/>
                    <a:pt x="829" y="252"/>
                    <a:pt x="562" y="641"/>
                  </a:cubicBezTo>
                  <a:cubicBezTo>
                    <a:pt x="139" y="1072"/>
                    <a:pt x="1" y="1738"/>
                    <a:pt x="294" y="2278"/>
                  </a:cubicBezTo>
                  <a:cubicBezTo>
                    <a:pt x="552" y="2750"/>
                    <a:pt x="1109" y="3003"/>
                    <a:pt x="1665" y="3003"/>
                  </a:cubicBezTo>
                  <a:cubicBezTo>
                    <a:pt x="1981" y="3003"/>
                    <a:pt x="2296" y="2921"/>
                    <a:pt x="2555" y="2751"/>
                  </a:cubicBezTo>
                  <a:cubicBezTo>
                    <a:pt x="3416" y="2185"/>
                    <a:pt x="3464" y="686"/>
                    <a:pt x="2491" y="171"/>
                  </a:cubicBezTo>
                  <a:cubicBezTo>
                    <a:pt x="2268" y="54"/>
                    <a:pt x="2033" y="0"/>
                    <a:pt x="18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8"/>
            <p:cNvSpPr/>
            <p:nvPr/>
          </p:nvSpPr>
          <p:spPr>
            <a:xfrm>
              <a:off x="3085693" y="4342154"/>
              <a:ext cx="188650" cy="161433"/>
            </a:xfrm>
            <a:custGeom>
              <a:avLst/>
              <a:gdLst/>
              <a:ahLst/>
              <a:cxnLst/>
              <a:rect l="l" t="t" r="r" b="b"/>
              <a:pathLst>
                <a:path w="3729" h="3191" extrusionOk="0">
                  <a:moveTo>
                    <a:pt x="1789" y="1"/>
                  </a:moveTo>
                  <a:cubicBezTo>
                    <a:pt x="1709" y="1"/>
                    <a:pt x="1628" y="12"/>
                    <a:pt x="1549" y="34"/>
                  </a:cubicBezTo>
                  <a:cubicBezTo>
                    <a:pt x="568" y="307"/>
                    <a:pt x="0" y="1495"/>
                    <a:pt x="529" y="2406"/>
                  </a:cubicBezTo>
                  <a:cubicBezTo>
                    <a:pt x="824" y="2912"/>
                    <a:pt x="1386" y="3190"/>
                    <a:pt x="1945" y="3190"/>
                  </a:cubicBezTo>
                  <a:cubicBezTo>
                    <a:pt x="2349" y="3190"/>
                    <a:pt x="2752" y="3044"/>
                    <a:pt x="3050" y="2733"/>
                  </a:cubicBezTo>
                  <a:cubicBezTo>
                    <a:pt x="3729" y="2019"/>
                    <a:pt x="3555" y="756"/>
                    <a:pt x="2687" y="278"/>
                  </a:cubicBezTo>
                  <a:cubicBezTo>
                    <a:pt x="2550" y="204"/>
                    <a:pt x="2402" y="153"/>
                    <a:pt x="2248" y="127"/>
                  </a:cubicBezTo>
                  <a:cubicBezTo>
                    <a:pt x="2108" y="44"/>
                    <a:pt x="1949" y="1"/>
                    <a:pt x="1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8"/>
            <p:cNvSpPr/>
            <p:nvPr/>
          </p:nvSpPr>
          <p:spPr>
            <a:xfrm>
              <a:off x="2488985" y="4262930"/>
              <a:ext cx="503876" cy="161483"/>
            </a:xfrm>
            <a:custGeom>
              <a:avLst/>
              <a:gdLst/>
              <a:ahLst/>
              <a:cxnLst/>
              <a:rect l="l" t="t" r="r" b="b"/>
              <a:pathLst>
                <a:path w="9960" h="3192" extrusionOk="0">
                  <a:moveTo>
                    <a:pt x="315" y="0"/>
                  </a:moveTo>
                  <a:cubicBezTo>
                    <a:pt x="259" y="0"/>
                    <a:pt x="205" y="31"/>
                    <a:pt x="177" y="80"/>
                  </a:cubicBezTo>
                  <a:cubicBezTo>
                    <a:pt x="135" y="111"/>
                    <a:pt x="107" y="159"/>
                    <a:pt x="103" y="210"/>
                  </a:cubicBezTo>
                  <a:cubicBezTo>
                    <a:pt x="33" y="866"/>
                    <a:pt x="1" y="1528"/>
                    <a:pt x="8" y="2189"/>
                  </a:cubicBezTo>
                  <a:cubicBezTo>
                    <a:pt x="7" y="2235"/>
                    <a:pt x="27" y="2280"/>
                    <a:pt x="65" y="2308"/>
                  </a:cubicBezTo>
                  <a:cubicBezTo>
                    <a:pt x="79" y="2357"/>
                    <a:pt x="117" y="2395"/>
                    <a:pt x="166" y="2410"/>
                  </a:cubicBezTo>
                  <a:cubicBezTo>
                    <a:pt x="1751" y="2894"/>
                    <a:pt x="3429" y="3192"/>
                    <a:pt x="5114" y="3192"/>
                  </a:cubicBezTo>
                  <a:cubicBezTo>
                    <a:pt x="6395" y="3192"/>
                    <a:pt x="7679" y="3020"/>
                    <a:pt x="8928" y="2628"/>
                  </a:cubicBezTo>
                  <a:cubicBezTo>
                    <a:pt x="9124" y="2567"/>
                    <a:pt x="9320" y="2500"/>
                    <a:pt x="9514" y="2427"/>
                  </a:cubicBezTo>
                  <a:cubicBezTo>
                    <a:pt x="9681" y="2363"/>
                    <a:pt x="9884" y="2305"/>
                    <a:pt x="9933" y="2103"/>
                  </a:cubicBezTo>
                  <a:cubicBezTo>
                    <a:pt x="9960" y="1996"/>
                    <a:pt x="9936" y="1875"/>
                    <a:pt x="9929" y="1767"/>
                  </a:cubicBezTo>
                  <a:lnTo>
                    <a:pt x="9906" y="1391"/>
                  </a:lnTo>
                  <a:lnTo>
                    <a:pt x="9854" y="573"/>
                  </a:lnTo>
                  <a:cubicBezTo>
                    <a:pt x="9852" y="544"/>
                    <a:pt x="9843" y="516"/>
                    <a:pt x="9827" y="493"/>
                  </a:cubicBezTo>
                  <a:cubicBezTo>
                    <a:pt x="9827" y="420"/>
                    <a:pt x="9788" y="355"/>
                    <a:pt x="9707" y="355"/>
                  </a:cubicBezTo>
                  <a:cubicBezTo>
                    <a:pt x="9698" y="355"/>
                    <a:pt x="9688" y="356"/>
                    <a:pt x="9678" y="358"/>
                  </a:cubicBezTo>
                  <a:cubicBezTo>
                    <a:pt x="8558" y="539"/>
                    <a:pt x="7434" y="618"/>
                    <a:pt x="6312" y="618"/>
                  </a:cubicBezTo>
                  <a:cubicBezTo>
                    <a:pt x="4992" y="618"/>
                    <a:pt x="3675" y="509"/>
                    <a:pt x="2375" y="332"/>
                  </a:cubicBezTo>
                  <a:cubicBezTo>
                    <a:pt x="1695" y="239"/>
                    <a:pt x="1018" y="127"/>
                    <a:pt x="345" y="3"/>
                  </a:cubicBezTo>
                  <a:cubicBezTo>
                    <a:pt x="335" y="1"/>
                    <a:pt x="325" y="0"/>
                    <a:pt x="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8"/>
            <p:cNvSpPr/>
            <p:nvPr/>
          </p:nvSpPr>
          <p:spPr>
            <a:xfrm>
              <a:off x="603497" y="4031987"/>
              <a:ext cx="466946" cy="417064"/>
            </a:xfrm>
            <a:custGeom>
              <a:avLst/>
              <a:gdLst/>
              <a:ahLst/>
              <a:cxnLst/>
              <a:rect l="l" t="t" r="r" b="b"/>
              <a:pathLst>
                <a:path w="9230" h="8244" extrusionOk="0">
                  <a:moveTo>
                    <a:pt x="4372" y="1"/>
                  </a:moveTo>
                  <a:cubicBezTo>
                    <a:pt x="4330" y="1"/>
                    <a:pt x="4295" y="4"/>
                    <a:pt x="4267" y="11"/>
                  </a:cubicBezTo>
                  <a:cubicBezTo>
                    <a:pt x="3674" y="159"/>
                    <a:pt x="3250" y="656"/>
                    <a:pt x="3670" y="1447"/>
                  </a:cubicBezTo>
                  <a:cubicBezTo>
                    <a:pt x="3670" y="1447"/>
                    <a:pt x="3047" y="1293"/>
                    <a:pt x="2427" y="1293"/>
                  </a:cubicBezTo>
                  <a:cubicBezTo>
                    <a:pt x="1965" y="1293"/>
                    <a:pt x="1504" y="1378"/>
                    <a:pt x="1304" y="1676"/>
                  </a:cubicBezTo>
                  <a:cubicBezTo>
                    <a:pt x="835" y="2375"/>
                    <a:pt x="1207" y="3310"/>
                    <a:pt x="1207" y="3310"/>
                  </a:cubicBezTo>
                  <a:cubicBezTo>
                    <a:pt x="1207" y="3310"/>
                    <a:pt x="515" y="3416"/>
                    <a:pt x="480" y="4137"/>
                  </a:cubicBezTo>
                  <a:cubicBezTo>
                    <a:pt x="444" y="4857"/>
                    <a:pt x="965" y="5302"/>
                    <a:pt x="965" y="5302"/>
                  </a:cubicBezTo>
                  <a:cubicBezTo>
                    <a:pt x="965" y="5302"/>
                    <a:pt x="0" y="5863"/>
                    <a:pt x="663" y="6733"/>
                  </a:cubicBezTo>
                  <a:cubicBezTo>
                    <a:pt x="1063" y="7257"/>
                    <a:pt x="2166" y="7361"/>
                    <a:pt x="2978" y="7361"/>
                  </a:cubicBezTo>
                  <a:cubicBezTo>
                    <a:pt x="3513" y="7361"/>
                    <a:pt x="3923" y="7316"/>
                    <a:pt x="3923" y="7316"/>
                  </a:cubicBezTo>
                  <a:cubicBezTo>
                    <a:pt x="3923" y="7316"/>
                    <a:pt x="6585" y="8243"/>
                    <a:pt x="7882" y="8243"/>
                  </a:cubicBezTo>
                  <a:cubicBezTo>
                    <a:pt x="7913" y="8243"/>
                    <a:pt x="7943" y="8243"/>
                    <a:pt x="7973" y="8242"/>
                  </a:cubicBezTo>
                  <a:cubicBezTo>
                    <a:pt x="9230" y="8197"/>
                    <a:pt x="8670" y="1357"/>
                    <a:pt x="8670" y="1357"/>
                  </a:cubicBezTo>
                  <a:cubicBezTo>
                    <a:pt x="8670" y="1357"/>
                    <a:pt x="5210" y="1"/>
                    <a:pt x="4372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8"/>
            <p:cNvSpPr/>
            <p:nvPr/>
          </p:nvSpPr>
          <p:spPr>
            <a:xfrm>
              <a:off x="645538" y="4104432"/>
              <a:ext cx="298683" cy="286086"/>
            </a:xfrm>
            <a:custGeom>
              <a:avLst/>
              <a:gdLst/>
              <a:ahLst/>
              <a:cxnLst/>
              <a:rect l="l" t="t" r="r" b="b"/>
              <a:pathLst>
                <a:path w="5904" h="5655" extrusionOk="0">
                  <a:moveTo>
                    <a:pt x="2750" y="0"/>
                  </a:moveTo>
                  <a:cubicBezTo>
                    <a:pt x="2475" y="0"/>
                    <a:pt x="2381" y="453"/>
                    <a:pt x="2691" y="552"/>
                  </a:cubicBezTo>
                  <a:cubicBezTo>
                    <a:pt x="2891" y="616"/>
                    <a:pt x="3077" y="706"/>
                    <a:pt x="3259" y="807"/>
                  </a:cubicBezTo>
                  <a:cubicBezTo>
                    <a:pt x="3081" y="1298"/>
                    <a:pt x="2952" y="1805"/>
                    <a:pt x="2872" y="2321"/>
                  </a:cubicBezTo>
                  <a:cubicBezTo>
                    <a:pt x="2130" y="2187"/>
                    <a:pt x="1399" y="1991"/>
                    <a:pt x="689" y="1732"/>
                  </a:cubicBezTo>
                  <a:cubicBezTo>
                    <a:pt x="655" y="1720"/>
                    <a:pt x="623" y="1714"/>
                    <a:pt x="594" y="1714"/>
                  </a:cubicBezTo>
                  <a:cubicBezTo>
                    <a:pt x="328" y="1714"/>
                    <a:pt x="241" y="2160"/>
                    <a:pt x="541" y="2270"/>
                  </a:cubicBezTo>
                  <a:cubicBezTo>
                    <a:pt x="1277" y="2537"/>
                    <a:pt x="2035" y="2738"/>
                    <a:pt x="2807" y="2872"/>
                  </a:cubicBezTo>
                  <a:cubicBezTo>
                    <a:pt x="2775" y="3229"/>
                    <a:pt x="2768" y="3587"/>
                    <a:pt x="2782" y="3944"/>
                  </a:cubicBezTo>
                  <a:cubicBezTo>
                    <a:pt x="2006" y="3908"/>
                    <a:pt x="1234" y="3805"/>
                    <a:pt x="476" y="3635"/>
                  </a:cubicBezTo>
                  <a:cubicBezTo>
                    <a:pt x="453" y="3629"/>
                    <a:pt x="430" y="3627"/>
                    <a:pt x="409" y="3627"/>
                  </a:cubicBezTo>
                  <a:cubicBezTo>
                    <a:pt x="109" y="3627"/>
                    <a:pt x="1" y="4099"/>
                    <a:pt x="328" y="4172"/>
                  </a:cubicBezTo>
                  <a:cubicBezTo>
                    <a:pt x="1149" y="4355"/>
                    <a:pt x="1984" y="4467"/>
                    <a:pt x="2826" y="4505"/>
                  </a:cubicBezTo>
                  <a:cubicBezTo>
                    <a:pt x="2861" y="4825"/>
                    <a:pt x="2914" y="5142"/>
                    <a:pt x="2986" y="5455"/>
                  </a:cubicBezTo>
                  <a:cubicBezTo>
                    <a:pt x="3017" y="5595"/>
                    <a:pt x="3122" y="5655"/>
                    <a:pt x="3231" y="5655"/>
                  </a:cubicBezTo>
                  <a:cubicBezTo>
                    <a:pt x="3396" y="5655"/>
                    <a:pt x="3571" y="5518"/>
                    <a:pt x="3523" y="5307"/>
                  </a:cubicBezTo>
                  <a:cubicBezTo>
                    <a:pt x="3201" y="3908"/>
                    <a:pt x="3286" y="2446"/>
                    <a:pt x="3748" y="1090"/>
                  </a:cubicBezTo>
                  <a:cubicBezTo>
                    <a:pt x="3860" y="1154"/>
                    <a:pt x="3974" y="1215"/>
                    <a:pt x="4091" y="1270"/>
                  </a:cubicBezTo>
                  <a:cubicBezTo>
                    <a:pt x="4414" y="1419"/>
                    <a:pt x="4762" y="1527"/>
                    <a:pt x="5112" y="1527"/>
                  </a:cubicBezTo>
                  <a:cubicBezTo>
                    <a:pt x="5274" y="1527"/>
                    <a:pt x="5436" y="1504"/>
                    <a:pt x="5597" y="1452"/>
                  </a:cubicBezTo>
                  <a:cubicBezTo>
                    <a:pt x="5904" y="1350"/>
                    <a:pt x="5814" y="899"/>
                    <a:pt x="5539" y="899"/>
                  </a:cubicBezTo>
                  <a:cubicBezTo>
                    <a:pt x="5511" y="899"/>
                    <a:pt x="5481" y="904"/>
                    <a:pt x="5449" y="914"/>
                  </a:cubicBezTo>
                  <a:cubicBezTo>
                    <a:pt x="5332" y="952"/>
                    <a:pt x="5215" y="969"/>
                    <a:pt x="5098" y="969"/>
                  </a:cubicBezTo>
                  <a:cubicBezTo>
                    <a:pt x="4766" y="969"/>
                    <a:pt x="4440" y="833"/>
                    <a:pt x="4145" y="673"/>
                  </a:cubicBezTo>
                  <a:cubicBezTo>
                    <a:pt x="3715" y="439"/>
                    <a:pt x="3310" y="164"/>
                    <a:pt x="2839" y="15"/>
                  </a:cubicBezTo>
                  <a:cubicBezTo>
                    <a:pt x="2808" y="5"/>
                    <a:pt x="2778" y="0"/>
                    <a:pt x="2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8"/>
            <p:cNvSpPr/>
            <p:nvPr/>
          </p:nvSpPr>
          <p:spPr>
            <a:xfrm>
              <a:off x="819263" y="2309652"/>
              <a:ext cx="1949030" cy="2198945"/>
            </a:xfrm>
            <a:custGeom>
              <a:avLst/>
              <a:gdLst/>
              <a:ahLst/>
              <a:cxnLst/>
              <a:rect l="l" t="t" r="r" b="b"/>
              <a:pathLst>
                <a:path w="38526" h="43466" extrusionOk="0">
                  <a:moveTo>
                    <a:pt x="22617" y="1"/>
                  </a:moveTo>
                  <a:cubicBezTo>
                    <a:pt x="21288" y="1"/>
                    <a:pt x="19955" y="290"/>
                    <a:pt x="18676" y="606"/>
                  </a:cubicBezTo>
                  <a:cubicBezTo>
                    <a:pt x="17230" y="962"/>
                    <a:pt x="15811" y="1430"/>
                    <a:pt x="14437" y="2005"/>
                  </a:cubicBezTo>
                  <a:cubicBezTo>
                    <a:pt x="11754" y="3132"/>
                    <a:pt x="9246" y="4678"/>
                    <a:pt x="7120" y="6672"/>
                  </a:cubicBezTo>
                  <a:cubicBezTo>
                    <a:pt x="5109" y="8558"/>
                    <a:pt x="3433" y="10834"/>
                    <a:pt x="2320" y="13361"/>
                  </a:cubicBezTo>
                  <a:cubicBezTo>
                    <a:pt x="2048" y="13978"/>
                    <a:pt x="1807" y="14611"/>
                    <a:pt x="1601" y="15254"/>
                  </a:cubicBezTo>
                  <a:cubicBezTo>
                    <a:pt x="1590" y="15283"/>
                    <a:pt x="1586" y="15314"/>
                    <a:pt x="1583" y="15343"/>
                  </a:cubicBezTo>
                  <a:cubicBezTo>
                    <a:pt x="171" y="17449"/>
                    <a:pt x="1" y="20304"/>
                    <a:pt x="1260" y="22535"/>
                  </a:cubicBezTo>
                  <a:cubicBezTo>
                    <a:pt x="1622" y="23174"/>
                    <a:pt x="2087" y="23764"/>
                    <a:pt x="2372" y="24446"/>
                  </a:cubicBezTo>
                  <a:cubicBezTo>
                    <a:pt x="2673" y="25168"/>
                    <a:pt x="2597" y="25845"/>
                    <a:pt x="2353" y="26570"/>
                  </a:cubicBezTo>
                  <a:cubicBezTo>
                    <a:pt x="2115" y="27275"/>
                    <a:pt x="1861" y="27945"/>
                    <a:pt x="1800" y="28694"/>
                  </a:cubicBezTo>
                  <a:cubicBezTo>
                    <a:pt x="1747" y="29346"/>
                    <a:pt x="1820" y="30013"/>
                    <a:pt x="1991" y="30644"/>
                  </a:cubicBezTo>
                  <a:cubicBezTo>
                    <a:pt x="2334" y="31908"/>
                    <a:pt x="3081" y="33081"/>
                    <a:pt x="4088" y="33918"/>
                  </a:cubicBezTo>
                  <a:cubicBezTo>
                    <a:pt x="5146" y="34798"/>
                    <a:pt x="6453" y="35224"/>
                    <a:pt x="7704" y="35746"/>
                  </a:cubicBezTo>
                  <a:cubicBezTo>
                    <a:pt x="8313" y="36000"/>
                    <a:pt x="8919" y="36291"/>
                    <a:pt x="9451" y="36686"/>
                  </a:cubicBezTo>
                  <a:cubicBezTo>
                    <a:pt x="10018" y="37109"/>
                    <a:pt x="10424" y="37667"/>
                    <a:pt x="10762" y="38282"/>
                  </a:cubicBezTo>
                  <a:cubicBezTo>
                    <a:pt x="11112" y="38923"/>
                    <a:pt x="11395" y="39600"/>
                    <a:pt x="11795" y="40213"/>
                  </a:cubicBezTo>
                  <a:cubicBezTo>
                    <a:pt x="12177" y="40797"/>
                    <a:pt x="12652" y="41315"/>
                    <a:pt x="13201" y="41745"/>
                  </a:cubicBezTo>
                  <a:cubicBezTo>
                    <a:pt x="14792" y="42992"/>
                    <a:pt x="16709" y="43466"/>
                    <a:pt x="18658" y="43466"/>
                  </a:cubicBezTo>
                  <a:cubicBezTo>
                    <a:pt x="19807" y="43466"/>
                    <a:pt x="20968" y="43301"/>
                    <a:pt x="22079" y="43032"/>
                  </a:cubicBezTo>
                  <a:cubicBezTo>
                    <a:pt x="22490" y="42934"/>
                    <a:pt x="22897" y="42820"/>
                    <a:pt x="23303" y="42700"/>
                  </a:cubicBezTo>
                  <a:cubicBezTo>
                    <a:pt x="23397" y="42673"/>
                    <a:pt x="23476" y="42607"/>
                    <a:pt x="23512" y="42515"/>
                  </a:cubicBezTo>
                  <a:cubicBezTo>
                    <a:pt x="23565" y="42517"/>
                    <a:pt x="23617" y="42517"/>
                    <a:pt x="23670" y="42517"/>
                  </a:cubicBezTo>
                  <a:cubicBezTo>
                    <a:pt x="26327" y="42517"/>
                    <a:pt x="28462" y="40440"/>
                    <a:pt x="29889" y="38381"/>
                  </a:cubicBezTo>
                  <a:cubicBezTo>
                    <a:pt x="30734" y="37161"/>
                    <a:pt x="31455" y="35862"/>
                    <a:pt x="32334" y="34666"/>
                  </a:cubicBezTo>
                  <a:cubicBezTo>
                    <a:pt x="33192" y="33501"/>
                    <a:pt x="34266" y="32578"/>
                    <a:pt x="35332" y="31612"/>
                  </a:cubicBezTo>
                  <a:cubicBezTo>
                    <a:pt x="36371" y="30668"/>
                    <a:pt x="37319" y="29643"/>
                    <a:pt x="37864" y="28330"/>
                  </a:cubicBezTo>
                  <a:cubicBezTo>
                    <a:pt x="38375" y="27102"/>
                    <a:pt x="38525" y="25741"/>
                    <a:pt x="38342" y="24425"/>
                  </a:cubicBezTo>
                  <a:cubicBezTo>
                    <a:pt x="38156" y="23086"/>
                    <a:pt x="37595" y="21894"/>
                    <a:pt x="36765" y="20835"/>
                  </a:cubicBezTo>
                  <a:cubicBezTo>
                    <a:pt x="35949" y="19793"/>
                    <a:pt x="34963" y="18797"/>
                    <a:pt x="34949" y="17388"/>
                  </a:cubicBezTo>
                  <a:cubicBezTo>
                    <a:pt x="34941" y="16635"/>
                    <a:pt x="35107" y="15895"/>
                    <a:pt x="35170" y="15148"/>
                  </a:cubicBezTo>
                  <a:cubicBezTo>
                    <a:pt x="35220" y="14534"/>
                    <a:pt x="35228" y="13916"/>
                    <a:pt x="35190" y="13300"/>
                  </a:cubicBezTo>
                  <a:cubicBezTo>
                    <a:pt x="35114" y="12070"/>
                    <a:pt x="34878" y="10855"/>
                    <a:pt x="34488" y="9687"/>
                  </a:cubicBezTo>
                  <a:cubicBezTo>
                    <a:pt x="33709" y="7350"/>
                    <a:pt x="32352" y="5200"/>
                    <a:pt x="30557" y="3511"/>
                  </a:cubicBezTo>
                  <a:cubicBezTo>
                    <a:pt x="28639" y="1703"/>
                    <a:pt x="26123" y="317"/>
                    <a:pt x="23471" y="44"/>
                  </a:cubicBezTo>
                  <a:cubicBezTo>
                    <a:pt x="23187" y="14"/>
                    <a:pt x="22902" y="1"/>
                    <a:pt x="22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8"/>
            <p:cNvSpPr/>
            <p:nvPr/>
          </p:nvSpPr>
          <p:spPr>
            <a:xfrm>
              <a:off x="984693" y="3387977"/>
              <a:ext cx="2088406" cy="1395272"/>
            </a:xfrm>
            <a:custGeom>
              <a:avLst/>
              <a:gdLst/>
              <a:ahLst/>
              <a:cxnLst/>
              <a:rect l="l" t="t" r="r" b="b"/>
              <a:pathLst>
                <a:path w="41281" h="27580" extrusionOk="0">
                  <a:moveTo>
                    <a:pt x="33540" y="1"/>
                  </a:moveTo>
                  <a:lnTo>
                    <a:pt x="22882" y="9608"/>
                  </a:lnTo>
                  <a:lnTo>
                    <a:pt x="16041" y="10863"/>
                  </a:lnTo>
                  <a:lnTo>
                    <a:pt x="445" y="10863"/>
                  </a:lnTo>
                  <a:lnTo>
                    <a:pt x="0" y="23131"/>
                  </a:lnTo>
                  <a:lnTo>
                    <a:pt x="14590" y="21620"/>
                  </a:lnTo>
                  <a:lnTo>
                    <a:pt x="13710" y="27580"/>
                  </a:lnTo>
                  <a:lnTo>
                    <a:pt x="32384" y="27580"/>
                  </a:lnTo>
                  <a:lnTo>
                    <a:pt x="29561" y="17159"/>
                  </a:lnTo>
                  <a:lnTo>
                    <a:pt x="41280" y="7919"/>
                  </a:lnTo>
                  <a:lnTo>
                    <a:pt x="335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8"/>
            <p:cNvSpPr/>
            <p:nvPr/>
          </p:nvSpPr>
          <p:spPr>
            <a:xfrm>
              <a:off x="1771771" y="3694046"/>
              <a:ext cx="372899" cy="359897"/>
            </a:xfrm>
            <a:custGeom>
              <a:avLst/>
              <a:gdLst/>
              <a:ahLst/>
              <a:cxnLst/>
              <a:rect l="l" t="t" r="r" b="b"/>
              <a:pathLst>
                <a:path w="7371" h="7114" extrusionOk="0">
                  <a:moveTo>
                    <a:pt x="7089" y="0"/>
                  </a:moveTo>
                  <a:lnTo>
                    <a:pt x="0" y="1424"/>
                  </a:lnTo>
                  <a:lnTo>
                    <a:pt x="545" y="5249"/>
                  </a:lnTo>
                  <a:lnTo>
                    <a:pt x="5296" y="7114"/>
                  </a:lnTo>
                  <a:lnTo>
                    <a:pt x="7371" y="4268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8"/>
            <p:cNvSpPr/>
            <p:nvPr/>
          </p:nvSpPr>
          <p:spPr>
            <a:xfrm>
              <a:off x="1773633" y="3694046"/>
              <a:ext cx="372899" cy="359897"/>
            </a:xfrm>
            <a:custGeom>
              <a:avLst/>
              <a:gdLst/>
              <a:ahLst/>
              <a:cxnLst/>
              <a:rect l="l" t="t" r="r" b="b"/>
              <a:pathLst>
                <a:path w="7371" h="7114" extrusionOk="0">
                  <a:moveTo>
                    <a:pt x="7089" y="0"/>
                  </a:moveTo>
                  <a:lnTo>
                    <a:pt x="0" y="1424"/>
                  </a:lnTo>
                  <a:lnTo>
                    <a:pt x="545" y="5249"/>
                  </a:lnTo>
                  <a:lnTo>
                    <a:pt x="5296" y="7114"/>
                  </a:lnTo>
                  <a:lnTo>
                    <a:pt x="7371" y="4268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191919">
                <a:alpha val="2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8"/>
            <p:cNvSpPr/>
            <p:nvPr/>
          </p:nvSpPr>
          <p:spPr>
            <a:xfrm>
              <a:off x="916295" y="2280816"/>
              <a:ext cx="1652674" cy="1545525"/>
            </a:xfrm>
            <a:custGeom>
              <a:avLst/>
              <a:gdLst/>
              <a:ahLst/>
              <a:cxnLst/>
              <a:rect l="l" t="t" r="r" b="b"/>
              <a:pathLst>
                <a:path w="32668" h="30550" extrusionOk="0">
                  <a:moveTo>
                    <a:pt x="22206" y="0"/>
                  </a:moveTo>
                  <a:cubicBezTo>
                    <a:pt x="22206" y="0"/>
                    <a:pt x="2117" y="1073"/>
                    <a:pt x="1" y="14995"/>
                  </a:cubicBezTo>
                  <a:cubicBezTo>
                    <a:pt x="1" y="14995"/>
                    <a:pt x="373" y="20374"/>
                    <a:pt x="3664" y="24288"/>
                  </a:cubicBezTo>
                  <a:cubicBezTo>
                    <a:pt x="6077" y="27156"/>
                    <a:pt x="10405" y="30549"/>
                    <a:pt x="16253" y="30549"/>
                  </a:cubicBezTo>
                  <a:cubicBezTo>
                    <a:pt x="18387" y="30549"/>
                    <a:pt x="20724" y="30097"/>
                    <a:pt x="23243" y="29003"/>
                  </a:cubicBezTo>
                  <a:cubicBezTo>
                    <a:pt x="32667" y="24911"/>
                    <a:pt x="31777" y="10808"/>
                    <a:pt x="27953" y="6329"/>
                  </a:cubicBezTo>
                  <a:cubicBezTo>
                    <a:pt x="24128" y="1850"/>
                    <a:pt x="22206" y="0"/>
                    <a:pt x="22206" y="0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8"/>
            <p:cNvSpPr/>
            <p:nvPr/>
          </p:nvSpPr>
          <p:spPr>
            <a:xfrm>
              <a:off x="125675" y="1580904"/>
              <a:ext cx="2098473" cy="1578863"/>
            </a:xfrm>
            <a:custGeom>
              <a:avLst/>
              <a:gdLst/>
              <a:ahLst/>
              <a:cxnLst/>
              <a:rect l="l" t="t" r="r" b="b"/>
              <a:pathLst>
                <a:path w="41480" h="31209" extrusionOk="0">
                  <a:moveTo>
                    <a:pt x="39887" y="0"/>
                  </a:moveTo>
                  <a:cubicBezTo>
                    <a:pt x="39780" y="0"/>
                    <a:pt x="39669" y="14"/>
                    <a:pt x="39556" y="44"/>
                  </a:cubicBezTo>
                  <a:lnTo>
                    <a:pt x="13745" y="6941"/>
                  </a:lnTo>
                  <a:cubicBezTo>
                    <a:pt x="13427" y="7026"/>
                    <a:pt x="13155" y="7235"/>
                    <a:pt x="12993" y="7523"/>
                  </a:cubicBezTo>
                  <a:cubicBezTo>
                    <a:pt x="11510" y="10135"/>
                    <a:pt x="3906" y="23409"/>
                    <a:pt x="494" y="29363"/>
                  </a:cubicBezTo>
                  <a:cubicBezTo>
                    <a:pt x="1" y="30222"/>
                    <a:pt x="664" y="31209"/>
                    <a:pt x="1550" y="31209"/>
                  </a:cubicBezTo>
                  <a:cubicBezTo>
                    <a:pt x="1688" y="31209"/>
                    <a:pt x="1831" y="31185"/>
                    <a:pt x="1976" y="31133"/>
                  </a:cubicBezTo>
                  <a:lnTo>
                    <a:pt x="12698" y="27289"/>
                  </a:lnTo>
                  <a:lnTo>
                    <a:pt x="15629" y="30081"/>
                  </a:lnTo>
                  <a:cubicBezTo>
                    <a:pt x="15629" y="30081"/>
                    <a:pt x="18493" y="22383"/>
                    <a:pt x="26410" y="18243"/>
                  </a:cubicBezTo>
                  <a:cubicBezTo>
                    <a:pt x="32630" y="14991"/>
                    <a:pt x="36748" y="14642"/>
                    <a:pt x="38229" y="14642"/>
                  </a:cubicBezTo>
                  <a:cubicBezTo>
                    <a:pt x="38633" y="14642"/>
                    <a:pt x="38841" y="14668"/>
                    <a:pt x="38841" y="14668"/>
                  </a:cubicBezTo>
                  <a:lnTo>
                    <a:pt x="35156" y="9922"/>
                  </a:lnTo>
                  <a:lnTo>
                    <a:pt x="40874" y="1951"/>
                  </a:lnTo>
                  <a:cubicBezTo>
                    <a:pt x="41480" y="1108"/>
                    <a:pt x="40834" y="0"/>
                    <a:pt x="39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8"/>
            <p:cNvSpPr/>
            <p:nvPr/>
          </p:nvSpPr>
          <p:spPr>
            <a:xfrm>
              <a:off x="1466208" y="3237927"/>
              <a:ext cx="243034" cy="201500"/>
            </a:xfrm>
            <a:custGeom>
              <a:avLst/>
              <a:gdLst/>
              <a:ahLst/>
              <a:cxnLst/>
              <a:rect l="l" t="t" r="r" b="b"/>
              <a:pathLst>
                <a:path w="4804" h="3983" extrusionOk="0">
                  <a:moveTo>
                    <a:pt x="2837" y="1"/>
                  </a:moveTo>
                  <a:cubicBezTo>
                    <a:pt x="2196" y="1"/>
                    <a:pt x="1648" y="302"/>
                    <a:pt x="1191" y="726"/>
                  </a:cubicBezTo>
                  <a:cubicBezTo>
                    <a:pt x="537" y="1027"/>
                    <a:pt x="31" y="1579"/>
                    <a:pt x="12" y="2377"/>
                  </a:cubicBezTo>
                  <a:cubicBezTo>
                    <a:pt x="1" y="2903"/>
                    <a:pt x="271" y="3374"/>
                    <a:pt x="701" y="3667"/>
                  </a:cubicBezTo>
                  <a:cubicBezTo>
                    <a:pt x="1028" y="3890"/>
                    <a:pt x="1412" y="3983"/>
                    <a:pt x="1800" y="3983"/>
                  </a:cubicBezTo>
                  <a:cubicBezTo>
                    <a:pt x="1969" y="3983"/>
                    <a:pt x="2138" y="3965"/>
                    <a:pt x="2304" y="3933"/>
                  </a:cubicBezTo>
                  <a:cubicBezTo>
                    <a:pt x="3362" y="3728"/>
                    <a:pt x="4538" y="2967"/>
                    <a:pt x="4677" y="1817"/>
                  </a:cubicBezTo>
                  <a:cubicBezTo>
                    <a:pt x="4804" y="782"/>
                    <a:pt x="3936" y="67"/>
                    <a:pt x="2970" y="5"/>
                  </a:cubicBezTo>
                  <a:cubicBezTo>
                    <a:pt x="2925" y="2"/>
                    <a:pt x="2880" y="1"/>
                    <a:pt x="2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8"/>
            <p:cNvSpPr/>
            <p:nvPr/>
          </p:nvSpPr>
          <p:spPr>
            <a:xfrm>
              <a:off x="2086440" y="2938587"/>
              <a:ext cx="242933" cy="201500"/>
            </a:xfrm>
            <a:custGeom>
              <a:avLst/>
              <a:gdLst/>
              <a:ahLst/>
              <a:cxnLst/>
              <a:rect l="l" t="t" r="r" b="b"/>
              <a:pathLst>
                <a:path w="4802" h="3983" extrusionOk="0">
                  <a:moveTo>
                    <a:pt x="2837" y="0"/>
                  </a:moveTo>
                  <a:cubicBezTo>
                    <a:pt x="2197" y="0"/>
                    <a:pt x="1647" y="301"/>
                    <a:pt x="1190" y="725"/>
                  </a:cubicBezTo>
                  <a:cubicBezTo>
                    <a:pt x="536" y="1026"/>
                    <a:pt x="31" y="1580"/>
                    <a:pt x="12" y="2376"/>
                  </a:cubicBezTo>
                  <a:cubicBezTo>
                    <a:pt x="0" y="2904"/>
                    <a:pt x="270" y="3375"/>
                    <a:pt x="702" y="3667"/>
                  </a:cubicBezTo>
                  <a:cubicBezTo>
                    <a:pt x="1029" y="3889"/>
                    <a:pt x="1412" y="3982"/>
                    <a:pt x="1800" y="3982"/>
                  </a:cubicBezTo>
                  <a:cubicBezTo>
                    <a:pt x="1968" y="3982"/>
                    <a:pt x="2138" y="3965"/>
                    <a:pt x="2303" y="3933"/>
                  </a:cubicBezTo>
                  <a:cubicBezTo>
                    <a:pt x="3361" y="3728"/>
                    <a:pt x="4537" y="2966"/>
                    <a:pt x="4676" y="1818"/>
                  </a:cubicBezTo>
                  <a:cubicBezTo>
                    <a:pt x="4801" y="783"/>
                    <a:pt x="3935" y="67"/>
                    <a:pt x="2970" y="5"/>
                  </a:cubicBezTo>
                  <a:cubicBezTo>
                    <a:pt x="2926" y="2"/>
                    <a:pt x="2881" y="0"/>
                    <a:pt x="2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8"/>
            <p:cNvSpPr/>
            <p:nvPr/>
          </p:nvSpPr>
          <p:spPr>
            <a:xfrm>
              <a:off x="1750220" y="3840858"/>
              <a:ext cx="453084" cy="359037"/>
            </a:xfrm>
            <a:custGeom>
              <a:avLst/>
              <a:gdLst/>
              <a:ahLst/>
              <a:cxnLst/>
              <a:rect l="l" t="t" r="r" b="b"/>
              <a:pathLst>
                <a:path w="8956" h="7097" extrusionOk="0">
                  <a:moveTo>
                    <a:pt x="8477" y="0"/>
                  </a:moveTo>
                  <a:lnTo>
                    <a:pt x="7750" y="656"/>
                  </a:lnTo>
                  <a:lnTo>
                    <a:pt x="7797" y="1366"/>
                  </a:lnTo>
                  <a:lnTo>
                    <a:pt x="5722" y="4212"/>
                  </a:lnTo>
                  <a:lnTo>
                    <a:pt x="971" y="2347"/>
                  </a:lnTo>
                  <a:lnTo>
                    <a:pt x="909" y="1911"/>
                  </a:lnTo>
                  <a:lnTo>
                    <a:pt x="1" y="1911"/>
                  </a:lnTo>
                  <a:lnTo>
                    <a:pt x="150" y="3549"/>
                  </a:lnTo>
                  <a:lnTo>
                    <a:pt x="6371" y="7096"/>
                  </a:lnTo>
                  <a:lnTo>
                    <a:pt x="8955" y="656"/>
                  </a:lnTo>
                  <a:lnTo>
                    <a:pt x="84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8"/>
            <p:cNvSpPr/>
            <p:nvPr/>
          </p:nvSpPr>
          <p:spPr>
            <a:xfrm>
              <a:off x="142117" y="2434003"/>
              <a:ext cx="464568" cy="1525643"/>
            </a:xfrm>
            <a:custGeom>
              <a:avLst/>
              <a:gdLst/>
              <a:ahLst/>
              <a:cxnLst/>
              <a:rect l="l" t="t" r="r" b="b"/>
              <a:pathLst>
                <a:path w="9183" h="30157" extrusionOk="0">
                  <a:moveTo>
                    <a:pt x="6692" y="1"/>
                  </a:moveTo>
                  <a:lnTo>
                    <a:pt x="5415" y="1875"/>
                  </a:lnTo>
                  <a:lnTo>
                    <a:pt x="5415" y="3342"/>
                  </a:lnTo>
                  <a:cubicBezTo>
                    <a:pt x="5415" y="3342"/>
                    <a:pt x="6247" y="3555"/>
                    <a:pt x="6602" y="5372"/>
                  </a:cubicBezTo>
                  <a:cubicBezTo>
                    <a:pt x="6958" y="7187"/>
                    <a:pt x="6869" y="10583"/>
                    <a:pt x="6602" y="13956"/>
                  </a:cubicBezTo>
                  <a:cubicBezTo>
                    <a:pt x="6336" y="17327"/>
                    <a:pt x="4379" y="19391"/>
                    <a:pt x="3133" y="21437"/>
                  </a:cubicBezTo>
                  <a:cubicBezTo>
                    <a:pt x="1888" y="23485"/>
                    <a:pt x="998" y="25797"/>
                    <a:pt x="998" y="25797"/>
                  </a:cubicBezTo>
                  <a:lnTo>
                    <a:pt x="0" y="30156"/>
                  </a:lnTo>
                  <a:lnTo>
                    <a:pt x="3222" y="30156"/>
                  </a:lnTo>
                  <a:lnTo>
                    <a:pt x="2600" y="26243"/>
                  </a:lnTo>
                  <a:cubicBezTo>
                    <a:pt x="2600" y="23929"/>
                    <a:pt x="5447" y="21439"/>
                    <a:pt x="7314" y="16240"/>
                  </a:cubicBezTo>
                  <a:cubicBezTo>
                    <a:pt x="9183" y="11042"/>
                    <a:pt x="7314" y="4714"/>
                    <a:pt x="7314" y="2933"/>
                  </a:cubicBezTo>
                  <a:cubicBezTo>
                    <a:pt x="7314" y="1155"/>
                    <a:pt x="6692" y="1"/>
                    <a:pt x="6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58"/>
            <p:cNvSpPr/>
            <p:nvPr/>
          </p:nvSpPr>
          <p:spPr>
            <a:xfrm>
              <a:off x="2652947" y="3338348"/>
              <a:ext cx="505698" cy="925797"/>
            </a:xfrm>
            <a:custGeom>
              <a:avLst/>
              <a:gdLst/>
              <a:ahLst/>
              <a:cxnLst/>
              <a:rect l="l" t="t" r="r" b="b"/>
              <a:pathLst>
                <a:path w="9996" h="18300" extrusionOk="0">
                  <a:moveTo>
                    <a:pt x="3914" y="1"/>
                  </a:moveTo>
                  <a:lnTo>
                    <a:pt x="0" y="16313"/>
                  </a:lnTo>
                  <a:cubicBezTo>
                    <a:pt x="1898" y="17857"/>
                    <a:pt x="3904" y="18299"/>
                    <a:pt x="5580" y="18299"/>
                  </a:cubicBezTo>
                  <a:cubicBezTo>
                    <a:pt x="7833" y="18299"/>
                    <a:pt x="9490" y="17500"/>
                    <a:pt x="9490" y="17500"/>
                  </a:cubicBezTo>
                  <a:lnTo>
                    <a:pt x="9253" y="9256"/>
                  </a:lnTo>
                  <a:lnTo>
                    <a:pt x="9996" y="4000"/>
                  </a:lnTo>
                  <a:cubicBezTo>
                    <a:pt x="7697" y="3448"/>
                    <a:pt x="5569" y="1851"/>
                    <a:pt x="3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8"/>
            <p:cNvSpPr/>
            <p:nvPr/>
          </p:nvSpPr>
          <p:spPr>
            <a:xfrm>
              <a:off x="2841951" y="2421102"/>
              <a:ext cx="489155" cy="920687"/>
            </a:xfrm>
            <a:custGeom>
              <a:avLst/>
              <a:gdLst/>
              <a:ahLst/>
              <a:cxnLst/>
              <a:rect l="l" t="t" r="r" b="b"/>
              <a:pathLst>
                <a:path w="9669" h="18199" extrusionOk="0">
                  <a:moveTo>
                    <a:pt x="2963" y="0"/>
                  </a:moveTo>
                  <a:cubicBezTo>
                    <a:pt x="465" y="0"/>
                    <a:pt x="1" y="817"/>
                    <a:pt x="1" y="817"/>
                  </a:cubicBezTo>
                  <a:lnTo>
                    <a:pt x="400" y="14326"/>
                  </a:lnTo>
                  <a:cubicBezTo>
                    <a:pt x="1878" y="16346"/>
                    <a:pt x="4273" y="17869"/>
                    <a:pt x="6815" y="18199"/>
                  </a:cubicBezTo>
                  <a:lnTo>
                    <a:pt x="7001" y="16889"/>
                  </a:lnTo>
                  <a:lnTo>
                    <a:pt x="9669" y="2048"/>
                  </a:lnTo>
                  <a:cubicBezTo>
                    <a:pt x="9669" y="2048"/>
                    <a:pt x="8482" y="520"/>
                    <a:pt x="4568" y="95"/>
                  </a:cubicBezTo>
                  <a:cubicBezTo>
                    <a:pt x="3957" y="28"/>
                    <a:pt x="3425" y="0"/>
                    <a:pt x="29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8"/>
            <p:cNvSpPr/>
            <p:nvPr/>
          </p:nvSpPr>
          <p:spPr>
            <a:xfrm>
              <a:off x="2709709" y="3190929"/>
              <a:ext cx="192293" cy="326558"/>
            </a:xfrm>
            <a:custGeom>
              <a:avLst/>
              <a:gdLst/>
              <a:ahLst/>
              <a:cxnLst/>
              <a:rect l="l" t="t" r="r" b="b"/>
              <a:pathLst>
                <a:path w="3801" h="6455" extrusionOk="0">
                  <a:moveTo>
                    <a:pt x="2743" y="0"/>
                  </a:moveTo>
                  <a:cubicBezTo>
                    <a:pt x="2499" y="0"/>
                    <a:pt x="2267" y="180"/>
                    <a:pt x="2141" y="434"/>
                  </a:cubicBezTo>
                  <a:cubicBezTo>
                    <a:pt x="1844" y="1036"/>
                    <a:pt x="0" y="4467"/>
                    <a:pt x="0" y="4467"/>
                  </a:cubicBezTo>
                  <a:lnTo>
                    <a:pt x="1942" y="6455"/>
                  </a:lnTo>
                  <a:cubicBezTo>
                    <a:pt x="3761" y="5898"/>
                    <a:pt x="3564" y="3630"/>
                    <a:pt x="3564" y="3630"/>
                  </a:cubicBezTo>
                  <a:cubicBezTo>
                    <a:pt x="3564" y="3630"/>
                    <a:pt x="3800" y="2858"/>
                    <a:pt x="3564" y="1255"/>
                  </a:cubicBezTo>
                  <a:cubicBezTo>
                    <a:pt x="3427" y="331"/>
                    <a:pt x="3074" y="0"/>
                    <a:pt x="2743" y="0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8"/>
            <p:cNvSpPr/>
            <p:nvPr/>
          </p:nvSpPr>
          <p:spPr>
            <a:xfrm>
              <a:off x="2790551" y="3145803"/>
              <a:ext cx="396170" cy="861042"/>
            </a:xfrm>
            <a:custGeom>
              <a:avLst/>
              <a:gdLst/>
              <a:ahLst/>
              <a:cxnLst/>
              <a:rect l="l" t="t" r="r" b="b"/>
              <a:pathLst>
                <a:path w="7831" h="17020" extrusionOk="0">
                  <a:moveTo>
                    <a:pt x="1416" y="1"/>
                  </a:moveTo>
                  <a:lnTo>
                    <a:pt x="1492" y="2564"/>
                  </a:lnTo>
                  <a:lnTo>
                    <a:pt x="1194" y="3807"/>
                  </a:lnTo>
                  <a:cubicBezTo>
                    <a:pt x="1403" y="4041"/>
                    <a:pt x="1620" y="4270"/>
                    <a:pt x="1844" y="4496"/>
                  </a:cubicBezTo>
                  <a:cubicBezTo>
                    <a:pt x="139" y="7028"/>
                    <a:pt x="377" y="10339"/>
                    <a:pt x="335" y="13285"/>
                  </a:cubicBezTo>
                  <a:cubicBezTo>
                    <a:pt x="321" y="14334"/>
                    <a:pt x="261" y="15383"/>
                    <a:pt x="47" y="16412"/>
                  </a:cubicBezTo>
                  <a:cubicBezTo>
                    <a:pt x="1" y="16636"/>
                    <a:pt x="145" y="16819"/>
                    <a:pt x="370" y="16836"/>
                  </a:cubicBezTo>
                  <a:lnTo>
                    <a:pt x="2800" y="17019"/>
                  </a:lnTo>
                  <a:cubicBezTo>
                    <a:pt x="2806" y="17020"/>
                    <a:pt x="2812" y="17020"/>
                    <a:pt x="2818" y="17020"/>
                  </a:cubicBezTo>
                  <a:cubicBezTo>
                    <a:pt x="2987" y="17020"/>
                    <a:pt x="3140" y="16849"/>
                    <a:pt x="3134" y="16684"/>
                  </a:cubicBezTo>
                  <a:lnTo>
                    <a:pt x="2980" y="11978"/>
                  </a:lnTo>
                  <a:cubicBezTo>
                    <a:pt x="2932" y="10489"/>
                    <a:pt x="2745" y="8909"/>
                    <a:pt x="3140" y="7451"/>
                  </a:cubicBezTo>
                  <a:cubicBezTo>
                    <a:pt x="3269" y="6975"/>
                    <a:pt x="3457" y="6515"/>
                    <a:pt x="3698" y="6084"/>
                  </a:cubicBezTo>
                  <a:cubicBezTo>
                    <a:pt x="4805" y="6886"/>
                    <a:pt x="6014" y="7504"/>
                    <a:pt x="7276" y="7806"/>
                  </a:cubicBezTo>
                  <a:lnTo>
                    <a:pt x="7831" y="3874"/>
                  </a:lnTo>
                  <a:cubicBezTo>
                    <a:pt x="5289" y="3544"/>
                    <a:pt x="2894" y="2021"/>
                    <a:pt x="1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8"/>
            <p:cNvSpPr/>
            <p:nvPr/>
          </p:nvSpPr>
          <p:spPr>
            <a:xfrm>
              <a:off x="3004092" y="3200491"/>
              <a:ext cx="299999" cy="405833"/>
            </a:xfrm>
            <a:custGeom>
              <a:avLst/>
              <a:gdLst/>
              <a:ahLst/>
              <a:cxnLst/>
              <a:rect l="l" t="t" r="r" b="b"/>
              <a:pathLst>
                <a:path w="5930" h="8022" extrusionOk="0">
                  <a:moveTo>
                    <a:pt x="2785" y="1"/>
                  </a:moveTo>
                  <a:cubicBezTo>
                    <a:pt x="2744" y="1"/>
                    <a:pt x="826" y="7"/>
                    <a:pt x="651" y="1066"/>
                  </a:cubicBezTo>
                  <a:cubicBezTo>
                    <a:pt x="472" y="2136"/>
                    <a:pt x="1363" y="2810"/>
                    <a:pt x="1363" y="2810"/>
                  </a:cubicBezTo>
                  <a:cubicBezTo>
                    <a:pt x="1363" y="2810"/>
                    <a:pt x="1194" y="2758"/>
                    <a:pt x="980" y="2758"/>
                  </a:cubicBezTo>
                  <a:cubicBezTo>
                    <a:pt x="572" y="2758"/>
                    <a:pt x="1" y="2946"/>
                    <a:pt x="118" y="4034"/>
                  </a:cubicBezTo>
                  <a:cubicBezTo>
                    <a:pt x="239" y="5171"/>
                    <a:pt x="817" y="5418"/>
                    <a:pt x="1168" y="5460"/>
                  </a:cubicBezTo>
                  <a:lnTo>
                    <a:pt x="1168" y="5460"/>
                  </a:lnTo>
                  <a:cubicBezTo>
                    <a:pt x="749" y="5506"/>
                    <a:pt x="42" y="5766"/>
                    <a:pt x="472" y="7058"/>
                  </a:cubicBezTo>
                  <a:cubicBezTo>
                    <a:pt x="693" y="7721"/>
                    <a:pt x="1334" y="8022"/>
                    <a:pt x="2069" y="8022"/>
                  </a:cubicBezTo>
                  <a:cubicBezTo>
                    <a:pt x="3308" y="8022"/>
                    <a:pt x="4816" y="7168"/>
                    <a:pt x="5040" y="5754"/>
                  </a:cubicBezTo>
                  <a:cubicBezTo>
                    <a:pt x="5394" y="3500"/>
                    <a:pt x="5929" y="712"/>
                    <a:pt x="2786" y="1"/>
                  </a:cubicBezTo>
                  <a:cubicBezTo>
                    <a:pt x="2786" y="1"/>
                    <a:pt x="2786" y="1"/>
                    <a:pt x="2785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8"/>
            <p:cNvSpPr/>
            <p:nvPr/>
          </p:nvSpPr>
          <p:spPr>
            <a:xfrm>
              <a:off x="1252212" y="2603024"/>
              <a:ext cx="130826" cy="205547"/>
            </a:xfrm>
            <a:custGeom>
              <a:avLst/>
              <a:gdLst/>
              <a:ahLst/>
              <a:cxnLst/>
              <a:rect l="l" t="t" r="r" b="b"/>
              <a:pathLst>
                <a:path w="2586" h="4063" extrusionOk="0">
                  <a:moveTo>
                    <a:pt x="1008" y="1"/>
                  </a:moveTo>
                  <a:lnTo>
                    <a:pt x="0" y="461"/>
                  </a:lnTo>
                  <a:lnTo>
                    <a:pt x="1371" y="4062"/>
                  </a:lnTo>
                  <a:lnTo>
                    <a:pt x="2586" y="3555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8"/>
            <p:cNvSpPr/>
            <p:nvPr/>
          </p:nvSpPr>
          <p:spPr>
            <a:xfrm>
              <a:off x="1134641" y="2745232"/>
              <a:ext cx="155868" cy="143625"/>
            </a:xfrm>
            <a:custGeom>
              <a:avLst/>
              <a:gdLst/>
              <a:ahLst/>
              <a:cxnLst/>
              <a:rect l="l" t="t" r="r" b="b"/>
              <a:pathLst>
                <a:path w="3081" h="2839" extrusionOk="0">
                  <a:moveTo>
                    <a:pt x="678" y="0"/>
                  </a:moveTo>
                  <a:lnTo>
                    <a:pt x="1" y="879"/>
                  </a:lnTo>
                  <a:lnTo>
                    <a:pt x="2243" y="2838"/>
                  </a:lnTo>
                  <a:lnTo>
                    <a:pt x="3080" y="182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8"/>
            <p:cNvSpPr/>
            <p:nvPr/>
          </p:nvSpPr>
          <p:spPr>
            <a:xfrm>
              <a:off x="1040847" y="2901909"/>
              <a:ext cx="201196" cy="88330"/>
            </a:xfrm>
            <a:custGeom>
              <a:avLst/>
              <a:gdLst/>
              <a:ahLst/>
              <a:cxnLst/>
              <a:rect l="l" t="t" r="r" b="b"/>
              <a:pathLst>
                <a:path w="3977" h="1746" extrusionOk="0">
                  <a:moveTo>
                    <a:pt x="112" y="0"/>
                  </a:moveTo>
                  <a:lnTo>
                    <a:pt x="1" y="1103"/>
                  </a:lnTo>
                  <a:lnTo>
                    <a:pt x="3799" y="1745"/>
                  </a:lnTo>
                  <a:lnTo>
                    <a:pt x="3977" y="44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8"/>
            <p:cNvSpPr/>
            <p:nvPr/>
          </p:nvSpPr>
          <p:spPr>
            <a:xfrm>
              <a:off x="1068217" y="3039311"/>
              <a:ext cx="205952" cy="126677"/>
            </a:xfrm>
            <a:custGeom>
              <a:avLst/>
              <a:gdLst/>
              <a:ahLst/>
              <a:cxnLst/>
              <a:rect l="l" t="t" r="r" b="b"/>
              <a:pathLst>
                <a:path w="4071" h="2504" extrusionOk="0">
                  <a:moveTo>
                    <a:pt x="3594" y="0"/>
                  </a:moveTo>
                  <a:lnTo>
                    <a:pt x="0" y="1485"/>
                  </a:lnTo>
                  <a:lnTo>
                    <a:pt x="435" y="2504"/>
                  </a:lnTo>
                  <a:lnTo>
                    <a:pt x="4071" y="1228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8"/>
            <p:cNvSpPr/>
            <p:nvPr/>
          </p:nvSpPr>
          <p:spPr>
            <a:xfrm>
              <a:off x="1321470" y="2746294"/>
              <a:ext cx="363894" cy="508177"/>
            </a:xfrm>
            <a:custGeom>
              <a:avLst/>
              <a:gdLst/>
              <a:ahLst/>
              <a:cxnLst/>
              <a:rect l="l" t="t" r="r" b="b"/>
              <a:pathLst>
                <a:path w="7193" h="10045" extrusionOk="0">
                  <a:moveTo>
                    <a:pt x="2300" y="1"/>
                  </a:moveTo>
                  <a:cubicBezTo>
                    <a:pt x="1655" y="1"/>
                    <a:pt x="1009" y="139"/>
                    <a:pt x="416" y="420"/>
                  </a:cubicBezTo>
                  <a:cubicBezTo>
                    <a:pt x="1098" y="1056"/>
                    <a:pt x="1457" y="1985"/>
                    <a:pt x="1613" y="2880"/>
                  </a:cubicBezTo>
                  <a:cubicBezTo>
                    <a:pt x="2036" y="5192"/>
                    <a:pt x="1528" y="7536"/>
                    <a:pt x="0" y="9223"/>
                  </a:cubicBezTo>
                  <a:cubicBezTo>
                    <a:pt x="727" y="9708"/>
                    <a:pt x="1577" y="10006"/>
                    <a:pt x="2501" y="10041"/>
                  </a:cubicBezTo>
                  <a:cubicBezTo>
                    <a:pt x="2555" y="10043"/>
                    <a:pt x="2608" y="10044"/>
                    <a:pt x="2661" y="10044"/>
                  </a:cubicBezTo>
                  <a:cubicBezTo>
                    <a:pt x="3683" y="10044"/>
                    <a:pt x="4677" y="9686"/>
                    <a:pt x="5466" y="9027"/>
                  </a:cubicBezTo>
                  <a:cubicBezTo>
                    <a:pt x="6068" y="8527"/>
                    <a:pt x="6488" y="7883"/>
                    <a:pt x="6724" y="7162"/>
                  </a:cubicBezTo>
                  <a:cubicBezTo>
                    <a:pt x="6772" y="7046"/>
                    <a:pt x="6816" y="6927"/>
                    <a:pt x="6854" y="6806"/>
                  </a:cubicBezTo>
                  <a:cubicBezTo>
                    <a:pt x="7192" y="5714"/>
                    <a:pt x="7086" y="4505"/>
                    <a:pt x="6647" y="3434"/>
                  </a:cubicBezTo>
                  <a:cubicBezTo>
                    <a:pt x="6620" y="3319"/>
                    <a:pt x="6589" y="3204"/>
                    <a:pt x="6553" y="3091"/>
                  </a:cubicBezTo>
                  <a:cubicBezTo>
                    <a:pt x="6291" y="2274"/>
                    <a:pt x="5800" y="1550"/>
                    <a:pt x="5139" y="1004"/>
                  </a:cubicBezTo>
                  <a:cubicBezTo>
                    <a:pt x="4332" y="342"/>
                    <a:pt x="3317" y="1"/>
                    <a:pt x="2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8"/>
            <p:cNvSpPr/>
            <p:nvPr/>
          </p:nvSpPr>
          <p:spPr>
            <a:xfrm>
              <a:off x="1188469" y="2767491"/>
              <a:ext cx="236104" cy="445445"/>
            </a:xfrm>
            <a:custGeom>
              <a:avLst/>
              <a:gdLst/>
              <a:ahLst/>
              <a:cxnLst/>
              <a:rect l="l" t="t" r="r" b="b"/>
              <a:pathLst>
                <a:path w="4667" h="8805" extrusionOk="0">
                  <a:moveTo>
                    <a:pt x="3045" y="1"/>
                  </a:moveTo>
                  <a:cubicBezTo>
                    <a:pt x="2868" y="83"/>
                    <a:pt x="2696" y="179"/>
                    <a:pt x="2532" y="288"/>
                  </a:cubicBezTo>
                  <a:cubicBezTo>
                    <a:pt x="2028" y="620"/>
                    <a:pt x="1592" y="1047"/>
                    <a:pt x="1249" y="1544"/>
                  </a:cubicBezTo>
                  <a:cubicBezTo>
                    <a:pt x="1099" y="1701"/>
                    <a:pt x="963" y="1869"/>
                    <a:pt x="839" y="2047"/>
                  </a:cubicBezTo>
                  <a:cubicBezTo>
                    <a:pt x="162" y="3028"/>
                    <a:pt x="1" y="4277"/>
                    <a:pt x="282" y="5424"/>
                  </a:cubicBezTo>
                  <a:cubicBezTo>
                    <a:pt x="306" y="5520"/>
                    <a:pt x="332" y="5613"/>
                    <a:pt x="362" y="5706"/>
                  </a:cubicBezTo>
                  <a:lnTo>
                    <a:pt x="467" y="6052"/>
                  </a:lnTo>
                  <a:cubicBezTo>
                    <a:pt x="483" y="6100"/>
                    <a:pt x="508" y="6145"/>
                    <a:pt x="543" y="6183"/>
                  </a:cubicBezTo>
                  <a:cubicBezTo>
                    <a:pt x="595" y="6300"/>
                    <a:pt x="652" y="6415"/>
                    <a:pt x="714" y="6528"/>
                  </a:cubicBezTo>
                  <a:cubicBezTo>
                    <a:pt x="1137" y="7454"/>
                    <a:pt x="1803" y="8250"/>
                    <a:pt x="2631" y="8804"/>
                  </a:cubicBezTo>
                  <a:cubicBezTo>
                    <a:pt x="4157" y="7118"/>
                    <a:pt x="4667" y="4773"/>
                    <a:pt x="4242" y="2461"/>
                  </a:cubicBezTo>
                  <a:cubicBezTo>
                    <a:pt x="4087" y="1566"/>
                    <a:pt x="3727" y="637"/>
                    <a:pt x="3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8"/>
            <p:cNvSpPr/>
            <p:nvPr/>
          </p:nvSpPr>
          <p:spPr>
            <a:xfrm>
              <a:off x="1889190" y="2321035"/>
              <a:ext cx="108313" cy="203675"/>
            </a:xfrm>
            <a:custGeom>
              <a:avLst/>
              <a:gdLst/>
              <a:ahLst/>
              <a:cxnLst/>
              <a:rect l="l" t="t" r="r" b="b"/>
              <a:pathLst>
                <a:path w="2141" h="4026" extrusionOk="0">
                  <a:moveTo>
                    <a:pt x="1084" y="0"/>
                  </a:moveTo>
                  <a:lnTo>
                    <a:pt x="0" y="234"/>
                  </a:lnTo>
                  <a:lnTo>
                    <a:pt x="863" y="4026"/>
                  </a:lnTo>
                  <a:lnTo>
                    <a:pt x="2141" y="3704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8"/>
            <p:cNvSpPr/>
            <p:nvPr/>
          </p:nvSpPr>
          <p:spPr>
            <a:xfrm>
              <a:off x="2039645" y="2322958"/>
              <a:ext cx="105025" cy="205952"/>
            </a:xfrm>
            <a:custGeom>
              <a:avLst/>
              <a:gdLst/>
              <a:ahLst/>
              <a:cxnLst/>
              <a:rect l="l" t="t" r="r" b="b"/>
              <a:pathLst>
                <a:path w="2076" h="4071" extrusionOk="0">
                  <a:moveTo>
                    <a:pt x="1008" y="0"/>
                  </a:moveTo>
                  <a:lnTo>
                    <a:pt x="1" y="3757"/>
                  </a:lnTo>
                  <a:lnTo>
                    <a:pt x="1280" y="4070"/>
                  </a:lnTo>
                  <a:lnTo>
                    <a:pt x="2076" y="29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8"/>
            <p:cNvSpPr/>
            <p:nvPr/>
          </p:nvSpPr>
          <p:spPr>
            <a:xfrm>
              <a:off x="2130403" y="2418674"/>
              <a:ext cx="181264" cy="182377"/>
            </a:xfrm>
            <a:custGeom>
              <a:avLst/>
              <a:gdLst/>
              <a:ahLst/>
              <a:cxnLst/>
              <a:rect l="l" t="t" r="r" b="b"/>
              <a:pathLst>
                <a:path w="3583" h="3605" extrusionOk="0">
                  <a:moveTo>
                    <a:pt x="2832" y="0"/>
                  </a:moveTo>
                  <a:lnTo>
                    <a:pt x="0" y="2665"/>
                  </a:lnTo>
                  <a:lnTo>
                    <a:pt x="923" y="3604"/>
                  </a:lnTo>
                  <a:lnTo>
                    <a:pt x="3582" y="817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8"/>
            <p:cNvSpPr/>
            <p:nvPr/>
          </p:nvSpPr>
          <p:spPr>
            <a:xfrm>
              <a:off x="2192882" y="2601860"/>
              <a:ext cx="203928" cy="112917"/>
            </a:xfrm>
            <a:custGeom>
              <a:avLst/>
              <a:gdLst/>
              <a:ahLst/>
              <a:cxnLst/>
              <a:rect l="l" t="t" r="r" b="b"/>
              <a:pathLst>
                <a:path w="4031" h="2232" extrusionOk="0">
                  <a:moveTo>
                    <a:pt x="3768" y="0"/>
                  </a:moveTo>
                  <a:lnTo>
                    <a:pt x="0" y="963"/>
                  </a:lnTo>
                  <a:lnTo>
                    <a:pt x="353" y="2231"/>
                  </a:lnTo>
                  <a:lnTo>
                    <a:pt x="4030" y="1079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8"/>
            <p:cNvSpPr/>
            <p:nvPr/>
          </p:nvSpPr>
          <p:spPr>
            <a:xfrm>
              <a:off x="1904165" y="2477257"/>
              <a:ext cx="356457" cy="507114"/>
            </a:xfrm>
            <a:custGeom>
              <a:avLst/>
              <a:gdLst/>
              <a:ahLst/>
              <a:cxnLst/>
              <a:rect l="l" t="t" r="r" b="b"/>
              <a:pathLst>
                <a:path w="7046" h="10024" extrusionOk="0">
                  <a:moveTo>
                    <a:pt x="2100" y="1"/>
                  </a:moveTo>
                  <a:cubicBezTo>
                    <a:pt x="1375" y="1"/>
                    <a:pt x="650" y="174"/>
                    <a:pt x="1" y="525"/>
                  </a:cubicBezTo>
                  <a:cubicBezTo>
                    <a:pt x="716" y="1125"/>
                    <a:pt x="1124" y="2033"/>
                    <a:pt x="1326" y="2918"/>
                  </a:cubicBezTo>
                  <a:cubicBezTo>
                    <a:pt x="1872" y="5204"/>
                    <a:pt x="1489" y="7573"/>
                    <a:pt x="53" y="9340"/>
                  </a:cubicBezTo>
                  <a:cubicBezTo>
                    <a:pt x="784" y="9773"/>
                    <a:pt x="1623" y="10024"/>
                    <a:pt x="2518" y="10024"/>
                  </a:cubicBezTo>
                  <a:cubicBezTo>
                    <a:pt x="2543" y="10024"/>
                    <a:pt x="2568" y="10023"/>
                    <a:pt x="2593" y="10023"/>
                  </a:cubicBezTo>
                  <a:cubicBezTo>
                    <a:pt x="3673" y="10004"/>
                    <a:pt x="4707" y="9589"/>
                    <a:pt x="5499" y="8853"/>
                  </a:cubicBezTo>
                  <a:cubicBezTo>
                    <a:pt x="6073" y="8323"/>
                    <a:pt x="6459" y="7657"/>
                    <a:pt x="6656" y="6925"/>
                  </a:cubicBezTo>
                  <a:cubicBezTo>
                    <a:pt x="6698" y="6806"/>
                    <a:pt x="6735" y="6685"/>
                    <a:pt x="6765" y="6562"/>
                  </a:cubicBezTo>
                  <a:cubicBezTo>
                    <a:pt x="7046" y="5453"/>
                    <a:pt x="6877" y="4251"/>
                    <a:pt x="6382" y="3205"/>
                  </a:cubicBezTo>
                  <a:cubicBezTo>
                    <a:pt x="6350" y="3091"/>
                    <a:pt x="6313" y="2978"/>
                    <a:pt x="6271" y="2867"/>
                  </a:cubicBezTo>
                  <a:cubicBezTo>
                    <a:pt x="5966" y="2065"/>
                    <a:pt x="5437" y="1368"/>
                    <a:pt x="4748" y="858"/>
                  </a:cubicBezTo>
                  <a:cubicBezTo>
                    <a:pt x="3974" y="289"/>
                    <a:pt x="3037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8"/>
            <p:cNvSpPr/>
            <p:nvPr/>
          </p:nvSpPr>
          <p:spPr>
            <a:xfrm>
              <a:off x="1761855" y="2503766"/>
              <a:ext cx="237065" cy="445951"/>
            </a:xfrm>
            <a:custGeom>
              <a:avLst/>
              <a:gdLst/>
              <a:ahLst/>
              <a:cxnLst/>
              <a:rect l="l" t="t" r="r" b="b"/>
              <a:pathLst>
                <a:path w="4686" h="8815" extrusionOk="0">
                  <a:moveTo>
                    <a:pt x="2814" y="1"/>
                  </a:moveTo>
                  <a:cubicBezTo>
                    <a:pt x="2641" y="94"/>
                    <a:pt x="2473" y="199"/>
                    <a:pt x="2315" y="315"/>
                  </a:cubicBezTo>
                  <a:cubicBezTo>
                    <a:pt x="1830" y="674"/>
                    <a:pt x="1417" y="1123"/>
                    <a:pt x="1100" y="1637"/>
                  </a:cubicBezTo>
                  <a:cubicBezTo>
                    <a:pt x="959" y="1801"/>
                    <a:pt x="833" y="1977"/>
                    <a:pt x="718" y="2162"/>
                  </a:cubicBezTo>
                  <a:cubicBezTo>
                    <a:pt x="95" y="3176"/>
                    <a:pt x="0" y="4435"/>
                    <a:pt x="342" y="5564"/>
                  </a:cubicBezTo>
                  <a:cubicBezTo>
                    <a:pt x="371" y="5657"/>
                    <a:pt x="401" y="5750"/>
                    <a:pt x="436" y="5841"/>
                  </a:cubicBezTo>
                  <a:cubicBezTo>
                    <a:pt x="477" y="5955"/>
                    <a:pt x="519" y="6068"/>
                    <a:pt x="560" y="6181"/>
                  </a:cubicBezTo>
                  <a:cubicBezTo>
                    <a:pt x="577" y="6228"/>
                    <a:pt x="606" y="6271"/>
                    <a:pt x="642" y="6308"/>
                  </a:cubicBezTo>
                  <a:cubicBezTo>
                    <a:pt x="701" y="6423"/>
                    <a:pt x="763" y="6535"/>
                    <a:pt x="831" y="6644"/>
                  </a:cubicBezTo>
                  <a:cubicBezTo>
                    <a:pt x="1304" y="7546"/>
                    <a:pt x="2008" y="8306"/>
                    <a:pt x="2866" y="8815"/>
                  </a:cubicBezTo>
                  <a:cubicBezTo>
                    <a:pt x="4302" y="7049"/>
                    <a:pt x="4685" y="4680"/>
                    <a:pt x="4139" y="2394"/>
                  </a:cubicBezTo>
                  <a:cubicBezTo>
                    <a:pt x="3937" y="1509"/>
                    <a:pt x="3529" y="601"/>
                    <a:pt x="28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8"/>
            <p:cNvSpPr/>
            <p:nvPr/>
          </p:nvSpPr>
          <p:spPr>
            <a:xfrm>
              <a:off x="1765043" y="3072448"/>
              <a:ext cx="185058" cy="183136"/>
            </a:xfrm>
            <a:custGeom>
              <a:avLst/>
              <a:gdLst/>
              <a:ahLst/>
              <a:cxnLst/>
              <a:rect l="l" t="t" r="r" b="b"/>
              <a:pathLst>
                <a:path w="3658" h="3620" extrusionOk="0">
                  <a:moveTo>
                    <a:pt x="2751" y="1"/>
                  </a:moveTo>
                  <a:cubicBezTo>
                    <a:pt x="2535" y="1"/>
                    <a:pt x="2301" y="244"/>
                    <a:pt x="2424" y="512"/>
                  </a:cubicBezTo>
                  <a:cubicBezTo>
                    <a:pt x="2612" y="923"/>
                    <a:pt x="2758" y="1353"/>
                    <a:pt x="2857" y="1795"/>
                  </a:cubicBezTo>
                  <a:cubicBezTo>
                    <a:pt x="2926" y="2108"/>
                    <a:pt x="3089" y="2727"/>
                    <a:pt x="2719" y="2921"/>
                  </a:cubicBezTo>
                  <a:cubicBezTo>
                    <a:pt x="2667" y="2949"/>
                    <a:pt x="2612" y="2960"/>
                    <a:pt x="2555" y="2960"/>
                  </a:cubicBezTo>
                  <a:cubicBezTo>
                    <a:pt x="2255" y="2960"/>
                    <a:pt x="1907" y="2626"/>
                    <a:pt x="1720" y="2467"/>
                  </a:cubicBezTo>
                  <a:cubicBezTo>
                    <a:pt x="1358" y="2158"/>
                    <a:pt x="1015" y="1826"/>
                    <a:pt x="696" y="1473"/>
                  </a:cubicBezTo>
                  <a:cubicBezTo>
                    <a:pt x="628" y="1398"/>
                    <a:pt x="550" y="1367"/>
                    <a:pt x="474" y="1367"/>
                  </a:cubicBezTo>
                  <a:cubicBezTo>
                    <a:pt x="226" y="1367"/>
                    <a:pt x="1" y="1702"/>
                    <a:pt x="223" y="1945"/>
                  </a:cubicBezTo>
                  <a:cubicBezTo>
                    <a:pt x="642" y="2406"/>
                    <a:pt x="1095" y="2841"/>
                    <a:pt x="1592" y="3218"/>
                  </a:cubicBezTo>
                  <a:cubicBezTo>
                    <a:pt x="1877" y="3435"/>
                    <a:pt x="2237" y="3620"/>
                    <a:pt x="2593" y="3620"/>
                  </a:cubicBezTo>
                  <a:cubicBezTo>
                    <a:pt x="2767" y="3620"/>
                    <a:pt x="2941" y="3576"/>
                    <a:pt x="3104" y="3469"/>
                  </a:cubicBezTo>
                  <a:cubicBezTo>
                    <a:pt x="3624" y="3131"/>
                    <a:pt x="3657" y="2487"/>
                    <a:pt x="3564" y="1933"/>
                  </a:cubicBezTo>
                  <a:cubicBezTo>
                    <a:pt x="3463" y="1323"/>
                    <a:pt x="3259" y="734"/>
                    <a:pt x="3002" y="173"/>
                  </a:cubicBezTo>
                  <a:cubicBezTo>
                    <a:pt x="2946" y="51"/>
                    <a:pt x="2850" y="1"/>
                    <a:pt x="2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8"/>
            <p:cNvSpPr/>
            <p:nvPr/>
          </p:nvSpPr>
          <p:spPr>
            <a:xfrm>
              <a:off x="601069" y="1900835"/>
              <a:ext cx="1302136" cy="1066285"/>
            </a:xfrm>
            <a:custGeom>
              <a:avLst/>
              <a:gdLst/>
              <a:ahLst/>
              <a:cxnLst/>
              <a:rect l="l" t="t" r="r" b="b"/>
              <a:pathLst>
                <a:path w="25739" h="21077" extrusionOk="0">
                  <a:moveTo>
                    <a:pt x="19884" y="0"/>
                  </a:moveTo>
                  <a:cubicBezTo>
                    <a:pt x="18649" y="0"/>
                    <a:pt x="17407" y="218"/>
                    <a:pt x="16226" y="561"/>
                  </a:cubicBezTo>
                  <a:cubicBezTo>
                    <a:pt x="14255" y="1132"/>
                    <a:pt x="12360" y="2024"/>
                    <a:pt x="10610" y="3091"/>
                  </a:cubicBezTo>
                  <a:cubicBezTo>
                    <a:pt x="7304" y="5106"/>
                    <a:pt x="4418" y="7878"/>
                    <a:pt x="2424" y="11210"/>
                  </a:cubicBezTo>
                  <a:cubicBezTo>
                    <a:pt x="1317" y="13058"/>
                    <a:pt x="496" y="15081"/>
                    <a:pt x="40" y="17187"/>
                  </a:cubicBezTo>
                  <a:cubicBezTo>
                    <a:pt x="0" y="17368"/>
                    <a:pt x="99" y="17505"/>
                    <a:pt x="230" y="17566"/>
                  </a:cubicBezTo>
                  <a:cubicBezTo>
                    <a:pt x="246" y="17623"/>
                    <a:pt x="277" y="17672"/>
                    <a:pt x="319" y="17713"/>
                  </a:cubicBezTo>
                  <a:cubicBezTo>
                    <a:pt x="1361" y="18752"/>
                    <a:pt x="2355" y="19836"/>
                    <a:pt x="3301" y="20965"/>
                  </a:cubicBezTo>
                  <a:cubicBezTo>
                    <a:pt x="3367" y="21044"/>
                    <a:pt x="3444" y="21077"/>
                    <a:pt x="3520" y="21077"/>
                  </a:cubicBezTo>
                  <a:cubicBezTo>
                    <a:pt x="3760" y="21077"/>
                    <a:pt x="3983" y="20742"/>
                    <a:pt x="3773" y="20493"/>
                  </a:cubicBezTo>
                  <a:cubicBezTo>
                    <a:pt x="2828" y="19364"/>
                    <a:pt x="1834" y="18281"/>
                    <a:pt x="791" y="17241"/>
                  </a:cubicBezTo>
                  <a:cubicBezTo>
                    <a:pt x="771" y="17220"/>
                    <a:pt x="749" y="17203"/>
                    <a:pt x="724" y="17188"/>
                  </a:cubicBezTo>
                  <a:cubicBezTo>
                    <a:pt x="1538" y="13605"/>
                    <a:pt x="3421" y="10344"/>
                    <a:pt x="5947" y="7690"/>
                  </a:cubicBezTo>
                  <a:cubicBezTo>
                    <a:pt x="8570" y="4933"/>
                    <a:pt x="11889" y="2749"/>
                    <a:pt x="15489" y="1498"/>
                  </a:cubicBezTo>
                  <a:cubicBezTo>
                    <a:pt x="16893" y="1009"/>
                    <a:pt x="18389" y="671"/>
                    <a:pt x="19873" y="671"/>
                  </a:cubicBezTo>
                  <a:cubicBezTo>
                    <a:pt x="20888" y="671"/>
                    <a:pt x="21897" y="829"/>
                    <a:pt x="22870" y="1204"/>
                  </a:cubicBezTo>
                  <a:cubicBezTo>
                    <a:pt x="22898" y="1215"/>
                    <a:pt x="22929" y="1221"/>
                    <a:pt x="22960" y="1221"/>
                  </a:cubicBezTo>
                  <a:cubicBezTo>
                    <a:pt x="22963" y="1221"/>
                    <a:pt x="22966" y="1221"/>
                    <a:pt x="22970" y="1220"/>
                  </a:cubicBezTo>
                  <a:cubicBezTo>
                    <a:pt x="22979" y="1233"/>
                    <a:pt x="22987" y="1247"/>
                    <a:pt x="22997" y="1260"/>
                  </a:cubicBezTo>
                  <a:cubicBezTo>
                    <a:pt x="23637" y="2040"/>
                    <a:pt x="24316" y="2788"/>
                    <a:pt x="25029" y="3500"/>
                  </a:cubicBezTo>
                  <a:cubicBezTo>
                    <a:pt x="25098" y="3569"/>
                    <a:pt x="25176" y="3598"/>
                    <a:pt x="25252" y="3598"/>
                  </a:cubicBezTo>
                  <a:cubicBezTo>
                    <a:pt x="25509" y="3598"/>
                    <a:pt x="25739" y="3263"/>
                    <a:pt x="25503" y="3027"/>
                  </a:cubicBezTo>
                  <a:cubicBezTo>
                    <a:pt x="24788" y="2315"/>
                    <a:pt x="24111" y="1568"/>
                    <a:pt x="23471" y="787"/>
                  </a:cubicBezTo>
                  <a:cubicBezTo>
                    <a:pt x="23415" y="719"/>
                    <a:pt x="23332" y="690"/>
                    <a:pt x="23246" y="690"/>
                  </a:cubicBezTo>
                  <a:cubicBezTo>
                    <a:pt x="23240" y="690"/>
                    <a:pt x="23234" y="690"/>
                    <a:pt x="23229" y="690"/>
                  </a:cubicBezTo>
                  <a:cubicBezTo>
                    <a:pt x="23181" y="632"/>
                    <a:pt x="23120" y="585"/>
                    <a:pt x="23048" y="559"/>
                  </a:cubicBezTo>
                  <a:cubicBezTo>
                    <a:pt x="22030" y="166"/>
                    <a:pt x="20960" y="0"/>
                    <a:pt x="19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2402324" y="4023488"/>
              <a:ext cx="80236" cy="232562"/>
            </a:xfrm>
            <a:custGeom>
              <a:avLst/>
              <a:gdLst/>
              <a:ahLst/>
              <a:cxnLst/>
              <a:rect l="l" t="t" r="r" b="b"/>
              <a:pathLst>
                <a:path w="1586" h="4597" extrusionOk="0">
                  <a:moveTo>
                    <a:pt x="410" y="0"/>
                  </a:moveTo>
                  <a:cubicBezTo>
                    <a:pt x="213" y="0"/>
                    <a:pt x="1" y="165"/>
                    <a:pt x="54" y="419"/>
                  </a:cubicBezTo>
                  <a:lnTo>
                    <a:pt x="887" y="4357"/>
                  </a:lnTo>
                  <a:cubicBezTo>
                    <a:pt x="923" y="4524"/>
                    <a:pt x="1047" y="4597"/>
                    <a:pt x="1177" y="4597"/>
                  </a:cubicBezTo>
                  <a:cubicBezTo>
                    <a:pt x="1374" y="4597"/>
                    <a:pt x="1585" y="4432"/>
                    <a:pt x="1532" y="4180"/>
                  </a:cubicBezTo>
                  <a:cubicBezTo>
                    <a:pt x="1255" y="2866"/>
                    <a:pt x="977" y="1554"/>
                    <a:pt x="699" y="240"/>
                  </a:cubicBezTo>
                  <a:cubicBezTo>
                    <a:pt x="664" y="73"/>
                    <a:pt x="540" y="0"/>
                    <a:pt x="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3050685" y="3311283"/>
              <a:ext cx="169881" cy="70826"/>
            </a:xfrm>
            <a:custGeom>
              <a:avLst/>
              <a:gdLst/>
              <a:ahLst/>
              <a:cxnLst/>
              <a:rect l="l" t="t" r="r" b="b"/>
              <a:pathLst>
                <a:path w="3358" h="1400" extrusionOk="0">
                  <a:moveTo>
                    <a:pt x="523" y="0"/>
                  </a:moveTo>
                  <a:cubicBezTo>
                    <a:pt x="210" y="0"/>
                    <a:pt x="0" y="454"/>
                    <a:pt x="336" y="614"/>
                  </a:cubicBezTo>
                  <a:cubicBezTo>
                    <a:pt x="1185" y="1015"/>
                    <a:pt x="2091" y="1280"/>
                    <a:pt x="3023" y="1397"/>
                  </a:cubicBezTo>
                  <a:cubicBezTo>
                    <a:pt x="3033" y="1399"/>
                    <a:pt x="3043" y="1399"/>
                    <a:pt x="3052" y="1399"/>
                  </a:cubicBezTo>
                  <a:cubicBezTo>
                    <a:pt x="3218" y="1399"/>
                    <a:pt x="3357" y="1218"/>
                    <a:pt x="3357" y="1063"/>
                  </a:cubicBezTo>
                  <a:cubicBezTo>
                    <a:pt x="3357" y="863"/>
                    <a:pt x="3203" y="751"/>
                    <a:pt x="3023" y="729"/>
                  </a:cubicBezTo>
                  <a:cubicBezTo>
                    <a:pt x="2209" y="623"/>
                    <a:pt x="1416" y="389"/>
                    <a:pt x="675" y="36"/>
                  </a:cubicBezTo>
                  <a:cubicBezTo>
                    <a:pt x="623" y="11"/>
                    <a:pt x="572" y="0"/>
                    <a:pt x="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3045069" y="3457083"/>
              <a:ext cx="165227" cy="49730"/>
            </a:xfrm>
            <a:custGeom>
              <a:avLst/>
              <a:gdLst/>
              <a:ahLst/>
              <a:cxnLst/>
              <a:rect l="l" t="t" r="r" b="b"/>
              <a:pathLst>
                <a:path w="3266" h="983" extrusionOk="0">
                  <a:moveTo>
                    <a:pt x="368" y="0"/>
                  </a:moveTo>
                  <a:cubicBezTo>
                    <a:pt x="256" y="0"/>
                    <a:pt x="151" y="49"/>
                    <a:pt x="85" y="159"/>
                  </a:cubicBezTo>
                  <a:cubicBezTo>
                    <a:pt x="1" y="300"/>
                    <a:pt x="40" y="544"/>
                    <a:pt x="206" y="617"/>
                  </a:cubicBezTo>
                  <a:cubicBezTo>
                    <a:pt x="755" y="858"/>
                    <a:pt x="1333" y="982"/>
                    <a:pt x="1918" y="982"/>
                  </a:cubicBezTo>
                  <a:cubicBezTo>
                    <a:pt x="2236" y="982"/>
                    <a:pt x="2557" y="945"/>
                    <a:pt x="2877" y="870"/>
                  </a:cubicBezTo>
                  <a:cubicBezTo>
                    <a:pt x="3266" y="778"/>
                    <a:pt x="3140" y="214"/>
                    <a:pt x="2783" y="214"/>
                  </a:cubicBezTo>
                  <a:cubicBezTo>
                    <a:pt x="2756" y="214"/>
                    <a:pt x="2728" y="217"/>
                    <a:pt x="2698" y="224"/>
                  </a:cubicBezTo>
                  <a:cubicBezTo>
                    <a:pt x="2434" y="287"/>
                    <a:pt x="2163" y="319"/>
                    <a:pt x="1893" y="319"/>
                  </a:cubicBezTo>
                  <a:cubicBezTo>
                    <a:pt x="1431" y="319"/>
                    <a:pt x="969" y="226"/>
                    <a:pt x="543" y="38"/>
                  </a:cubicBezTo>
                  <a:cubicBezTo>
                    <a:pt x="486" y="14"/>
                    <a:pt x="426" y="0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2831377" y="2451709"/>
              <a:ext cx="519762" cy="144789"/>
            </a:xfrm>
            <a:custGeom>
              <a:avLst/>
              <a:gdLst/>
              <a:ahLst/>
              <a:cxnLst/>
              <a:rect l="l" t="t" r="r" b="b"/>
              <a:pathLst>
                <a:path w="10274" h="2862" extrusionOk="0">
                  <a:moveTo>
                    <a:pt x="406" y="0"/>
                  </a:moveTo>
                  <a:cubicBezTo>
                    <a:pt x="205" y="0"/>
                    <a:pt x="0" y="163"/>
                    <a:pt x="75" y="412"/>
                  </a:cubicBezTo>
                  <a:cubicBezTo>
                    <a:pt x="262" y="1044"/>
                    <a:pt x="772" y="1476"/>
                    <a:pt x="1334" y="1780"/>
                  </a:cubicBezTo>
                  <a:cubicBezTo>
                    <a:pt x="1952" y="2115"/>
                    <a:pt x="2625" y="2364"/>
                    <a:pt x="3304" y="2543"/>
                  </a:cubicBezTo>
                  <a:cubicBezTo>
                    <a:pt x="4120" y="2756"/>
                    <a:pt x="4962" y="2861"/>
                    <a:pt x="5804" y="2861"/>
                  </a:cubicBezTo>
                  <a:cubicBezTo>
                    <a:pt x="6408" y="2861"/>
                    <a:pt x="7012" y="2807"/>
                    <a:pt x="7608" y="2700"/>
                  </a:cubicBezTo>
                  <a:cubicBezTo>
                    <a:pt x="8414" y="2554"/>
                    <a:pt x="9192" y="2300"/>
                    <a:pt x="9933" y="1957"/>
                  </a:cubicBezTo>
                  <a:cubicBezTo>
                    <a:pt x="10274" y="1801"/>
                    <a:pt x="10063" y="1346"/>
                    <a:pt x="9747" y="1346"/>
                  </a:cubicBezTo>
                  <a:cubicBezTo>
                    <a:pt x="9699" y="1346"/>
                    <a:pt x="9649" y="1356"/>
                    <a:pt x="9597" y="1380"/>
                  </a:cubicBezTo>
                  <a:cubicBezTo>
                    <a:pt x="8416" y="1924"/>
                    <a:pt x="7110" y="2198"/>
                    <a:pt x="5803" y="2198"/>
                  </a:cubicBezTo>
                  <a:cubicBezTo>
                    <a:pt x="4534" y="2198"/>
                    <a:pt x="3266" y="1940"/>
                    <a:pt x="2113" y="1419"/>
                  </a:cubicBezTo>
                  <a:cubicBezTo>
                    <a:pt x="1571" y="1174"/>
                    <a:pt x="903" y="854"/>
                    <a:pt x="720" y="235"/>
                  </a:cubicBezTo>
                  <a:cubicBezTo>
                    <a:pt x="671" y="71"/>
                    <a:pt x="540" y="0"/>
                    <a:pt x="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2896638" y="2424087"/>
              <a:ext cx="324231" cy="112613"/>
            </a:xfrm>
            <a:custGeom>
              <a:avLst/>
              <a:gdLst/>
              <a:ahLst/>
              <a:cxnLst/>
              <a:rect l="l" t="t" r="r" b="b"/>
              <a:pathLst>
                <a:path w="6409" h="2226" extrusionOk="0">
                  <a:moveTo>
                    <a:pt x="3750" y="1"/>
                  </a:moveTo>
                  <a:cubicBezTo>
                    <a:pt x="3302" y="1"/>
                    <a:pt x="2861" y="100"/>
                    <a:pt x="2532" y="360"/>
                  </a:cubicBezTo>
                  <a:cubicBezTo>
                    <a:pt x="2390" y="473"/>
                    <a:pt x="2418" y="714"/>
                    <a:pt x="2532" y="832"/>
                  </a:cubicBezTo>
                  <a:cubicBezTo>
                    <a:pt x="2598" y="898"/>
                    <a:pt x="2676" y="927"/>
                    <a:pt x="2754" y="927"/>
                  </a:cubicBezTo>
                  <a:cubicBezTo>
                    <a:pt x="2842" y="927"/>
                    <a:pt x="2931" y="891"/>
                    <a:pt x="3005" y="832"/>
                  </a:cubicBezTo>
                  <a:cubicBezTo>
                    <a:pt x="3164" y="705"/>
                    <a:pt x="3436" y="676"/>
                    <a:pt x="3681" y="676"/>
                  </a:cubicBezTo>
                  <a:cubicBezTo>
                    <a:pt x="3793" y="676"/>
                    <a:pt x="3899" y="683"/>
                    <a:pt x="3987" y="688"/>
                  </a:cubicBezTo>
                  <a:cubicBezTo>
                    <a:pt x="4305" y="710"/>
                    <a:pt x="4618" y="787"/>
                    <a:pt x="4910" y="916"/>
                  </a:cubicBezTo>
                  <a:cubicBezTo>
                    <a:pt x="5083" y="992"/>
                    <a:pt x="5247" y="1086"/>
                    <a:pt x="5401" y="1197"/>
                  </a:cubicBezTo>
                  <a:cubicBezTo>
                    <a:pt x="5455" y="1234"/>
                    <a:pt x="5506" y="1275"/>
                    <a:pt x="5555" y="1319"/>
                  </a:cubicBezTo>
                  <a:cubicBezTo>
                    <a:pt x="5577" y="1336"/>
                    <a:pt x="5597" y="1356"/>
                    <a:pt x="5617" y="1377"/>
                  </a:cubicBezTo>
                  <a:cubicBezTo>
                    <a:pt x="5416" y="1530"/>
                    <a:pt x="5143" y="1556"/>
                    <a:pt x="4887" y="1556"/>
                  </a:cubicBezTo>
                  <a:cubicBezTo>
                    <a:pt x="4818" y="1556"/>
                    <a:pt x="4751" y="1555"/>
                    <a:pt x="4686" y="1553"/>
                  </a:cubicBezTo>
                  <a:cubicBezTo>
                    <a:pt x="3201" y="1508"/>
                    <a:pt x="1762" y="992"/>
                    <a:pt x="559" y="126"/>
                  </a:cubicBezTo>
                  <a:cubicBezTo>
                    <a:pt x="512" y="92"/>
                    <a:pt x="458" y="77"/>
                    <a:pt x="403" y="77"/>
                  </a:cubicBezTo>
                  <a:cubicBezTo>
                    <a:pt x="283" y="77"/>
                    <a:pt x="160" y="147"/>
                    <a:pt x="101" y="246"/>
                  </a:cubicBezTo>
                  <a:cubicBezTo>
                    <a:pt x="1" y="413"/>
                    <a:pt x="75" y="598"/>
                    <a:pt x="220" y="703"/>
                  </a:cubicBezTo>
                  <a:cubicBezTo>
                    <a:pt x="1453" y="1586"/>
                    <a:pt x="2907" y="2108"/>
                    <a:pt x="4420" y="2208"/>
                  </a:cubicBezTo>
                  <a:cubicBezTo>
                    <a:pt x="4559" y="2218"/>
                    <a:pt x="4701" y="2225"/>
                    <a:pt x="4842" y="2225"/>
                  </a:cubicBezTo>
                  <a:cubicBezTo>
                    <a:pt x="5061" y="2225"/>
                    <a:pt x="5279" y="2208"/>
                    <a:pt x="5490" y="2156"/>
                  </a:cubicBezTo>
                  <a:cubicBezTo>
                    <a:pt x="5802" y="2077"/>
                    <a:pt x="6186" y="1887"/>
                    <a:pt x="6287" y="1554"/>
                  </a:cubicBezTo>
                  <a:cubicBezTo>
                    <a:pt x="6408" y="1157"/>
                    <a:pt x="6081" y="871"/>
                    <a:pt x="5795" y="660"/>
                  </a:cubicBezTo>
                  <a:cubicBezTo>
                    <a:pt x="5514" y="457"/>
                    <a:pt x="5202" y="297"/>
                    <a:pt x="4872" y="188"/>
                  </a:cubicBezTo>
                  <a:cubicBezTo>
                    <a:pt x="4542" y="77"/>
                    <a:pt x="4143" y="1"/>
                    <a:pt x="3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182387" y="3736593"/>
              <a:ext cx="109629" cy="224417"/>
            </a:xfrm>
            <a:custGeom>
              <a:avLst/>
              <a:gdLst/>
              <a:ahLst/>
              <a:cxnLst/>
              <a:rect l="l" t="t" r="r" b="b"/>
              <a:pathLst>
                <a:path w="2167" h="4436" extrusionOk="0">
                  <a:moveTo>
                    <a:pt x="1396" y="1"/>
                  </a:moveTo>
                  <a:cubicBezTo>
                    <a:pt x="1393" y="1"/>
                    <a:pt x="1390" y="1"/>
                    <a:pt x="1387" y="1"/>
                  </a:cubicBezTo>
                  <a:lnTo>
                    <a:pt x="441" y="20"/>
                  </a:lnTo>
                  <a:cubicBezTo>
                    <a:pt x="47" y="28"/>
                    <a:pt x="12" y="589"/>
                    <a:pt x="340" y="676"/>
                  </a:cubicBezTo>
                  <a:cubicBezTo>
                    <a:pt x="234" y="1823"/>
                    <a:pt x="127" y="2970"/>
                    <a:pt x="21" y="4115"/>
                  </a:cubicBezTo>
                  <a:cubicBezTo>
                    <a:pt x="0" y="4329"/>
                    <a:pt x="157" y="4435"/>
                    <a:pt x="324" y="4435"/>
                  </a:cubicBezTo>
                  <a:cubicBezTo>
                    <a:pt x="492" y="4435"/>
                    <a:pt x="670" y="4328"/>
                    <a:pt x="689" y="4115"/>
                  </a:cubicBezTo>
                  <a:lnTo>
                    <a:pt x="1009" y="678"/>
                  </a:lnTo>
                  <a:lnTo>
                    <a:pt x="1055" y="676"/>
                  </a:lnTo>
                  <a:cubicBezTo>
                    <a:pt x="1253" y="1794"/>
                    <a:pt x="1394" y="2920"/>
                    <a:pt x="1481" y="4052"/>
                  </a:cubicBezTo>
                  <a:cubicBezTo>
                    <a:pt x="1497" y="4266"/>
                    <a:pt x="1674" y="4373"/>
                    <a:pt x="1841" y="4373"/>
                  </a:cubicBezTo>
                  <a:cubicBezTo>
                    <a:pt x="2008" y="4373"/>
                    <a:pt x="2166" y="4267"/>
                    <a:pt x="2150" y="4052"/>
                  </a:cubicBezTo>
                  <a:cubicBezTo>
                    <a:pt x="2057" y="2843"/>
                    <a:pt x="1904" y="1640"/>
                    <a:pt x="1692" y="445"/>
                  </a:cubicBezTo>
                  <a:cubicBezTo>
                    <a:pt x="1755" y="251"/>
                    <a:pt x="1658" y="1"/>
                    <a:pt x="1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1747488" y="3857098"/>
              <a:ext cx="439222" cy="279662"/>
            </a:xfrm>
            <a:custGeom>
              <a:avLst/>
              <a:gdLst/>
              <a:ahLst/>
              <a:cxnLst/>
              <a:rect l="l" t="t" r="r" b="b"/>
              <a:pathLst>
                <a:path w="8682" h="5528" extrusionOk="0">
                  <a:moveTo>
                    <a:pt x="8274" y="1"/>
                  </a:moveTo>
                  <a:cubicBezTo>
                    <a:pt x="8142" y="1"/>
                    <a:pt x="8014" y="72"/>
                    <a:pt x="7970" y="237"/>
                  </a:cubicBezTo>
                  <a:cubicBezTo>
                    <a:pt x="7754" y="1054"/>
                    <a:pt x="7294" y="1800"/>
                    <a:pt x="6905" y="2542"/>
                  </a:cubicBezTo>
                  <a:lnTo>
                    <a:pt x="5716" y="4814"/>
                  </a:lnTo>
                  <a:cubicBezTo>
                    <a:pt x="4751" y="4420"/>
                    <a:pt x="3795" y="3987"/>
                    <a:pt x="2885" y="3481"/>
                  </a:cubicBezTo>
                  <a:cubicBezTo>
                    <a:pt x="2061" y="3022"/>
                    <a:pt x="1269" y="2465"/>
                    <a:pt x="743" y="1667"/>
                  </a:cubicBezTo>
                  <a:cubicBezTo>
                    <a:pt x="672" y="1559"/>
                    <a:pt x="569" y="1514"/>
                    <a:pt x="467" y="1514"/>
                  </a:cubicBezTo>
                  <a:cubicBezTo>
                    <a:pt x="232" y="1514"/>
                    <a:pt x="0" y="1753"/>
                    <a:pt x="166" y="2005"/>
                  </a:cubicBezTo>
                  <a:cubicBezTo>
                    <a:pt x="743" y="2879"/>
                    <a:pt x="1582" y="3513"/>
                    <a:pt x="2484" y="4023"/>
                  </a:cubicBezTo>
                  <a:cubicBezTo>
                    <a:pt x="3502" y="4597"/>
                    <a:pt x="4581" y="5072"/>
                    <a:pt x="5664" y="5510"/>
                  </a:cubicBezTo>
                  <a:cubicBezTo>
                    <a:pt x="5694" y="5522"/>
                    <a:pt x="5724" y="5527"/>
                    <a:pt x="5755" y="5527"/>
                  </a:cubicBezTo>
                  <a:cubicBezTo>
                    <a:pt x="5829" y="5527"/>
                    <a:pt x="5901" y="5495"/>
                    <a:pt x="5959" y="5447"/>
                  </a:cubicBezTo>
                  <a:cubicBezTo>
                    <a:pt x="5960" y="5447"/>
                    <a:pt x="5962" y="5447"/>
                    <a:pt x="5963" y="5447"/>
                  </a:cubicBezTo>
                  <a:cubicBezTo>
                    <a:pt x="6065" y="5447"/>
                    <a:pt x="6163" y="5399"/>
                    <a:pt x="6226" y="5280"/>
                  </a:cubicBezTo>
                  <a:cubicBezTo>
                    <a:pt x="6658" y="4453"/>
                    <a:pt x="7091" y="3628"/>
                    <a:pt x="7523" y="2801"/>
                  </a:cubicBezTo>
                  <a:cubicBezTo>
                    <a:pt x="7927" y="2031"/>
                    <a:pt x="8392" y="1262"/>
                    <a:pt x="8614" y="415"/>
                  </a:cubicBezTo>
                  <a:cubicBezTo>
                    <a:pt x="8681" y="164"/>
                    <a:pt x="8474" y="1"/>
                    <a:pt x="8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99347" y="2528859"/>
              <a:ext cx="517232" cy="1108933"/>
            </a:xfrm>
            <a:custGeom>
              <a:avLst/>
              <a:gdLst/>
              <a:ahLst/>
              <a:cxnLst/>
              <a:rect l="l" t="t" r="r" b="b"/>
              <a:pathLst>
                <a:path w="10224" h="21920" extrusionOk="0">
                  <a:moveTo>
                    <a:pt x="10223" y="0"/>
                  </a:moveTo>
                  <a:lnTo>
                    <a:pt x="10223" y="0"/>
                  </a:lnTo>
                  <a:cubicBezTo>
                    <a:pt x="3983" y="3385"/>
                    <a:pt x="645" y="9705"/>
                    <a:pt x="86" y="10836"/>
                  </a:cubicBezTo>
                  <a:cubicBezTo>
                    <a:pt x="29" y="10950"/>
                    <a:pt x="0" y="11011"/>
                    <a:pt x="0" y="11011"/>
                  </a:cubicBezTo>
                  <a:lnTo>
                    <a:pt x="956" y="16983"/>
                  </a:lnTo>
                  <a:cubicBezTo>
                    <a:pt x="1712" y="19267"/>
                    <a:pt x="5112" y="21919"/>
                    <a:pt x="5112" y="21919"/>
                  </a:cubicBezTo>
                  <a:cubicBezTo>
                    <a:pt x="6917" y="18309"/>
                    <a:pt x="4566" y="17134"/>
                    <a:pt x="3338" y="13087"/>
                  </a:cubicBezTo>
                  <a:cubicBezTo>
                    <a:pt x="2109" y="9041"/>
                    <a:pt x="4230" y="7981"/>
                    <a:pt x="5865" y="5505"/>
                  </a:cubicBezTo>
                  <a:cubicBezTo>
                    <a:pt x="7500" y="3029"/>
                    <a:pt x="10223" y="1"/>
                    <a:pt x="10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7" name="Google Shape;1383;p57">
            <a:extLst>
              <a:ext uri="{FF2B5EF4-FFF2-40B4-BE49-F238E27FC236}">
                <a16:creationId xmlns:a16="http://schemas.microsoft.com/office/drawing/2014/main" id="{D0CDF30C-6BE7-4B55-B2CF-096773785CFA}"/>
              </a:ext>
            </a:extLst>
          </p:cNvPr>
          <p:cNvCxnSpPr/>
          <p:nvPr/>
        </p:nvCxnSpPr>
        <p:spPr>
          <a:xfrm>
            <a:off x="2490381" y="978329"/>
            <a:ext cx="49275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8" name="Google Shape;1300;p56">
            <a:extLst>
              <a:ext uri="{FF2B5EF4-FFF2-40B4-BE49-F238E27FC236}">
                <a16:creationId xmlns:a16="http://schemas.microsoft.com/office/drawing/2014/main" id="{79E562CF-D76D-479B-89B4-A3CD10B860DA}"/>
              </a:ext>
            </a:extLst>
          </p:cNvPr>
          <p:cNvSpPr txBox="1">
            <a:spLocks/>
          </p:cNvSpPr>
          <p:nvPr/>
        </p:nvSpPr>
        <p:spPr>
          <a:xfrm>
            <a:off x="1791494" y="443094"/>
            <a:ext cx="6867282" cy="3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3: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tắm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gội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sạch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sẽ</a:t>
            </a:r>
            <a:endParaRPr lang="en-US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4" name="Google Shape;1684;p61"/>
          <p:cNvCxnSpPr/>
          <p:nvPr/>
        </p:nvCxnSpPr>
        <p:spPr>
          <a:xfrm>
            <a:off x="2684683" y="1245112"/>
            <a:ext cx="3965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689" name="Google Shape;1689;p61"/>
          <p:cNvGrpSpPr/>
          <p:nvPr/>
        </p:nvGrpSpPr>
        <p:grpSpPr>
          <a:xfrm>
            <a:off x="7554688" y="3036036"/>
            <a:ext cx="1622460" cy="2043226"/>
            <a:chOff x="4114000" y="334325"/>
            <a:chExt cx="1855300" cy="2336450"/>
          </a:xfrm>
        </p:grpSpPr>
        <p:sp>
          <p:nvSpPr>
            <p:cNvPr id="1690" name="Google Shape;1690;p61"/>
            <p:cNvSpPr/>
            <p:nvPr/>
          </p:nvSpPr>
          <p:spPr>
            <a:xfrm>
              <a:off x="4114000" y="334325"/>
              <a:ext cx="1855300" cy="2336450"/>
            </a:xfrm>
            <a:custGeom>
              <a:avLst/>
              <a:gdLst/>
              <a:ahLst/>
              <a:cxnLst/>
              <a:rect l="l" t="t" r="r" b="b"/>
              <a:pathLst>
                <a:path w="74212" h="93458" extrusionOk="0">
                  <a:moveTo>
                    <a:pt x="69002" y="76797"/>
                  </a:moveTo>
                  <a:lnTo>
                    <a:pt x="69008" y="76798"/>
                  </a:lnTo>
                  <a:cubicBezTo>
                    <a:pt x="69006" y="76798"/>
                    <a:pt x="69004" y="76798"/>
                    <a:pt x="69002" y="76797"/>
                  </a:cubicBezTo>
                  <a:close/>
                  <a:moveTo>
                    <a:pt x="8484" y="0"/>
                  </a:moveTo>
                  <a:cubicBezTo>
                    <a:pt x="7780" y="0"/>
                    <a:pt x="7078" y="161"/>
                    <a:pt x="6434" y="479"/>
                  </a:cubicBezTo>
                  <a:cubicBezTo>
                    <a:pt x="5290" y="1046"/>
                    <a:pt x="4430" y="2061"/>
                    <a:pt x="4061" y="3284"/>
                  </a:cubicBezTo>
                  <a:cubicBezTo>
                    <a:pt x="2678" y="3506"/>
                    <a:pt x="1450" y="4342"/>
                    <a:pt x="755" y="5613"/>
                  </a:cubicBezTo>
                  <a:cubicBezTo>
                    <a:pt x="48" y="6908"/>
                    <a:pt x="1" y="8474"/>
                    <a:pt x="626" y="9801"/>
                  </a:cubicBezTo>
                  <a:cubicBezTo>
                    <a:pt x="1015" y="10625"/>
                    <a:pt x="1639" y="11314"/>
                    <a:pt x="2419" y="11783"/>
                  </a:cubicBezTo>
                  <a:cubicBezTo>
                    <a:pt x="2243" y="13847"/>
                    <a:pt x="3436" y="15788"/>
                    <a:pt x="5393" y="16519"/>
                  </a:cubicBezTo>
                  <a:cubicBezTo>
                    <a:pt x="5920" y="16717"/>
                    <a:pt x="6468" y="16813"/>
                    <a:pt x="7013" y="16813"/>
                  </a:cubicBezTo>
                  <a:cubicBezTo>
                    <a:pt x="8102" y="16813"/>
                    <a:pt x="9175" y="16428"/>
                    <a:pt x="10027" y="15693"/>
                  </a:cubicBezTo>
                  <a:cubicBezTo>
                    <a:pt x="10109" y="16274"/>
                    <a:pt x="10194" y="16852"/>
                    <a:pt x="10275" y="17404"/>
                  </a:cubicBezTo>
                  <a:cubicBezTo>
                    <a:pt x="10358" y="17977"/>
                    <a:pt x="10451" y="18612"/>
                    <a:pt x="10531" y="19171"/>
                  </a:cubicBezTo>
                  <a:cubicBezTo>
                    <a:pt x="10534" y="19200"/>
                    <a:pt x="10511" y="19225"/>
                    <a:pt x="10484" y="19225"/>
                  </a:cubicBezTo>
                  <a:cubicBezTo>
                    <a:pt x="10480" y="19225"/>
                    <a:pt x="10477" y="19224"/>
                    <a:pt x="10474" y="19224"/>
                  </a:cubicBezTo>
                  <a:lnTo>
                    <a:pt x="4385" y="18045"/>
                  </a:lnTo>
                  <a:cubicBezTo>
                    <a:pt x="4382" y="18045"/>
                    <a:pt x="4378" y="18044"/>
                    <a:pt x="4375" y="18044"/>
                  </a:cubicBezTo>
                  <a:cubicBezTo>
                    <a:pt x="4353" y="18044"/>
                    <a:pt x="4333" y="18060"/>
                    <a:pt x="4329" y="18083"/>
                  </a:cubicBezTo>
                  <a:lnTo>
                    <a:pt x="2079" y="29706"/>
                  </a:lnTo>
                  <a:cubicBezTo>
                    <a:pt x="2074" y="29731"/>
                    <a:pt x="2090" y="29757"/>
                    <a:pt x="2117" y="29762"/>
                  </a:cubicBezTo>
                  <a:lnTo>
                    <a:pt x="6016" y="30517"/>
                  </a:lnTo>
                  <a:cubicBezTo>
                    <a:pt x="6038" y="30522"/>
                    <a:pt x="6054" y="30542"/>
                    <a:pt x="6053" y="30565"/>
                  </a:cubicBezTo>
                  <a:cubicBezTo>
                    <a:pt x="6028" y="31666"/>
                    <a:pt x="6095" y="32713"/>
                    <a:pt x="6259" y="33707"/>
                  </a:cubicBezTo>
                  <a:cubicBezTo>
                    <a:pt x="6260" y="33714"/>
                    <a:pt x="6260" y="33721"/>
                    <a:pt x="6258" y="33728"/>
                  </a:cubicBezTo>
                  <a:lnTo>
                    <a:pt x="661" y="51112"/>
                  </a:lnTo>
                  <a:cubicBezTo>
                    <a:pt x="660" y="51114"/>
                    <a:pt x="660" y="51115"/>
                    <a:pt x="660" y="51117"/>
                  </a:cubicBezTo>
                  <a:lnTo>
                    <a:pt x="641" y="51208"/>
                  </a:lnTo>
                  <a:cubicBezTo>
                    <a:pt x="443" y="52232"/>
                    <a:pt x="508" y="53306"/>
                    <a:pt x="934" y="54257"/>
                  </a:cubicBezTo>
                  <a:cubicBezTo>
                    <a:pt x="1758" y="56098"/>
                    <a:pt x="3536" y="57202"/>
                    <a:pt x="5432" y="57202"/>
                  </a:cubicBezTo>
                  <a:cubicBezTo>
                    <a:pt x="5471" y="57202"/>
                    <a:pt x="5510" y="57201"/>
                    <a:pt x="5549" y="57200"/>
                  </a:cubicBezTo>
                  <a:lnTo>
                    <a:pt x="16902" y="56957"/>
                  </a:lnTo>
                  <a:cubicBezTo>
                    <a:pt x="16903" y="56957"/>
                    <a:pt x="16903" y="56957"/>
                    <a:pt x="16904" y="56957"/>
                  </a:cubicBezTo>
                  <a:cubicBezTo>
                    <a:pt x="16936" y="56957"/>
                    <a:pt x="16959" y="56988"/>
                    <a:pt x="16950" y="57019"/>
                  </a:cubicBezTo>
                  <a:lnTo>
                    <a:pt x="7981" y="87131"/>
                  </a:lnTo>
                  <a:cubicBezTo>
                    <a:pt x="7368" y="89193"/>
                    <a:pt x="8150" y="91391"/>
                    <a:pt x="9928" y="92601"/>
                  </a:cubicBezTo>
                  <a:cubicBezTo>
                    <a:pt x="10764" y="93173"/>
                    <a:pt x="11731" y="93457"/>
                    <a:pt x="12696" y="93457"/>
                  </a:cubicBezTo>
                  <a:cubicBezTo>
                    <a:pt x="13771" y="93457"/>
                    <a:pt x="14844" y="93105"/>
                    <a:pt x="15731" y="92405"/>
                  </a:cubicBezTo>
                  <a:lnTo>
                    <a:pt x="20426" y="88720"/>
                  </a:lnTo>
                  <a:cubicBezTo>
                    <a:pt x="20434" y="88714"/>
                    <a:pt x="20444" y="88711"/>
                    <a:pt x="20454" y="88711"/>
                  </a:cubicBezTo>
                  <a:cubicBezTo>
                    <a:pt x="20464" y="88711"/>
                    <a:pt x="20475" y="88714"/>
                    <a:pt x="20484" y="88722"/>
                  </a:cubicBezTo>
                  <a:cubicBezTo>
                    <a:pt x="21150" y="89279"/>
                    <a:pt x="21913" y="89727"/>
                    <a:pt x="22763" y="90058"/>
                  </a:cubicBezTo>
                  <a:cubicBezTo>
                    <a:pt x="23817" y="90471"/>
                    <a:pt x="24904" y="90678"/>
                    <a:pt x="26005" y="90678"/>
                  </a:cubicBezTo>
                  <a:cubicBezTo>
                    <a:pt x="26337" y="90678"/>
                    <a:pt x="26670" y="90659"/>
                    <a:pt x="27004" y="90622"/>
                  </a:cubicBezTo>
                  <a:cubicBezTo>
                    <a:pt x="28424" y="90462"/>
                    <a:pt x="29772" y="89963"/>
                    <a:pt x="31010" y="89137"/>
                  </a:cubicBezTo>
                  <a:cubicBezTo>
                    <a:pt x="31216" y="89001"/>
                    <a:pt x="31410" y="88849"/>
                    <a:pt x="31603" y="88697"/>
                  </a:cubicBezTo>
                  <a:cubicBezTo>
                    <a:pt x="31612" y="88690"/>
                    <a:pt x="31622" y="88687"/>
                    <a:pt x="31632" y="88687"/>
                  </a:cubicBezTo>
                  <a:cubicBezTo>
                    <a:pt x="31641" y="88687"/>
                    <a:pt x="31650" y="88690"/>
                    <a:pt x="31658" y="88695"/>
                  </a:cubicBezTo>
                  <a:cubicBezTo>
                    <a:pt x="32783" y="89432"/>
                    <a:pt x="34074" y="89815"/>
                    <a:pt x="35432" y="89815"/>
                  </a:cubicBezTo>
                  <a:cubicBezTo>
                    <a:pt x="35714" y="89814"/>
                    <a:pt x="35996" y="89797"/>
                    <a:pt x="36276" y="89766"/>
                  </a:cubicBezTo>
                  <a:cubicBezTo>
                    <a:pt x="36895" y="89695"/>
                    <a:pt x="37502" y="89552"/>
                    <a:pt x="38087" y="89337"/>
                  </a:cubicBezTo>
                  <a:cubicBezTo>
                    <a:pt x="38090" y="89336"/>
                    <a:pt x="38094" y="89335"/>
                    <a:pt x="38097" y="89335"/>
                  </a:cubicBezTo>
                  <a:lnTo>
                    <a:pt x="40734" y="89038"/>
                  </a:lnTo>
                  <a:lnTo>
                    <a:pt x="40725" y="89100"/>
                  </a:lnTo>
                  <a:lnTo>
                    <a:pt x="45510" y="88502"/>
                  </a:lnTo>
                  <a:lnTo>
                    <a:pt x="55395" y="86979"/>
                  </a:lnTo>
                  <a:cubicBezTo>
                    <a:pt x="55397" y="86979"/>
                    <a:pt x="55399" y="86978"/>
                    <a:pt x="55401" y="86978"/>
                  </a:cubicBezTo>
                  <a:cubicBezTo>
                    <a:pt x="55406" y="86978"/>
                    <a:pt x="55411" y="86979"/>
                    <a:pt x="55416" y="86980"/>
                  </a:cubicBezTo>
                  <a:cubicBezTo>
                    <a:pt x="56092" y="87194"/>
                    <a:pt x="56797" y="87304"/>
                    <a:pt x="57506" y="87304"/>
                  </a:cubicBezTo>
                  <a:cubicBezTo>
                    <a:pt x="57509" y="87304"/>
                    <a:pt x="57513" y="87304"/>
                    <a:pt x="57517" y="87304"/>
                  </a:cubicBezTo>
                  <a:cubicBezTo>
                    <a:pt x="57801" y="87304"/>
                    <a:pt x="58085" y="87287"/>
                    <a:pt x="58368" y="87256"/>
                  </a:cubicBezTo>
                  <a:cubicBezTo>
                    <a:pt x="59455" y="87133"/>
                    <a:pt x="60529" y="86777"/>
                    <a:pt x="61557" y="86200"/>
                  </a:cubicBezTo>
                  <a:cubicBezTo>
                    <a:pt x="62512" y="85661"/>
                    <a:pt x="63373" y="84966"/>
                    <a:pt x="64099" y="84143"/>
                  </a:cubicBezTo>
                  <a:cubicBezTo>
                    <a:pt x="64743" y="83419"/>
                    <a:pt x="65273" y="82602"/>
                    <a:pt x="65671" y="81718"/>
                  </a:cubicBezTo>
                  <a:lnTo>
                    <a:pt x="66070" y="80728"/>
                  </a:lnTo>
                  <a:cubicBezTo>
                    <a:pt x="66071" y="80725"/>
                    <a:pt x="66072" y="80721"/>
                    <a:pt x="66072" y="80717"/>
                  </a:cubicBezTo>
                  <a:lnTo>
                    <a:pt x="66212" y="79677"/>
                  </a:lnTo>
                  <a:cubicBezTo>
                    <a:pt x="66583" y="79775"/>
                    <a:pt x="66957" y="79822"/>
                    <a:pt x="67327" y="79822"/>
                  </a:cubicBezTo>
                  <a:cubicBezTo>
                    <a:pt x="68925" y="79822"/>
                    <a:pt x="70435" y="78943"/>
                    <a:pt x="71204" y="77474"/>
                  </a:cubicBezTo>
                  <a:cubicBezTo>
                    <a:pt x="71752" y="77274"/>
                    <a:pt x="72254" y="76967"/>
                    <a:pt x="72683" y="76570"/>
                  </a:cubicBezTo>
                  <a:cubicBezTo>
                    <a:pt x="73700" y="75623"/>
                    <a:pt x="74211" y="74230"/>
                    <a:pt x="74047" y="72839"/>
                  </a:cubicBezTo>
                  <a:cubicBezTo>
                    <a:pt x="73922" y="71786"/>
                    <a:pt x="73416" y="70815"/>
                    <a:pt x="72624" y="70110"/>
                  </a:cubicBezTo>
                  <a:cubicBezTo>
                    <a:pt x="72529" y="69160"/>
                    <a:pt x="72121" y="68282"/>
                    <a:pt x="71489" y="67592"/>
                  </a:cubicBezTo>
                  <a:cubicBezTo>
                    <a:pt x="71511" y="67297"/>
                    <a:pt x="71514" y="66999"/>
                    <a:pt x="71479" y="66701"/>
                  </a:cubicBezTo>
                  <a:cubicBezTo>
                    <a:pt x="71308" y="65262"/>
                    <a:pt x="70479" y="64029"/>
                    <a:pt x="69277" y="63308"/>
                  </a:cubicBezTo>
                  <a:cubicBezTo>
                    <a:pt x="69452" y="61245"/>
                    <a:pt x="68261" y="59305"/>
                    <a:pt x="66301" y="58572"/>
                  </a:cubicBezTo>
                  <a:cubicBezTo>
                    <a:pt x="65774" y="58373"/>
                    <a:pt x="65226" y="58276"/>
                    <a:pt x="64682" y="58276"/>
                  </a:cubicBezTo>
                  <a:cubicBezTo>
                    <a:pt x="63563" y="58276"/>
                    <a:pt x="62462" y="58686"/>
                    <a:pt x="61604" y="59461"/>
                  </a:cubicBezTo>
                  <a:cubicBezTo>
                    <a:pt x="61192" y="58567"/>
                    <a:pt x="60617" y="57794"/>
                    <a:pt x="59891" y="57177"/>
                  </a:cubicBezTo>
                  <a:cubicBezTo>
                    <a:pt x="59871" y="57160"/>
                    <a:pt x="59868" y="57130"/>
                    <a:pt x="59886" y="57111"/>
                  </a:cubicBezTo>
                  <a:cubicBezTo>
                    <a:pt x="63807" y="52730"/>
                    <a:pt x="66468" y="47368"/>
                    <a:pt x="67587" y="41596"/>
                  </a:cubicBezTo>
                  <a:lnTo>
                    <a:pt x="68048" y="39217"/>
                  </a:lnTo>
                  <a:cubicBezTo>
                    <a:pt x="68343" y="37692"/>
                    <a:pt x="68004" y="36077"/>
                    <a:pt x="66994" y="34898"/>
                  </a:cubicBezTo>
                  <a:cubicBezTo>
                    <a:pt x="66049" y="33792"/>
                    <a:pt x="64701" y="33175"/>
                    <a:pt x="63259" y="33175"/>
                  </a:cubicBezTo>
                  <a:cubicBezTo>
                    <a:pt x="63161" y="33175"/>
                    <a:pt x="63063" y="33178"/>
                    <a:pt x="62965" y="33183"/>
                  </a:cubicBezTo>
                  <a:lnTo>
                    <a:pt x="56389" y="33571"/>
                  </a:lnTo>
                  <a:cubicBezTo>
                    <a:pt x="56388" y="33571"/>
                    <a:pt x="56386" y="33571"/>
                    <a:pt x="56385" y="33571"/>
                  </a:cubicBezTo>
                  <a:cubicBezTo>
                    <a:pt x="56355" y="33571"/>
                    <a:pt x="56333" y="33544"/>
                    <a:pt x="56339" y="33514"/>
                  </a:cubicBezTo>
                  <a:lnTo>
                    <a:pt x="57339" y="28346"/>
                  </a:lnTo>
                  <a:cubicBezTo>
                    <a:pt x="57345" y="28319"/>
                    <a:pt x="57327" y="28295"/>
                    <a:pt x="57301" y="28289"/>
                  </a:cubicBezTo>
                  <a:lnTo>
                    <a:pt x="54249" y="27699"/>
                  </a:lnTo>
                  <a:cubicBezTo>
                    <a:pt x="54223" y="27693"/>
                    <a:pt x="54206" y="27669"/>
                    <a:pt x="54211" y="27642"/>
                  </a:cubicBezTo>
                  <a:lnTo>
                    <a:pt x="54789" y="24653"/>
                  </a:lnTo>
                  <a:cubicBezTo>
                    <a:pt x="55304" y="21991"/>
                    <a:pt x="53556" y="19406"/>
                    <a:pt x="50895" y="18891"/>
                  </a:cubicBezTo>
                  <a:lnTo>
                    <a:pt x="43364" y="17433"/>
                  </a:lnTo>
                  <a:lnTo>
                    <a:pt x="43335" y="17462"/>
                  </a:lnTo>
                  <a:lnTo>
                    <a:pt x="14561" y="5714"/>
                  </a:lnTo>
                  <a:cubicBezTo>
                    <a:pt x="14558" y="5713"/>
                    <a:pt x="14554" y="5712"/>
                    <a:pt x="14552" y="5711"/>
                  </a:cubicBezTo>
                  <a:lnTo>
                    <a:pt x="13800" y="5571"/>
                  </a:lnTo>
                  <a:cubicBezTo>
                    <a:pt x="13577" y="5366"/>
                    <a:pt x="13335" y="5185"/>
                    <a:pt x="13077" y="5028"/>
                  </a:cubicBezTo>
                  <a:cubicBezTo>
                    <a:pt x="13251" y="2963"/>
                    <a:pt x="12059" y="1024"/>
                    <a:pt x="10102" y="293"/>
                  </a:cubicBezTo>
                  <a:cubicBezTo>
                    <a:pt x="9579" y="97"/>
                    <a:pt x="9031" y="0"/>
                    <a:pt x="8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32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4223100" y="571925"/>
              <a:ext cx="1499300" cy="2000375"/>
            </a:xfrm>
            <a:custGeom>
              <a:avLst/>
              <a:gdLst/>
              <a:ahLst/>
              <a:cxnLst/>
              <a:rect l="l" t="t" r="r" b="b"/>
              <a:pathLst>
                <a:path w="59972" h="80015" extrusionOk="0">
                  <a:moveTo>
                    <a:pt x="9056" y="0"/>
                  </a:moveTo>
                  <a:cubicBezTo>
                    <a:pt x="8549" y="0"/>
                    <a:pt x="10383" y="10499"/>
                    <a:pt x="10281" y="11027"/>
                  </a:cubicBezTo>
                  <a:lnTo>
                    <a:pt x="118" y="42593"/>
                  </a:lnTo>
                  <a:cubicBezTo>
                    <a:pt x="0" y="43198"/>
                    <a:pt x="466" y="43758"/>
                    <a:pt x="1079" y="43758"/>
                  </a:cubicBezTo>
                  <a:cubicBezTo>
                    <a:pt x="1086" y="43758"/>
                    <a:pt x="1093" y="43758"/>
                    <a:pt x="1100" y="43758"/>
                  </a:cubicBezTo>
                  <a:lnTo>
                    <a:pt x="16578" y="43426"/>
                  </a:lnTo>
                  <a:cubicBezTo>
                    <a:pt x="16586" y="43426"/>
                    <a:pt x="16593" y="43426"/>
                    <a:pt x="16601" y="43426"/>
                  </a:cubicBezTo>
                  <a:cubicBezTo>
                    <a:pt x="17254" y="43426"/>
                    <a:pt x="17726" y="44055"/>
                    <a:pt x="17538" y="44685"/>
                  </a:cubicBezTo>
                  <a:lnTo>
                    <a:pt x="7393" y="78751"/>
                  </a:lnTo>
                  <a:cubicBezTo>
                    <a:pt x="7188" y="79437"/>
                    <a:pt x="7733" y="80015"/>
                    <a:pt x="8336" y="80015"/>
                  </a:cubicBezTo>
                  <a:cubicBezTo>
                    <a:pt x="8538" y="80015"/>
                    <a:pt x="8747" y="79949"/>
                    <a:pt x="8936" y="79801"/>
                  </a:cubicBezTo>
                  <a:lnTo>
                    <a:pt x="48929" y="48416"/>
                  </a:lnTo>
                  <a:cubicBezTo>
                    <a:pt x="54345" y="44164"/>
                    <a:pt x="58048" y="38103"/>
                    <a:pt x="59357" y="31343"/>
                  </a:cubicBezTo>
                  <a:lnTo>
                    <a:pt x="59853" y="28776"/>
                  </a:lnTo>
                  <a:cubicBezTo>
                    <a:pt x="59971" y="28168"/>
                    <a:pt x="59503" y="27610"/>
                    <a:pt x="58893" y="27610"/>
                  </a:cubicBezTo>
                  <a:cubicBezTo>
                    <a:pt x="58873" y="27610"/>
                    <a:pt x="58854" y="27611"/>
                    <a:pt x="58834" y="27612"/>
                  </a:cubicBezTo>
                  <a:lnTo>
                    <a:pt x="45089" y="28423"/>
                  </a:lnTo>
                  <a:cubicBezTo>
                    <a:pt x="45069" y="28424"/>
                    <a:pt x="45049" y="28425"/>
                    <a:pt x="45030" y="28425"/>
                  </a:cubicBezTo>
                  <a:cubicBezTo>
                    <a:pt x="44420" y="28425"/>
                    <a:pt x="43951" y="27867"/>
                    <a:pt x="44070" y="27259"/>
                  </a:cubicBezTo>
                  <a:lnTo>
                    <a:pt x="46558" y="14403"/>
                  </a:lnTo>
                  <a:cubicBezTo>
                    <a:pt x="46661" y="13872"/>
                    <a:pt x="46313" y="13358"/>
                    <a:pt x="45782" y="13255"/>
                  </a:cubicBezTo>
                  <a:lnTo>
                    <a:pt x="40265" y="12188"/>
                  </a:lnTo>
                  <a:lnTo>
                    <a:pt x="38236" y="14154"/>
                  </a:lnTo>
                  <a:lnTo>
                    <a:pt x="37686" y="11688"/>
                  </a:lnTo>
                  <a:lnTo>
                    <a:pt x="9063" y="1"/>
                  </a:lnTo>
                  <a:cubicBezTo>
                    <a:pt x="9061" y="1"/>
                    <a:pt x="9058" y="0"/>
                    <a:pt x="9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4281125" y="900625"/>
              <a:ext cx="1151275" cy="533850"/>
            </a:xfrm>
            <a:custGeom>
              <a:avLst/>
              <a:gdLst/>
              <a:ahLst/>
              <a:cxnLst/>
              <a:rect l="l" t="t" r="r" b="b"/>
              <a:pathLst>
                <a:path w="46051" h="21354" extrusionOk="0">
                  <a:moveTo>
                    <a:pt x="771" y="0"/>
                  </a:moveTo>
                  <a:lnTo>
                    <a:pt x="0" y="3983"/>
                  </a:lnTo>
                  <a:lnTo>
                    <a:pt x="3699" y="4699"/>
                  </a:lnTo>
                  <a:cubicBezTo>
                    <a:pt x="1346" y="16343"/>
                    <a:pt x="10110" y="17056"/>
                    <a:pt x="10110" y="17056"/>
                  </a:cubicBezTo>
                  <a:cubicBezTo>
                    <a:pt x="10110" y="17056"/>
                    <a:pt x="10911" y="17305"/>
                    <a:pt x="12081" y="17305"/>
                  </a:cubicBezTo>
                  <a:cubicBezTo>
                    <a:pt x="14488" y="17305"/>
                    <a:pt x="18458" y="16254"/>
                    <a:pt x="20249" y="9830"/>
                  </a:cubicBezTo>
                  <a:cubicBezTo>
                    <a:pt x="20501" y="8925"/>
                    <a:pt x="21332" y="8327"/>
                    <a:pt x="22242" y="8327"/>
                  </a:cubicBezTo>
                  <a:cubicBezTo>
                    <a:pt x="22373" y="8327"/>
                    <a:pt x="22507" y="8340"/>
                    <a:pt x="22640" y="8366"/>
                  </a:cubicBezTo>
                  <a:cubicBezTo>
                    <a:pt x="23695" y="8570"/>
                    <a:pt x="24429" y="9548"/>
                    <a:pt x="24312" y="10616"/>
                  </a:cubicBezTo>
                  <a:cubicBezTo>
                    <a:pt x="23216" y="20470"/>
                    <a:pt x="31020" y="21104"/>
                    <a:pt x="31020" y="21104"/>
                  </a:cubicBezTo>
                  <a:cubicBezTo>
                    <a:pt x="31020" y="21104"/>
                    <a:pt x="31821" y="21353"/>
                    <a:pt x="32992" y="21353"/>
                  </a:cubicBezTo>
                  <a:cubicBezTo>
                    <a:pt x="35613" y="21353"/>
                    <a:pt x="40086" y="20107"/>
                    <a:pt x="41581" y="12033"/>
                  </a:cubicBezTo>
                  <a:lnTo>
                    <a:pt x="45279" y="12749"/>
                  </a:lnTo>
                  <a:lnTo>
                    <a:pt x="46051" y="8766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4320450" y="946525"/>
              <a:ext cx="50450" cy="28400"/>
            </a:xfrm>
            <a:custGeom>
              <a:avLst/>
              <a:gdLst/>
              <a:ahLst/>
              <a:cxnLst/>
              <a:rect l="l" t="t" r="r" b="b"/>
              <a:pathLst>
                <a:path w="2018" h="1136" extrusionOk="0">
                  <a:moveTo>
                    <a:pt x="511" y="1"/>
                  </a:moveTo>
                  <a:cubicBezTo>
                    <a:pt x="290" y="1"/>
                    <a:pt x="93" y="157"/>
                    <a:pt x="49" y="382"/>
                  </a:cubicBezTo>
                  <a:cubicBezTo>
                    <a:pt x="0" y="637"/>
                    <a:pt x="167" y="884"/>
                    <a:pt x="422" y="934"/>
                  </a:cubicBezTo>
                  <a:lnTo>
                    <a:pt x="1417" y="1127"/>
                  </a:lnTo>
                  <a:cubicBezTo>
                    <a:pt x="1446" y="1132"/>
                    <a:pt x="1476" y="1135"/>
                    <a:pt x="1505" y="1135"/>
                  </a:cubicBezTo>
                  <a:cubicBezTo>
                    <a:pt x="1726" y="1135"/>
                    <a:pt x="1924" y="979"/>
                    <a:pt x="1969" y="753"/>
                  </a:cubicBezTo>
                  <a:cubicBezTo>
                    <a:pt x="2018" y="498"/>
                    <a:pt x="1851" y="253"/>
                    <a:pt x="1596" y="203"/>
                  </a:cubicBezTo>
                  <a:lnTo>
                    <a:pt x="601" y="9"/>
                  </a:lnTo>
                  <a:cubicBezTo>
                    <a:pt x="571" y="4"/>
                    <a:pt x="541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5342725" y="1144450"/>
              <a:ext cx="50475" cy="28375"/>
            </a:xfrm>
            <a:custGeom>
              <a:avLst/>
              <a:gdLst/>
              <a:ahLst/>
              <a:cxnLst/>
              <a:rect l="l" t="t" r="r" b="b"/>
              <a:pathLst>
                <a:path w="2019" h="1135" extrusionOk="0">
                  <a:moveTo>
                    <a:pt x="511" y="0"/>
                  </a:moveTo>
                  <a:cubicBezTo>
                    <a:pt x="290" y="0"/>
                    <a:pt x="94" y="156"/>
                    <a:pt x="49" y="381"/>
                  </a:cubicBezTo>
                  <a:cubicBezTo>
                    <a:pt x="1" y="636"/>
                    <a:pt x="167" y="883"/>
                    <a:pt x="421" y="933"/>
                  </a:cubicBezTo>
                  <a:lnTo>
                    <a:pt x="1418" y="1126"/>
                  </a:lnTo>
                  <a:cubicBezTo>
                    <a:pt x="1448" y="1132"/>
                    <a:pt x="1477" y="1135"/>
                    <a:pt x="1507" y="1135"/>
                  </a:cubicBezTo>
                  <a:cubicBezTo>
                    <a:pt x="1728" y="1135"/>
                    <a:pt x="1925" y="978"/>
                    <a:pt x="1970" y="754"/>
                  </a:cubicBezTo>
                  <a:cubicBezTo>
                    <a:pt x="2018" y="498"/>
                    <a:pt x="1852" y="252"/>
                    <a:pt x="1597" y="202"/>
                  </a:cubicBezTo>
                  <a:lnTo>
                    <a:pt x="600" y="9"/>
                  </a:lnTo>
                  <a:cubicBezTo>
                    <a:pt x="570" y="3"/>
                    <a:pt x="541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4348300" y="972625"/>
              <a:ext cx="416900" cy="321450"/>
            </a:xfrm>
            <a:custGeom>
              <a:avLst/>
              <a:gdLst/>
              <a:ahLst/>
              <a:cxnLst/>
              <a:rect l="l" t="t" r="r" b="b"/>
              <a:pathLst>
                <a:path w="16676" h="12858" extrusionOk="0">
                  <a:moveTo>
                    <a:pt x="3307" y="0"/>
                  </a:moveTo>
                  <a:cubicBezTo>
                    <a:pt x="0" y="12124"/>
                    <a:pt x="7789" y="12672"/>
                    <a:pt x="7789" y="12672"/>
                  </a:cubicBezTo>
                  <a:cubicBezTo>
                    <a:pt x="7789" y="12672"/>
                    <a:pt x="8361" y="12857"/>
                    <a:pt x="9220" y="12857"/>
                  </a:cubicBezTo>
                  <a:cubicBezTo>
                    <a:pt x="11454" y="12857"/>
                    <a:pt x="15624" y="11606"/>
                    <a:pt x="16676" y="2588"/>
                  </a:cubicBezTo>
                  <a:lnTo>
                    <a:pt x="9991" y="129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4416250" y="989200"/>
              <a:ext cx="210725" cy="277825"/>
            </a:xfrm>
            <a:custGeom>
              <a:avLst/>
              <a:gdLst/>
              <a:ahLst/>
              <a:cxnLst/>
              <a:rect l="l" t="t" r="r" b="b"/>
              <a:pathLst>
                <a:path w="8429" h="11113" extrusionOk="0">
                  <a:moveTo>
                    <a:pt x="4019" y="1"/>
                  </a:moveTo>
                  <a:lnTo>
                    <a:pt x="1" y="7116"/>
                  </a:lnTo>
                  <a:cubicBezTo>
                    <a:pt x="485" y="9228"/>
                    <a:pt x="1584" y="10430"/>
                    <a:pt x="2635" y="11113"/>
                  </a:cubicBezTo>
                  <a:lnTo>
                    <a:pt x="8428" y="855"/>
                  </a:lnTo>
                  <a:lnTo>
                    <a:pt x="7248" y="626"/>
                  </a:lnTo>
                  <a:lnTo>
                    <a:pt x="40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4531600" y="1021225"/>
              <a:ext cx="205575" cy="272675"/>
            </a:xfrm>
            <a:custGeom>
              <a:avLst/>
              <a:gdLst/>
              <a:ahLst/>
              <a:cxnLst/>
              <a:rect l="l" t="t" r="r" b="b"/>
              <a:pathLst>
                <a:path w="8223" h="10907" extrusionOk="0">
                  <a:moveTo>
                    <a:pt x="6018" y="0"/>
                  </a:moveTo>
                  <a:lnTo>
                    <a:pt x="0" y="10655"/>
                  </a:lnTo>
                  <a:cubicBezTo>
                    <a:pt x="142" y="10686"/>
                    <a:pt x="285" y="10710"/>
                    <a:pt x="431" y="10724"/>
                  </a:cubicBezTo>
                  <a:cubicBezTo>
                    <a:pt x="431" y="10724"/>
                    <a:pt x="1003" y="10906"/>
                    <a:pt x="1859" y="10906"/>
                  </a:cubicBezTo>
                  <a:cubicBezTo>
                    <a:pt x="2003" y="10906"/>
                    <a:pt x="2155" y="10901"/>
                    <a:pt x="2313" y="10889"/>
                  </a:cubicBezTo>
                  <a:lnTo>
                    <a:pt x="8223" y="428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4867425" y="1073125"/>
              <a:ext cx="416950" cy="321475"/>
            </a:xfrm>
            <a:custGeom>
              <a:avLst/>
              <a:gdLst/>
              <a:ahLst/>
              <a:cxnLst/>
              <a:rect l="l" t="t" r="r" b="b"/>
              <a:pathLst>
                <a:path w="16678" h="12859" extrusionOk="0">
                  <a:moveTo>
                    <a:pt x="3307" y="0"/>
                  </a:moveTo>
                  <a:lnTo>
                    <a:pt x="3307" y="0"/>
                  </a:lnTo>
                  <a:cubicBezTo>
                    <a:pt x="1" y="12124"/>
                    <a:pt x="7789" y="12673"/>
                    <a:pt x="7789" y="12673"/>
                  </a:cubicBezTo>
                  <a:cubicBezTo>
                    <a:pt x="7789" y="12673"/>
                    <a:pt x="8361" y="12858"/>
                    <a:pt x="9219" y="12858"/>
                  </a:cubicBezTo>
                  <a:cubicBezTo>
                    <a:pt x="11453" y="12858"/>
                    <a:pt x="15624" y="11607"/>
                    <a:pt x="16678" y="2588"/>
                  </a:cubicBezTo>
                  <a:lnTo>
                    <a:pt x="9993" y="129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1"/>
            <p:cNvSpPr/>
            <p:nvPr/>
          </p:nvSpPr>
          <p:spPr>
            <a:xfrm>
              <a:off x="4935425" y="1089700"/>
              <a:ext cx="210675" cy="277825"/>
            </a:xfrm>
            <a:custGeom>
              <a:avLst/>
              <a:gdLst/>
              <a:ahLst/>
              <a:cxnLst/>
              <a:rect l="l" t="t" r="r" b="b"/>
              <a:pathLst>
                <a:path w="8427" h="11113" extrusionOk="0">
                  <a:moveTo>
                    <a:pt x="4018" y="1"/>
                  </a:moveTo>
                  <a:lnTo>
                    <a:pt x="0" y="7116"/>
                  </a:lnTo>
                  <a:cubicBezTo>
                    <a:pt x="483" y="9228"/>
                    <a:pt x="1584" y="10429"/>
                    <a:pt x="2634" y="11113"/>
                  </a:cubicBezTo>
                  <a:lnTo>
                    <a:pt x="8427" y="855"/>
                  </a:lnTo>
                  <a:lnTo>
                    <a:pt x="7247" y="626"/>
                  </a:lnTo>
                  <a:lnTo>
                    <a:pt x="4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1"/>
            <p:cNvSpPr/>
            <p:nvPr/>
          </p:nvSpPr>
          <p:spPr>
            <a:xfrm>
              <a:off x="5050725" y="1121725"/>
              <a:ext cx="205625" cy="272675"/>
            </a:xfrm>
            <a:custGeom>
              <a:avLst/>
              <a:gdLst/>
              <a:ahLst/>
              <a:cxnLst/>
              <a:rect l="l" t="t" r="r" b="b"/>
              <a:pathLst>
                <a:path w="8225" h="10907" extrusionOk="0">
                  <a:moveTo>
                    <a:pt x="6020" y="0"/>
                  </a:moveTo>
                  <a:lnTo>
                    <a:pt x="1" y="10656"/>
                  </a:lnTo>
                  <a:cubicBezTo>
                    <a:pt x="143" y="10686"/>
                    <a:pt x="287" y="10710"/>
                    <a:pt x="431" y="10724"/>
                  </a:cubicBezTo>
                  <a:cubicBezTo>
                    <a:pt x="431" y="10724"/>
                    <a:pt x="1005" y="10907"/>
                    <a:pt x="1864" y="10907"/>
                  </a:cubicBezTo>
                  <a:cubicBezTo>
                    <a:pt x="2007" y="10907"/>
                    <a:pt x="2157" y="10902"/>
                    <a:pt x="2314" y="10890"/>
                  </a:cubicBezTo>
                  <a:lnTo>
                    <a:pt x="8224" y="428"/>
                  </a:lnTo>
                  <a:lnTo>
                    <a:pt x="6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4676650" y="1313350"/>
              <a:ext cx="239500" cy="145000"/>
            </a:xfrm>
            <a:custGeom>
              <a:avLst/>
              <a:gdLst/>
              <a:ahLst/>
              <a:cxnLst/>
              <a:rect l="l" t="t" r="r" b="b"/>
              <a:pathLst>
                <a:path w="9580" h="5800" extrusionOk="0">
                  <a:moveTo>
                    <a:pt x="857" y="0"/>
                  </a:moveTo>
                  <a:cubicBezTo>
                    <a:pt x="679" y="0"/>
                    <a:pt x="520" y="127"/>
                    <a:pt x="485" y="309"/>
                  </a:cubicBezTo>
                  <a:cubicBezTo>
                    <a:pt x="1" y="2809"/>
                    <a:pt x="1635" y="5229"/>
                    <a:pt x="4136" y="5713"/>
                  </a:cubicBezTo>
                  <a:cubicBezTo>
                    <a:pt x="4428" y="5770"/>
                    <a:pt x="4725" y="5798"/>
                    <a:pt x="5022" y="5799"/>
                  </a:cubicBezTo>
                  <a:cubicBezTo>
                    <a:pt x="7228" y="5792"/>
                    <a:pt x="9121" y="4226"/>
                    <a:pt x="9540" y="2061"/>
                  </a:cubicBezTo>
                  <a:cubicBezTo>
                    <a:pt x="9579" y="1855"/>
                    <a:pt x="9444" y="1655"/>
                    <a:pt x="9238" y="1615"/>
                  </a:cubicBezTo>
                  <a:cubicBezTo>
                    <a:pt x="9214" y="1610"/>
                    <a:pt x="9190" y="1608"/>
                    <a:pt x="9166" y="1608"/>
                  </a:cubicBezTo>
                  <a:cubicBezTo>
                    <a:pt x="8987" y="1608"/>
                    <a:pt x="8827" y="1735"/>
                    <a:pt x="8792" y="1917"/>
                  </a:cubicBezTo>
                  <a:cubicBezTo>
                    <a:pt x="8439" y="3761"/>
                    <a:pt x="6825" y="5043"/>
                    <a:pt x="5014" y="5043"/>
                  </a:cubicBezTo>
                  <a:cubicBezTo>
                    <a:pt x="4772" y="5043"/>
                    <a:pt x="4526" y="5020"/>
                    <a:pt x="4279" y="4973"/>
                  </a:cubicBezTo>
                  <a:cubicBezTo>
                    <a:pt x="2189" y="4567"/>
                    <a:pt x="824" y="2543"/>
                    <a:pt x="1232" y="454"/>
                  </a:cubicBezTo>
                  <a:cubicBezTo>
                    <a:pt x="1272" y="247"/>
                    <a:pt x="1137" y="47"/>
                    <a:pt x="931" y="7"/>
                  </a:cubicBezTo>
                  <a:cubicBezTo>
                    <a:pt x="906" y="2"/>
                    <a:pt x="881" y="0"/>
                    <a:pt x="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1"/>
            <p:cNvSpPr/>
            <p:nvPr/>
          </p:nvSpPr>
          <p:spPr>
            <a:xfrm>
              <a:off x="4741600" y="1789675"/>
              <a:ext cx="290625" cy="354475"/>
            </a:xfrm>
            <a:custGeom>
              <a:avLst/>
              <a:gdLst/>
              <a:ahLst/>
              <a:cxnLst/>
              <a:rect l="l" t="t" r="r" b="b"/>
              <a:pathLst>
                <a:path w="11625" h="14179" extrusionOk="0">
                  <a:moveTo>
                    <a:pt x="7660" y="4140"/>
                  </a:moveTo>
                  <a:lnTo>
                    <a:pt x="7867" y="7225"/>
                  </a:lnTo>
                  <a:lnTo>
                    <a:pt x="6283" y="7246"/>
                  </a:lnTo>
                  <a:lnTo>
                    <a:pt x="7660" y="4140"/>
                  </a:lnTo>
                  <a:close/>
                  <a:moveTo>
                    <a:pt x="9984" y="0"/>
                  </a:moveTo>
                  <a:lnTo>
                    <a:pt x="6891" y="315"/>
                  </a:lnTo>
                  <a:lnTo>
                    <a:pt x="1" y="14033"/>
                  </a:lnTo>
                  <a:lnTo>
                    <a:pt x="3200" y="14179"/>
                  </a:lnTo>
                  <a:lnTo>
                    <a:pt x="4595" y="11052"/>
                  </a:lnTo>
                  <a:lnTo>
                    <a:pt x="8126" y="10845"/>
                  </a:lnTo>
                  <a:lnTo>
                    <a:pt x="8333" y="13738"/>
                  </a:lnTo>
                  <a:lnTo>
                    <a:pt x="11624" y="12790"/>
                  </a:lnTo>
                  <a:lnTo>
                    <a:pt x="9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1"/>
            <p:cNvSpPr/>
            <p:nvPr/>
          </p:nvSpPr>
          <p:spPr>
            <a:xfrm>
              <a:off x="5055350" y="1842475"/>
              <a:ext cx="326500" cy="268125"/>
            </a:xfrm>
            <a:custGeom>
              <a:avLst/>
              <a:gdLst/>
              <a:ahLst/>
              <a:cxnLst/>
              <a:rect l="l" t="t" r="r" b="b"/>
              <a:pathLst>
                <a:path w="13060" h="10725" extrusionOk="0">
                  <a:moveTo>
                    <a:pt x="13059" y="0"/>
                  </a:moveTo>
                  <a:lnTo>
                    <a:pt x="9917" y="442"/>
                  </a:lnTo>
                  <a:lnTo>
                    <a:pt x="8372" y="4180"/>
                  </a:lnTo>
                  <a:lnTo>
                    <a:pt x="7986" y="626"/>
                  </a:lnTo>
                  <a:lnTo>
                    <a:pt x="8009" y="572"/>
                  </a:lnTo>
                  <a:lnTo>
                    <a:pt x="8009" y="572"/>
                  </a:lnTo>
                  <a:lnTo>
                    <a:pt x="6440" y="784"/>
                  </a:lnTo>
                  <a:lnTo>
                    <a:pt x="4861" y="962"/>
                  </a:lnTo>
                  <a:lnTo>
                    <a:pt x="4867" y="1013"/>
                  </a:lnTo>
                  <a:lnTo>
                    <a:pt x="3484" y="4453"/>
                  </a:lnTo>
                  <a:lnTo>
                    <a:pt x="3148" y="1155"/>
                  </a:lnTo>
                  <a:lnTo>
                    <a:pt x="1" y="1632"/>
                  </a:lnTo>
                  <a:lnTo>
                    <a:pt x="985" y="10725"/>
                  </a:lnTo>
                  <a:lnTo>
                    <a:pt x="4099" y="10373"/>
                  </a:lnTo>
                  <a:lnTo>
                    <a:pt x="5511" y="6843"/>
                  </a:lnTo>
                  <a:lnTo>
                    <a:pt x="5872" y="10174"/>
                  </a:lnTo>
                  <a:lnTo>
                    <a:pt x="8971" y="9823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1"/>
            <p:cNvSpPr/>
            <p:nvPr/>
          </p:nvSpPr>
          <p:spPr>
            <a:xfrm>
              <a:off x="5364775" y="1823775"/>
              <a:ext cx="210475" cy="251625"/>
            </a:xfrm>
            <a:custGeom>
              <a:avLst/>
              <a:gdLst/>
              <a:ahLst/>
              <a:cxnLst/>
              <a:rect l="l" t="t" r="r" b="b"/>
              <a:pathLst>
                <a:path w="8419" h="10065" extrusionOk="0">
                  <a:moveTo>
                    <a:pt x="4803" y="2406"/>
                  </a:moveTo>
                  <a:cubicBezTo>
                    <a:pt x="5055" y="2406"/>
                    <a:pt x="5270" y="2474"/>
                    <a:pt x="5446" y="2612"/>
                  </a:cubicBezTo>
                  <a:cubicBezTo>
                    <a:pt x="5659" y="2780"/>
                    <a:pt x="5783" y="3019"/>
                    <a:pt x="5813" y="3330"/>
                  </a:cubicBezTo>
                  <a:lnTo>
                    <a:pt x="2953" y="3951"/>
                  </a:lnTo>
                  <a:cubicBezTo>
                    <a:pt x="3124" y="3524"/>
                    <a:pt x="3355" y="3172"/>
                    <a:pt x="3646" y="2894"/>
                  </a:cubicBezTo>
                  <a:cubicBezTo>
                    <a:pt x="3936" y="2617"/>
                    <a:pt x="4266" y="2457"/>
                    <a:pt x="4634" y="2415"/>
                  </a:cubicBezTo>
                  <a:cubicBezTo>
                    <a:pt x="4692" y="2409"/>
                    <a:pt x="4748" y="2406"/>
                    <a:pt x="4803" y="2406"/>
                  </a:cubicBezTo>
                  <a:close/>
                  <a:moveTo>
                    <a:pt x="5531" y="1"/>
                  </a:moveTo>
                  <a:cubicBezTo>
                    <a:pt x="5373" y="1"/>
                    <a:pt x="5208" y="11"/>
                    <a:pt x="5038" y="30"/>
                  </a:cubicBezTo>
                  <a:cubicBezTo>
                    <a:pt x="4244" y="119"/>
                    <a:pt x="3500" y="401"/>
                    <a:pt x="2809" y="875"/>
                  </a:cubicBezTo>
                  <a:cubicBezTo>
                    <a:pt x="2118" y="1349"/>
                    <a:pt x="1536" y="1968"/>
                    <a:pt x="1064" y="2732"/>
                  </a:cubicBezTo>
                  <a:cubicBezTo>
                    <a:pt x="593" y="3494"/>
                    <a:pt x="287" y="4344"/>
                    <a:pt x="146" y="5280"/>
                  </a:cubicBezTo>
                  <a:cubicBezTo>
                    <a:pt x="0" y="6240"/>
                    <a:pt x="58" y="7098"/>
                    <a:pt x="320" y="7854"/>
                  </a:cubicBezTo>
                  <a:cubicBezTo>
                    <a:pt x="581" y="8610"/>
                    <a:pt x="1001" y="9185"/>
                    <a:pt x="1582" y="9580"/>
                  </a:cubicBezTo>
                  <a:cubicBezTo>
                    <a:pt x="2057" y="9903"/>
                    <a:pt x="2597" y="10064"/>
                    <a:pt x="3202" y="10064"/>
                  </a:cubicBezTo>
                  <a:cubicBezTo>
                    <a:pt x="3335" y="10064"/>
                    <a:pt x="3472" y="10056"/>
                    <a:pt x="3613" y="10041"/>
                  </a:cubicBezTo>
                  <a:cubicBezTo>
                    <a:pt x="4178" y="9977"/>
                    <a:pt x="4748" y="9784"/>
                    <a:pt x="5318" y="9463"/>
                  </a:cubicBezTo>
                  <a:cubicBezTo>
                    <a:pt x="5893" y="9140"/>
                    <a:pt x="6409" y="8720"/>
                    <a:pt x="6844" y="8226"/>
                  </a:cubicBezTo>
                  <a:cubicBezTo>
                    <a:pt x="7284" y="7734"/>
                    <a:pt x="7633" y="7169"/>
                    <a:pt x="7874" y="6555"/>
                  </a:cubicBezTo>
                  <a:lnTo>
                    <a:pt x="5642" y="6109"/>
                  </a:lnTo>
                  <a:cubicBezTo>
                    <a:pt x="5493" y="6391"/>
                    <a:pt x="5275" y="6632"/>
                    <a:pt x="5010" y="6809"/>
                  </a:cubicBezTo>
                  <a:cubicBezTo>
                    <a:pt x="4737" y="6990"/>
                    <a:pt x="4423" y="7102"/>
                    <a:pt x="4065" y="7142"/>
                  </a:cubicBezTo>
                  <a:cubicBezTo>
                    <a:pt x="4021" y="7145"/>
                    <a:pt x="3977" y="7147"/>
                    <a:pt x="3934" y="7147"/>
                  </a:cubicBezTo>
                  <a:cubicBezTo>
                    <a:pt x="3645" y="7147"/>
                    <a:pt x="3395" y="7065"/>
                    <a:pt x="3187" y="6901"/>
                  </a:cubicBezTo>
                  <a:cubicBezTo>
                    <a:pt x="2947" y="6713"/>
                    <a:pt x="2785" y="6443"/>
                    <a:pt x="2701" y="6092"/>
                  </a:cubicBezTo>
                  <a:lnTo>
                    <a:pt x="8209" y="5016"/>
                  </a:lnTo>
                  <a:cubicBezTo>
                    <a:pt x="8409" y="3945"/>
                    <a:pt x="8418" y="3016"/>
                    <a:pt x="8234" y="2228"/>
                  </a:cubicBezTo>
                  <a:cubicBezTo>
                    <a:pt x="8052" y="1438"/>
                    <a:pt x="7686" y="851"/>
                    <a:pt x="7139" y="465"/>
                  </a:cubicBezTo>
                  <a:cubicBezTo>
                    <a:pt x="6701" y="156"/>
                    <a:pt x="6165" y="1"/>
                    <a:pt x="5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1"/>
            <p:cNvSpPr/>
            <p:nvPr/>
          </p:nvSpPr>
          <p:spPr>
            <a:xfrm>
              <a:off x="4672700" y="2158600"/>
              <a:ext cx="262025" cy="344225"/>
            </a:xfrm>
            <a:custGeom>
              <a:avLst/>
              <a:gdLst/>
              <a:ahLst/>
              <a:cxnLst/>
              <a:rect l="l" t="t" r="r" b="b"/>
              <a:pathLst>
                <a:path w="10481" h="13769" extrusionOk="0">
                  <a:moveTo>
                    <a:pt x="7013" y="0"/>
                  </a:moveTo>
                  <a:cubicBezTo>
                    <a:pt x="6831" y="0"/>
                    <a:pt x="6647" y="11"/>
                    <a:pt x="6461" y="32"/>
                  </a:cubicBezTo>
                  <a:cubicBezTo>
                    <a:pt x="5648" y="124"/>
                    <a:pt x="4892" y="401"/>
                    <a:pt x="4194" y="863"/>
                  </a:cubicBezTo>
                  <a:cubicBezTo>
                    <a:pt x="3494" y="1326"/>
                    <a:pt x="2914" y="1924"/>
                    <a:pt x="2452" y="2657"/>
                  </a:cubicBezTo>
                  <a:cubicBezTo>
                    <a:pt x="1990" y="3389"/>
                    <a:pt x="1693" y="4193"/>
                    <a:pt x="1561" y="5068"/>
                  </a:cubicBezTo>
                  <a:cubicBezTo>
                    <a:pt x="1386" y="6228"/>
                    <a:pt x="1552" y="7082"/>
                    <a:pt x="2058" y="7629"/>
                  </a:cubicBezTo>
                  <a:cubicBezTo>
                    <a:pt x="2566" y="8178"/>
                    <a:pt x="3369" y="8465"/>
                    <a:pt x="4467" y="8492"/>
                  </a:cubicBezTo>
                  <a:cubicBezTo>
                    <a:pt x="5119" y="8499"/>
                    <a:pt x="5584" y="8551"/>
                    <a:pt x="5862" y="8648"/>
                  </a:cubicBezTo>
                  <a:cubicBezTo>
                    <a:pt x="6140" y="8745"/>
                    <a:pt x="6256" y="8947"/>
                    <a:pt x="6210" y="9254"/>
                  </a:cubicBezTo>
                  <a:cubicBezTo>
                    <a:pt x="6163" y="9563"/>
                    <a:pt x="6007" y="9819"/>
                    <a:pt x="5742" y="10023"/>
                  </a:cubicBezTo>
                  <a:cubicBezTo>
                    <a:pt x="5478" y="10227"/>
                    <a:pt x="5147" y="10351"/>
                    <a:pt x="4750" y="10397"/>
                  </a:cubicBezTo>
                  <a:cubicBezTo>
                    <a:pt x="4620" y="10411"/>
                    <a:pt x="4492" y="10418"/>
                    <a:pt x="4364" y="10418"/>
                  </a:cubicBezTo>
                  <a:cubicBezTo>
                    <a:pt x="3486" y="10418"/>
                    <a:pt x="2656" y="10072"/>
                    <a:pt x="1876" y="9378"/>
                  </a:cubicBezTo>
                  <a:lnTo>
                    <a:pt x="0" y="12015"/>
                  </a:lnTo>
                  <a:cubicBezTo>
                    <a:pt x="460" y="12649"/>
                    <a:pt x="1077" y="13117"/>
                    <a:pt x="1850" y="13420"/>
                  </a:cubicBezTo>
                  <a:cubicBezTo>
                    <a:pt x="2445" y="13652"/>
                    <a:pt x="3048" y="13768"/>
                    <a:pt x="3659" y="13768"/>
                  </a:cubicBezTo>
                  <a:cubicBezTo>
                    <a:pt x="3843" y="13768"/>
                    <a:pt x="4029" y="13758"/>
                    <a:pt x="4215" y="13737"/>
                  </a:cubicBezTo>
                  <a:cubicBezTo>
                    <a:pt x="5008" y="13647"/>
                    <a:pt x="5764" y="13364"/>
                    <a:pt x="6479" y="12888"/>
                  </a:cubicBezTo>
                  <a:cubicBezTo>
                    <a:pt x="7194" y="12412"/>
                    <a:pt x="7798" y="11790"/>
                    <a:pt x="8289" y="11025"/>
                  </a:cubicBezTo>
                  <a:cubicBezTo>
                    <a:pt x="8780" y="10260"/>
                    <a:pt x="9096" y="9410"/>
                    <a:pt x="9237" y="8476"/>
                  </a:cubicBezTo>
                  <a:cubicBezTo>
                    <a:pt x="9446" y="7091"/>
                    <a:pt x="9187" y="6167"/>
                    <a:pt x="8457" y="5703"/>
                  </a:cubicBezTo>
                  <a:cubicBezTo>
                    <a:pt x="7834" y="5307"/>
                    <a:pt x="7108" y="5109"/>
                    <a:pt x="6278" y="5109"/>
                  </a:cubicBezTo>
                  <a:cubicBezTo>
                    <a:pt x="6134" y="5109"/>
                    <a:pt x="5987" y="5114"/>
                    <a:pt x="5837" y="5126"/>
                  </a:cubicBezTo>
                  <a:cubicBezTo>
                    <a:pt x="5727" y="5134"/>
                    <a:pt x="5624" y="5137"/>
                    <a:pt x="5528" y="5137"/>
                  </a:cubicBezTo>
                  <a:cubicBezTo>
                    <a:pt x="5206" y="5137"/>
                    <a:pt x="4969" y="5096"/>
                    <a:pt x="4816" y="5015"/>
                  </a:cubicBezTo>
                  <a:cubicBezTo>
                    <a:pt x="4618" y="4910"/>
                    <a:pt x="4539" y="4714"/>
                    <a:pt x="4584" y="4431"/>
                  </a:cubicBezTo>
                  <a:cubicBezTo>
                    <a:pt x="4628" y="4134"/>
                    <a:pt x="4774" y="3893"/>
                    <a:pt x="5021" y="3710"/>
                  </a:cubicBezTo>
                  <a:cubicBezTo>
                    <a:pt x="5268" y="3524"/>
                    <a:pt x="5605" y="3408"/>
                    <a:pt x="6032" y="3360"/>
                  </a:cubicBezTo>
                  <a:cubicBezTo>
                    <a:pt x="6215" y="3340"/>
                    <a:pt x="6388" y="3329"/>
                    <a:pt x="6549" y="3329"/>
                  </a:cubicBezTo>
                  <a:cubicBezTo>
                    <a:pt x="6896" y="3329"/>
                    <a:pt x="7193" y="3377"/>
                    <a:pt x="7442" y="3472"/>
                  </a:cubicBezTo>
                  <a:cubicBezTo>
                    <a:pt x="7805" y="3611"/>
                    <a:pt x="8212" y="3870"/>
                    <a:pt x="8663" y="4250"/>
                  </a:cubicBezTo>
                  <a:lnTo>
                    <a:pt x="10480" y="1707"/>
                  </a:lnTo>
                  <a:cubicBezTo>
                    <a:pt x="10011" y="1074"/>
                    <a:pt x="9420" y="614"/>
                    <a:pt x="8706" y="328"/>
                  </a:cubicBezTo>
                  <a:cubicBezTo>
                    <a:pt x="8162" y="109"/>
                    <a:pt x="7598" y="0"/>
                    <a:pt x="7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1"/>
            <p:cNvSpPr/>
            <p:nvPr/>
          </p:nvSpPr>
          <p:spPr>
            <a:xfrm>
              <a:off x="4916825" y="2227725"/>
              <a:ext cx="222675" cy="253525"/>
            </a:xfrm>
            <a:custGeom>
              <a:avLst/>
              <a:gdLst/>
              <a:ahLst/>
              <a:cxnLst/>
              <a:rect l="l" t="t" r="r" b="b"/>
              <a:pathLst>
                <a:path w="8907" h="10141" extrusionOk="0">
                  <a:moveTo>
                    <a:pt x="4840" y="3421"/>
                  </a:moveTo>
                  <a:cubicBezTo>
                    <a:pt x="5163" y="3421"/>
                    <a:pt x="5413" y="3550"/>
                    <a:pt x="5591" y="3808"/>
                  </a:cubicBezTo>
                  <a:cubicBezTo>
                    <a:pt x="5794" y="4105"/>
                    <a:pt x="5864" y="4466"/>
                    <a:pt x="5799" y="4892"/>
                  </a:cubicBezTo>
                  <a:cubicBezTo>
                    <a:pt x="5728" y="5366"/>
                    <a:pt x="5539" y="5775"/>
                    <a:pt x="5234" y="6117"/>
                  </a:cubicBezTo>
                  <a:cubicBezTo>
                    <a:pt x="4929" y="6459"/>
                    <a:pt x="4584" y="6652"/>
                    <a:pt x="4196" y="6696"/>
                  </a:cubicBezTo>
                  <a:cubicBezTo>
                    <a:pt x="4145" y="6701"/>
                    <a:pt x="4095" y="6704"/>
                    <a:pt x="4047" y="6704"/>
                  </a:cubicBezTo>
                  <a:cubicBezTo>
                    <a:pt x="3731" y="6704"/>
                    <a:pt x="3478" y="6578"/>
                    <a:pt x="3287" y="6328"/>
                  </a:cubicBezTo>
                  <a:cubicBezTo>
                    <a:pt x="3067" y="6039"/>
                    <a:pt x="2992" y="5663"/>
                    <a:pt x="3062" y="5202"/>
                  </a:cubicBezTo>
                  <a:cubicBezTo>
                    <a:pt x="3132" y="4740"/>
                    <a:pt x="3316" y="4340"/>
                    <a:pt x="3615" y="4005"/>
                  </a:cubicBezTo>
                  <a:cubicBezTo>
                    <a:pt x="3915" y="3669"/>
                    <a:pt x="4273" y="3478"/>
                    <a:pt x="4690" y="3430"/>
                  </a:cubicBezTo>
                  <a:cubicBezTo>
                    <a:pt x="4741" y="3424"/>
                    <a:pt x="4791" y="3421"/>
                    <a:pt x="4840" y="3421"/>
                  </a:cubicBezTo>
                  <a:close/>
                  <a:moveTo>
                    <a:pt x="5784" y="0"/>
                  </a:moveTo>
                  <a:cubicBezTo>
                    <a:pt x="5629" y="0"/>
                    <a:pt x="5470" y="10"/>
                    <a:pt x="5305" y="28"/>
                  </a:cubicBezTo>
                  <a:cubicBezTo>
                    <a:pt x="4472" y="123"/>
                    <a:pt x="3685" y="426"/>
                    <a:pt x="2945" y="941"/>
                  </a:cubicBezTo>
                  <a:cubicBezTo>
                    <a:pt x="2204" y="1454"/>
                    <a:pt x="1585" y="2102"/>
                    <a:pt x="1085" y="2886"/>
                  </a:cubicBezTo>
                  <a:cubicBezTo>
                    <a:pt x="587" y="3670"/>
                    <a:pt x="272" y="4493"/>
                    <a:pt x="141" y="5357"/>
                  </a:cubicBezTo>
                  <a:cubicBezTo>
                    <a:pt x="0" y="6292"/>
                    <a:pt x="70" y="7139"/>
                    <a:pt x="351" y="7898"/>
                  </a:cubicBezTo>
                  <a:cubicBezTo>
                    <a:pt x="630" y="8657"/>
                    <a:pt x="1069" y="9239"/>
                    <a:pt x="1666" y="9642"/>
                  </a:cubicBezTo>
                  <a:cubicBezTo>
                    <a:pt x="2157" y="9974"/>
                    <a:pt x="2708" y="10140"/>
                    <a:pt x="3319" y="10140"/>
                  </a:cubicBezTo>
                  <a:cubicBezTo>
                    <a:pt x="3451" y="10140"/>
                    <a:pt x="3586" y="10133"/>
                    <a:pt x="3723" y="10117"/>
                  </a:cubicBezTo>
                  <a:cubicBezTo>
                    <a:pt x="4487" y="10031"/>
                    <a:pt x="5232" y="9714"/>
                    <a:pt x="5959" y="9167"/>
                  </a:cubicBezTo>
                  <a:cubicBezTo>
                    <a:pt x="6686" y="8620"/>
                    <a:pt x="7301" y="7923"/>
                    <a:pt x="7804" y="7075"/>
                  </a:cubicBezTo>
                  <a:cubicBezTo>
                    <a:pt x="8307" y="6226"/>
                    <a:pt x="8629" y="5336"/>
                    <a:pt x="8770" y="4401"/>
                  </a:cubicBezTo>
                  <a:cubicBezTo>
                    <a:pt x="8906" y="3501"/>
                    <a:pt x="8852" y="2702"/>
                    <a:pt x="8606" y="2003"/>
                  </a:cubicBezTo>
                  <a:cubicBezTo>
                    <a:pt x="8360" y="1303"/>
                    <a:pt x="7950" y="776"/>
                    <a:pt x="7374" y="423"/>
                  </a:cubicBezTo>
                  <a:cubicBezTo>
                    <a:pt x="6917" y="141"/>
                    <a:pt x="6387" y="0"/>
                    <a:pt x="5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1"/>
            <p:cNvSpPr/>
            <p:nvPr/>
          </p:nvSpPr>
          <p:spPr>
            <a:xfrm>
              <a:off x="5132050" y="2186925"/>
              <a:ext cx="337425" cy="274275"/>
            </a:xfrm>
            <a:custGeom>
              <a:avLst/>
              <a:gdLst/>
              <a:ahLst/>
              <a:cxnLst/>
              <a:rect l="l" t="t" r="r" b="b"/>
              <a:pathLst>
                <a:path w="13497" h="10971" extrusionOk="0">
                  <a:moveTo>
                    <a:pt x="11423" y="1"/>
                  </a:moveTo>
                  <a:cubicBezTo>
                    <a:pt x="11293" y="1"/>
                    <a:pt x="11157" y="9"/>
                    <a:pt x="11016" y="25"/>
                  </a:cubicBezTo>
                  <a:cubicBezTo>
                    <a:pt x="10500" y="83"/>
                    <a:pt x="9995" y="250"/>
                    <a:pt x="9499" y="528"/>
                  </a:cubicBezTo>
                  <a:cubicBezTo>
                    <a:pt x="9003" y="805"/>
                    <a:pt x="8598" y="1147"/>
                    <a:pt x="8284" y="1554"/>
                  </a:cubicBezTo>
                  <a:cubicBezTo>
                    <a:pt x="7960" y="996"/>
                    <a:pt x="7410" y="717"/>
                    <a:pt x="6634" y="717"/>
                  </a:cubicBezTo>
                  <a:cubicBezTo>
                    <a:pt x="6500" y="717"/>
                    <a:pt x="6359" y="725"/>
                    <a:pt x="6211" y="742"/>
                  </a:cubicBezTo>
                  <a:cubicBezTo>
                    <a:pt x="5825" y="785"/>
                    <a:pt x="5437" y="893"/>
                    <a:pt x="5051" y="1064"/>
                  </a:cubicBezTo>
                  <a:cubicBezTo>
                    <a:pt x="4675" y="1230"/>
                    <a:pt x="4325" y="1452"/>
                    <a:pt x="4016" y="1723"/>
                  </a:cubicBezTo>
                  <a:lnTo>
                    <a:pt x="4076" y="1228"/>
                  </a:lnTo>
                  <a:lnTo>
                    <a:pt x="4076" y="1228"/>
                  </a:lnTo>
                  <a:lnTo>
                    <a:pt x="1411" y="1634"/>
                  </a:lnTo>
                  <a:lnTo>
                    <a:pt x="0" y="10970"/>
                  </a:lnTo>
                  <a:lnTo>
                    <a:pt x="0" y="10970"/>
                  </a:lnTo>
                  <a:lnTo>
                    <a:pt x="2904" y="10642"/>
                  </a:lnTo>
                  <a:lnTo>
                    <a:pt x="3533" y="5598"/>
                  </a:lnTo>
                  <a:cubicBezTo>
                    <a:pt x="3628" y="5098"/>
                    <a:pt x="3772" y="4701"/>
                    <a:pt x="3969" y="4405"/>
                  </a:cubicBezTo>
                  <a:cubicBezTo>
                    <a:pt x="4165" y="4111"/>
                    <a:pt x="4416" y="3946"/>
                    <a:pt x="4723" y="3911"/>
                  </a:cubicBezTo>
                  <a:cubicBezTo>
                    <a:pt x="4755" y="3907"/>
                    <a:pt x="4786" y="3905"/>
                    <a:pt x="4816" y="3905"/>
                  </a:cubicBezTo>
                  <a:cubicBezTo>
                    <a:pt x="5037" y="3905"/>
                    <a:pt x="5204" y="4005"/>
                    <a:pt x="5316" y="4202"/>
                  </a:cubicBezTo>
                  <a:cubicBezTo>
                    <a:pt x="5444" y="4426"/>
                    <a:pt x="5471" y="4776"/>
                    <a:pt x="5400" y="5248"/>
                  </a:cubicBezTo>
                  <a:lnTo>
                    <a:pt x="4644" y="10446"/>
                  </a:lnTo>
                  <a:lnTo>
                    <a:pt x="7506" y="10088"/>
                  </a:lnTo>
                  <a:lnTo>
                    <a:pt x="8384" y="4563"/>
                  </a:lnTo>
                  <a:cubicBezTo>
                    <a:pt x="8493" y="4166"/>
                    <a:pt x="8643" y="3849"/>
                    <a:pt x="8835" y="3613"/>
                  </a:cubicBezTo>
                  <a:cubicBezTo>
                    <a:pt x="9026" y="3376"/>
                    <a:pt x="9257" y="3242"/>
                    <a:pt x="9525" y="3212"/>
                  </a:cubicBezTo>
                  <a:cubicBezTo>
                    <a:pt x="9559" y="3208"/>
                    <a:pt x="9593" y="3206"/>
                    <a:pt x="9625" y="3206"/>
                  </a:cubicBezTo>
                  <a:cubicBezTo>
                    <a:pt x="9852" y="3206"/>
                    <a:pt x="10018" y="3302"/>
                    <a:pt x="10126" y="3494"/>
                  </a:cubicBezTo>
                  <a:cubicBezTo>
                    <a:pt x="10250" y="3713"/>
                    <a:pt x="10275" y="4059"/>
                    <a:pt x="10203" y="4532"/>
                  </a:cubicBezTo>
                  <a:lnTo>
                    <a:pt x="9419" y="9924"/>
                  </a:lnTo>
                  <a:lnTo>
                    <a:pt x="12316" y="9335"/>
                  </a:lnTo>
                  <a:lnTo>
                    <a:pt x="13351" y="2868"/>
                  </a:lnTo>
                  <a:cubicBezTo>
                    <a:pt x="13497" y="1840"/>
                    <a:pt x="13357" y="1084"/>
                    <a:pt x="12933" y="603"/>
                  </a:cubicBezTo>
                  <a:cubicBezTo>
                    <a:pt x="12579" y="201"/>
                    <a:pt x="12075" y="1"/>
                    <a:pt x="11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1"/>
            <p:cNvSpPr/>
            <p:nvPr/>
          </p:nvSpPr>
          <p:spPr>
            <a:xfrm>
              <a:off x="5471850" y="2167100"/>
              <a:ext cx="210275" cy="251350"/>
            </a:xfrm>
            <a:custGeom>
              <a:avLst/>
              <a:gdLst/>
              <a:ahLst/>
              <a:cxnLst/>
              <a:rect l="l" t="t" r="r" b="b"/>
              <a:pathLst>
                <a:path w="8411" h="10054" extrusionOk="0">
                  <a:moveTo>
                    <a:pt x="4798" y="2403"/>
                  </a:moveTo>
                  <a:cubicBezTo>
                    <a:pt x="5050" y="2403"/>
                    <a:pt x="5264" y="2471"/>
                    <a:pt x="5440" y="2609"/>
                  </a:cubicBezTo>
                  <a:cubicBezTo>
                    <a:pt x="5653" y="2777"/>
                    <a:pt x="5776" y="3016"/>
                    <a:pt x="5807" y="3326"/>
                  </a:cubicBezTo>
                  <a:lnTo>
                    <a:pt x="2949" y="3946"/>
                  </a:lnTo>
                  <a:cubicBezTo>
                    <a:pt x="3120" y="3519"/>
                    <a:pt x="3351" y="3167"/>
                    <a:pt x="3642" y="2890"/>
                  </a:cubicBezTo>
                  <a:cubicBezTo>
                    <a:pt x="3933" y="2614"/>
                    <a:pt x="4261" y="2454"/>
                    <a:pt x="4629" y="2413"/>
                  </a:cubicBezTo>
                  <a:cubicBezTo>
                    <a:pt x="4687" y="2406"/>
                    <a:pt x="4743" y="2403"/>
                    <a:pt x="4798" y="2403"/>
                  </a:cubicBezTo>
                  <a:close/>
                  <a:moveTo>
                    <a:pt x="5527" y="0"/>
                  </a:moveTo>
                  <a:cubicBezTo>
                    <a:pt x="5369" y="0"/>
                    <a:pt x="5204" y="10"/>
                    <a:pt x="5033" y="29"/>
                  </a:cubicBezTo>
                  <a:cubicBezTo>
                    <a:pt x="4240" y="119"/>
                    <a:pt x="3497" y="401"/>
                    <a:pt x="2807" y="874"/>
                  </a:cubicBezTo>
                  <a:cubicBezTo>
                    <a:pt x="2116" y="1346"/>
                    <a:pt x="1535" y="1964"/>
                    <a:pt x="1064" y="2728"/>
                  </a:cubicBezTo>
                  <a:cubicBezTo>
                    <a:pt x="593" y="3491"/>
                    <a:pt x="287" y="4340"/>
                    <a:pt x="146" y="5274"/>
                  </a:cubicBezTo>
                  <a:cubicBezTo>
                    <a:pt x="0" y="6232"/>
                    <a:pt x="58" y="7090"/>
                    <a:pt x="320" y="7846"/>
                  </a:cubicBezTo>
                  <a:cubicBezTo>
                    <a:pt x="581" y="8601"/>
                    <a:pt x="1003" y="9176"/>
                    <a:pt x="1581" y="9570"/>
                  </a:cubicBezTo>
                  <a:cubicBezTo>
                    <a:pt x="2055" y="9893"/>
                    <a:pt x="2594" y="10054"/>
                    <a:pt x="3199" y="10054"/>
                  </a:cubicBezTo>
                  <a:cubicBezTo>
                    <a:pt x="3333" y="10054"/>
                    <a:pt x="3471" y="10046"/>
                    <a:pt x="3611" y="10030"/>
                  </a:cubicBezTo>
                  <a:cubicBezTo>
                    <a:pt x="4176" y="9966"/>
                    <a:pt x="4744" y="9774"/>
                    <a:pt x="5314" y="9454"/>
                  </a:cubicBezTo>
                  <a:cubicBezTo>
                    <a:pt x="5887" y="9130"/>
                    <a:pt x="6403" y="8712"/>
                    <a:pt x="6839" y="8217"/>
                  </a:cubicBezTo>
                  <a:cubicBezTo>
                    <a:pt x="7277" y="7726"/>
                    <a:pt x="7626" y="7161"/>
                    <a:pt x="7867" y="6549"/>
                  </a:cubicBezTo>
                  <a:lnTo>
                    <a:pt x="5637" y="6102"/>
                  </a:lnTo>
                  <a:cubicBezTo>
                    <a:pt x="5488" y="6385"/>
                    <a:pt x="5270" y="6626"/>
                    <a:pt x="5005" y="6802"/>
                  </a:cubicBezTo>
                  <a:cubicBezTo>
                    <a:pt x="4734" y="6983"/>
                    <a:pt x="4419" y="7095"/>
                    <a:pt x="4062" y="7136"/>
                  </a:cubicBezTo>
                  <a:cubicBezTo>
                    <a:pt x="4019" y="7139"/>
                    <a:pt x="3976" y="7141"/>
                    <a:pt x="3935" y="7141"/>
                  </a:cubicBezTo>
                  <a:cubicBezTo>
                    <a:pt x="3644" y="7141"/>
                    <a:pt x="3394" y="7059"/>
                    <a:pt x="3184" y="6893"/>
                  </a:cubicBezTo>
                  <a:cubicBezTo>
                    <a:pt x="2944" y="6706"/>
                    <a:pt x="2783" y="6437"/>
                    <a:pt x="2700" y="6086"/>
                  </a:cubicBezTo>
                  <a:lnTo>
                    <a:pt x="8201" y="5011"/>
                  </a:lnTo>
                  <a:cubicBezTo>
                    <a:pt x="8401" y="3941"/>
                    <a:pt x="8410" y="3012"/>
                    <a:pt x="8226" y="2225"/>
                  </a:cubicBezTo>
                  <a:cubicBezTo>
                    <a:pt x="8042" y="1437"/>
                    <a:pt x="7678" y="850"/>
                    <a:pt x="7132" y="464"/>
                  </a:cubicBezTo>
                  <a:cubicBezTo>
                    <a:pt x="6695" y="155"/>
                    <a:pt x="6161" y="0"/>
                    <a:pt x="5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1"/>
            <p:cNvSpPr/>
            <p:nvPr/>
          </p:nvSpPr>
          <p:spPr>
            <a:xfrm>
              <a:off x="4213625" y="432775"/>
              <a:ext cx="185900" cy="223400"/>
            </a:xfrm>
            <a:custGeom>
              <a:avLst/>
              <a:gdLst/>
              <a:ahLst/>
              <a:cxnLst/>
              <a:rect l="l" t="t" r="r" b="b"/>
              <a:pathLst>
                <a:path w="7436" h="8936" extrusionOk="0">
                  <a:moveTo>
                    <a:pt x="4498" y="0"/>
                  </a:moveTo>
                  <a:cubicBezTo>
                    <a:pt x="4184" y="0"/>
                    <a:pt x="3896" y="220"/>
                    <a:pt x="3832" y="549"/>
                  </a:cubicBezTo>
                  <a:lnTo>
                    <a:pt x="3660" y="1435"/>
                  </a:lnTo>
                  <a:cubicBezTo>
                    <a:pt x="3449" y="2525"/>
                    <a:pt x="2494" y="3282"/>
                    <a:pt x="1423" y="3282"/>
                  </a:cubicBezTo>
                  <a:cubicBezTo>
                    <a:pt x="1279" y="3282"/>
                    <a:pt x="1134" y="3268"/>
                    <a:pt x="988" y="3240"/>
                  </a:cubicBezTo>
                  <a:cubicBezTo>
                    <a:pt x="939" y="3230"/>
                    <a:pt x="888" y="3226"/>
                    <a:pt x="839" y="3226"/>
                  </a:cubicBezTo>
                  <a:cubicBezTo>
                    <a:pt x="591" y="3226"/>
                    <a:pt x="349" y="3342"/>
                    <a:pt x="229" y="3561"/>
                  </a:cubicBezTo>
                  <a:cubicBezTo>
                    <a:pt x="1" y="3965"/>
                    <a:pt x="235" y="4474"/>
                    <a:pt x="690" y="4563"/>
                  </a:cubicBezTo>
                  <a:lnTo>
                    <a:pt x="731" y="4570"/>
                  </a:lnTo>
                  <a:cubicBezTo>
                    <a:pt x="1967" y="4810"/>
                    <a:pt x="2775" y="6007"/>
                    <a:pt x="2535" y="7242"/>
                  </a:cubicBezTo>
                  <a:lnTo>
                    <a:pt x="2372" y="8087"/>
                  </a:lnTo>
                  <a:cubicBezTo>
                    <a:pt x="2307" y="8419"/>
                    <a:pt x="2472" y="8773"/>
                    <a:pt x="2789" y="8891"/>
                  </a:cubicBezTo>
                  <a:cubicBezTo>
                    <a:pt x="2869" y="8921"/>
                    <a:pt x="2950" y="8935"/>
                    <a:pt x="3029" y="8935"/>
                  </a:cubicBezTo>
                  <a:cubicBezTo>
                    <a:pt x="3343" y="8935"/>
                    <a:pt x="3631" y="8715"/>
                    <a:pt x="3696" y="8385"/>
                  </a:cubicBezTo>
                  <a:lnTo>
                    <a:pt x="3867" y="7501"/>
                  </a:lnTo>
                  <a:cubicBezTo>
                    <a:pt x="4078" y="6411"/>
                    <a:pt x="5032" y="5654"/>
                    <a:pt x="6102" y="5654"/>
                  </a:cubicBezTo>
                  <a:cubicBezTo>
                    <a:pt x="6246" y="5654"/>
                    <a:pt x="6392" y="5668"/>
                    <a:pt x="6539" y="5696"/>
                  </a:cubicBezTo>
                  <a:lnTo>
                    <a:pt x="6578" y="5703"/>
                  </a:lnTo>
                  <a:cubicBezTo>
                    <a:pt x="6622" y="5712"/>
                    <a:pt x="6666" y="5716"/>
                    <a:pt x="6708" y="5716"/>
                  </a:cubicBezTo>
                  <a:cubicBezTo>
                    <a:pt x="7108" y="5716"/>
                    <a:pt x="7435" y="5362"/>
                    <a:pt x="7380" y="4947"/>
                  </a:cubicBezTo>
                  <a:cubicBezTo>
                    <a:pt x="7345" y="4648"/>
                    <a:pt x="7090" y="4421"/>
                    <a:pt x="6796" y="4364"/>
                  </a:cubicBezTo>
                  <a:cubicBezTo>
                    <a:pt x="5560" y="4125"/>
                    <a:pt x="4752" y="2929"/>
                    <a:pt x="4991" y="1693"/>
                  </a:cubicBezTo>
                  <a:lnTo>
                    <a:pt x="5156" y="847"/>
                  </a:lnTo>
                  <a:cubicBezTo>
                    <a:pt x="5220" y="516"/>
                    <a:pt x="5054" y="163"/>
                    <a:pt x="4738" y="44"/>
                  </a:cubicBezTo>
                  <a:cubicBezTo>
                    <a:pt x="4658" y="14"/>
                    <a:pt x="4578" y="0"/>
                    <a:pt x="44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1"/>
            <p:cNvSpPr/>
            <p:nvPr/>
          </p:nvSpPr>
          <p:spPr>
            <a:xfrm>
              <a:off x="5618650" y="1889800"/>
              <a:ext cx="185875" cy="223375"/>
            </a:xfrm>
            <a:custGeom>
              <a:avLst/>
              <a:gdLst/>
              <a:ahLst/>
              <a:cxnLst/>
              <a:rect l="l" t="t" r="r" b="b"/>
              <a:pathLst>
                <a:path w="7435" h="8935" extrusionOk="0">
                  <a:moveTo>
                    <a:pt x="4498" y="1"/>
                  </a:moveTo>
                  <a:cubicBezTo>
                    <a:pt x="4184" y="1"/>
                    <a:pt x="3896" y="220"/>
                    <a:pt x="3832" y="550"/>
                  </a:cubicBezTo>
                  <a:lnTo>
                    <a:pt x="3659" y="1436"/>
                  </a:lnTo>
                  <a:cubicBezTo>
                    <a:pt x="3449" y="2525"/>
                    <a:pt x="2493" y="3282"/>
                    <a:pt x="1423" y="3282"/>
                  </a:cubicBezTo>
                  <a:cubicBezTo>
                    <a:pt x="1279" y="3282"/>
                    <a:pt x="1134" y="3268"/>
                    <a:pt x="988" y="3240"/>
                  </a:cubicBezTo>
                  <a:cubicBezTo>
                    <a:pt x="938" y="3230"/>
                    <a:pt x="888" y="3226"/>
                    <a:pt x="838" y="3226"/>
                  </a:cubicBezTo>
                  <a:cubicBezTo>
                    <a:pt x="590" y="3226"/>
                    <a:pt x="348" y="3342"/>
                    <a:pt x="228" y="3561"/>
                  </a:cubicBezTo>
                  <a:cubicBezTo>
                    <a:pt x="0" y="3965"/>
                    <a:pt x="234" y="4474"/>
                    <a:pt x="690" y="4564"/>
                  </a:cubicBezTo>
                  <a:lnTo>
                    <a:pt x="730" y="4571"/>
                  </a:lnTo>
                  <a:cubicBezTo>
                    <a:pt x="1967" y="4810"/>
                    <a:pt x="2775" y="6006"/>
                    <a:pt x="2535" y="7242"/>
                  </a:cubicBezTo>
                  <a:lnTo>
                    <a:pt x="2371" y="8088"/>
                  </a:lnTo>
                  <a:cubicBezTo>
                    <a:pt x="2307" y="8419"/>
                    <a:pt x="2472" y="8773"/>
                    <a:pt x="2789" y="8891"/>
                  </a:cubicBezTo>
                  <a:cubicBezTo>
                    <a:pt x="2868" y="8921"/>
                    <a:pt x="2949" y="8935"/>
                    <a:pt x="3028" y="8935"/>
                  </a:cubicBezTo>
                  <a:cubicBezTo>
                    <a:pt x="3342" y="8935"/>
                    <a:pt x="3630" y="8715"/>
                    <a:pt x="3694" y="8386"/>
                  </a:cubicBezTo>
                  <a:lnTo>
                    <a:pt x="3867" y="7501"/>
                  </a:lnTo>
                  <a:cubicBezTo>
                    <a:pt x="4077" y="6411"/>
                    <a:pt x="5032" y="5654"/>
                    <a:pt x="6102" y="5654"/>
                  </a:cubicBezTo>
                  <a:cubicBezTo>
                    <a:pt x="6246" y="5654"/>
                    <a:pt x="6392" y="5668"/>
                    <a:pt x="6538" y="5696"/>
                  </a:cubicBezTo>
                  <a:lnTo>
                    <a:pt x="6578" y="5703"/>
                  </a:lnTo>
                  <a:cubicBezTo>
                    <a:pt x="6622" y="5712"/>
                    <a:pt x="6666" y="5716"/>
                    <a:pt x="6708" y="5716"/>
                  </a:cubicBezTo>
                  <a:cubicBezTo>
                    <a:pt x="7108" y="5716"/>
                    <a:pt x="7435" y="5362"/>
                    <a:pt x="7380" y="4947"/>
                  </a:cubicBezTo>
                  <a:cubicBezTo>
                    <a:pt x="7345" y="4647"/>
                    <a:pt x="7091" y="4422"/>
                    <a:pt x="6796" y="4365"/>
                  </a:cubicBezTo>
                  <a:cubicBezTo>
                    <a:pt x="5559" y="4125"/>
                    <a:pt x="4751" y="2929"/>
                    <a:pt x="4991" y="1693"/>
                  </a:cubicBezTo>
                  <a:lnTo>
                    <a:pt x="5155" y="848"/>
                  </a:lnTo>
                  <a:cubicBezTo>
                    <a:pt x="5219" y="516"/>
                    <a:pt x="5054" y="163"/>
                    <a:pt x="4737" y="44"/>
                  </a:cubicBezTo>
                  <a:cubicBezTo>
                    <a:pt x="4658" y="15"/>
                    <a:pt x="4577" y="1"/>
                    <a:pt x="4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1"/>
            <p:cNvSpPr/>
            <p:nvPr/>
          </p:nvSpPr>
          <p:spPr>
            <a:xfrm>
              <a:off x="5748150" y="2087100"/>
              <a:ext cx="120150" cy="144350"/>
            </a:xfrm>
            <a:custGeom>
              <a:avLst/>
              <a:gdLst/>
              <a:ahLst/>
              <a:cxnLst/>
              <a:rect l="l" t="t" r="r" b="b"/>
              <a:pathLst>
                <a:path w="4806" h="5774" extrusionOk="0">
                  <a:moveTo>
                    <a:pt x="2907" y="1"/>
                  </a:moveTo>
                  <a:cubicBezTo>
                    <a:pt x="2704" y="1"/>
                    <a:pt x="2518" y="142"/>
                    <a:pt x="2476" y="355"/>
                  </a:cubicBezTo>
                  <a:lnTo>
                    <a:pt x="2365" y="928"/>
                  </a:lnTo>
                  <a:cubicBezTo>
                    <a:pt x="2229" y="1632"/>
                    <a:pt x="1612" y="2120"/>
                    <a:pt x="921" y="2120"/>
                  </a:cubicBezTo>
                  <a:cubicBezTo>
                    <a:pt x="828" y="2120"/>
                    <a:pt x="734" y="2112"/>
                    <a:pt x="639" y="2093"/>
                  </a:cubicBezTo>
                  <a:cubicBezTo>
                    <a:pt x="607" y="2087"/>
                    <a:pt x="575" y="2084"/>
                    <a:pt x="544" y="2084"/>
                  </a:cubicBezTo>
                  <a:cubicBezTo>
                    <a:pt x="383" y="2084"/>
                    <a:pt x="227" y="2160"/>
                    <a:pt x="149" y="2302"/>
                  </a:cubicBezTo>
                  <a:cubicBezTo>
                    <a:pt x="1" y="2562"/>
                    <a:pt x="152" y="2891"/>
                    <a:pt x="447" y="2949"/>
                  </a:cubicBezTo>
                  <a:lnTo>
                    <a:pt x="472" y="2954"/>
                  </a:lnTo>
                  <a:cubicBezTo>
                    <a:pt x="1271" y="3108"/>
                    <a:pt x="1794" y="3881"/>
                    <a:pt x="1639" y="4680"/>
                  </a:cubicBezTo>
                  <a:lnTo>
                    <a:pt x="1533" y="5226"/>
                  </a:lnTo>
                  <a:cubicBezTo>
                    <a:pt x="1491" y="5440"/>
                    <a:pt x="1598" y="5668"/>
                    <a:pt x="1803" y="5745"/>
                  </a:cubicBezTo>
                  <a:cubicBezTo>
                    <a:pt x="1854" y="5765"/>
                    <a:pt x="1907" y="5774"/>
                    <a:pt x="1958" y="5774"/>
                  </a:cubicBezTo>
                  <a:cubicBezTo>
                    <a:pt x="2160" y="5774"/>
                    <a:pt x="2347" y="5632"/>
                    <a:pt x="2389" y="5419"/>
                  </a:cubicBezTo>
                  <a:lnTo>
                    <a:pt x="2499" y="4847"/>
                  </a:lnTo>
                  <a:cubicBezTo>
                    <a:pt x="2636" y="4143"/>
                    <a:pt x="3252" y="3654"/>
                    <a:pt x="3944" y="3654"/>
                  </a:cubicBezTo>
                  <a:cubicBezTo>
                    <a:pt x="4037" y="3654"/>
                    <a:pt x="4131" y="3663"/>
                    <a:pt x="4226" y="3681"/>
                  </a:cubicBezTo>
                  <a:lnTo>
                    <a:pt x="4251" y="3686"/>
                  </a:lnTo>
                  <a:cubicBezTo>
                    <a:pt x="4280" y="3691"/>
                    <a:pt x="4307" y="3694"/>
                    <a:pt x="4335" y="3694"/>
                  </a:cubicBezTo>
                  <a:cubicBezTo>
                    <a:pt x="4593" y="3694"/>
                    <a:pt x="4805" y="3465"/>
                    <a:pt x="4769" y="3197"/>
                  </a:cubicBezTo>
                  <a:cubicBezTo>
                    <a:pt x="4747" y="3004"/>
                    <a:pt x="4582" y="2857"/>
                    <a:pt x="4392" y="2821"/>
                  </a:cubicBezTo>
                  <a:cubicBezTo>
                    <a:pt x="3594" y="2666"/>
                    <a:pt x="3071" y="1893"/>
                    <a:pt x="3226" y="1094"/>
                  </a:cubicBezTo>
                  <a:lnTo>
                    <a:pt x="3332" y="548"/>
                  </a:lnTo>
                  <a:cubicBezTo>
                    <a:pt x="3372" y="334"/>
                    <a:pt x="3266" y="106"/>
                    <a:pt x="3062" y="29"/>
                  </a:cubicBezTo>
                  <a:cubicBezTo>
                    <a:pt x="3010" y="10"/>
                    <a:pt x="2958" y="1"/>
                    <a:pt x="2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 descr="Cánh diều] Giải đạo đức 1 bài: Sạch sẽ, gọn gàng - Tech12h">
            <a:extLst>
              <a:ext uri="{FF2B5EF4-FFF2-40B4-BE49-F238E27FC236}">
                <a16:creationId xmlns:a16="http://schemas.microsoft.com/office/drawing/2014/main" id="{38B502DB-4BA7-43AE-ADDE-C5CF9484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91" y="1479367"/>
            <a:ext cx="5834357" cy="35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Google Shape;1300;p56">
            <a:extLst>
              <a:ext uri="{FF2B5EF4-FFF2-40B4-BE49-F238E27FC236}">
                <a16:creationId xmlns:a16="http://schemas.microsoft.com/office/drawing/2014/main" id="{206BB27E-288B-45FD-9881-6DC8AAC22511}"/>
              </a:ext>
            </a:extLst>
          </p:cNvPr>
          <p:cNvSpPr txBox="1">
            <a:spLocks/>
          </p:cNvSpPr>
          <p:nvPr/>
        </p:nvSpPr>
        <p:spPr>
          <a:xfrm>
            <a:off x="1866482" y="409418"/>
            <a:ext cx="5834357" cy="3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4: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trang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phục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gọn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gàng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sạch</a:t>
            </a:r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sẽ</a:t>
            </a:r>
            <a:endParaRPr lang="en-US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dos y Diplomas para Educación de Colores Candy by Slidesgo">
  <a:themeElements>
    <a:clrScheme name="Simple Light">
      <a:dk1>
        <a:srgbClr val="3A1B90"/>
      </a:dk1>
      <a:lt1>
        <a:srgbClr val="EAEFFF"/>
      </a:lt1>
      <a:dk2>
        <a:srgbClr val="FFFFFF"/>
      </a:dk2>
      <a:lt2>
        <a:srgbClr val="EAB056"/>
      </a:lt2>
      <a:accent1>
        <a:srgbClr val="F0848D"/>
      </a:accent1>
      <a:accent2>
        <a:srgbClr val="D0E3D5"/>
      </a:accent2>
      <a:accent3>
        <a:srgbClr val="BAC6E7"/>
      </a:accent3>
      <a:accent4>
        <a:srgbClr val="35288A"/>
      </a:accent4>
      <a:accent5>
        <a:srgbClr val="F7BF00"/>
      </a:accent5>
      <a:accent6>
        <a:srgbClr val="FBDAC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195</Words>
  <Application>Microsoft Office PowerPoint</Application>
  <PresentationFormat>On-screen Show (16:9)</PresentationFormat>
  <Paragraphs>21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Bahnschrift SemiBold</vt:lpstr>
      <vt:lpstr>Times New Roman</vt:lpstr>
      <vt:lpstr>Arial</vt:lpstr>
      <vt:lpstr>Chewy</vt:lpstr>
      <vt:lpstr>Montserrat</vt:lpstr>
      <vt:lpstr>Bebas Neue</vt:lpstr>
      <vt:lpstr>Bahnschrift SemiLight</vt:lpstr>
      <vt:lpstr>Wingdings</vt:lpstr>
      <vt:lpstr>Bookman Old Style</vt:lpstr>
      <vt:lpstr>Arial Narrow</vt:lpstr>
      <vt:lpstr>Bahnschrift SemiBold Condensed</vt:lpstr>
      <vt:lpstr>Certificados y Diplomas para Educación de Colores Candy by Slidesgo</vt:lpstr>
      <vt:lpstr>ÔN TẬP GIỮA KÌ I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</vt:lpstr>
      <vt:lpstr>SẮM VAI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THẦY CÔ VÀ CÁC BẠN HỌC SINH</dc:title>
  <dc:creator>ASUS</dc:creator>
  <cp:lastModifiedBy>Administrator</cp:lastModifiedBy>
  <cp:revision>19</cp:revision>
  <dcterms:modified xsi:type="dcterms:W3CDTF">2023-10-23T05:29:21Z</dcterms:modified>
</cp:coreProperties>
</file>