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872" r:id="rId2"/>
  </p:sldMasterIdLst>
  <p:notesMasterIdLst>
    <p:notesMasterId r:id="rId35"/>
  </p:notesMasterIdLst>
  <p:sldIdLst>
    <p:sldId id="276" r:id="rId3"/>
    <p:sldId id="287" r:id="rId4"/>
    <p:sldId id="288" r:id="rId5"/>
    <p:sldId id="289" r:id="rId6"/>
    <p:sldId id="290" r:id="rId7"/>
    <p:sldId id="291" r:id="rId8"/>
    <p:sldId id="270" r:id="rId9"/>
    <p:sldId id="278" r:id="rId10"/>
    <p:sldId id="294" r:id="rId11"/>
    <p:sldId id="295" r:id="rId12"/>
    <p:sldId id="301" r:id="rId13"/>
    <p:sldId id="302" r:id="rId14"/>
    <p:sldId id="303" r:id="rId15"/>
    <p:sldId id="304" r:id="rId16"/>
    <p:sldId id="305" r:id="rId17"/>
    <p:sldId id="324" r:id="rId18"/>
    <p:sldId id="292" r:id="rId19"/>
    <p:sldId id="306" r:id="rId20"/>
    <p:sldId id="331" r:id="rId21"/>
    <p:sldId id="308" r:id="rId22"/>
    <p:sldId id="309" r:id="rId23"/>
    <p:sldId id="310" r:id="rId24"/>
    <p:sldId id="325" r:id="rId25"/>
    <p:sldId id="326" r:id="rId26"/>
    <p:sldId id="327" r:id="rId27"/>
    <p:sldId id="320" r:id="rId28"/>
    <p:sldId id="322" r:id="rId29"/>
    <p:sldId id="328" r:id="rId30"/>
    <p:sldId id="313" r:id="rId31"/>
    <p:sldId id="329" r:id="rId32"/>
    <p:sldId id="330" r:id="rId33"/>
    <p:sldId id="274" r:id="rId3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2A"/>
    <a:srgbClr val="EA2A04"/>
    <a:srgbClr val="FFE3DD"/>
    <a:srgbClr val="FF3101"/>
    <a:srgbClr val="000000"/>
    <a:srgbClr val="FF0000"/>
    <a:srgbClr val="FF3300"/>
    <a:srgbClr val="0000CC"/>
    <a:srgbClr val="66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DADA6-E8A2-0342-1983-980DE87697EA}" v="1" dt="2021-04-19T01:47:55.012"/>
    <p1510:client id="{CE85FE26-DFFC-020B-21B8-A6DDB1E49C84}" v="17" dt="2021-04-19T03:01:41.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7" autoAdjust="0"/>
    <p:restoredTop sz="96625" autoAdjust="0"/>
  </p:normalViewPr>
  <p:slideViewPr>
    <p:cSldViewPr>
      <p:cViewPr varScale="1">
        <p:scale>
          <a:sx n="68" d="100"/>
          <a:sy n="68" d="100"/>
        </p:scale>
        <p:origin x="69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Ngoc Thuy" userId="S::thuy.tranngoc@gamudagardens.sis.edu.vn::e0c1261a-b5bb-45e6-a0ee-3bd1bcfe6404" providerId="AD" clId="Web-{CE85FE26-DFFC-020B-21B8-A6DDB1E49C84}"/>
    <pc:docChg chg="modSld">
      <pc:chgData name="Tran Ngoc Thuy" userId="S::thuy.tranngoc@gamudagardens.sis.edu.vn::e0c1261a-b5bb-45e6-a0ee-3bd1bcfe6404" providerId="AD" clId="Web-{CE85FE26-DFFC-020B-21B8-A6DDB1E49C84}" dt="2021-04-19T03:01:40.752" v="10" actId="14100"/>
      <pc:docMkLst>
        <pc:docMk/>
      </pc:docMkLst>
      <pc:sldChg chg="modSp">
        <pc:chgData name="Tran Ngoc Thuy" userId="S::thuy.tranngoc@gamudagardens.sis.edu.vn::e0c1261a-b5bb-45e6-a0ee-3bd1bcfe6404" providerId="AD" clId="Web-{CE85FE26-DFFC-020B-21B8-A6DDB1E49C84}" dt="2021-04-19T03:01:40.752" v="10" actId="14100"/>
        <pc:sldMkLst>
          <pc:docMk/>
          <pc:sldMk cId="2802904280" sldId="330"/>
        </pc:sldMkLst>
        <pc:spChg chg="mod">
          <ac:chgData name="Tran Ngoc Thuy" userId="S::thuy.tranngoc@gamudagardens.sis.edu.vn::e0c1261a-b5bb-45e6-a0ee-3bd1bcfe6404" providerId="AD" clId="Web-{CE85FE26-DFFC-020B-21B8-A6DDB1E49C84}" dt="2021-04-19T03:01:40.752" v="10" actId="14100"/>
          <ac:spMkLst>
            <pc:docMk/>
            <pc:sldMk cId="2802904280" sldId="330"/>
            <ac:spMk id="6" creationId="{00000000-0000-0000-0000-000000000000}"/>
          </ac:spMkLst>
        </pc:spChg>
      </pc:sldChg>
    </pc:docChg>
  </pc:docChgLst>
  <pc:docChgLst>
    <pc:chgData name="Tran Ngoc Thuy" userId="S::thuy.tranngoc@gamudagardens.sis.edu.vn::e0c1261a-b5bb-45e6-a0ee-3bd1bcfe6404" providerId="AD" clId="Web-{32CDADA6-E8A2-0342-1983-980DE87697EA}"/>
    <pc:docChg chg="delSld">
      <pc:chgData name="Tran Ngoc Thuy" userId="S::thuy.tranngoc@gamudagardens.sis.edu.vn::e0c1261a-b5bb-45e6-a0ee-3bd1bcfe6404" providerId="AD" clId="Web-{32CDADA6-E8A2-0342-1983-980DE87697EA}" dt="2021-04-19T01:47:55.012" v="0"/>
      <pc:docMkLst>
        <pc:docMk/>
      </pc:docMkLst>
      <pc:sldChg chg="del">
        <pc:chgData name="Tran Ngoc Thuy" userId="S::thuy.tranngoc@gamudagardens.sis.edu.vn::e0c1261a-b5bb-45e6-a0ee-3bd1bcfe6404" providerId="AD" clId="Web-{32CDADA6-E8A2-0342-1983-980DE87697EA}" dt="2021-04-19T01:47:55.012" v="0"/>
        <pc:sldMkLst>
          <pc:docMk/>
          <pc:sldMk cId="3475550950" sldId="29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545BF-30D0-4075-B6EF-C036907E6DCA}" type="doc">
      <dgm:prSet loTypeId="urn:microsoft.com/office/officeart/2005/8/layout/cycle1" loCatId="cycle" qsTypeId="urn:microsoft.com/office/officeart/2005/8/quickstyle/3d1" qsCatId="3D" csTypeId="urn:microsoft.com/office/officeart/2005/8/colors/accent2_2" csCatId="accent2" phldr="1"/>
      <dgm:spPr/>
    </dgm:pt>
    <dgm:pt modelId="{9ED83465-91EB-4A34-8A7B-C3D112AFCEE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a:ln>
              <a:noFill/>
            </a:ln>
            <a:solidFill>
              <a:schemeClr val="tx1"/>
            </a:solidFill>
            <a:effectLst/>
            <a:latin typeface="Tahoma" pitchFamily="34" charset="0"/>
            <a:cs typeface="Arial" charset="0"/>
          </a:endParaRPr>
        </a:p>
      </dgm:t>
    </dgm:pt>
    <dgm:pt modelId="{C77274EA-9FD8-4961-83CA-57704978E4CE}" type="parTrans" cxnId="{75D9CD9D-AA78-4D2F-BA59-2A146FE93B18}">
      <dgm:prSet/>
      <dgm:spPr/>
      <dgm:t>
        <a:bodyPr/>
        <a:lstStyle/>
        <a:p>
          <a:endParaRPr lang="en-US"/>
        </a:p>
      </dgm:t>
    </dgm:pt>
    <dgm:pt modelId="{2F6EDCD6-1CED-4050-9589-797B8D82B95F}" type="sibTrans" cxnId="{75D9CD9D-AA78-4D2F-BA59-2A146FE93B18}">
      <dgm:prSet/>
      <dgm:spPr/>
      <dgm:t>
        <a:bodyPr/>
        <a:lstStyle/>
        <a:p>
          <a:endParaRPr lang="en-US"/>
        </a:p>
      </dgm:t>
    </dgm:pt>
    <dgm:pt modelId="{C6FB2153-BA8E-4D73-BFE8-771378725D3C}">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a:ln>
              <a:noFill/>
            </a:ln>
            <a:solidFill>
              <a:schemeClr val="tx1"/>
            </a:solidFill>
            <a:effectLst/>
            <a:latin typeface="Tahoma" pitchFamily="34" charset="0"/>
            <a:cs typeface="Arial" charset="0"/>
          </a:endParaRPr>
        </a:p>
      </dgm:t>
    </dgm:pt>
    <dgm:pt modelId="{F9A202D8-9675-4803-AD13-59B171980DF4}" type="parTrans" cxnId="{8AFCB232-5681-4FF4-A1C7-6BDC2B2C45C3}">
      <dgm:prSet/>
      <dgm:spPr/>
      <dgm:t>
        <a:bodyPr/>
        <a:lstStyle/>
        <a:p>
          <a:endParaRPr lang="en-US"/>
        </a:p>
      </dgm:t>
    </dgm:pt>
    <dgm:pt modelId="{951FF9CB-F3C4-4782-B542-F92E63D9EA7B}" type="sibTrans" cxnId="{8AFCB232-5681-4FF4-A1C7-6BDC2B2C45C3}">
      <dgm:prSet/>
      <dgm:spPr/>
      <dgm:t>
        <a:bodyPr/>
        <a:lstStyle/>
        <a:p>
          <a:endParaRPr lang="en-US"/>
        </a:p>
      </dgm:t>
    </dgm:pt>
    <dgm:pt modelId="{FBF64F37-4F28-48AD-BA6D-D7F21926389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latin typeface="Tahoma" pitchFamily="34" charset="0"/>
            <a:cs typeface="Arial" charset="0"/>
          </a:endParaRPr>
        </a:p>
      </dgm:t>
    </dgm:pt>
    <dgm:pt modelId="{6A9FBAE4-3D7D-4A49-902F-2B270D0F43E0}" type="parTrans" cxnId="{8F95B2DC-1EDA-42BB-8CB4-E8C1A682B2CA}">
      <dgm:prSet/>
      <dgm:spPr/>
      <dgm:t>
        <a:bodyPr/>
        <a:lstStyle/>
        <a:p>
          <a:endParaRPr lang="en-US"/>
        </a:p>
      </dgm:t>
    </dgm:pt>
    <dgm:pt modelId="{36B4BC4C-DF34-4BC0-B8E6-1A2E25632F69}" type="sibTrans" cxnId="{8F95B2DC-1EDA-42BB-8CB4-E8C1A682B2CA}">
      <dgm:prSet/>
      <dgm:spPr/>
      <dgm:t>
        <a:bodyPr/>
        <a:lstStyle/>
        <a:p>
          <a:endParaRPr lang="en-US"/>
        </a:p>
      </dgm:t>
    </dgm:pt>
    <dgm:pt modelId="{5D2E9AED-8B12-4FD5-8423-7A879E17B8DE}" type="pres">
      <dgm:prSet presAssocID="{A31545BF-30D0-4075-B6EF-C036907E6DCA}" presName="cycle" presStyleCnt="0">
        <dgm:presLayoutVars>
          <dgm:dir/>
          <dgm:resizeHandles val="exact"/>
        </dgm:presLayoutVars>
      </dgm:prSet>
      <dgm:spPr/>
    </dgm:pt>
    <dgm:pt modelId="{968C1882-C565-4380-902D-6021374BFA51}" type="pres">
      <dgm:prSet presAssocID="{9ED83465-91EB-4A34-8A7B-C3D112AFCEE5}" presName="dummy" presStyleCnt="0"/>
      <dgm:spPr/>
    </dgm:pt>
    <dgm:pt modelId="{49BCBF40-732C-4F44-B554-1FF9966298D1}" type="pres">
      <dgm:prSet presAssocID="{9ED83465-91EB-4A34-8A7B-C3D112AFCEE5}" presName="node" presStyleLbl="revTx" presStyleIdx="0" presStyleCnt="3">
        <dgm:presLayoutVars>
          <dgm:bulletEnabled val="1"/>
        </dgm:presLayoutVars>
      </dgm:prSet>
      <dgm:spPr/>
      <dgm:t>
        <a:bodyPr/>
        <a:lstStyle/>
        <a:p>
          <a:endParaRPr lang="en-US"/>
        </a:p>
      </dgm:t>
    </dgm:pt>
    <dgm:pt modelId="{99743DC8-724A-499D-96EF-A0B242EBC5A7}" type="pres">
      <dgm:prSet presAssocID="{2F6EDCD6-1CED-4050-9589-797B8D82B95F}" presName="sibTrans" presStyleLbl="node1" presStyleIdx="0" presStyleCnt="3"/>
      <dgm:spPr/>
      <dgm:t>
        <a:bodyPr/>
        <a:lstStyle/>
        <a:p>
          <a:endParaRPr lang="en-US"/>
        </a:p>
      </dgm:t>
    </dgm:pt>
    <dgm:pt modelId="{5385CB43-654C-46B4-BCDA-F64BA38F6773}" type="pres">
      <dgm:prSet presAssocID="{C6FB2153-BA8E-4D73-BFE8-771378725D3C}" presName="dummy" presStyleCnt="0"/>
      <dgm:spPr/>
    </dgm:pt>
    <dgm:pt modelId="{54A4C373-3188-47F8-B86A-FF7504AD848A}" type="pres">
      <dgm:prSet presAssocID="{C6FB2153-BA8E-4D73-BFE8-771378725D3C}" presName="node" presStyleLbl="revTx" presStyleIdx="1" presStyleCnt="3">
        <dgm:presLayoutVars>
          <dgm:bulletEnabled val="1"/>
        </dgm:presLayoutVars>
      </dgm:prSet>
      <dgm:spPr/>
      <dgm:t>
        <a:bodyPr/>
        <a:lstStyle/>
        <a:p>
          <a:endParaRPr lang="en-US"/>
        </a:p>
      </dgm:t>
    </dgm:pt>
    <dgm:pt modelId="{ABA2FDC6-CA9F-4DF4-985E-9D93B1D92A25}" type="pres">
      <dgm:prSet presAssocID="{951FF9CB-F3C4-4782-B542-F92E63D9EA7B}" presName="sibTrans" presStyleLbl="node1" presStyleIdx="1" presStyleCnt="3"/>
      <dgm:spPr/>
      <dgm:t>
        <a:bodyPr/>
        <a:lstStyle/>
        <a:p>
          <a:endParaRPr lang="en-US"/>
        </a:p>
      </dgm:t>
    </dgm:pt>
    <dgm:pt modelId="{530E6A49-F584-45AD-89B7-EDEB3F3BEDD2}" type="pres">
      <dgm:prSet presAssocID="{FBF64F37-4F28-48AD-BA6D-D7F219263899}" presName="dummy" presStyleCnt="0"/>
      <dgm:spPr/>
    </dgm:pt>
    <dgm:pt modelId="{030B18F6-A575-4563-A961-AAB0E5D8EC0C}" type="pres">
      <dgm:prSet presAssocID="{FBF64F37-4F28-48AD-BA6D-D7F219263899}" presName="node" presStyleLbl="revTx" presStyleIdx="2" presStyleCnt="3">
        <dgm:presLayoutVars>
          <dgm:bulletEnabled val="1"/>
        </dgm:presLayoutVars>
      </dgm:prSet>
      <dgm:spPr/>
      <dgm:t>
        <a:bodyPr/>
        <a:lstStyle/>
        <a:p>
          <a:endParaRPr lang="en-US"/>
        </a:p>
      </dgm:t>
    </dgm:pt>
    <dgm:pt modelId="{C804EFCF-6958-45AF-B0DF-44AD17161E30}" type="pres">
      <dgm:prSet presAssocID="{36B4BC4C-DF34-4BC0-B8E6-1A2E25632F69}" presName="sibTrans" presStyleLbl="node1" presStyleIdx="2" presStyleCnt="3" custScaleX="128043" custScaleY="120151" custLinFactNeighborY="18213"/>
      <dgm:spPr/>
      <dgm:t>
        <a:bodyPr/>
        <a:lstStyle/>
        <a:p>
          <a:endParaRPr lang="en-US"/>
        </a:p>
      </dgm:t>
    </dgm:pt>
  </dgm:ptLst>
  <dgm:cxnLst>
    <dgm:cxn modelId="{8F95B2DC-1EDA-42BB-8CB4-E8C1A682B2CA}" srcId="{A31545BF-30D0-4075-B6EF-C036907E6DCA}" destId="{FBF64F37-4F28-48AD-BA6D-D7F219263899}" srcOrd="2" destOrd="0" parTransId="{6A9FBAE4-3D7D-4A49-902F-2B270D0F43E0}" sibTransId="{36B4BC4C-DF34-4BC0-B8E6-1A2E25632F69}"/>
    <dgm:cxn modelId="{0E7C2E67-CAAA-4615-9F66-825A102475B0}" type="presOf" srcId="{A31545BF-30D0-4075-B6EF-C036907E6DCA}" destId="{5D2E9AED-8B12-4FD5-8423-7A879E17B8DE}" srcOrd="0" destOrd="0" presId="urn:microsoft.com/office/officeart/2005/8/layout/cycle1"/>
    <dgm:cxn modelId="{8AF6AB55-8959-46DE-AFA9-1457EB506A0D}" type="presOf" srcId="{C6FB2153-BA8E-4D73-BFE8-771378725D3C}" destId="{54A4C373-3188-47F8-B86A-FF7504AD848A}" srcOrd="0" destOrd="0" presId="urn:microsoft.com/office/officeart/2005/8/layout/cycle1"/>
    <dgm:cxn modelId="{E5CDD54D-D410-4314-AD24-5AFEA6732867}" type="presOf" srcId="{951FF9CB-F3C4-4782-B542-F92E63D9EA7B}" destId="{ABA2FDC6-CA9F-4DF4-985E-9D93B1D92A25}" srcOrd="0" destOrd="0" presId="urn:microsoft.com/office/officeart/2005/8/layout/cycle1"/>
    <dgm:cxn modelId="{9FB708BB-95B7-40BF-89EA-54121B056D46}" type="presOf" srcId="{2F6EDCD6-1CED-4050-9589-797B8D82B95F}" destId="{99743DC8-724A-499D-96EF-A0B242EBC5A7}" srcOrd="0" destOrd="0" presId="urn:microsoft.com/office/officeart/2005/8/layout/cycle1"/>
    <dgm:cxn modelId="{F7FE2C7C-11B7-45C6-AD0B-876295F822C7}" type="presOf" srcId="{9ED83465-91EB-4A34-8A7B-C3D112AFCEE5}" destId="{49BCBF40-732C-4F44-B554-1FF9966298D1}" srcOrd="0" destOrd="0" presId="urn:microsoft.com/office/officeart/2005/8/layout/cycle1"/>
    <dgm:cxn modelId="{75D9CD9D-AA78-4D2F-BA59-2A146FE93B18}" srcId="{A31545BF-30D0-4075-B6EF-C036907E6DCA}" destId="{9ED83465-91EB-4A34-8A7B-C3D112AFCEE5}" srcOrd="0" destOrd="0" parTransId="{C77274EA-9FD8-4961-83CA-57704978E4CE}" sibTransId="{2F6EDCD6-1CED-4050-9589-797B8D82B95F}"/>
    <dgm:cxn modelId="{8AFCB232-5681-4FF4-A1C7-6BDC2B2C45C3}" srcId="{A31545BF-30D0-4075-B6EF-C036907E6DCA}" destId="{C6FB2153-BA8E-4D73-BFE8-771378725D3C}" srcOrd="1" destOrd="0" parTransId="{F9A202D8-9675-4803-AD13-59B171980DF4}" sibTransId="{951FF9CB-F3C4-4782-B542-F92E63D9EA7B}"/>
    <dgm:cxn modelId="{F82126F7-4290-49AD-A060-C1B9C08D093D}" type="presOf" srcId="{FBF64F37-4F28-48AD-BA6D-D7F219263899}" destId="{030B18F6-A575-4563-A961-AAB0E5D8EC0C}" srcOrd="0" destOrd="0" presId="urn:microsoft.com/office/officeart/2005/8/layout/cycle1"/>
    <dgm:cxn modelId="{D3BD4CB4-D4BD-4957-AA49-778AC3CFBFC0}" type="presOf" srcId="{36B4BC4C-DF34-4BC0-B8E6-1A2E25632F69}" destId="{C804EFCF-6958-45AF-B0DF-44AD17161E30}" srcOrd="0" destOrd="0" presId="urn:microsoft.com/office/officeart/2005/8/layout/cycle1"/>
    <dgm:cxn modelId="{2A871254-A57B-4C64-A7EB-34757A515FEC}" type="presParOf" srcId="{5D2E9AED-8B12-4FD5-8423-7A879E17B8DE}" destId="{968C1882-C565-4380-902D-6021374BFA51}" srcOrd="0" destOrd="0" presId="urn:microsoft.com/office/officeart/2005/8/layout/cycle1"/>
    <dgm:cxn modelId="{1F955428-91DF-4A43-A770-5A6BA6B26579}" type="presParOf" srcId="{5D2E9AED-8B12-4FD5-8423-7A879E17B8DE}" destId="{49BCBF40-732C-4F44-B554-1FF9966298D1}" srcOrd="1" destOrd="0" presId="urn:microsoft.com/office/officeart/2005/8/layout/cycle1"/>
    <dgm:cxn modelId="{917A4B96-C24A-4733-B62E-7F2B2185EA16}" type="presParOf" srcId="{5D2E9AED-8B12-4FD5-8423-7A879E17B8DE}" destId="{99743DC8-724A-499D-96EF-A0B242EBC5A7}" srcOrd="2" destOrd="0" presId="urn:microsoft.com/office/officeart/2005/8/layout/cycle1"/>
    <dgm:cxn modelId="{A1C78B04-B791-4F28-971C-CA601243EB8E}" type="presParOf" srcId="{5D2E9AED-8B12-4FD5-8423-7A879E17B8DE}" destId="{5385CB43-654C-46B4-BCDA-F64BA38F6773}" srcOrd="3" destOrd="0" presId="urn:microsoft.com/office/officeart/2005/8/layout/cycle1"/>
    <dgm:cxn modelId="{CD0382AB-CCC6-4EB5-AFC3-235C82F9AE7A}" type="presParOf" srcId="{5D2E9AED-8B12-4FD5-8423-7A879E17B8DE}" destId="{54A4C373-3188-47F8-B86A-FF7504AD848A}" srcOrd="4" destOrd="0" presId="urn:microsoft.com/office/officeart/2005/8/layout/cycle1"/>
    <dgm:cxn modelId="{B1068672-B5D4-45A5-8951-F049602B8AAF}" type="presParOf" srcId="{5D2E9AED-8B12-4FD5-8423-7A879E17B8DE}" destId="{ABA2FDC6-CA9F-4DF4-985E-9D93B1D92A25}" srcOrd="5" destOrd="0" presId="urn:microsoft.com/office/officeart/2005/8/layout/cycle1"/>
    <dgm:cxn modelId="{AABB8FF3-598D-499A-A4C6-89B91159D381}" type="presParOf" srcId="{5D2E9AED-8B12-4FD5-8423-7A879E17B8DE}" destId="{530E6A49-F584-45AD-89B7-EDEB3F3BEDD2}" srcOrd="6" destOrd="0" presId="urn:microsoft.com/office/officeart/2005/8/layout/cycle1"/>
    <dgm:cxn modelId="{CC6EAE98-BA13-49FA-AC27-CE5E08A35680}" type="presParOf" srcId="{5D2E9AED-8B12-4FD5-8423-7A879E17B8DE}" destId="{030B18F6-A575-4563-A961-AAB0E5D8EC0C}" srcOrd="7" destOrd="0" presId="urn:microsoft.com/office/officeart/2005/8/layout/cycle1"/>
    <dgm:cxn modelId="{AEBB94B3-CB0F-4750-853D-BB4D6073D587}" type="presParOf" srcId="{5D2E9AED-8B12-4FD5-8423-7A879E17B8DE}" destId="{C804EFCF-6958-45AF-B0DF-44AD17161E30}"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CC426-E3EC-417E-806E-79843846A841}" type="datetimeFigureOut">
              <a:rPr lang="en-US" smtClean="0"/>
              <a:t>3/29/2023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9D795-490F-4E1B-9F18-9465BB3D71A6}" type="slidenum">
              <a:rPr lang="en-US" smtClean="0"/>
              <a:t>‹#›</a:t>
            </a:fld>
            <a:endParaRPr lang="en-US"/>
          </a:p>
        </p:txBody>
      </p:sp>
    </p:spTree>
    <p:extLst>
      <p:ext uri="{BB962C8B-B14F-4D97-AF65-F5344CB8AC3E}">
        <p14:creationId xmlns:p14="http://schemas.microsoft.com/office/powerpoint/2010/main" val="258560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9D795-490F-4E1B-9F18-9465BB3D71A6}" type="slidenum">
              <a:rPr lang="en-US" smtClean="0"/>
              <a:t>9</a:t>
            </a:fld>
            <a:endParaRPr lang="en-US"/>
          </a:p>
        </p:txBody>
      </p:sp>
    </p:spTree>
    <p:extLst>
      <p:ext uri="{BB962C8B-B14F-4D97-AF65-F5344CB8AC3E}">
        <p14:creationId xmlns:p14="http://schemas.microsoft.com/office/powerpoint/2010/main" val="177788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1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p:txBody>
          <a:bodyPr/>
          <a:lstStyle>
            <a:lvl1pPr eaLnBrk="0" hangingPunct="0">
              <a:defRPr/>
            </a:lvl1pPr>
          </a:lstStyle>
          <a:p>
            <a:pPr>
              <a:defRPr/>
            </a:pPr>
            <a:endParaRPr lang="en-US"/>
          </a:p>
        </p:txBody>
      </p:sp>
      <p:sp>
        <p:nvSpPr>
          <p:cNvPr id="12" name="Footer Placeholder 4"/>
          <p:cNvSpPr>
            <a:spLocks noGrp="1"/>
          </p:cNvSpPr>
          <p:nvPr>
            <p:ph type="ftr" sz="quarter" idx="11"/>
          </p:nvPr>
        </p:nvSpPr>
        <p:spPr/>
        <p:txBody>
          <a:bodyPr/>
          <a:lstStyle>
            <a:lvl1pPr eaLnBrk="0" hangingPunct="0">
              <a:defRPr/>
            </a:lvl1pPr>
          </a:lstStyle>
          <a:p>
            <a:pPr>
              <a:defRPr/>
            </a:pPr>
            <a:endParaRPr lang="en-US"/>
          </a:p>
        </p:txBody>
      </p:sp>
      <p:sp>
        <p:nvSpPr>
          <p:cNvPr id="13" name="Slide Number Placeholder 5"/>
          <p:cNvSpPr>
            <a:spLocks noGrp="1"/>
          </p:cNvSpPr>
          <p:nvPr>
            <p:ph type="sldNum" sz="quarter" idx="12"/>
          </p:nvPr>
        </p:nvSpPr>
        <p:spPr/>
        <p:txBody>
          <a:bodyPr/>
          <a:lstStyle>
            <a:lvl1pPr eaLnBrk="0" hangingPunct="0">
              <a:defRPr/>
            </a:lvl1pPr>
          </a:lstStyle>
          <a:p>
            <a:pPr>
              <a:defRPr/>
            </a:pPr>
            <a:fld id="{C1FF3612-011E-4554-A932-C03556B9E942}" type="slidenum">
              <a:rPr lang="en-US"/>
              <a:pPr>
                <a:defRPr/>
              </a:pPr>
              <a:t>‹#›</a:t>
            </a:fld>
            <a:endParaRPr lang="en-US"/>
          </a:p>
        </p:txBody>
      </p:sp>
    </p:spTree>
    <p:extLst>
      <p:ext uri="{BB962C8B-B14F-4D97-AF65-F5344CB8AC3E}">
        <p14:creationId xmlns:p14="http://schemas.microsoft.com/office/powerpoint/2010/main" val="422559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753072B-0319-44C0-99A9-571C409D5137}" type="slidenum">
              <a:rPr lang="en-US"/>
              <a:pPr>
                <a:defRPr/>
              </a:pPr>
              <a:t>‹#›</a:t>
            </a:fld>
            <a:endParaRPr lang="en-US"/>
          </a:p>
        </p:txBody>
      </p:sp>
    </p:spTree>
    <p:extLst>
      <p:ext uri="{BB962C8B-B14F-4D97-AF65-F5344CB8AC3E}">
        <p14:creationId xmlns:p14="http://schemas.microsoft.com/office/powerpoint/2010/main" val="157005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0" name="Freeform 25"/>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p:cNvSpPr>
            <a:spLocks noGrp="1"/>
          </p:cNvSpPr>
          <p:nvPr>
            <p:ph type="dt" sz="half" idx="10"/>
          </p:nvPr>
        </p:nvSpPr>
        <p:spPr/>
        <p:txBody>
          <a:bodyPr/>
          <a:lstStyle>
            <a:lvl1pPr eaLnBrk="0" hangingPunct="0">
              <a:defRPr/>
            </a:lvl1pPr>
          </a:lstStyle>
          <a:p>
            <a:pPr>
              <a:defRPr/>
            </a:pPr>
            <a:endParaRPr lang="en-US"/>
          </a:p>
        </p:txBody>
      </p:sp>
      <p:sp>
        <p:nvSpPr>
          <p:cNvPr id="12" name="Footer Placeholder 4"/>
          <p:cNvSpPr>
            <a:spLocks noGrp="1"/>
          </p:cNvSpPr>
          <p:nvPr>
            <p:ph type="ftr" sz="quarter" idx="11"/>
          </p:nvPr>
        </p:nvSpPr>
        <p:spPr/>
        <p:txBody>
          <a:bodyPr/>
          <a:lstStyle>
            <a:lvl1pPr eaLnBrk="0" hangingPunct="0">
              <a:defRPr/>
            </a:lvl1pPr>
          </a:lstStyle>
          <a:p>
            <a:pPr>
              <a:defRPr/>
            </a:pPr>
            <a:endParaRPr lang="en-US"/>
          </a:p>
        </p:txBody>
      </p:sp>
      <p:sp>
        <p:nvSpPr>
          <p:cNvPr id="13" name="Slide Number Placeholder 5"/>
          <p:cNvSpPr>
            <a:spLocks noGrp="1"/>
          </p:cNvSpPr>
          <p:nvPr>
            <p:ph type="sldNum" sz="quarter" idx="12"/>
          </p:nvPr>
        </p:nvSpPr>
        <p:spPr/>
        <p:txBody>
          <a:bodyPr/>
          <a:lstStyle>
            <a:lvl1pPr eaLnBrk="0" hangingPunct="0">
              <a:defRPr/>
            </a:lvl1pPr>
          </a:lstStyle>
          <a:p>
            <a:pPr>
              <a:defRPr/>
            </a:pPr>
            <a:fld id="{14838A6A-B40E-4B63-B59E-D647EACA949E}" type="slidenum">
              <a:rPr lang="en-US"/>
              <a:pPr>
                <a:defRPr/>
              </a:pPr>
              <a:t>‹#›</a:t>
            </a:fld>
            <a:endParaRPr lang="en-US"/>
          </a:p>
        </p:txBody>
      </p:sp>
    </p:spTree>
    <p:extLst>
      <p:ext uri="{BB962C8B-B14F-4D97-AF65-F5344CB8AC3E}">
        <p14:creationId xmlns:p14="http://schemas.microsoft.com/office/powerpoint/2010/main" val="968000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6"/>
          <p:cNvSpPr>
            <a:spLocks noGrp="1" noChangeArrowheads="1"/>
          </p:cNvSpPr>
          <p:nvPr>
            <p:ph type="sldNum" sz="quarter" idx="12"/>
          </p:nvPr>
        </p:nvSpPr>
        <p:spPr/>
        <p:txBody>
          <a:bodyPr/>
          <a:lstStyle>
            <a:lvl1pPr eaLnBrk="0" hangingPunct="0">
              <a:defRPr/>
            </a:lvl1pPr>
          </a:lstStyle>
          <a:p>
            <a:pPr>
              <a:defRPr/>
            </a:pPr>
            <a:fld id="{86DB8E99-2CDC-44D1-9865-023C15A8105C}" type="slidenum">
              <a:rPr lang="en-US"/>
              <a:pPr>
                <a:defRPr/>
              </a:pPr>
              <a:t>‹#›</a:t>
            </a:fld>
            <a:endParaRPr lang="en-US"/>
          </a:p>
        </p:txBody>
      </p:sp>
    </p:spTree>
    <p:extLst>
      <p:ext uri="{BB962C8B-B14F-4D97-AF65-F5344CB8AC3E}">
        <p14:creationId xmlns:p14="http://schemas.microsoft.com/office/powerpoint/2010/main" val="3840296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FDF38-6C1D-49FB-8776-41F65BB43BDA}" type="slidenum">
              <a:rPr lang="en-US" altLang="en-US"/>
              <a:pPr>
                <a:defRPr/>
              </a:pPr>
              <a:t>‹#›</a:t>
            </a:fld>
            <a:endParaRPr lang="en-US" altLang="en-US"/>
          </a:p>
        </p:txBody>
      </p:sp>
    </p:spTree>
    <p:extLst>
      <p:ext uri="{BB962C8B-B14F-4D97-AF65-F5344CB8AC3E}">
        <p14:creationId xmlns:p14="http://schemas.microsoft.com/office/powerpoint/2010/main" val="4018618496"/>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2C3909-E069-4A2C-9A19-1917DF720809}" type="slidenum">
              <a:rPr lang="en-US" smtClean="0"/>
              <a:pPr>
                <a:defRPr/>
              </a:pPr>
              <a:t>‹#›</a:t>
            </a:fld>
            <a:endParaRPr lang="en-US"/>
          </a:p>
        </p:txBody>
      </p:sp>
    </p:spTree>
    <p:extLst>
      <p:ext uri="{BB962C8B-B14F-4D97-AF65-F5344CB8AC3E}">
        <p14:creationId xmlns:p14="http://schemas.microsoft.com/office/powerpoint/2010/main" val="885909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1BE67D5-C9F8-47CE-BE06-6119966ADD5F}" type="slidenum">
              <a:rPr lang="en-US" smtClean="0"/>
              <a:pPr>
                <a:defRPr/>
              </a:pPr>
              <a:t>‹#›</a:t>
            </a:fld>
            <a:endParaRPr lang="en-US"/>
          </a:p>
        </p:txBody>
      </p:sp>
    </p:spTree>
    <p:extLst>
      <p:ext uri="{BB962C8B-B14F-4D97-AF65-F5344CB8AC3E}">
        <p14:creationId xmlns:p14="http://schemas.microsoft.com/office/powerpoint/2010/main" val="4132218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5D474D-6058-4F10-8172-471BD28A6ADC}" type="slidenum">
              <a:rPr lang="en-US" smtClean="0"/>
              <a:pPr>
                <a:defRPr/>
              </a:pPr>
              <a:t>‹#›</a:t>
            </a:fld>
            <a:endParaRPr lang="en-US"/>
          </a:p>
        </p:txBody>
      </p:sp>
    </p:spTree>
    <p:extLst>
      <p:ext uri="{BB962C8B-B14F-4D97-AF65-F5344CB8AC3E}">
        <p14:creationId xmlns:p14="http://schemas.microsoft.com/office/powerpoint/2010/main" val="2554017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1EFCBA-82C9-4F46-A5C5-2121BAAEC980}" type="slidenum">
              <a:rPr lang="en-US" smtClean="0"/>
              <a:pPr>
                <a:defRPr/>
              </a:pPr>
              <a:t>‹#›</a:t>
            </a:fld>
            <a:endParaRPr lang="en-US"/>
          </a:p>
        </p:txBody>
      </p:sp>
    </p:spTree>
    <p:extLst>
      <p:ext uri="{BB962C8B-B14F-4D97-AF65-F5344CB8AC3E}">
        <p14:creationId xmlns:p14="http://schemas.microsoft.com/office/powerpoint/2010/main" val="483563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12535B7-68ED-4AB8-9A5C-E3C444B394D0}" type="slidenum">
              <a:rPr lang="en-US" smtClean="0"/>
              <a:pPr>
                <a:defRPr/>
              </a:pPr>
              <a:t>‹#›</a:t>
            </a:fld>
            <a:endParaRPr lang="en-US"/>
          </a:p>
        </p:txBody>
      </p:sp>
    </p:spTree>
    <p:extLst>
      <p:ext uri="{BB962C8B-B14F-4D97-AF65-F5344CB8AC3E}">
        <p14:creationId xmlns:p14="http://schemas.microsoft.com/office/powerpoint/2010/main" val="1832314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4B28742-CFB7-4756-A7A0-CA48D923E5F8}" type="slidenum">
              <a:rPr lang="en-US" smtClean="0"/>
              <a:pPr>
                <a:defRPr/>
              </a:pPr>
              <a:t>‹#›</a:t>
            </a:fld>
            <a:endParaRPr lang="en-US"/>
          </a:p>
        </p:txBody>
      </p:sp>
    </p:spTree>
    <p:extLst>
      <p:ext uri="{BB962C8B-B14F-4D97-AF65-F5344CB8AC3E}">
        <p14:creationId xmlns:p14="http://schemas.microsoft.com/office/powerpoint/2010/main" val="134976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DDCA673-CB72-4C13-A9D9-DA87A7C718DB}" type="slidenum">
              <a:rPr lang="en-US"/>
              <a:pPr>
                <a:defRPr/>
              </a:pPr>
              <a:t>‹#›</a:t>
            </a:fld>
            <a:endParaRPr lang="en-US"/>
          </a:p>
        </p:txBody>
      </p:sp>
    </p:spTree>
    <p:extLst>
      <p:ext uri="{BB962C8B-B14F-4D97-AF65-F5344CB8AC3E}">
        <p14:creationId xmlns:p14="http://schemas.microsoft.com/office/powerpoint/2010/main" val="1267723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6FF2E4D-1BD6-4FF7-9AEE-11315B63CEFC}" type="slidenum">
              <a:rPr lang="en-US" smtClean="0"/>
              <a:pPr>
                <a:defRPr/>
              </a:pPr>
              <a:t>‹#›</a:t>
            </a:fld>
            <a:endParaRPr lang="en-US"/>
          </a:p>
        </p:txBody>
      </p:sp>
    </p:spTree>
    <p:extLst>
      <p:ext uri="{BB962C8B-B14F-4D97-AF65-F5344CB8AC3E}">
        <p14:creationId xmlns:p14="http://schemas.microsoft.com/office/powerpoint/2010/main" val="878768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E048AB-C333-449F-8A26-A10C452A266B}" type="slidenum">
              <a:rPr lang="en-US" smtClean="0"/>
              <a:pPr>
                <a:defRPr/>
              </a:pPr>
              <a:t>‹#›</a:t>
            </a:fld>
            <a:endParaRPr lang="en-US"/>
          </a:p>
        </p:txBody>
      </p:sp>
    </p:spTree>
    <p:extLst>
      <p:ext uri="{BB962C8B-B14F-4D97-AF65-F5344CB8AC3E}">
        <p14:creationId xmlns:p14="http://schemas.microsoft.com/office/powerpoint/2010/main" val="1071153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E90F61-BB10-49C3-B5C3-24F45E686788}" type="slidenum">
              <a:rPr lang="en-US" smtClean="0"/>
              <a:pPr>
                <a:defRPr/>
              </a:pPr>
              <a:t>‹#›</a:t>
            </a:fld>
            <a:endParaRPr lang="en-US"/>
          </a:p>
        </p:txBody>
      </p:sp>
    </p:spTree>
    <p:extLst>
      <p:ext uri="{BB962C8B-B14F-4D97-AF65-F5344CB8AC3E}">
        <p14:creationId xmlns:p14="http://schemas.microsoft.com/office/powerpoint/2010/main" val="1364283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CBDE86-AE9C-4C19-8D6D-F8360A98D7A8}" type="slidenum">
              <a:rPr lang="en-US" smtClean="0"/>
              <a:pPr>
                <a:defRPr/>
              </a:pPr>
              <a:t>‹#›</a:t>
            </a:fld>
            <a:endParaRPr lang="en-US"/>
          </a:p>
        </p:txBody>
      </p:sp>
    </p:spTree>
    <p:extLst>
      <p:ext uri="{BB962C8B-B14F-4D97-AF65-F5344CB8AC3E}">
        <p14:creationId xmlns:p14="http://schemas.microsoft.com/office/powerpoint/2010/main" val="1136894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E8147B3-8C69-49FC-900D-6CE666BEB674}" type="slidenum">
              <a:rPr lang="en-US" smtClean="0"/>
              <a:pPr>
                <a:defRPr/>
              </a:pPr>
              <a:t>‹#›</a:t>
            </a:fld>
            <a:endParaRPr lang="en-US"/>
          </a:p>
        </p:txBody>
      </p:sp>
    </p:spTree>
    <p:extLst>
      <p:ext uri="{BB962C8B-B14F-4D97-AF65-F5344CB8AC3E}">
        <p14:creationId xmlns:p14="http://schemas.microsoft.com/office/powerpoint/2010/main" val="3333123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FDF38-6C1D-49FB-8776-41F65BB43BDA}" type="slidenum">
              <a:rPr lang="en-US" altLang="en-US"/>
              <a:pPr>
                <a:defRPr/>
              </a:pPr>
              <a:t>‹#›</a:t>
            </a:fld>
            <a:endParaRPr lang="en-US" altLang="en-US"/>
          </a:p>
        </p:txBody>
      </p:sp>
    </p:spTree>
    <p:extLst>
      <p:ext uri="{BB962C8B-B14F-4D97-AF65-F5344CB8AC3E}">
        <p14:creationId xmlns:p14="http://schemas.microsoft.com/office/powerpoint/2010/main" val="2662635609"/>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8001D0-4EDB-4A09-AA4B-0F02902352B0}" type="slidenum">
              <a:rPr lang="en-US" altLang="en-US"/>
              <a:pPr>
                <a:defRPr/>
              </a:pPr>
              <a:t>‹#›</a:t>
            </a:fld>
            <a:endParaRPr lang="en-US" altLang="en-US"/>
          </a:p>
        </p:txBody>
      </p:sp>
    </p:spTree>
    <p:extLst>
      <p:ext uri="{BB962C8B-B14F-4D97-AF65-F5344CB8AC3E}">
        <p14:creationId xmlns:p14="http://schemas.microsoft.com/office/powerpoint/2010/main" val="2874798118"/>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2426910 h 640"/>
              <a:gd name="T6" fmla="*/ 2147483647 w 2706"/>
              <a:gd name="T7" fmla="*/ 47345203 h 640"/>
              <a:gd name="T8" fmla="*/ 2147483647 w 2706"/>
              <a:gd name="T9" fmla="*/ 74755995 h 640"/>
              <a:gd name="T10" fmla="*/ 2147483647 w 2706"/>
              <a:gd name="T11" fmla="*/ 102165671 h 640"/>
              <a:gd name="T12" fmla="*/ 2147483647 w 2706"/>
              <a:gd name="T13" fmla="*/ 134560345 h 640"/>
              <a:gd name="T14" fmla="*/ 2147483647 w 2706"/>
              <a:gd name="T15" fmla="*/ 166953902 h 640"/>
              <a:gd name="T16" fmla="*/ 2088287069 w 2706"/>
              <a:gd name="T17" fmla="*/ 204332458 h 640"/>
              <a:gd name="T18" fmla="*/ 1936864244 w 2706"/>
              <a:gd name="T19" fmla="*/ 241709897 h 640"/>
              <a:gd name="T20" fmla="*/ 1936864244 w 2706"/>
              <a:gd name="T21" fmla="*/ 241709897 h 640"/>
              <a:gd name="T22" fmla="*/ 1663397460 w 2706"/>
              <a:gd name="T23" fmla="*/ 313973394 h 640"/>
              <a:gd name="T24" fmla="*/ 1396711723 w 2706"/>
              <a:gd name="T25" fmla="*/ 378761625 h 640"/>
              <a:gd name="T26" fmla="*/ 1141325958 w 2706"/>
              <a:gd name="T27" fmla="*/ 438565975 h 640"/>
              <a:gd name="T28" fmla="*/ 894980172 w 2706"/>
              <a:gd name="T29" fmla="*/ 495878941 h 640"/>
              <a:gd name="T30" fmla="*/ 659935422 w 2706"/>
              <a:gd name="T31" fmla="*/ 545715527 h 640"/>
              <a:gd name="T32" fmla="*/ 431669593 w 2706"/>
              <a:gd name="T33" fmla="*/ 590569348 h 640"/>
              <a:gd name="T34" fmla="*/ 212444804 w 2706"/>
              <a:gd name="T35" fmla="*/ 632930669 h 640"/>
              <a:gd name="T36" fmla="*/ 0 w 2706"/>
              <a:gd name="T37" fmla="*/ 670308108 h 640"/>
              <a:gd name="T38" fmla="*/ 0 w 2706"/>
              <a:gd name="T39" fmla="*/ 670308108 h 640"/>
              <a:gd name="T40" fmla="*/ 146902836 w 2706"/>
              <a:gd name="T41" fmla="*/ 692735019 h 640"/>
              <a:gd name="T42" fmla="*/ 287026751 w 2706"/>
              <a:gd name="T43" fmla="*/ 712670546 h 640"/>
              <a:gd name="T44" fmla="*/ 422629614 w 2706"/>
              <a:gd name="T45" fmla="*/ 730113574 h 640"/>
              <a:gd name="T46" fmla="*/ 555972483 w 2706"/>
              <a:gd name="T47" fmla="*/ 745064104 h 640"/>
              <a:gd name="T48" fmla="*/ 684795362 w 2706"/>
              <a:gd name="T49" fmla="*/ 760015749 h 640"/>
              <a:gd name="T50" fmla="*/ 809098253 w 2706"/>
              <a:gd name="T51" fmla="*/ 769982396 h 640"/>
              <a:gd name="T52" fmla="*/ 928881154 w 2706"/>
              <a:gd name="T53" fmla="*/ 779950160 h 640"/>
              <a:gd name="T54" fmla="*/ 1046404060 w 2706"/>
              <a:gd name="T55" fmla="*/ 787425425 h 640"/>
              <a:gd name="T56" fmla="*/ 1161665909 w 2706"/>
              <a:gd name="T57" fmla="*/ 792409307 h 640"/>
              <a:gd name="T58" fmla="*/ 1272408832 w 2706"/>
              <a:gd name="T59" fmla="*/ 794901806 h 640"/>
              <a:gd name="T60" fmla="*/ 1378630703 w 2706"/>
              <a:gd name="T61" fmla="*/ 797393188 h 640"/>
              <a:gd name="T62" fmla="*/ 1482593642 w 2706"/>
              <a:gd name="T63" fmla="*/ 797393188 h 640"/>
              <a:gd name="T64" fmla="*/ 1584295524 w 2706"/>
              <a:gd name="T65" fmla="*/ 794901806 h 640"/>
              <a:gd name="T66" fmla="*/ 1683738474 w 2706"/>
              <a:gd name="T67" fmla="*/ 792409307 h 640"/>
              <a:gd name="T68" fmla="*/ 1778660372 w 2706"/>
              <a:gd name="T69" fmla="*/ 787425425 h 640"/>
              <a:gd name="T70" fmla="*/ 1871322275 w 2706"/>
              <a:gd name="T71" fmla="*/ 779950160 h 640"/>
              <a:gd name="T72" fmla="*/ 1959464189 w 2706"/>
              <a:gd name="T73" fmla="*/ 772474896 h 640"/>
              <a:gd name="T74" fmla="*/ 2047606104 w 2706"/>
              <a:gd name="T75" fmla="*/ 762507132 h 640"/>
              <a:gd name="T76" fmla="*/ 2131228029 w 2706"/>
              <a:gd name="T77" fmla="*/ 750047985 h 640"/>
              <a:gd name="T78" fmla="*/ 2147483647 w 2706"/>
              <a:gd name="T79" fmla="*/ 737588839 h 640"/>
              <a:gd name="T80" fmla="*/ 2147483647 w 2706"/>
              <a:gd name="T81" fmla="*/ 722637193 h 640"/>
              <a:gd name="T82" fmla="*/ 2147483647 w 2706"/>
              <a:gd name="T83" fmla="*/ 707686664 h 640"/>
              <a:gd name="T84" fmla="*/ 2147483647 w 2706"/>
              <a:gd name="T85" fmla="*/ 690243636 h 640"/>
              <a:gd name="T86" fmla="*/ 2147483647 w 2706"/>
              <a:gd name="T87" fmla="*/ 672800607 h 640"/>
              <a:gd name="T88" fmla="*/ 2147483647 w 2706"/>
              <a:gd name="T89" fmla="*/ 652866196 h 640"/>
              <a:gd name="T90" fmla="*/ 2147483647 w 2706"/>
              <a:gd name="T91" fmla="*/ 632930669 h 640"/>
              <a:gd name="T92" fmla="*/ 2147483647 w 2706"/>
              <a:gd name="T93" fmla="*/ 610503759 h 640"/>
              <a:gd name="T94" fmla="*/ 2147483647 w 2706"/>
              <a:gd name="T95" fmla="*/ 588077965 h 640"/>
              <a:gd name="T96" fmla="*/ 2147483647 w 2706"/>
              <a:gd name="T97" fmla="*/ 538240263 h 640"/>
              <a:gd name="T98" fmla="*/ 2147483647 w 2706"/>
              <a:gd name="T99" fmla="*/ 485911178 h 640"/>
              <a:gd name="T100" fmla="*/ 2147483647 w 2706"/>
              <a:gd name="T101" fmla="*/ 485911178 h 640"/>
              <a:gd name="T102" fmla="*/ 2147483647 w 2706"/>
              <a:gd name="T103" fmla="*/ 483419795 h 640"/>
              <a:gd name="T104" fmla="*/ 2147483647 w 2706"/>
              <a:gd name="T105" fmla="*/ 48341979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18"/>
          <p:cNvSpPr>
            <a:spLocks/>
          </p:cNvSpPr>
          <p:nvPr/>
        </p:nvSpPr>
        <p:spPr bwMode="hidden">
          <a:xfrm>
            <a:off x="2619375" y="4075113"/>
            <a:ext cx="5545138" cy="850900"/>
          </a:xfrm>
          <a:custGeom>
            <a:avLst/>
            <a:gdLst>
              <a:gd name="T0" fmla="*/ 2147483647 w 5216"/>
              <a:gd name="T1" fmla="*/ 890318333 h 762"/>
              <a:gd name="T2" fmla="*/ 2147483647 w 5216"/>
              <a:gd name="T3" fmla="*/ 855403517 h 762"/>
              <a:gd name="T4" fmla="*/ 2147483647 w 5216"/>
              <a:gd name="T5" fmla="*/ 760636483 h 762"/>
              <a:gd name="T6" fmla="*/ 2147483647 w 5216"/>
              <a:gd name="T7" fmla="*/ 633448150 h 762"/>
              <a:gd name="T8" fmla="*/ 2147483647 w 5216"/>
              <a:gd name="T9" fmla="*/ 466356850 h 762"/>
              <a:gd name="T10" fmla="*/ 2147483647 w 5216"/>
              <a:gd name="T11" fmla="*/ 369095183 h 762"/>
              <a:gd name="T12" fmla="*/ 2147483647 w 5216"/>
              <a:gd name="T13" fmla="*/ 294278517 h 762"/>
              <a:gd name="T14" fmla="*/ 2147483647 w 5216"/>
              <a:gd name="T15" fmla="*/ 229438150 h 762"/>
              <a:gd name="T16" fmla="*/ 2147483647 w 5216"/>
              <a:gd name="T17" fmla="*/ 174571850 h 762"/>
              <a:gd name="T18" fmla="*/ 2147483647 w 5216"/>
              <a:gd name="T19" fmla="*/ 127188333 h 762"/>
              <a:gd name="T20" fmla="*/ 1966522170 w 5216"/>
              <a:gd name="T21" fmla="*/ 89780000 h 762"/>
              <a:gd name="T22" fmla="*/ 1507667316 w 5216"/>
              <a:gd name="T23" fmla="*/ 34914817 h 762"/>
              <a:gd name="T24" fmla="*/ 1096279949 w 5216"/>
              <a:gd name="T25" fmla="*/ 4988150 h 762"/>
              <a:gd name="T26" fmla="*/ 727838697 w 5216"/>
              <a:gd name="T27" fmla="*/ 0 h 762"/>
              <a:gd name="T28" fmla="*/ 404605842 w 5216"/>
              <a:gd name="T29" fmla="*/ 12469817 h 762"/>
              <a:gd name="T30" fmla="*/ 124320165 w 5216"/>
              <a:gd name="T31" fmla="*/ 39901850 h 762"/>
              <a:gd name="T32" fmla="*/ 0 w 5216"/>
              <a:gd name="T33" fmla="*/ 59853333 h 762"/>
              <a:gd name="T34" fmla="*/ 354878201 w 5216"/>
              <a:gd name="T35" fmla="*/ 107236850 h 762"/>
              <a:gd name="T36" fmla="*/ 736880376 w 5216"/>
              <a:gd name="T37" fmla="*/ 174571850 h 762"/>
              <a:gd name="T38" fmla="*/ 1146007590 w 5216"/>
              <a:gd name="T39" fmla="*/ 261858333 h 762"/>
              <a:gd name="T40" fmla="*/ 1584518931 w 5216"/>
              <a:gd name="T41" fmla="*/ 369095183 h 762"/>
              <a:gd name="T42" fmla="*/ 1984604465 w 5216"/>
              <a:gd name="T43" fmla="*/ 471345000 h 762"/>
              <a:gd name="T44" fmla="*/ 2147483647 w 5216"/>
              <a:gd name="T45" fmla="*/ 643423333 h 762"/>
              <a:gd name="T46" fmla="*/ 2147483647 w 5216"/>
              <a:gd name="T47" fmla="*/ 713251850 h 762"/>
              <a:gd name="T48" fmla="*/ 2147483647 w 5216"/>
              <a:gd name="T49" fmla="*/ 773105183 h 762"/>
              <a:gd name="T50" fmla="*/ 2147483647 w 5216"/>
              <a:gd name="T51" fmla="*/ 825476850 h 762"/>
              <a:gd name="T52" fmla="*/ 2147483647 w 5216"/>
              <a:gd name="T53" fmla="*/ 865379817 h 762"/>
              <a:gd name="T54" fmla="*/ 2147483647 w 5216"/>
              <a:gd name="T55" fmla="*/ 900293517 h 762"/>
              <a:gd name="T56" fmla="*/ 2147483647 w 5216"/>
              <a:gd name="T57" fmla="*/ 922738517 h 762"/>
              <a:gd name="T58" fmla="*/ 2147483647 w 5216"/>
              <a:gd name="T59" fmla="*/ 940196483 h 762"/>
              <a:gd name="T60" fmla="*/ 2147483647 w 5216"/>
              <a:gd name="T61" fmla="*/ 950171667 h 762"/>
              <a:gd name="T62" fmla="*/ 2147483647 w 5216"/>
              <a:gd name="T63" fmla="*/ 950171667 h 762"/>
              <a:gd name="T64" fmla="*/ 2147483647 w 5216"/>
              <a:gd name="T65" fmla="*/ 945183517 h 762"/>
              <a:gd name="T66" fmla="*/ 2147483647 w 5216"/>
              <a:gd name="T67" fmla="*/ 932714817 h 762"/>
              <a:gd name="T68" fmla="*/ 2147483647 w 5216"/>
              <a:gd name="T69" fmla="*/ 912763333 h 762"/>
              <a:gd name="T70" fmla="*/ 2147483647 w 5216"/>
              <a:gd name="T71" fmla="*/ 89031833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22"/>
          <p:cNvSpPr>
            <a:spLocks/>
          </p:cNvSpPr>
          <p:nvPr/>
        </p:nvSpPr>
        <p:spPr bwMode="hidden">
          <a:xfrm>
            <a:off x="2828925" y="4087813"/>
            <a:ext cx="5467350" cy="774700"/>
          </a:xfrm>
          <a:custGeom>
            <a:avLst/>
            <a:gdLst>
              <a:gd name="T0" fmla="*/ 0 w 5144"/>
              <a:gd name="T1" fmla="*/ 87226308 h 694"/>
              <a:gd name="T2" fmla="*/ 0 w 5144"/>
              <a:gd name="T3" fmla="*/ 87226308 h 694"/>
              <a:gd name="T4" fmla="*/ 20333568 w 5144"/>
              <a:gd name="T5" fmla="*/ 82242107 h 694"/>
              <a:gd name="T6" fmla="*/ 81336397 w 5144"/>
              <a:gd name="T7" fmla="*/ 69781047 h 694"/>
              <a:gd name="T8" fmla="*/ 185266001 w 5144"/>
              <a:gd name="T9" fmla="*/ 52335785 h 694"/>
              <a:gd name="T10" fmla="*/ 253046686 w 5144"/>
              <a:gd name="T11" fmla="*/ 42367383 h 694"/>
              <a:gd name="T12" fmla="*/ 332123444 w 5144"/>
              <a:gd name="T13" fmla="*/ 32397865 h 694"/>
              <a:gd name="T14" fmla="*/ 420237697 w 5144"/>
              <a:gd name="T15" fmla="*/ 24922121 h 694"/>
              <a:gd name="T16" fmla="*/ 521907662 w 5144"/>
              <a:gd name="T17" fmla="*/ 17445262 h 694"/>
              <a:gd name="T18" fmla="*/ 632615122 w 5144"/>
              <a:gd name="T19" fmla="*/ 9968402 h 694"/>
              <a:gd name="T20" fmla="*/ 756879357 w 5144"/>
              <a:gd name="T21" fmla="*/ 4984201 h 694"/>
              <a:gd name="T22" fmla="*/ 892439664 w 5144"/>
              <a:gd name="T23" fmla="*/ 2492659 h 694"/>
              <a:gd name="T24" fmla="*/ 1039297107 w 5144"/>
              <a:gd name="T25" fmla="*/ 0 h 694"/>
              <a:gd name="T26" fmla="*/ 1197450622 w 5144"/>
              <a:gd name="T27" fmla="*/ 2492659 h 694"/>
              <a:gd name="T28" fmla="*/ 1366901272 w 5144"/>
              <a:gd name="T29" fmla="*/ 7476860 h 694"/>
              <a:gd name="T30" fmla="*/ 1549907633 w 5144"/>
              <a:gd name="T31" fmla="*/ 17445262 h 694"/>
              <a:gd name="T32" fmla="*/ 1744211130 w 5144"/>
              <a:gd name="T33" fmla="*/ 29906322 h 694"/>
              <a:gd name="T34" fmla="*/ 1949811762 w 5144"/>
              <a:gd name="T35" fmla="*/ 49843126 h 694"/>
              <a:gd name="T36" fmla="*/ 2147483647 w 5144"/>
              <a:gd name="T37" fmla="*/ 72272589 h 694"/>
              <a:gd name="T38" fmla="*/ 2147483647 w 5144"/>
              <a:gd name="T39" fmla="*/ 99687369 h 694"/>
              <a:gd name="T40" fmla="*/ 2147483647 w 5144"/>
              <a:gd name="T41" fmla="*/ 132085234 h 694"/>
              <a:gd name="T42" fmla="*/ 2147483647 w 5144"/>
              <a:gd name="T43" fmla="*/ 171959958 h 694"/>
              <a:gd name="T44" fmla="*/ 2147483647 w 5144"/>
              <a:gd name="T45" fmla="*/ 216818883 h 694"/>
              <a:gd name="T46" fmla="*/ 2147483647 w 5144"/>
              <a:gd name="T47" fmla="*/ 269154668 h 694"/>
              <a:gd name="T48" fmla="*/ 2147483647 w 5144"/>
              <a:gd name="T49" fmla="*/ 331458855 h 694"/>
              <a:gd name="T50" fmla="*/ 2147483647 w 5144"/>
              <a:gd name="T51" fmla="*/ 398747244 h 694"/>
              <a:gd name="T52" fmla="*/ 2147483647 w 5144"/>
              <a:gd name="T53" fmla="*/ 473512491 h 694"/>
              <a:gd name="T54" fmla="*/ 2147483647 w 5144"/>
              <a:gd name="T55" fmla="*/ 558247257 h 694"/>
              <a:gd name="T56" fmla="*/ 2147483647 w 5144"/>
              <a:gd name="T57" fmla="*/ 650456650 h 694"/>
              <a:gd name="T58" fmla="*/ 2147483647 w 5144"/>
              <a:gd name="T59" fmla="*/ 752636678 h 694"/>
              <a:gd name="T60" fmla="*/ 2147483647 w 5144"/>
              <a:gd name="T61" fmla="*/ 864783991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 name="Freeform 26"/>
          <p:cNvSpPr>
            <a:spLocks/>
          </p:cNvSpPr>
          <p:nvPr/>
        </p:nvSpPr>
        <p:spPr bwMode="hidden">
          <a:xfrm>
            <a:off x="5610225" y="4073525"/>
            <a:ext cx="3306763" cy="652463"/>
          </a:xfrm>
          <a:custGeom>
            <a:avLst/>
            <a:gdLst>
              <a:gd name="T0" fmla="*/ 0 w 3112"/>
              <a:gd name="T1" fmla="*/ 728951997 h 584"/>
              <a:gd name="T2" fmla="*/ 0 w 3112"/>
              <a:gd name="T3" fmla="*/ 728951997 h 584"/>
              <a:gd name="T4" fmla="*/ 101618145 w 3112"/>
              <a:gd name="T5" fmla="*/ 698994561 h 584"/>
              <a:gd name="T6" fmla="*/ 379372423 w 3112"/>
              <a:gd name="T7" fmla="*/ 621606192 h 584"/>
              <a:gd name="T8" fmla="*/ 571317689 w 3112"/>
              <a:gd name="T9" fmla="*/ 569181237 h 584"/>
              <a:gd name="T10" fmla="*/ 792617915 w 3112"/>
              <a:gd name="T11" fmla="*/ 511764493 h 584"/>
              <a:gd name="T12" fmla="*/ 1038759242 w 3112"/>
              <a:gd name="T13" fmla="*/ 449353726 h 584"/>
              <a:gd name="T14" fmla="*/ 1302965568 w 3112"/>
              <a:gd name="T15" fmla="*/ 381951170 h 584"/>
              <a:gd name="T16" fmla="*/ 1582977838 w 3112"/>
              <a:gd name="T17" fmla="*/ 317044508 h 584"/>
              <a:gd name="T18" fmla="*/ 1869766210 w 3112"/>
              <a:gd name="T19" fmla="*/ 252137846 h 584"/>
              <a:gd name="T20" fmla="*/ 2147483647 w 3112"/>
              <a:gd name="T21" fmla="*/ 192224091 h 584"/>
              <a:gd name="T22" fmla="*/ 2147483647 w 3112"/>
              <a:gd name="T23" fmla="*/ 134806230 h 584"/>
              <a:gd name="T24" fmla="*/ 2147483647 w 3112"/>
              <a:gd name="T25" fmla="*/ 109841699 h 584"/>
              <a:gd name="T26" fmla="*/ 2147483647 w 3112"/>
              <a:gd name="T27" fmla="*/ 84878286 h 584"/>
              <a:gd name="T28" fmla="*/ 2147483647 w 3112"/>
              <a:gd name="T29" fmla="*/ 64906662 h 584"/>
              <a:gd name="T30" fmla="*/ 2147483647 w 3112"/>
              <a:gd name="T31" fmla="*/ 44935037 h 584"/>
              <a:gd name="T32" fmla="*/ 2147483647 w 3112"/>
              <a:gd name="T33" fmla="*/ 29957436 h 584"/>
              <a:gd name="T34" fmla="*/ 2147483647 w 3112"/>
              <a:gd name="T35" fmla="*/ 17474613 h 584"/>
              <a:gd name="T36" fmla="*/ 2147483647 w 3112"/>
              <a:gd name="T37" fmla="*/ 7488800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9" name="Freeform 10"/>
          <p:cNvSpPr>
            <a:spLocks/>
          </p:cNvSpPr>
          <p:nvPr/>
        </p:nvSpPr>
        <p:spPr bwMode="hidden">
          <a:xfrm>
            <a:off x="211138" y="4059238"/>
            <a:ext cx="8723312" cy="1328737"/>
          </a:xfrm>
          <a:custGeom>
            <a:avLst/>
            <a:gdLst>
              <a:gd name="T0" fmla="*/ 2147483647 w 8196"/>
              <a:gd name="T1" fmla="*/ 636203066 h 1192"/>
              <a:gd name="T2" fmla="*/ 2147483647 w 8196"/>
              <a:gd name="T3" fmla="*/ 708272557 h 1192"/>
              <a:gd name="T4" fmla="*/ 2147483647 w 8196"/>
              <a:gd name="T5" fmla="*/ 770402158 h 1192"/>
              <a:gd name="T6" fmla="*/ 2147483647 w 8196"/>
              <a:gd name="T7" fmla="*/ 827560144 h 1192"/>
              <a:gd name="T8" fmla="*/ 2147483647 w 8196"/>
              <a:gd name="T9" fmla="*/ 872293546 h 1192"/>
              <a:gd name="T10" fmla="*/ 2147483647 w 8196"/>
              <a:gd name="T11" fmla="*/ 907085945 h 1192"/>
              <a:gd name="T12" fmla="*/ 2147483647 w 8196"/>
              <a:gd name="T13" fmla="*/ 931937340 h 1192"/>
              <a:gd name="T14" fmla="*/ 2147483647 w 8196"/>
              <a:gd name="T15" fmla="*/ 946848846 h 1192"/>
              <a:gd name="T16" fmla="*/ 2147483647 w 8196"/>
              <a:gd name="T17" fmla="*/ 944363037 h 1192"/>
              <a:gd name="T18" fmla="*/ 2147483647 w 8196"/>
              <a:gd name="T19" fmla="*/ 931937340 h 1192"/>
              <a:gd name="T20" fmla="*/ 2147483647 w 8196"/>
              <a:gd name="T21" fmla="*/ 902115443 h 1192"/>
              <a:gd name="T22" fmla="*/ 2147483647 w 8196"/>
              <a:gd name="T23" fmla="*/ 857382041 h 1192"/>
              <a:gd name="T24" fmla="*/ 2147483647 w 8196"/>
              <a:gd name="T25" fmla="*/ 797738247 h 1192"/>
              <a:gd name="T26" fmla="*/ 2147483647 w 8196"/>
              <a:gd name="T27" fmla="*/ 718213560 h 1192"/>
              <a:gd name="T28" fmla="*/ 2147483647 w 8196"/>
              <a:gd name="T29" fmla="*/ 621291560 h 1192"/>
              <a:gd name="T30" fmla="*/ 2147483647 w 8196"/>
              <a:gd name="T31" fmla="*/ 504488666 h 1192"/>
              <a:gd name="T32" fmla="*/ 2147483647 w 8196"/>
              <a:gd name="T33" fmla="*/ 367804880 h 1192"/>
              <a:gd name="T34" fmla="*/ 2147483647 w 8196"/>
              <a:gd name="T35" fmla="*/ 298220083 h 1192"/>
              <a:gd name="T36" fmla="*/ 2147483647 w 8196"/>
              <a:gd name="T37" fmla="*/ 183901883 h 1192"/>
              <a:gd name="T38" fmla="*/ 2147483647 w 8196"/>
              <a:gd name="T39" fmla="*/ 101891388 h 1192"/>
              <a:gd name="T40" fmla="*/ 2147483647 w 8196"/>
              <a:gd name="T41" fmla="*/ 44733403 h 1192"/>
              <a:gd name="T42" fmla="*/ 2011879287 w 8196"/>
              <a:gd name="T43" fmla="*/ 12425697 h 1192"/>
              <a:gd name="T44" fmla="*/ 1656175490 w 8196"/>
              <a:gd name="T45" fmla="*/ 0 h 1192"/>
              <a:gd name="T46" fmla="*/ 1338986883 w 8196"/>
              <a:gd name="T47" fmla="*/ 4970502 h 1192"/>
              <a:gd name="T48" fmla="*/ 1058048554 w 8196"/>
              <a:gd name="T49" fmla="*/ 24851395 h 1192"/>
              <a:gd name="T50" fmla="*/ 811095593 w 8196"/>
              <a:gd name="T51" fmla="*/ 54673292 h 1192"/>
              <a:gd name="T52" fmla="*/ 600391847 w 8196"/>
              <a:gd name="T53" fmla="*/ 91951499 h 1192"/>
              <a:gd name="T54" fmla="*/ 423672404 w 8196"/>
              <a:gd name="T55" fmla="*/ 134199093 h 1192"/>
              <a:gd name="T56" fmla="*/ 280938329 w 8196"/>
              <a:gd name="T57" fmla="*/ 178932495 h 1192"/>
              <a:gd name="T58" fmla="*/ 167656607 w 8196"/>
              <a:gd name="T59" fmla="*/ 218694281 h 1192"/>
              <a:gd name="T60" fmla="*/ 54374886 w 8196"/>
              <a:gd name="T61" fmla="*/ 268398186 h 1192"/>
              <a:gd name="T62" fmla="*/ 0 w 8196"/>
              <a:gd name="T63" fmla="*/ 298220083 h 1192"/>
              <a:gd name="T64" fmla="*/ 2147483647 w 8196"/>
              <a:gd name="T65" fmla="*/ 1481159409 h 1192"/>
              <a:gd name="T66" fmla="*/ 2147483647 w 8196"/>
              <a:gd name="T67" fmla="*/ 1473704213 h 1192"/>
              <a:gd name="T68" fmla="*/ 2147483647 w 8196"/>
              <a:gd name="T69" fmla="*/ 633717257 h 1192"/>
              <a:gd name="T70" fmla="*/ 2147483647 w 8196"/>
              <a:gd name="T71" fmla="*/ 63620306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p:txBody>
          <a:bodyPr/>
          <a:lstStyle>
            <a:lvl1pPr eaLnBrk="0" hangingPunct="0">
              <a:defRPr/>
            </a:lvl1pPr>
          </a:lstStyle>
          <a:p>
            <a:pPr>
              <a:defRPr/>
            </a:pPr>
            <a:endParaRPr lang="en-US"/>
          </a:p>
        </p:txBody>
      </p:sp>
      <p:sp>
        <p:nvSpPr>
          <p:cNvPr id="11" name="Footer Placeholder 4"/>
          <p:cNvSpPr>
            <a:spLocks noGrp="1"/>
          </p:cNvSpPr>
          <p:nvPr>
            <p:ph type="ftr" sz="quarter" idx="11"/>
          </p:nvPr>
        </p:nvSpPr>
        <p:spPr/>
        <p:txBody>
          <a:bodyPr/>
          <a:lstStyle>
            <a:lvl1pPr eaLnBrk="0" hangingPunct="0">
              <a:defRPr/>
            </a:lvl1pPr>
          </a:lstStyle>
          <a:p>
            <a:pPr>
              <a:defRPr/>
            </a:pPr>
            <a:endParaRPr lang="en-US"/>
          </a:p>
        </p:txBody>
      </p:sp>
      <p:sp>
        <p:nvSpPr>
          <p:cNvPr id="12" name="Slide Number Placeholder 5"/>
          <p:cNvSpPr>
            <a:spLocks noGrp="1"/>
          </p:cNvSpPr>
          <p:nvPr>
            <p:ph type="sldNum" sz="quarter" idx="12"/>
          </p:nvPr>
        </p:nvSpPr>
        <p:spPr/>
        <p:txBody>
          <a:bodyPr/>
          <a:lstStyle>
            <a:lvl1pPr eaLnBrk="0" hangingPunct="0">
              <a:defRPr/>
            </a:lvl1pPr>
          </a:lstStyle>
          <a:p>
            <a:pPr>
              <a:defRPr/>
            </a:pPr>
            <a:fld id="{2122608C-D721-4202-BB44-E36D376E3BED}" type="slidenum">
              <a:rPr lang="en-US"/>
              <a:pPr>
                <a:defRPr/>
              </a:pPr>
              <a:t>‹#›</a:t>
            </a:fld>
            <a:endParaRPr lang="en-US"/>
          </a:p>
        </p:txBody>
      </p:sp>
    </p:spTree>
    <p:extLst>
      <p:ext uri="{BB962C8B-B14F-4D97-AF65-F5344CB8AC3E}">
        <p14:creationId xmlns:p14="http://schemas.microsoft.com/office/powerpoint/2010/main" val="39821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eaLnBrk="0" hangingPunct="0">
              <a:defRPr/>
            </a:lvl1pPr>
          </a:lstStyle>
          <a:p>
            <a:pPr>
              <a:defRPr/>
            </a:pPr>
            <a:endParaRPr lang="en-US"/>
          </a:p>
        </p:txBody>
      </p:sp>
      <p:sp>
        <p:nvSpPr>
          <p:cNvPr id="6" name="Footer Placeholder 4"/>
          <p:cNvSpPr>
            <a:spLocks noGrp="1"/>
          </p:cNvSpPr>
          <p:nvPr>
            <p:ph type="ftr" sz="quarter" idx="16"/>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7"/>
          </p:nvPr>
        </p:nvSpPr>
        <p:spPr/>
        <p:txBody>
          <a:bodyPr/>
          <a:lstStyle>
            <a:lvl1pPr eaLnBrk="0" hangingPunct="0">
              <a:defRPr/>
            </a:lvl1pPr>
          </a:lstStyle>
          <a:p>
            <a:pPr>
              <a:defRPr/>
            </a:pPr>
            <a:fld id="{A9EA04B1-00F3-4CD5-BBD7-C26A3CB1DF18}" type="slidenum">
              <a:rPr lang="en-US"/>
              <a:pPr>
                <a:defRPr/>
              </a:pPr>
              <a:t>‹#›</a:t>
            </a:fld>
            <a:endParaRPr lang="en-US"/>
          </a:p>
        </p:txBody>
      </p:sp>
    </p:spTree>
    <p:extLst>
      <p:ext uri="{BB962C8B-B14F-4D97-AF65-F5344CB8AC3E}">
        <p14:creationId xmlns:p14="http://schemas.microsoft.com/office/powerpoint/2010/main" val="422012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eaLnBrk="0" hangingPunct="0">
              <a:defRPr/>
            </a:lvl1pPr>
          </a:lstStyle>
          <a:p>
            <a:pPr>
              <a:defRPr/>
            </a:pPr>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83B1F5C7-6B9D-4A31-B431-1602B5CFC00E}" type="slidenum">
              <a:rPr lang="en-US"/>
              <a:pPr>
                <a:defRPr/>
              </a:pPr>
              <a:t>‹#›</a:t>
            </a:fld>
            <a:endParaRPr lang="en-US"/>
          </a:p>
        </p:txBody>
      </p:sp>
    </p:spTree>
    <p:extLst>
      <p:ext uri="{BB962C8B-B14F-4D97-AF65-F5344CB8AC3E}">
        <p14:creationId xmlns:p14="http://schemas.microsoft.com/office/powerpoint/2010/main" val="4165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7505F3FC-57A6-4F4F-BC26-A5FBB53BA5E9}" type="slidenum">
              <a:rPr lang="en-US"/>
              <a:pPr>
                <a:defRPr/>
              </a:pPr>
              <a:t>‹#›</a:t>
            </a:fld>
            <a:endParaRPr lang="en-US"/>
          </a:p>
        </p:txBody>
      </p:sp>
    </p:spTree>
    <p:extLst>
      <p:ext uri="{BB962C8B-B14F-4D97-AF65-F5344CB8AC3E}">
        <p14:creationId xmlns:p14="http://schemas.microsoft.com/office/powerpoint/2010/main" val="4078145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8" name="Freeform 25"/>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 name="Date Placeholder 1"/>
          <p:cNvSpPr>
            <a:spLocks noGrp="1"/>
          </p:cNvSpPr>
          <p:nvPr>
            <p:ph type="dt" sz="half" idx="10"/>
          </p:nvPr>
        </p:nvSpPr>
        <p:spPr/>
        <p:txBody>
          <a:bodyPr/>
          <a:lstStyle>
            <a:lvl1pPr eaLnBrk="0" hangingPunct="0">
              <a:defRPr/>
            </a:lvl1pPr>
          </a:lstStyle>
          <a:p>
            <a:pPr>
              <a:defRPr/>
            </a:pPr>
            <a:endParaRPr lang="en-US"/>
          </a:p>
        </p:txBody>
      </p:sp>
      <p:sp>
        <p:nvSpPr>
          <p:cNvPr id="10" name="Footer Placeholder 2"/>
          <p:cNvSpPr>
            <a:spLocks noGrp="1"/>
          </p:cNvSpPr>
          <p:nvPr>
            <p:ph type="ftr" sz="quarter" idx="11"/>
          </p:nvPr>
        </p:nvSpPr>
        <p:spPr/>
        <p:txBody>
          <a:bodyPr/>
          <a:lstStyle>
            <a:lvl1pPr eaLnBrk="0" hangingPunct="0">
              <a:defRPr/>
            </a:lvl1pPr>
          </a:lstStyle>
          <a:p>
            <a:pPr>
              <a:defRPr/>
            </a:pPr>
            <a:endParaRPr lang="en-US"/>
          </a:p>
        </p:txBody>
      </p:sp>
      <p:sp>
        <p:nvSpPr>
          <p:cNvPr id="11" name="Slide Number Placeholder 3"/>
          <p:cNvSpPr>
            <a:spLocks noGrp="1"/>
          </p:cNvSpPr>
          <p:nvPr>
            <p:ph type="sldNum" sz="quarter" idx="12"/>
          </p:nvPr>
        </p:nvSpPr>
        <p:spPr/>
        <p:txBody>
          <a:bodyPr/>
          <a:lstStyle>
            <a:lvl1pPr eaLnBrk="0" hangingPunct="0">
              <a:defRPr/>
            </a:lvl1pPr>
          </a:lstStyle>
          <a:p>
            <a:pPr>
              <a:defRPr/>
            </a:pPr>
            <a:fld id="{A716312F-CCFE-449F-8FC6-380E081C564D}" type="slidenum">
              <a:rPr lang="en-US"/>
              <a:pPr>
                <a:defRPr/>
              </a:pPr>
              <a:t>‹#›</a:t>
            </a:fld>
            <a:endParaRPr lang="en-US"/>
          </a:p>
        </p:txBody>
      </p:sp>
    </p:spTree>
    <p:extLst>
      <p:ext uri="{BB962C8B-B14F-4D97-AF65-F5344CB8AC3E}">
        <p14:creationId xmlns:p14="http://schemas.microsoft.com/office/powerpoint/2010/main" val="26077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5"/>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4"/>
          <p:cNvSpPr>
            <a:spLocks noGrp="1"/>
          </p:cNvSpPr>
          <p:nvPr>
            <p:ph type="dt" sz="half" idx="10"/>
          </p:nvPr>
        </p:nvSpPr>
        <p:spPr/>
        <p:txBody>
          <a:bodyPr/>
          <a:lstStyle>
            <a:lvl1pPr eaLnBrk="0" hangingPunct="0">
              <a:defRPr/>
            </a:lvl1pPr>
          </a:lstStyle>
          <a:p>
            <a:pPr>
              <a:defRPr/>
            </a:pPr>
            <a:endParaRPr lang="en-US"/>
          </a:p>
        </p:txBody>
      </p:sp>
      <p:sp>
        <p:nvSpPr>
          <p:cNvPr id="13" name="Footer Placeholder 5"/>
          <p:cNvSpPr>
            <a:spLocks noGrp="1"/>
          </p:cNvSpPr>
          <p:nvPr>
            <p:ph type="ftr" sz="quarter" idx="11"/>
          </p:nvPr>
        </p:nvSpPr>
        <p:spPr/>
        <p:txBody>
          <a:bodyPr/>
          <a:lstStyle>
            <a:lvl1pPr eaLnBrk="0" hangingPunct="0">
              <a:defRPr/>
            </a:lvl1pPr>
          </a:lstStyle>
          <a:p>
            <a:pPr>
              <a:defRPr/>
            </a:pPr>
            <a:endParaRPr lang="en-US"/>
          </a:p>
        </p:txBody>
      </p:sp>
      <p:sp>
        <p:nvSpPr>
          <p:cNvPr id="14" name="Slide Number Placeholder 6"/>
          <p:cNvSpPr>
            <a:spLocks noGrp="1"/>
          </p:cNvSpPr>
          <p:nvPr>
            <p:ph type="sldNum" sz="quarter" idx="12"/>
          </p:nvPr>
        </p:nvSpPr>
        <p:spPr/>
        <p:txBody>
          <a:bodyPr/>
          <a:lstStyle>
            <a:lvl1pPr eaLnBrk="0" hangingPunct="0">
              <a:defRPr/>
            </a:lvl1pPr>
          </a:lstStyle>
          <a:p>
            <a:pPr>
              <a:defRPr/>
            </a:pPr>
            <a:fld id="{C6E3DA19-5E43-474F-BBC7-661EE3532297}" type="slidenum">
              <a:rPr lang="en-US"/>
              <a:pPr>
                <a:defRPr/>
              </a:pPr>
              <a:t>‹#›</a:t>
            </a:fld>
            <a:endParaRPr lang="en-US"/>
          </a:p>
        </p:txBody>
      </p:sp>
    </p:spTree>
    <p:extLst>
      <p:ext uri="{BB962C8B-B14F-4D97-AF65-F5344CB8AC3E}">
        <p14:creationId xmlns:p14="http://schemas.microsoft.com/office/powerpoint/2010/main" val="11353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11" name="Freeform 20"/>
            <p:cNvSpPr>
              <a:spLocks/>
            </p:cNvSpPr>
            <p:nvPr/>
          </p:nvSpPr>
          <p:spPr bwMode="hidden">
            <a:xfrm>
              <a:off x="-3905250" y="4294188"/>
              <a:ext cx="13011150"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4431875 w 8196"/>
                <a:gd name="T51" fmla="*/ 110886875 h 1192"/>
                <a:gd name="T52" fmla="*/ 1335682813 w 8196"/>
                <a:gd name="T53" fmla="*/ 186491563 h 1192"/>
                <a:gd name="T54" fmla="*/ 942538438 w 8196"/>
                <a:gd name="T55" fmla="*/ 272176875 h 1192"/>
                <a:gd name="T56" fmla="*/ 624998750 w 8196"/>
                <a:gd name="T57" fmla="*/ 362902500 h 1192"/>
                <a:gd name="T58" fmla="*/ 372983125 w 8196"/>
                <a:gd name="T59" fmla="*/ 443547500 h 1192"/>
                <a:gd name="T60" fmla="*/ 120967500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2" name="Date Placeholder 4"/>
          <p:cNvSpPr>
            <a:spLocks noGrp="1"/>
          </p:cNvSpPr>
          <p:nvPr>
            <p:ph type="dt" sz="half" idx="10"/>
          </p:nvPr>
        </p:nvSpPr>
        <p:spPr/>
        <p:txBody>
          <a:bodyPr/>
          <a:lstStyle>
            <a:lvl1pPr eaLnBrk="0" hangingPunct="0">
              <a:defRPr/>
            </a:lvl1pPr>
          </a:lstStyle>
          <a:p>
            <a:pPr>
              <a:defRPr/>
            </a:pPr>
            <a:endParaRPr lang="en-US"/>
          </a:p>
        </p:txBody>
      </p:sp>
      <p:sp>
        <p:nvSpPr>
          <p:cNvPr id="13" name="Footer Placeholder 5"/>
          <p:cNvSpPr>
            <a:spLocks noGrp="1"/>
          </p:cNvSpPr>
          <p:nvPr>
            <p:ph type="ftr" sz="quarter" idx="11"/>
          </p:nvPr>
        </p:nvSpPr>
        <p:spPr/>
        <p:txBody>
          <a:bodyPr/>
          <a:lstStyle>
            <a:lvl1pPr eaLnBrk="0" hangingPunct="0">
              <a:defRPr/>
            </a:lvl1pPr>
          </a:lstStyle>
          <a:p>
            <a:pPr>
              <a:defRPr/>
            </a:pPr>
            <a:endParaRPr lang="en-US"/>
          </a:p>
        </p:txBody>
      </p:sp>
      <p:sp>
        <p:nvSpPr>
          <p:cNvPr id="14" name="Slide Number Placeholder 6"/>
          <p:cNvSpPr>
            <a:spLocks noGrp="1"/>
          </p:cNvSpPr>
          <p:nvPr>
            <p:ph type="sldNum" sz="quarter" idx="12"/>
          </p:nvPr>
        </p:nvSpPr>
        <p:spPr/>
        <p:txBody>
          <a:bodyPr/>
          <a:lstStyle>
            <a:lvl1pPr eaLnBrk="0" hangingPunct="0">
              <a:defRPr/>
            </a:lvl1pPr>
          </a:lstStyle>
          <a:p>
            <a:pPr>
              <a:defRPr/>
            </a:pPr>
            <a:fld id="{93C23FDB-BF84-464E-8DFD-F4B1008CD39A}" type="slidenum">
              <a:rPr lang="en-US"/>
              <a:pPr>
                <a:defRPr/>
              </a:pPr>
              <a:t>‹#›</a:t>
            </a:fld>
            <a:endParaRPr lang="en-US"/>
          </a:p>
        </p:txBody>
      </p:sp>
    </p:spTree>
    <p:extLst>
      <p:ext uri="{BB962C8B-B14F-4D97-AF65-F5344CB8AC3E}">
        <p14:creationId xmlns:p14="http://schemas.microsoft.com/office/powerpoint/2010/main" val="267702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grpSp>
        <p:nvGrpSpPr>
          <p:cNvPr id="2051" name="Group 15"/>
          <p:cNvGrpSpPr>
            <a:grpSpLocks noChangeAspect="1"/>
          </p:cNvGrpSpPr>
          <p:nvPr/>
        </p:nvGrpSpPr>
        <p:grpSpPr bwMode="auto">
          <a:xfrm>
            <a:off x="211138" y="1679575"/>
            <a:ext cx="8723312" cy="1330325"/>
            <a:chOff x="-3905251" y="4294188"/>
            <a:chExt cx="13027839" cy="1892300"/>
          </a:xfrm>
        </p:grpSpPr>
        <p:sp>
          <p:nvSpPr>
            <p:cNvPr id="2057" name="Freeform 14"/>
            <p:cNvSpPr>
              <a:spLocks/>
            </p:cNvSpPr>
            <p:nvPr/>
          </p:nvSpPr>
          <p:spPr bwMode="hidden">
            <a:xfrm>
              <a:off x="4810125" y="4500563"/>
              <a:ext cx="4295775" cy="1016000"/>
            </a:xfrm>
            <a:custGeom>
              <a:avLst/>
              <a:gdLst>
                <a:gd name="T0" fmla="*/ 2147483647 w 2706"/>
                <a:gd name="T1" fmla="*/ 0 h 640"/>
                <a:gd name="T2" fmla="*/ 2147483647 w 2706"/>
                <a:gd name="T3" fmla="*/ 0 h 640"/>
                <a:gd name="T4" fmla="*/ 2147483647 w 2706"/>
                <a:gd name="T5" fmla="*/ 45362813 h 640"/>
                <a:gd name="T6" fmla="*/ 2147483647 w 2706"/>
                <a:gd name="T7" fmla="*/ 95765938 h 640"/>
                <a:gd name="T8" fmla="*/ 2147483647 w 2706"/>
                <a:gd name="T9" fmla="*/ 151209375 h 640"/>
                <a:gd name="T10" fmla="*/ 2147483647 w 2706"/>
                <a:gd name="T11" fmla="*/ 206652813 h 640"/>
                <a:gd name="T12" fmla="*/ 2147483647 w 2706"/>
                <a:gd name="T13" fmla="*/ 272176875 h 640"/>
                <a:gd name="T14" fmla="*/ 2147483647 w 2706"/>
                <a:gd name="T15" fmla="*/ 337700938 h 640"/>
                <a:gd name="T16" fmla="*/ 2147483647 w 2706"/>
                <a:gd name="T17" fmla="*/ 413305625 h 640"/>
                <a:gd name="T18" fmla="*/ 2147483647 w 2706"/>
                <a:gd name="T19" fmla="*/ 488910313 h 640"/>
                <a:gd name="T20" fmla="*/ 2147483647 w 2706"/>
                <a:gd name="T21" fmla="*/ 488910313 h 640"/>
                <a:gd name="T22" fmla="*/ 2147483647 w 2706"/>
                <a:gd name="T23" fmla="*/ 635079375 h 640"/>
                <a:gd name="T24" fmla="*/ 2147483647 w 2706"/>
                <a:gd name="T25" fmla="*/ 766127500 h 640"/>
                <a:gd name="T26" fmla="*/ 2147483647 w 2706"/>
                <a:gd name="T27" fmla="*/ 887095000 h 640"/>
                <a:gd name="T28" fmla="*/ 1995963750 w 2706"/>
                <a:gd name="T29" fmla="*/ 1003022188 h 640"/>
                <a:gd name="T30" fmla="*/ 1471771250 w 2706"/>
                <a:gd name="T31" fmla="*/ 1103828438 h 640"/>
                <a:gd name="T32" fmla="*/ 962699688 w 2706"/>
                <a:gd name="T33" fmla="*/ 1194554063 h 640"/>
                <a:gd name="T34" fmla="*/ 473789375 w 2706"/>
                <a:gd name="T35" fmla="*/ 1280239375 h 640"/>
                <a:gd name="T36" fmla="*/ 0 w 2706"/>
                <a:gd name="T37" fmla="*/ 1355844063 h 640"/>
                <a:gd name="T38" fmla="*/ 0 w 2706"/>
                <a:gd name="T39" fmla="*/ 1355844063 h 640"/>
                <a:gd name="T40" fmla="*/ 327620313 w 2706"/>
                <a:gd name="T41" fmla="*/ 1401206875 h 640"/>
                <a:gd name="T42" fmla="*/ 640119688 w 2706"/>
                <a:gd name="T43" fmla="*/ 1441529375 h 640"/>
                <a:gd name="T44" fmla="*/ 942538438 w 2706"/>
                <a:gd name="T45" fmla="*/ 1476811563 h 640"/>
                <a:gd name="T46" fmla="*/ 1239916875 w 2706"/>
                <a:gd name="T47" fmla="*/ 1507053438 h 640"/>
                <a:gd name="T48" fmla="*/ 1527214688 w 2706"/>
                <a:gd name="T49" fmla="*/ 1537295313 h 640"/>
                <a:gd name="T50" fmla="*/ 1804431875 w 2706"/>
                <a:gd name="T51" fmla="*/ 1557456563 h 640"/>
                <a:gd name="T52" fmla="*/ 2071568438 w 2706"/>
                <a:gd name="T53" fmla="*/ 1577617813 h 640"/>
                <a:gd name="T54" fmla="*/ 2147483647 w 2706"/>
                <a:gd name="T55" fmla="*/ 1592738750 h 640"/>
                <a:gd name="T56" fmla="*/ 2147483647 w 2706"/>
                <a:gd name="T57" fmla="*/ 1602819375 h 640"/>
                <a:gd name="T58" fmla="*/ 2147483647 w 2706"/>
                <a:gd name="T59" fmla="*/ 1607859688 h 640"/>
                <a:gd name="T60" fmla="*/ 2147483647 w 2706"/>
                <a:gd name="T61" fmla="*/ 1612900000 h 640"/>
                <a:gd name="T62" fmla="*/ 2147483647 w 2706"/>
                <a:gd name="T63" fmla="*/ 1612900000 h 640"/>
                <a:gd name="T64" fmla="*/ 2147483647 w 2706"/>
                <a:gd name="T65" fmla="*/ 1607859688 h 640"/>
                <a:gd name="T66" fmla="*/ 2147483647 w 2706"/>
                <a:gd name="T67" fmla="*/ 1602819375 h 640"/>
                <a:gd name="T68" fmla="*/ 2147483647 w 2706"/>
                <a:gd name="T69" fmla="*/ 1592738750 h 640"/>
                <a:gd name="T70" fmla="*/ 2147483647 w 2706"/>
                <a:gd name="T71" fmla="*/ 1577617813 h 640"/>
                <a:gd name="T72" fmla="*/ 2147483647 w 2706"/>
                <a:gd name="T73" fmla="*/ 1562496875 h 640"/>
                <a:gd name="T74" fmla="*/ 2147483647 w 2706"/>
                <a:gd name="T75" fmla="*/ 1542335625 h 640"/>
                <a:gd name="T76" fmla="*/ 2147483647 w 2706"/>
                <a:gd name="T77" fmla="*/ 1517134063 h 640"/>
                <a:gd name="T78" fmla="*/ 2147483647 w 2706"/>
                <a:gd name="T79" fmla="*/ 1491932500 h 640"/>
                <a:gd name="T80" fmla="*/ 2147483647 w 2706"/>
                <a:gd name="T81" fmla="*/ 1461690625 h 640"/>
                <a:gd name="T82" fmla="*/ 2147483647 w 2706"/>
                <a:gd name="T83" fmla="*/ 1431448750 h 640"/>
                <a:gd name="T84" fmla="*/ 2147483647 w 2706"/>
                <a:gd name="T85" fmla="*/ 1396166563 h 640"/>
                <a:gd name="T86" fmla="*/ 2147483647 w 2706"/>
                <a:gd name="T87" fmla="*/ 1360884375 h 640"/>
                <a:gd name="T88" fmla="*/ 2147483647 w 2706"/>
                <a:gd name="T89" fmla="*/ 1320561875 h 640"/>
                <a:gd name="T90" fmla="*/ 2147483647 w 2706"/>
                <a:gd name="T91" fmla="*/ 1280239375 h 640"/>
                <a:gd name="T92" fmla="*/ 2147483647 w 2706"/>
                <a:gd name="T93" fmla="*/ 1234876563 h 640"/>
                <a:gd name="T94" fmla="*/ 2147483647 w 2706"/>
                <a:gd name="T95" fmla="*/ 1189513750 h 640"/>
                <a:gd name="T96" fmla="*/ 2147483647 w 2706"/>
                <a:gd name="T97" fmla="*/ 1088707500 h 640"/>
                <a:gd name="T98" fmla="*/ 2147483647 w 2706"/>
                <a:gd name="T99" fmla="*/ 982860938 h 640"/>
                <a:gd name="T100" fmla="*/ 2147483647 w 2706"/>
                <a:gd name="T101" fmla="*/ 982860938 h 640"/>
                <a:gd name="T102" fmla="*/ 2147483647 w 2706"/>
                <a:gd name="T103" fmla="*/ 977820625 h 640"/>
                <a:gd name="T104" fmla="*/ 2147483647 w 2706"/>
                <a:gd name="T105" fmla="*/ 977820625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 name="Freeform 18"/>
            <p:cNvSpPr>
              <a:spLocks/>
            </p:cNvSpPr>
            <p:nvPr/>
          </p:nvSpPr>
          <p:spPr bwMode="hidden">
            <a:xfrm>
              <a:off x="-309563" y="4318000"/>
              <a:ext cx="8280401" cy="1209675"/>
            </a:xfrm>
            <a:custGeom>
              <a:avLst/>
              <a:gdLst>
                <a:gd name="T0" fmla="*/ 2147483647 w 5216"/>
                <a:gd name="T1" fmla="*/ 1799391563 h 762"/>
                <a:gd name="T2" fmla="*/ 2147483647 w 5216"/>
                <a:gd name="T3" fmla="*/ 1728827188 h 762"/>
                <a:gd name="T4" fmla="*/ 2147483647 w 5216"/>
                <a:gd name="T5" fmla="*/ 1537295313 h 762"/>
                <a:gd name="T6" fmla="*/ 2147483647 w 5216"/>
                <a:gd name="T7" fmla="*/ 1280239375 h 762"/>
                <a:gd name="T8" fmla="*/ 2147483647 w 5216"/>
                <a:gd name="T9" fmla="*/ 942538438 h 762"/>
                <a:gd name="T10" fmla="*/ 2147483647 w 5216"/>
                <a:gd name="T11" fmla="*/ 745966250 h 762"/>
                <a:gd name="T12" fmla="*/ 2147483647 w 5216"/>
                <a:gd name="T13" fmla="*/ 594756875 h 762"/>
                <a:gd name="T14" fmla="*/ 2147483647 w 5216"/>
                <a:gd name="T15" fmla="*/ 463708750 h 762"/>
                <a:gd name="T16" fmla="*/ 2147483647 w 5216"/>
                <a:gd name="T17" fmla="*/ 352821875 h 762"/>
                <a:gd name="T18" fmla="*/ 2147483647 w 5216"/>
                <a:gd name="T19" fmla="*/ 257055938 h 762"/>
                <a:gd name="T20" fmla="*/ 2147483647 w 5216"/>
                <a:gd name="T21" fmla="*/ 181451250 h 762"/>
                <a:gd name="T22" fmla="*/ 2147483647 w 5216"/>
                <a:gd name="T23" fmla="*/ 70564375 h 762"/>
                <a:gd name="T24" fmla="*/ 2147483647 w 5216"/>
                <a:gd name="T25" fmla="*/ 10080625 h 762"/>
                <a:gd name="T26" fmla="*/ 1622980821 w 5216"/>
                <a:gd name="T27" fmla="*/ 0 h 762"/>
                <a:gd name="T28" fmla="*/ 902216046 w 5216"/>
                <a:gd name="T29" fmla="*/ 25201563 h 762"/>
                <a:gd name="T30" fmla="*/ 277217221 w 5216"/>
                <a:gd name="T31" fmla="*/ 80645000 h 762"/>
                <a:gd name="T32" fmla="*/ 0 w 5216"/>
                <a:gd name="T33" fmla="*/ 120967500 h 762"/>
                <a:gd name="T34" fmla="*/ 791329158 w 5216"/>
                <a:gd name="T35" fmla="*/ 216733438 h 762"/>
                <a:gd name="T36" fmla="*/ 1643142073 w 5216"/>
                <a:gd name="T37" fmla="*/ 352821875 h 762"/>
                <a:gd name="T38" fmla="*/ 2147483647 w 5216"/>
                <a:gd name="T39" fmla="*/ 529232813 h 762"/>
                <a:gd name="T40" fmla="*/ 2147483647 w 5216"/>
                <a:gd name="T41" fmla="*/ 745966250 h 762"/>
                <a:gd name="T42" fmla="*/ 2147483647 w 5216"/>
                <a:gd name="T43" fmla="*/ 952619063 h 762"/>
                <a:gd name="T44" fmla="*/ 2147483647 w 5216"/>
                <a:gd name="T45" fmla="*/ 1300400625 h 762"/>
                <a:gd name="T46" fmla="*/ 2147483647 w 5216"/>
                <a:gd name="T47" fmla="*/ 1441529375 h 762"/>
                <a:gd name="T48" fmla="*/ 2147483647 w 5216"/>
                <a:gd name="T49" fmla="*/ 1562496875 h 762"/>
                <a:gd name="T50" fmla="*/ 2147483647 w 5216"/>
                <a:gd name="T51" fmla="*/ 1668343438 h 762"/>
                <a:gd name="T52" fmla="*/ 2147483647 w 5216"/>
                <a:gd name="T53" fmla="*/ 1748988438 h 762"/>
                <a:gd name="T54" fmla="*/ 2147483647 w 5216"/>
                <a:gd name="T55" fmla="*/ 1819552813 h 762"/>
                <a:gd name="T56" fmla="*/ 2147483647 w 5216"/>
                <a:gd name="T57" fmla="*/ 1864915625 h 762"/>
                <a:gd name="T58" fmla="*/ 2147483647 w 5216"/>
                <a:gd name="T59" fmla="*/ 1900197813 h 762"/>
                <a:gd name="T60" fmla="*/ 2147483647 w 5216"/>
                <a:gd name="T61" fmla="*/ 1920359063 h 762"/>
                <a:gd name="T62" fmla="*/ 2147483647 w 5216"/>
                <a:gd name="T63" fmla="*/ 1920359063 h 762"/>
                <a:gd name="T64" fmla="*/ 2147483647 w 5216"/>
                <a:gd name="T65" fmla="*/ 1910278438 h 762"/>
                <a:gd name="T66" fmla="*/ 2147483647 w 5216"/>
                <a:gd name="T67" fmla="*/ 1885076875 h 762"/>
                <a:gd name="T68" fmla="*/ 2147483647 w 5216"/>
                <a:gd name="T69" fmla="*/ 1844754375 h 762"/>
                <a:gd name="T70" fmla="*/ 2147483647 w 5216"/>
                <a:gd name="T71" fmla="*/ 1799391563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9" name="Freeform 22"/>
            <p:cNvSpPr>
              <a:spLocks/>
            </p:cNvSpPr>
            <p:nvPr/>
          </p:nvSpPr>
          <p:spPr bwMode="hidden">
            <a:xfrm>
              <a:off x="3175" y="4335463"/>
              <a:ext cx="8166100" cy="1101725"/>
            </a:xfrm>
            <a:custGeom>
              <a:avLst/>
              <a:gdLst>
                <a:gd name="T0" fmla="*/ 0 w 5144"/>
                <a:gd name="T1" fmla="*/ 176410938 h 694"/>
                <a:gd name="T2" fmla="*/ 0 w 5144"/>
                <a:gd name="T3" fmla="*/ 176410938 h 694"/>
                <a:gd name="T4" fmla="*/ 45362813 w 5144"/>
                <a:gd name="T5" fmla="*/ 166330313 h 694"/>
                <a:gd name="T6" fmla="*/ 181451250 w 5144"/>
                <a:gd name="T7" fmla="*/ 141128750 h 694"/>
                <a:gd name="T8" fmla="*/ 413305625 w 5144"/>
                <a:gd name="T9" fmla="*/ 105846563 h 694"/>
                <a:gd name="T10" fmla="*/ 564515000 w 5144"/>
                <a:gd name="T11" fmla="*/ 85685313 h 694"/>
                <a:gd name="T12" fmla="*/ 740925938 w 5144"/>
                <a:gd name="T13" fmla="*/ 65524063 h 694"/>
                <a:gd name="T14" fmla="*/ 937498125 w 5144"/>
                <a:gd name="T15" fmla="*/ 50403125 h 694"/>
                <a:gd name="T16" fmla="*/ 1164312188 w 5144"/>
                <a:gd name="T17" fmla="*/ 35282188 h 694"/>
                <a:gd name="T18" fmla="*/ 1411287500 w 5144"/>
                <a:gd name="T19" fmla="*/ 20161250 h 694"/>
                <a:gd name="T20" fmla="*/ 1688504688 w 5144"/>
                <a:gd name="T21" fmla="*/ 10080625 h 694"/>
                <a:gd name="T22" fmla="*/ 1990923438 w 5144"/>
                <a:gd name="T23" fmla="*/ 5040313 h 694"/>
                <a:gd name="T24" fmla="*/ 2147483647 w 5144"/>
                <a:gd name="T25" fmla="*/ 0 h 694"/>
                <a:gd name="T26" fmla="*/ 2147483647 w 5144"/>
                <a:gd name="T27" fmla="*/ 5040313 h 694"/>
                <a:gd name="T28" fmla="*/ 2147483647 w 5144"/>
                <a:gd name="T29" fmla="*/ 15120938 h 694"/>
                <a:gd name="T30" fmla="*/ 2147483647 w 5144"/>
                <a:gd name="T31" fmla="*/ 35282188 h 694"/>
                <a:gd name="T32" fmla="*/ 2147483647 w 5144"/>
                <a:gd name="T33" fmla="*/ 60483750 h 694"/>
                <a:gd name="T34" fmla="*/ 2147483647 w 5144"/>
                <a:gd name="T35" fmla="*/ 100806250 h 694"/>
                <a:gd name="T36" fmla="*/ 2147483647 w 5144"/>
                <a:gd name="T37" fmla="*/ 146169063 h 694"/>
                <a:gd name="T38" fmla="*/ 2147483647 w 5144"/>
                <a:gd name="T39" fmla="*/ 201612500 h 694"/>
                <a:gd name="T40" fmla="*/ 2147483647 w 5144"/>
                <a:gd name="T41" fmla="*/ 267136563 h 694"/>
                <a:gd name="T42" fmla="*/ 2147483647 w 5144"/>
                <a:gd name="T43" fmla="*/ 347781563 h 694"/>
                <a:gd name="T44" fmla="*/ 2147483647 w 5144"/>
                <a:gd name="T45" fmla="*/ 438507188 h 694"/>
                <a:gd name="T46" fmla="*/ 2147483647 w 5144"/>
                <a:gd name="T47" fmla="*/ 544353750 h 694"/>
                <a:gd name="T48" fmla="*/ 2147483647 w 5144"/>
                <a:gd name="T49" fmla="*/ 670361563 h 694"/>
                <a:gd name="T50" fmla="*/ 2147483647 w 5144"/>
                <a:gd name="T51" fmla="*/ 806450000 h 694"/>
                <a:gd name="T52" fmla="*/ 2147483647 w 5144"/>
                <a:gd name="T53" fmla="*/ 957659375 h 694"/>
                <a:gd name="T54" fmla="*/ 2147483647 w 5144"/>
                <a:gd name="T55" fmla="*/ 1129030000 h 694"/>
                <a:gd name="T56" fmla="*/ 2147483647 w 5144"/>
                <a:gd name="T57" fmla="*/ 1315521563 h 694"/>
                <a:gd name="T58" fmla="*/ 2147483647 w 5144"/>
                <a:gd name="T59" fmla="*/ 1522174375 h 694"/>
                <a:gd name="T60" fmla="*/ 2147483647 w 5144"/>
                <a:gd name="T61" fmla="*/ 1748988438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0" name="Freeform 26"/>
            <p:cNvSpPr>
              <a:spLocks/>
            </p:cNvSpPr>
            <p:nvPr/>
          </p:nvSpPr>
          <p:spPr bwMode="hidden">
            <a:xfrm>
              <a:off x="4156075" y="4316413"/>
              <a:ext cx="4940300" cy="927100"/>
            </a:xfrm>
            <a:custGeom>
              <a:avLst/>
              <a:gdLst>
                <a:gd name="T0" fmla="*/ 0 w 3112"/>
                <a:gd name="T1" fmla="*/ 1471771250 h 584"/>
                <a:gd name="T2" fmla="*/ 0 w 3112"/>
                <a:gd name="T3" fmla="*/ 1471771250 h 584"/>
                <a:gd name="T4" fmla="*/ 226814063 w 3112"/>
                <a:gd name="T5" fmla="*/ 1411287500 h 584"/>
                <a:gd name="T6" fmla="*/ 846772500 w 3112"/>
                <a:gd name="T7" fmla="*/ 1255037813 h 584"/>
                <a:gd name="T8" fmla="*/ 1275199063 w 3112"/>
                <a:gd name="T9" fmla="*/ 1149191250 h 584"/>
                <a:gd name="T10" fmla="*/ 1769149688 w 3112"/>
                <a:gd name="T11" fmla="*/ 1033264063 h 584"/>
                <a:gd name="T12" fmla="*/ 2147483647 w 3112"/>
                <a:gd name="T13" fmla="*/ 907256250 h 584"/>
                <a:gd name="T14" fmla="*/ 2147483647 w 3112"/>
                <a:gd name="T15" fmla="*/ 771167813 h 584"/>
                <a:gd name="T16" fmla="*/ 2147483647 w 3112"/>
                <a:gd name="T17" fmla="*/ 640119688 h 584"/>
                <a:gd name="T18" fmla="*/ 2147483647 w 3112"/>
                <a:gd name="T19" fmla="*/ 509071563 h 584"/>
                <a:gd name="T20" fmla="*/ 2147483647 w 3112"/>
                <a:gd name="T21" fmla="*/ 388104063 h 584"/>
                <a:gd name="T22" fmla="*/ 2147483647 w 3112"/>
                <a:gd name="T23" fmla="*/ 272176875 h 584"/>
                <a:gd name="T24" fmla="*/ 2147483647 w 3112"/>
                <a:gd name="T25" fmla="*/ 221773750 h 584"/>
                <a:gd name="T26" fmla="*/ 2147483647 w 3112"/>
                <a:gd name="T27" fmla="*/ 171370625 h 584"/>
                <a:gd name="T28" fmla="*/ 2147483647 w 3112"/>
                <a:gd name="T29" fmla="*/ 131048125 h 584"/>
                <a:gd name="T30" fmla="*/ 2147483647 w 3112"/>
                <a:gd name="T31" fmla="*/ 90725625 h 584"/>
                <a:gd name="T32" fmla="*/ 2147483647 w 3112"/>
                <a:gd name="T33" fmla="*/ 60483750 h 584"/>
                <a:gd name="T34" fmla="*/ 2147483647 w 3112"/>
                <a:gd name="T35" fmla="*/ 35282188 h 584"/>
                <a:gd name="T36" fmla="*/ 2147483647 w 3112"/>
                <a:gd name="T37" fmla="*/ 15120938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useBgFill="1">
          <p:nvSpPr>
            <p:cNvPr id="2061" name="Freeform 10"/>
            <p:cNvSpPr>
              <a:spLocks/>
            </p:cNvSpPr>
            <p:nvPr/>
          </p:nvSpPr>
          <p:spPr bwMode="hidden">
            <a:xfrm>
              <a:off x="-3905251" y="4294188"/>
              <a:ext cx="13027839" cy="1892300"/>
            </a:xfrm>
            <a:custGeom>
              <a:avLst/>
              <a:gdLst>
                <a:gd name="T0" fmla="*/ 2147483647 w 8196"/>
                <a:gd name="T1" fmla="*/ 1290320000 h 1192"/>
                <a:gd name="T2" fmla="*/ 2147483647 w 8196"/>
                <a:gd name="T3" fmla="*/ 1436489063 h 1192"/>
                <a:gd name="T4" fmla="*/ 2147483647 w 8196"/>
                <a:gd name="T5" fmla="*/ 1562496875 h 1192"/>
                <a:gd name="T6" fmla="*/ 2147483647 w 8196"/>
                <a:gd name="T7" fmla="*/ 1678424063 h 1192"/>
                <a:gd name="T8" fmla="*/ 2147483647 w 8196"/>
                <a:gd name="T9" fmla="*/ 1769149688 h 1192"/>
                <a:gd name="T10" fmla="*/ 2147483647 w 8196"/>
                <a:gd name="T11" fmla="*/ 1839714063 h 1192"/>
                <a:gd name="T12" fmla="*/ 2147483647 w 8196"/>
                <a:gd name="T13" fmla="*/ 1890117188 h 1192"/>
                <a:gd name="T14" fmla="*/ 2147483647 w 8196"/>
                <a:gd name="T15" fmla="*/ 1920359063 h 1192"/>
                <a:gd name="T16" fmla="*/ 2147483647 w 8196"/>
                <a:gd name="T17" fmla="*/ 1915318750 h 1192"/>
                <a:gd name="T18" fmla="*/ 2147483647 w 8196"/>
                <a:gd name="T19" fmla="*/ 1890117188 h 1192"/>
                <a:gd name="T20" fmla="*/ 2147483647 w 8196"/>
                <a:gd name="T21" fmla="*/ 1829633438 h 1192"/>
                <a:gd name="T22" fmla="*/ 2147483647 w 8196"/>
                <a:gd name="T23" fmla="*/ 1738907813 h 1192"/>
                <a:gd name="T24" fmla="*/ 2147483647 w 8196"/>
                <a:gd name="T25" fmla="*/ 1617940313 h 1192"/>
                <a:gd name="T26" fmla="*/ 2147483647 w 8196"/>
                <a:gd name="T27" fmla="*/ 1456650313 h 1192"/>
                <a:gd name="T28" fmla="*/ 2147483647 w 8196"/>
                <a:gd name="T29" fmla="*/ 1260078125 h 1192"/>
                <a:gd name="T30" fmla="*/ 2147483647 w 8196"/>
                <a:gd name="T31" fmla="*/ 1023183438 h 1192"/>
                <a:gd name="T32" fmla="*/ 2147483647 w 8196"/>
                <a:gd name="T33" fmla="*/ 745966250 h 1192"/>
                <a:gd name="T34" fmla="*/ 2147483647 w 8196"/>
                <a:gd name="T35" fmla="*/ 604837500 h 1192"/>
                <a:gd name="T36" fmla="*/ 2147483647 w 8196"/>
                <a:gd name="T37" fmla="*/ 372983125 h 1192"/>
                <a:gd name="T38" fmla="*/ 2147483647 w 8196"/>
                <a:gd name="T39" fmla="*/ 206652813 h 1192"/>
                <a:gd name="T40" fmla="*/ 2147483647 w 8196"/>
                <a:gd name="T41" fmla="*/ 90725625 h 1192"/>
                <a:gd name="T42" fmla="*/ 2147483647 w 8196"/>
                <a:gd name="T43" fmla="*/ 25201563 h 1192"/>
                <a:gd name="T44" fmla="*/ 2147483647 w 8196"/>
                <a:gd name="T45" fmla="*/ 0 h 1192"/>
                <a:gd name="T46" fmla="*/ 2147483647 w 8196"/>
                <a:gd name="T47" fmla="*/ 10080625 h 1192"/>
                <a:gd name="T48" fmla="*/ 2147483647 w 8196"/>
                <a:gd name="T49" fmla="*/ 50403125 h 1192"/>
                <a:gd name="T50" fmla="*/ 1809063908 w 8196"/>
                <a:gd name="T51" fmla="*/ 110886875 h 1192"/>
                <a:gd name="T52" fmla="*/ 1339111161 w 8196"/>
                <a:gd name="T53" fmla="*/ 186491563 h 1192"/>
                <a:gd name="T54" fmla="*/ 944958629 w 8196"/>
                <a:gd name="T55" fmla="*/ 272176875 h 1192"/>
                <a:gd name="T56" fmla="*/ 626603132 w 8196"/>
                <a:gd name="T57" fmla="*/ 362902500 h 1192"/>
                <a:gd name="T58" fmla="*/ 373939989 w 8196"/>
                <a:gd name="T59" fmla="*/ 443547500 h 1192"/>
                <a:gd name="T60" fmla="*/ 121278436 w 8196"/>
                <a:gd name="T61" fmla="*/ 544353750 h 1192"/>
                <a:gd name="T62" fmla="*/ 0 w 8196"/>
                <a:gd name="T63" fmla="*/ 604837500 h 1192"/>
                <a:gd name="T64" fmla="*/ 2147483647 w 8196"/>
                <a:gd name="T65" fmla="*/ 2147483647 h 1192"/>
                <a:gd name="T66" fmla="*/ 2147483647 w 8196"/>
                <a:gd name="T67" fmla="*/ 2147483647 h 1192"/>
                <a:gd name="T68" fmla="*/ 2147483647 w 8196"/>
                <a:gd name="T69" fmla="*/ 1285279688 h 1192"/>
                <a:gd name="T70" fmla="*/ 2147483647 w 8196"/>
                <a:gd name="T71" fmla="*/ 1290320000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052"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hangingPunct="1">
              <a:defRPr sz="1000">
                <a:solidFill>
                  <a:srgbClr val="073E87"/>
                </a:solidFill>
              </a:defRPr>
            </a:lvl1pPr>
          </a:lstStyle>
          <a:p>
            <a:pPr>
              <a:defRPr/>
            </a:pPr>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hangingPunct="1">
              <a:defRPr sz="1000">
                <a:solidFill>
                  <a:srgbClr val="073E87"/>
                </a:solidFill>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eaLnBrk="1" hangingPunct="1">
              <a:defRPr sz="1000">
                <a:solidFill>
                  <a:srgbClr val="073E87"/>
                </a:solidFill>
              </a:defRPr>
            </a:lvl1pPr>
          </a:lstStyle>
          <a:p>
            <a:pPr>
              <a:defRPr/>
            </a:pPr>
            <a:fld id="{8352C574-002E-41E1-AB25-B38D4F6F69AD}" type="slidenum">
              <a:rPr lang="en-US"/>
              <a:pPr>
                <a:defRPr/>
              </a:pPr>
              <a:t>‹#›</a:t>
            </a:fld>
            <a:endParaRPr lang="en-US"/>
          </a:p>
        </p:txBody>
      </p:sp>
      <p:sp>
        <p:nvSpPr>
          <p:cNvPr id="2056"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85" r:id="rId13"/>
  </p:sldLayoutIdLst>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F9964F-0520-4B56-B476-BBBEA3170F93}" type="slidenum">
              <a:rPr lang="en-US" smtClean="0"/>
              <a:pPr>
                <a:defRPr/>
              </a:pPr>
              <a:t>‹#›</a:t>
            </a:fld>
            <a:endParaRPr lang="en-US"/>
          </a:p>
        </p:txBody>
      </p:sp>
    </p:spTree>
    <p:extLst>
      <p:ext uri="{BB962C8B-B14F-4D97-AF65-F5344CB8AC3E}">
        <p14:creationId xmlns:p14="http://schemas.microsoft.com/office/powerpoint/2010/main" val="405417584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slide" Target="slide9.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slide" Target="slide9.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xml"/><Relationship Id="rId7" Type="http://schemas.openxmlformats.org/officeDocument/2006/relationships/image" Target="../media/image32.jpeg"/><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3.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5.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1.xml"/><Relationship Id="rId7" Type="http://schemas.openxmlformats.org/officeDocument/2006/relationships/slide" Target="slide13.xml"/><Relationship Id="rId12"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slide" Target="slide12.xml"/><Relationship Id="rId11" Type="http://schemas.microsoft.com/office/2007/relationships/hdphoto" Target="../media/hdphoto4.wdp"/><Relationship Id="rId5" Type="http://schemas.openxmlformats.org/officeDocument/2006/relationships/image" Target="../media/image8.gif"/><Relationship Id="rId10" Type="http://schemas.openxmlformats.org/officeDocument/2006/relationships/image" Target="../media/image9.jpeg"/><Relationship Id="rId4" Type="http://schemas.openxmlformats.org/officeDocument/2006/relationships/slide" Target="slide16.xml"/><Relationship Id="rId9"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 y="0"/>
            <a:ext cx="9067800" cy="6858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pic>
        <p:nvPicPr>
          <p:cNvPr id="1026" name="Picture 2" descr="HÃ¬nh áº£nh cÃ³ liÃªn qua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82811"/>
            <a:ext cx="6629400" cy="53751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áº¿t quáº£ hÃ¬nh áº£nh cho LAKE CARTOON"/>
          <p:cNvPicPr>
            <a:picLocks noChangeAspect="1" noChangeArrowheads="1"/>
          </p:cNvPicPr>
          <p:nvPr/>
        </p:nvPicPr>
        <p:blipFill>
          <a:blip r:embed="rId2">
            <a:extLst>
              <a:ext uri="{BEBA8EAE-BF5A-486C-A8C5-ECC9F3942E4B}">
                <a14:imgProps xmlns:a14="http://schemas.microsoft.com/office/drawing/2010/main">
                  <a14:imgLayer r:embed="rId3">
                    <a14:imgEffect>
                      <a14:artisticCutout/>
                    </a14:imgEffect>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982" y="-4549"/>
            <a:ext cx="9111018" cy="6862549"/>
          </a:xfrm>
          <a:prstGeom prst="rect">
            <a:avLst/>
          </a:prstGeom>
          <a:noFill/>
          <a:extLst>
            <a:ext uri="{909E8E84-426E-40DD-AFC4-6F175D3DCCD1}">
              <a14:hiddenFill xmlns:a14="http://schemas.microsoft.com/office/drawing/2010/main">
                <a:solidFill>
                  <a:srgbClr val="FFFFFF"/>
                </a:solidFill>
              </a14:hiddenFill>
            </a:ext>
          </a:extLst>
        </p:spPr>
      </p:pic>
      <p:sp>
        <p:nvSpPr>
          <p:cNvPr id="57350" name="Rectangle 6"/>
          <p:cNvSpPr>
            <a:spLocks noGrp="1" noChangeArrowheads="1"/>
          </p:cNvSpPr>
          <p:nvPr>
            <p:ph type="title"/>
          </p:nvPr>
        </p:nvSpPr>
        <p:spPr>
          <a:xfrm>
            <a:off x="381000" y="304800"/>
            <a:ext cx="8610600" cy="685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Ếch</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thường</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sống</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ở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đâu</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p>
        </p:txBody>
      </p:sp>
      <p:pic>
        <p:nvPicPr>
          <p:cNvPr id="11267" name="Picture 7" descr="e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4347318" cy="328487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3" name="Rectangle 9"/>
          <p:cNvSpPr>
            <a:spLocks noChangeArrowheads="1"/>
          </p:cNvSpPr>
          <p:nvPr/>
        </p:nvSpPr>
        <p:spPr bwMode="auto">
          <a:xfrm>
            <a:off x="337782" y="5715000"/>
            <a:ext cx="827281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400" b="1" dirty="0" err="1">
                <a:latin typeface="Times New Roman" panose="02020603050405020304" pitchFamily="18" charset="0"/>
                <a:cs typeface="Times New Roman" panose="02020603050405020304" pitchFamily="18" charset="0"/>
              </a:rPr>
              <a:t>Ếch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sống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được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cả</a:t>
            </a:r>
            <a:r>
              <a:rPr lang="en-US" altLang="en-US" sz="4400" b="1" dirty="0">
                <a:latin typeface="Times New Roman" panose="02020603050405020304" pitchFamily="18" charset="0"/>
                <a:cs typeface="Times New Roman" panose="02020603050405020304" pitchFamily="18" charset="0"/>
              </a:rPr>
              <a:t> ở </a:t>
            </a:r>
            <a:r>
              <a:rPr lang="en-US" altLang="en-US" sz="4400" b="1" dirty="0" err="1">
                <a:latin typeface="Times New Roman" panose="02020603050405020304" pitchFamily="18" charset="0"/>
                <a:cs typeface="Times New Roman" panose="02020603050405020304" pitchFamily="18" charset="0"/>
              </a:rPr>
              <a:t>trên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cạn</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và</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dưới</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nước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Ếch</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thường</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sống</a:t>
            </a:r>
            <a:r>
              <a:rPr lang="en-US" altLang="en-US" sz="4400" b="1" dirty="0">
                <a:latin typeface="Times New Roman" panose="02020603050405020304" pitchFamily="18" charset="0"/>
                <a:cs typeface="Times New Roman" panose="02020603050405020304" pitchFamily="18" charset="0"/>
              </a:rPr>
              <a:t> ở </a:t>
            </a:r>
            <a:r>
              <a:rPr lang="en-US" altLang="en-US" sz="4400" b="1" dirty="0" err="1">
                <a:noFill/>
                <a:latin typeface="Times New Roman" panose="02020603050405020304" pitchFamily="18" charset="0"/>
                <a:cs typeface="Times New Roman" panose="02020603050405020304" pitchFamily="18" charset="0"/>
              </a:rPr>
              <a:t>bờ</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bờ</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ao</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hồ</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đầm</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lầy</a:t>
            </a:r>
            <a:r>
              <a:rPr lang="en-US" altLang="en-US" sz="4400" b="1" dirty="0">
                <a:latin typeface="Times New Roman" panose="02020603050405020304" pitchFamily="18" charset="0"/>
                <a:cs typeface="Times New Roman" panose="02020603050405020304" pitchFamily="18" charset="0"/>
              </a:rPr>
              <a:t>.</a:t>
            </a:r>
          </a:p>
        </p:txBody>
      </p:sp>
      <p:pic>
        <p:nvPicPr>
          <p:cNvPr id="1126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0262" y="1295400"/>
            <a:ext cx="4572000" cy="328487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n 8">
            <a:hlinkClick r:id="rId6" action="ppaction://hlinksldjump"/>
          </p:cNvPr>
          <p:cNvSpPr/>
          <p:nvPr/>
        </p:nvSpPr>
        <p:spPr>
          <a:xfrm>
            <a:off x="7665493" y="5486400"/>
            <a:ext cx="1447800" cy="1371600"/>
          </a:xfrm>
          <a:prstGeom prst="sun">
            <a:avLst/>
          </a:prstGeom>
        </p:spPr>
        <p:style>
          <a:lnRef idx="3">
            <a:schemeClr val="lt1"/>
          </a:lnRef>
          <a:fillRef idx="1">
            <a:schemeClr val="dk1"/>
          </a:fillRef>
          <a:effectRef idx="1">
            <a:schemeClr val="dk1"/>
          </a:effectRef>
          <a:fontRef idx="minor">
            <a:schemeClr val="lt1"/>
          </a:fontRef>
        </p:style>
        <p:txBody>
          <a:bodyPr anchor="ctr"/>
          <a:lstStyle/>
          <a:p>
            <a:pPr algn="ctr" eaLnBrk="1" hangingPunct="1">
              <a:defRPr/>
            </a:pPr>
            <a:r>
              <a:rPr lang="en-US" sz="5500" b="1" dirty="0">
                <a:solidFill>
                  <a:schemeClr val="bg1"/>
                </a:solidFill>
              </a:rPr>
              <a:t>1</a:t>
            </a:r>
            <a:endParaRPr lang="vi-VN" sz="5500" b="1" dirty="0">
              <a:solidFill>
                <a:schemeClr val="bg1"/>
              </a:solidFill>
            </a:endParaRPr>
          </a:p>
        </p:txBody>
      </p:sp>
    </p:spTree>
    <p:extLst>
      <p:ext uri="{BB962C8B-B14F-4D97-AF65-F5344CB8AC3E}">
        <p14:creationId xmlns:p14="http://schemas.microsoft.com/office/powerpoint/2010/main" val="30945892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350"/>
                                        </p:tgtEl>
                                        <p:attrNameLst>
                                          <p:attrName>style.visibility</p:attrName>
                                        </p:attrNameLst>
                                      </p:cBhvr>
                                      <p:to>
                                        <p:strVal val="visible"/>
                                      </p:to>
                                    </p:set>
                                    <p:animEffect transition="in" filter="wipe(down)">
                                      <p:cBhvr>
                                        <p:cTn id="10" dur="500"/>
                                        <p:tgtEl>
                                          <p:spTgt spid="57350"/>
                                        </p:tgtEl>
                                      </p:cBhvr>
                                    </p:animEffec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11267"/>
                                        </p:tgtEl>
                                        <p:attrNameLst>
                                          <p:attrName>style.visibility</p:attrName>
                                        </p:attrNameLst>
                                      </p:cBhvr>
                                      <p:to>
                                        <p:strVal val="visible"/>
                                      </p:to>
                                    </p:set>
                                    <p:animEffect transition="in" filter="barn(inVertical)">
                                      <p:cBhvr>
                                        <p:cTn id="14" dur="500"/>
                                        <p:tgtEl>
                                          <p:spTgt spid="11267"/>
                                        </p:tgtEl>
                                      </p:cBhvr>
                                    </p:animEffect>
                                  </p:childTnLst>
                                </p:cTn>
                              </p:par>
                              <p:par>
                                <p:cTn id="15" presetID="16" presetClass="entr" presetSubtype="21" fill="hold" nodeType="with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barn(inVertical)">
                                      <p:cBhvr>
                                        <p:cTn id="17" dur="500"/>
                                        <p:tgtEl>
                                          <p:spTgt spid="1126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353"/>
                                        </p:tgtEl>
                                        <p:attrNameLst>
                                          <p:attrName>style.visibility</p:attrName>
                                        </p:attrNameLst>
                                      </p:cBhvr>
                                      <p:to>
                                        <p:strVal val="visible"/>
                                      </p:to>
                                    </p:set>
                                    <p:animEffect transition="in" filter="wipe(down)">
                                      <p:cBhvr>
                                        <p:cTn id="22" dur="5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3"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áº¿t quáº£ hÃ¬nh áº£nh cho LAKE CARTOON"/>
          <p:cNvPicPr>
            <a:picLocks noChangeAspect="1" noChangeArrowheads="1"/>
          </p:cNvPicPr>
          <p:nvPr/>
        </p:nvPicPr>
        <p:blipFill>
          <a:blip r:embed="rId2">
            <a:extLst>
              <a:ext uri="{BEBA8EAE-BF5A-486C-A8C5-ECC9F3942E4B}">
                <a14:imgProps xmlns:a14="http://schemas.microsoft.com/office/drawing/2010/main">
                  <a14:imgLayer r:embed="rId3">
                    <a14:imgEffect>
                      <a14:artisticCutout/>
                    </a14:imgEffect>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982" y="-4549"/>
            <a:ext cx="9111018" cy="6862549"/>
          </a:xfrm>
          <a:prstGeom prst="rect">
            <a:avLst/>
          </a:prstGeom>
          <a:noFill/>
          <a:extLst>
            <a:ext uri="{909E8E84-426E-40DD-AFC4-6F175D3DCCD1}">
              <a14:hiddenFill xmlns:a14="http://schemas.microsoft.com/office/drawing/2010/main">
                <a:solidFill>
                  <a:srgbClr val="FFFFFF"/>
                </a:solidFill>
              </a14:hiddenFill>
            </a:ext>
          </a:extLst>
        </p:spPr>
      </p:pic>
      <p:sp>
        <p:nvSpPr>
          <p:cNvPr id="57350" name="Rectangle 6"/>
          <p:cNvSpPr>
            <a:spLocks noGrp="1" noChangeArrowheads="1"/>
          </p:cNvSpPr>
          <p:nvPr>
            <p:ph type="title"/>
          </p:nvPr>
        </p:nvSpPr>
        <p:spPr>
          <a:xfrm>
            <a:off x="381000" y="304800"/>
            <a:ext cx="8610600" cy="685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Ếch</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thường</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kêu</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khi</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nào</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p>
        </p:txBody>
      </p:sp>
      <p:sp>
        <p:nvSpPr>
          <p:cNvPr id="57353" name="Rectangle 9"/>
          <p:cNvSpPr>
            <a:spLocks noChangeArrowheads="1"/>
          </p:cNvSpPr>
          <p:nvPr/>
        </p:nvSpPr>
        <p:spPr bwMode="auto">
          <a:xfrm>
            <a:off x="1233132" y="5770418"/>
            <a:ext cx="671071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b="1" dirty="0" err="1">
                <a:latin typeface="Times New Roman" panose="02020603050405020304" pitchFamily="18" charset="0"/>
                <a:cs typeface="Times New Roman" panose="02020603050405020304" pitchFamily="18" charset="0"/>
              </a:rPr>
              <a:t>Ếch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thường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kêu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vào</a:t>
            </a:r>
            <a:r>
              <a:rPr lang="en-US" altLang="en-US" sz="4000" b="1" dirty="0">
                <a:latin typeface="Times New Roman" panose="02020603050405020304" pitchFamily="18" charset="0"/>
                <a:cs typeface="Times New Roman" panose="02020603050405020304" pitchFamily="18" charset="0"/>
              </a:rPr>
              <a:t> ban </a:t>
            </a:r>
            <a:r>
              <a:rPr lang="en-US" altLang="en-US" sz="4000" b="1" dirty="0" err="1">
                <a:latin typeface="Times New Roman" panose="02020603050405020304" pitchFamily="18" charset="0"/>
                <a:cs typeface="Times New Roman" panose="02020603050405020304" pitchFamily="18" charset="0"/>
              </a:rPr>
              <a:t>đêm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nhất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sau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trận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mưa</a:t>
            </a:r>
            <a:r>
              <a:rPr lang="en-US" altLang="en-US" sz="4000" b="1" dirty="0">
                <a:noFill/>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rào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mùa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hè</a:t>
            </a:r>
            <a:r>
              <a:rPr lang="en-US" altLang="en-US" sz="4000" b="1" dirty="0">
                <a:latin typeface="Times New Roman" panose="02020603050405020304" pitchFamily="18" charset="0"/>
                <a:cs typeface="Times New Roman" panose="02020603050405020304" pitchFamily="18" charset="0"/>
              </a:rPr>
              <a:t>.</a:t>
            </a:r>
          </a:p>
        </p:txBody>
      </p:sp>
      <p:sp>
        <p:nvSpPr>
          <p:cNvPr id="9" name="Sun 8">
            <a:hlinkClick r:id="rId4" action="ppaction://hlinksldjump"/>
          </p:cNvPr>
          <p:cNvSpPr/>
          <p:nvPr/>
        </p:nvSpPr>
        <p:spPr>
          <a:xfrm>
            <a:off x="7665493" y="5410200"/>
            <a:ext cx="1447800" cy="1371600"/>
          </a:xfrm>
          <a:prstGeom prst="sun">
            <a:avLst/>
          </a:prstGeom>
        </p:spPr>
        <p:style>
          <a:lnRef idx="3">
            <a:schemeClr val="lt1"/>
          </a:lnRef>
          <a:fillRef idx="1">
            <a:schemeClr val="dk1"/>
          </a:fillRef>
          <a:effectRef idx="1">
            <a:schemeClr val="dk1"/>
          </a:effectRef>
          <a:fontRef idx="minor">
            <a:schemeClr val="lt1"/>
          </a:fontRef>
        </p:style>
        <p:txBody>
          <a:bodyPr anchor="ctr"/>
          <a:lstStyle/>
          <a:p>
            <a:pPr algn="ctr" eaLnBrk="1" hangingPunct="1">
              <a:defRPr/>
            </a:pPr>
            <a:r>
              <a:rPr lang="en-US" sz="5500" b="1" dirty="0">
                <a:solidFill>
                  <a:schemeClr val="bg1"/>
                </a:solidFill>
              </a:rPr>
              <a:t>2</a:t>
            </a:r>
            <a:endParaRPr lang="vi-VN" sz="5500" b="1" dirty="0">
              <a:solidFill>
                <a:schemeClr val="bg1"/>
              </a:solidFill>
            </a:endParaRPr>
          </a:p>
        </p:txBody>
      </p:sp>
      <p:pic>
        <p:nvPicPr>
          <p:cNvPr id="8"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447800"/>
            <a:ext cx="5715000" cy="3117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54726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350"/>
                                        </p:tgtEl>
                                        <p:attrNameLst>
                                          <p:attrName>style.visibility</p:attrName>
                                        </p:attrNameLst>
                                      </p:cBhvr>
                                      <p:to>
                                        <p:strVal val="visible"/>
                                      </p:to>
                                    </p:set>
                                    <p:animEffect transition="in" filter="wipe(down)">
                                      <p:cBhvr>
                                        <p:cTn id="10" dur="500"/>
                                        <p:tgtEl>
                                          <p:spTgt spid="57350"/>
                                        </p:tgtEl>
                                      </p:cBhvr>
                                    </p:animEffect>
                                  </p:childTnLst>
                                </p:cTn>
                              </p:par>
                            </p:childTnLst>
                          </p:cTn>
                        </p:par>
                        <p:par>
                          <p:cTn id="11" fill="hold">
                            <p:stCondLst>
                              <p:cond delay="2000"/>
                            </p:stCondLst>
                            <p:childTnLst>
                              <p:par>
                                <p:cTn id="12" presetID="21" presetClass="entr" presetSubtype="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7353"/>
                                        </p:tgtEl>
                                        <p:attrNameLst>
                                          <p:attrName>style.visibility</p:attrName>
                                        </p:attrNameLst>
                                      </p:cBhvr>
                                      <p:to>
                                        <p:strVal val="visible"/>
                                      </p:to>
                                    </p:set>
                                    <p:animEffect transition="in" filter="wipe(down)">
                                      <p:cBhvr>
                                        <p:cTn id="19" dur="5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3"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áº¿t quáº£ hÃ¬nh áº£nh cho LAKE CARTOON"/>
          <p:cNvPicPr>
            <a:picLocks noChangeAspect="1" noChangeArrowheads="1"/>
          </p:cNvPicPr>
          <p:nvPr/>
        </p:nvPicPr>
        <p:blipFill>
          <a:blip r:embed="rId2">
            <a:extLst>
              <a:ext uri="{BEBA8EAE-BF5A-486C-A8C5-ECC9F3942E4B}">
                <a14:imgProps xmlns:a14="http://schemas.microsoft.com/office/drawing/2010/main">
                  <a14:imgLayer r:embed="rId3">
                    <a14:imgEffect>
                      <a14:artisticCutout/>
                    </a14:imgEffect>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982" y="-4549"/>
            <a:ext cx="9111018" cy="6862549"/>
          </a:xfrm>
          <a:prstGeom prst="rect">
            <a:avLst/>
          </a:prstGeom>
          <a:noFill/>
          <a:extLst>
            <a:ext uri="{909E8E84-426E-40DD-AFC4-6F175D3DCCD1}">
              <a14:hiddenFill xmlns:a14="http://schemas.microsoft.com/office/drawing/2010/main">
                <a:solidFill>
                  <a:srgbClr val="FFFFFF"/>
                </a:solidFill>
              </a14:hiddenFill>
            </a:ext>
          </a:extLst>
        </p:spPr>
      </p:pic>
      <p:sp>
        <p:nvSpPr>
          <p:cNvPr id="57350" name="Rectangle 6"/>
          <p:cNvSpPr>
            <a:spLocks noGrp="1" noChangeArrowheads="1"/>
          </p:cNvSpPr>
          <p:nvPr>
            <p:ph type="title"/>
          </p:nvPr>
        </p:nvSpPr>
        <p:spPr>
          <a:xfrm>
            <a:off x="381000" y="304800"/>
            <a:ext cx="8610600" cy="685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Ếch</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đẻ</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trứng</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hay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đẻ</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con?</a:t>
            </a:r>
          </a:p>
        </p:txBody>
      </p:sp>
      <p:sp>
        <p:nvSpPr>
          <p:cNvPr id="57353" name="Rectangle 9"/>
          <p:cNvSpPr>
            <a:spLocks noChangeArrowheads="1"/>
          </p:cNvSpPr>
          <p:nvPr/>
        </p:nvSpPr>
        <p:spPr bwMode="auto">
          <a:xfrm>
            <a:off x="490182" y="5562600"/>
            <a:ext cx="827281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5400" b="1" dirty="0" err="1">
                <a:latin typeface="Times New Roman" panose="02020603050405020304" pitchFamily="18" charset="0"/>
                <a:cs typeface="Times New Roman" panose="02020603050405020304" pitchFamily="18" charset="0"/>
              </a:rPr>
              <a:t>Ếch</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đẻ</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trứng</a:t>
            </a:r>
            <a:r>
              <a:rPr lang="en-US" altLang="en-US" sz="5400" b="1" dirty="0">
                <a:latin typeface="Times New Roman" panose="02020603050405020304" pitchFamily="18" charset="0"/>
                <a:cs typeface="Times New Roman" panose="02020603050405020304" pitchFamily="18" charset="0"/>
              </a:rPr>
              <a:t>.</a:t>
            </a:r>
          </a:p>
        </p:txBody>
      </p:sp>
      <p:sp>
        <p:nvSpPr>
          <p:cNvPr id="9" name="Sun 8">
            <a:hlinkClick r:id="rId4" action="ppaction://hlinksldjump"/>
          </p:cNvPr>
          <p:cNvSpPr/>
          <p:nvPr/>
        </p:nvSpPr>
        <p:spPr>
          <a:xfrm>
            <a:off x="7665493" y="5486400"/>
            <a:ext cx="1447800" cy="1371600"/>
          </a:xfrm>
          <a:prstGeom prst="sun">
            <a:avLst/>
          </a:prstGeom>
        </p:spPr>
        <p:style>
          <a:lnRef idx="3">
            <a:schemeClr val="lt1"/>
          </a:lnRef>
          <a:fillRef idx="1">
            <a:schemeClr val="dk1"/>
          </a:fillRef>
          <a:effectRef idx="1">
            <a:schemeClr val="dk1"/>
          </a:effectRef>
          <a:fontRef idx="minor">
            <a:schemeClr val="lt1"/>
          </a:fontRef>
        </p:style>
        <p:txBody>
          <a:bodyPr anchor="ctr"/>
          <a:lstStyle/>
          <a:p>
            <a:pPr algn="ctr" eaLnBrk="1" hangingPunct="1">
              <a:defRPr/>
            </a:pPr>
            <a:r>
              <a:rPr lang="en-US" sz="5500" b="1" dirty="0">
                <a:solidFill>
                  <a:schemeClr val="bg1"/>
                </a:solidFill>
              </a:rPr>
              <a:t>3</a:t>
            </a:r>
            <a:endParaRPr lang="vi-VN" sz="5500" b="1" dirty="0">
              <a:solidFill>
                <a:schemeClr val="bg1"/>
              </a:solidFill>
            </a:endParaRPr>
          </a:p>
        </p:txBody>
      </p:sp>
      <p:pic>
        <p:nvPicPr>
          <p:cNvPr id="18434" name="Picture 2" descr="Káº¿t quáº£ hÃ¬nh áº£nh cho trá»©ng áº¿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330" y="1447800"/>
            <a:ext cx="4985470"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836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350"/>
                                        </p:tgtEl>
                                        <p:attrNameLst>
                                          <p:attrName>style.visibility</p:attrName>
                                        </p:attrNameLst>
                                      </p:cBhvr>
                                      <p:to>
                                        <p:strVal val="visible"/>
                                      </p:to>
                                    </p:set>
                                    <p:animEffect transition="in" filter="wipe(down)">
                                      <p:cBhvr>
                                        <p:cTn id="10" dur="500"/>
                                        <p:tgtEl>
                                          <p:spTgt spid="57350"/>
                                        </p:tgtEl>
                                      </p:cBhvr>
                                    </p:animEffec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barn(inVertical)">
                                      <p:cBhvr>
                                        <p:cTn id="14" dur="500"/>
                                        <p:tgtEl>
                                          <p:spTgt spid="1843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7353"/>
                                        </p:tgtEl>
                                        <p:attrNameLst>
                                          <p:attrName>style.visibility</p:attrName>
                                        </p:attrNameLst>
                                      </p:cBhvr>
                                      <p:to>
                                        <p:strVal val="visible"/>
                                      </p:to>
                                    </p:set>
                                    <p:animEffect transition="in" filter="wipe(down)">
                                      <p:cBhvr>
                                        <p:cTn id="19" dur="5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3"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áº¿t quáº£ hÃ¬nh áº£nh cho LAKE CARTOON"/>
          <p:cNvPicPr>
            <a:picLocks noChangeAspect="1" noChangeArrowheads="1"/>
          </p:cNvPicPr>
          <p:nvPr/>
        </p:nvPicPr>
        <p:blipFill>
          <a:blip r:embed="rId2">
            <a:extLst>
              <a:ext uri="{BEBA8EAE-BF5A-486C-A8C5-ECC9F3942E4B}">
                <a14:imgProps xmlns:a14="http://schemas.microsoft.com/office/drawing/2010/main">
                  <a14:imgLayer r:embed="rId3">
                    <a14:imgEffect>
                      <a14:artisticCutout/>
                    </a14:imgEffect>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982" y="-4549"/>
            <a:ext cx="9111018" cy="6862549"/>
          </a:xfrm>
          <a:prstGeom prst="rect">
            <a:avLst/>
          </a:prstGeom>
          <a:noFill/>
          <a:extLst>
            <a:ext uri="{909E8E84-426E-40DD-AFC4-6F175D3DCCD1}">
              <a14:hiddenFill xmlns:a14="http://schemas.microsoft.com/office/drawing/2010/main">
                <a:solidFill>
                  <a:srgbClr val="FFFFFF"/>
                </a:solidFill>
              </a14:hiddenFill>
            </a:ext>
          </a:extLst>
        </p:spPr>
      </p:pic>
      <p:sp>
        <p:nvSpPr>
          <p:cNvPr id="57350" name="Rectangle 6"/>
          <p:cNvSpPr>
            <a:spLocks noGrp="1" noChangeArrowheads="1"/>
          </p:cNvSpPr>
          <p:nvPr>
            <p:ph type="title"/>
          </p:nvPr>
        </p:nvSpPr>
        <p:spPr>
          <a:xfrm>
            <a:off x="381000" y="304800"/>
            <a:ext cx="8610600" cy="685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Ếch</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đẻ</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trứng</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vào</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mùa</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nào</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p>
        </p:txBody>
      </p:sp>
      <p:sp>
        <p:nvSpPr>
          <p:cNvPr id="57353" name="Rectangle 9"/>
          <p:cNvSpPr>
            <a:spLocks noChangeArrowheads="1"/>
          </p:cNvSpPr>
          <p:nvPr/>
        </p:nvSpPr>
        <p:spPr bwMode="auto">
          <a:xfrm>
            <a:off x="566382" y="5562600"/>
            <a:ext cx="827281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5400" b="1" dirty="0" err="1">
                <a:latin typeface="Times New Roman" panose="02020603050405020304" pitchFamily="18" charset="0"/>
                <a:cs typeface="Times New Roman" panose="02020603050405020304" pitchFamily="18" charset="0"/>
              </a:rPr>
              <a:t>Ếch</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thường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đẻ</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trứng</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vào</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đầu</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mùa</a:t>
            </a:r>
            <a:r>
              <a:rPr lang="en-US" altLang="en-US" sz="5400" b="1" dirty="0">
                <a:latin typeface="Times New Roman" panose="02020603050405020304" pitchFamily="18" charset="0"/>
                <a:cs typeface="Times New Roman" panose="02020603050405020304" pitchFamily="18" charset="0"/>
              </a:rPr>
              <a:t> </a:t>
            </a:r>
            <a:r>
              <a:rPr lang="en-US" altLang="en-US" sz="5400" b="1" dirty="0" err="1">
                <a:latin typeface="Times New Roman" panose="02020603050405020304" pitchFamily="18" charset="0"/>
                <a:cs typeface="Times New Roman" panose="02020603050405020304" pitchFamily="18" charset="0"/>
              </a:rPr>
              <a:t>hạ</a:t>
            </a:r>
            <a:r>
              <a:rPr lang="en-US" altLang="en-US" sz="5400" b="1" dirty="0">
                <a:latin typeface="Times New Roman" panose="02020603050405020304" pitchFamily="18" charset="0"/>
                <a:cs typeface="Times New Roman" panose="02020603050405020304" pitchFamily="18" charset="0"/>
              </a:rPr>
              <a:t>.</a:t>
            </a:r>
          </a:p>
        </p:txBody>
      </p:sp>
      <p:sp>
        <p:nvSpPr>
          <p:cNvPr id="9" name="Sun 8">
            <a:hlinkClick r:id="rId4" action="ppaction://hlinksldjump"/>
          </p:cNvPr>
          <p:cNvSpPr/>
          <p:nvPr/>
        </p:nvSpPr>
        <p:spPr>
          <a:xfrm>
            <a:off x="7665493" y="5486400"/>
            <a:ext cx="1447800" cy="1371600"/>
          </a:xfrm>
          <a:prstGeom prst="sun">
            <a:avLst/>
          </a:prstGeom>
        </p:spPr>
        <p:style>
          <a:lnRef idx="3">
            <a:schemeClr val="lt1"/>
          </a:lnRef>
          <a:fillRef idx="1">
            <a:schemeClr val="dk1"/>
          </a:fillRef>
          <a:effectRef idx="1">
            <a:schemeClr val="dk1"/>
          </a:effectRef>
          <a:fontRef idx="minor">
            <a:schemeClr val="lt1"/>
          </a:fontRef>
        </p:style>
        <p:txBody>
          <a:bodyPr anchor="ctr"/>
          <a:lstStyle/>
          <a:p>
            <a:pPr algn="ctr" eaLnBrk="1" hangingPunct="1">
              <a:defRPr/>
            </a:pPr>
            <a:r>
              <a:rPr lang="en-US" sz="5500" b="1" dirty="0">
                <a:solidFill>
                  <a:schemeClr val="bg1"/>
                </a:solidFill>
              </a:rPr>
              <a:t>4</a:t>
            </a:r>
            <a:endParaRPr lang="vi-VN" sz="5500" b="1" dirty="0">
              <a:solidFill>
                <a:schemeClr val="bg1"/>
              </a:solidFill>
            </a:endParaRPr>
          </a:p>
        </p:txBody>
      </p:sp>
      <p:pic>
        <p:nvPicPr>
          <p:cNvPr id="20482" name="Picture 2" descr="Káº¿t quáº£ hÃ¬nh áº£nh cho trá»©ng áº¿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371600"/>
            <a:ext cx="5089525" cy="3393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3563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350"/>
                                        </p:tgtEl>
                                        <p:attrNameLst>
                                          <p:attrName>style.visibility</p:attrName>
                                        </p:attrNameLst>
                                      </p:cBhvr>
                                      <p:to>
                                        <p:strVal val="visible"/>
                                      </p:to>
                                    </p:set>
                                    <p:animEffect transition="in" filter="wipe(down)">
                                      <p:cBhvr>
                                        <p:cTn id="10" dur="500"/>
                                        <p:tgtEl>
                                          <p:spTgt spid="57350"/>
                                        </p:tgtEl>
                                      </p:cBhvr>
                                    </p:animEffect>
                                  </p:childTnLst>
                                </p:cTn>
                              </p:par>
                            </p:childTnLst>
                          </p:cTn>
                        </p:par>
                        <p:par>
                          <p:cTn id="11" fill="hold">
                            <p:stCondLst>
                              <p:cond delay="2000"/>
                            </p:stCondLst>
                            <p:childTnLst>
                              <p:par>
                                <p:cTn id="12" presetID="42" presetClass="entr" presetSubtype="0" fill="hold" nodeType="afterEffect">
                                  <p:stCondLst>
                                    <p:cond delay="0"/>
                                  </p:stCondLst>
                                  <p:childTnLst>
                                    <p:set>
                                      <p:cBhvr>
                                        <p:cTn id="13" dur="1" fill="hold">
                                          <p:stCondLst>
                                            <p:cond delay="0"/>
                                          </p:stCondLst>
                                        </p:cTn>
                                        <p:tgtEl>
                                          <p:spTgt spid="20482"/>
                                        </p:tgtEl>
                                        <p:attrNameLst>
                                          <p:attrName>style.visibility</p:attrName>
                                        </p:attrNameLst>
                                      </p:cBhvr>
                                      <p:to>
                                        <p:strVal val="visible"/>
                                      </p:to>
                                    </p:set>
                                    <p:animEffect transition="in" filter="fade">
                                      <p:cBhvr>
                                        <p:cTn id="14" dur="1000"/>
                                        <p:tgtEl>
                                          <p:spTgt spid="20482"/>
                                        </p:tgtEl>
                                      </p:cBhvr>
                                    </p:animEffect>
                                    <p:anim calcmode="lin" valueType="num">
                                      <p:cBhvr>
                                        <p:cTn id="15" dur="1000" fill="hold"/>
                                        <p:tgtEl>
                                          <p:spTgt spid="20482"/>
                                        </p:tgtEl>
                                        <p:attrNameLst>
                                          <p:attrName>ppt_x</p:attrName>
                                        </p:attrNameLst>
                                      </p:cBhvr>
                                      <p:tavLst>
                                        <p:tav tm="0">
                                          <p:val>
                                            <p:strVal val="#ppt_x"/>
                                          </p:val>
                                        </p:tav>
                                        <p:tav tm="100000">
                                          <p:val>
                                            <p:strVal val="#ppt_x"/>
                                          </p:val>
                                        </p:tav>
                                      </p:tavLst>
                                    </p:anim>
                                    <p:anim calcmode="lin" valueType="num">
                                      <p:cBhvr>
                                        <p:cTn id="16"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7353"/>
                                        </p:tgtEl>
                                        <p:attrNameLst>
                                          <p:attrName>style.visibility</p:attrName>
                                        </p:attrNameLst>
                                      </p:cBhvr>
                                      <p:to>
                                        <p:strVal val="visible"/>
                                      </p:to>
                                    </p:set>
                                    <p:animEffect transition="in" filter="wipe(down)">
                                      <p:cBhvr>
                                        <p:cTn id="21" dur="5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3"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áº¿t quáº£ hÃ¬nh áº£nh cho LAKE CARTOON"/>
          <p:cNvPicPr>
            <a:picLocks noChangeAspect="1" noChangeArrowheads="1"/>
          </p:cNvPicPr>
          <p:nvPr/>
        </p:nvPicPr>
        <p:blipFill>
          <a:blip r:embed="rId2">
            <a:extLst>
              <a:ext uri="{BEBA8EAE-BF5A-486C-A8C5-ECC9F3942E4B}">
                <a14:imgProps xmlns:a14="http://schemas.microsoft.com/office/drawing/2010/main">
                  <a14:imgLayer r:embed="rId3">
                    <a14:imgEffect>
                      <a14:artisticCutout/>
                    </a14:imgEffect>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982" y="-4549"/>
            <a:ext cx="9111018" cy="6862549"/>
          </a:xfrm>
          <a:prstGeom prst="rect">
            <a:avLst/>
          </a:prstGeom>
          <a:noFill/>
          <a:extLst>
            <a:ext uri="{909E8E84-426E-40DD-AFC4-6F175D3DCCD1}">
              <a14:hiddenFill xmlns:a14="http://schemas.microsoft.com/office/drawing/2010/main">
                <a:solidFill>
                  <a:srgbClr val="FFFFFF"/>
                </a:solidFill>
              </a14:hiddenFill>
            </a:ext>
          </a:extLst>
        </p:spPr>
      </p:pic>
      <p:sp>
        <p:nvSpPr>
          <p:cNvPr id="57350" name="Rectangle 6"/>
          <p:cNvSpPr>
            <a:spLocks noGrp="1" noChangeArrowheads="1"/>
          </p:cNvSpPr>
          <p:nvPr>
            <p:ph type="title"/>
          </p:nvPr>
        </p:nvSpPr>
        <p:spPr>
          <a:xfrm>
            <a:off x="381000" y="304800"/>
            <a:ext cx="8610600" cy="685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Ếch</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thường</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đẻ</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trứng</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ở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đâu</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p>
        </p:txBody>
      </p:sp>
      <p:sp>
        <p:nvSpPr>
          <p:cNvPr id="57353" name="Rectangle 9"/>
          <p:cNvSpPr>
            <a:spLocks noChangeArrowheads="1"/>
          </p:cNvSpPr>
          <p:nvPr/>
        </p:nvSpPr>
        <p:spPr bwMode="auto">
          <a:xfrm>
            <a:off x="566382" y="5791200"/>
            <a:ext cx="827281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b="1" dirty="0" err="1">
                <a:latin typeface="Times New Roman" panose="02020603050405020304" pitchFamily="18" charset="0"/>
                <a:cs typeface="Times New Roman" panose="02020603050405020304" pitchFamily="18" charset="0"/>
              </a:rPr>
              <a:t>Ếch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đẻ</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trứng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dưới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nước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thành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những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chùm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nổi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lềnh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bềnh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noFill/>
                <a:latin typeface="Times New Roman" panose="02020603050405020304" pitchFamily="18" charset="0"/>
                <a:cs typeface="Times New Roman" panose="02020603050405020304" pitchFamily="18" charset="0"/>
              </a:rPr>
              <a:t>mặt</a:t>
            </a:r>
            <a:r>
              <a:rPr lang="en-US" altLang="en-US" sz="4000" b="1" dirty="0">
                <a:noFill/>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mặt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nước</a:t>
            </a:r>
            <a:r>
              <a:rPr lang="en-US" altLang="en-US" sz="4000" b="1" dirty="0">
                <a:latin typeface="Times New Roman" panose="02020603050405020304" pitchFamily="18" charset="0"/>
                <a:cs typeface="Times New Roman" panose="02020603050405020304" pitchFamily="18" charset="0"/>
              </a:rPr>
              <a:t>.</a:t>
            </a:r>
          </a:p>
        </p:txBody>
      </p:sp>
      <p:sp>
        <p:nvSpPr>
          <p:cNvPr id="9" name="Sun 8">
            <a:hlinkClick r:id="rId4" action="ppaction://hlinksldjump"/>
          </p:cNvPr>
          <p:cNvSpPr/>
          <p:nvPr/>
        </p:nvSpPr>
        <p:spPr>
          <a:xfrm>
            <a:off x="7665493" y="5486400"/>
            <a:ext cx="1447800" cy="1371600"/>
          </a:xfrm>
          <a:prstGeom prst="sun">
            <a:avLst/>
          </a:prstGeom>
        </p:spPr>
        <p:style>
          <a:lnRef idx="3">
            <a:schemeClr val="lt1"/>
          </a:lnRef>
          <a:fillRef idx="1">
            <a:schemeClr val="dk1"/>
          </a:fillRef>
          <a:effectRef idx="1">
            <a:schemeClr val="dk1"/>
          </a:effectRef>
          <a:fontRef idx="minor">
            <a:schemeClr val="lt1"/>
          </a:fontRef>
        </p:style>
        <p:txBody>
          <a:bodyPr anchor="ctr"/>
          <a:lstStyle/>
          <a:p>
            <a:pPr algn="ctr" eaLnBrk="1" hangingPunct="1">
              <a:defRPr/>
            </a:pPr>
            <a:r>
              <a:rPr lang="en-US" sz="5500" b="1" dirty="0">
                <a:solidFill>
                  <a:schemeClr val="bg1"/>
                </a:solidFill>
              </a:rPr>
              <a:t>5</a:t>
            </a:r>
            <a:endParaRPr lang="vi-VN" sz="5500" b="1" dirty="0">
              <a:solidFill>
                <a:schemeClr val="bg1"/>
              </a:solidFill>
            </a:endParaRPr>
          </a:p>
        </p:txBody>
      </p:sp>
      <p:pic>
        <p:nvPicPr>
          <p:cNvPr id="7"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981200"/>
            <a:ext cx="3810000" cy="24042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8" descr="Trung_ech"/>
          <p:cNvPicPr>
            <a:picLocks noChangeAspect="1" noChangeArrowheads="1"/>
          </p:cNvPicPr>
          <p:nvPr/>
        </p:nvPicPr>
        <p:blipFill rotWithShape="1">
          <a:blip r:embed="rId6">
            <a:extLst>
              <a:ext uri="{28A0092B-C50C-407E-A947-70E740481C1C}">
                <a14:useLocalDpi xmlns:a14="http://schemas.microsoft.com/office/drawing/2010/main" val="0"/>
              </a:ext>
            </a:extLst>
          </a:blip>
          <a:srcRect t="10119" r="3155"/>
          <a:stretch/>
        </p:blipFill>
        <p:spPr bwMode="auto">
          <a:xfrm>
            <a:off x="4702791" y="1981200"/>
            <a:ext cx="3900417" cy="24042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639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350"/>
                                        </p:tgtEl>
                                        <p:attrNameLst>
                                          <p:attrName>style.visibility</p:attrName>
                                        </p:attrNameLst>
                                      </p:cBhvr>
                                      <p:to>
                                        <p:strVal val="visible"/>
                                      </p:to>
                                    </p:set>
                                    <p:animEffect transition="in" filter="wipe(down)">
                                      <p:cBhvr>
                                        <p:cTn id="10" dur="500"/>
                                        <p:tgtEl>
                                          <p:spTgt spid="57350"/>
                                        </p:tgtEl>
                                      </p:cBhvr>
                                    </p:animEffect>
                                  </p:childTnLst>
                                </p:cTn>
                              </p:par>
                            </p:childTnLst>
                          </p:cTn>
                        </p:par>
                        <p:par>
                          <p:cTn id="11" fill="hold">
                            <p:stCondLst>
                              <p:cond delay="2000"/>
                            </p:stCondLst>
                            <p:childTnLst>
                              <p:par>
                                <p:cTn id="12" presetID="21" presetClass="entr" presetSubtype="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par>
                          <p:cTn id="15" fill="hold">
                            <p:stCondLst>
                              <p:cond delay="4000"/>
                            </p:stCondLst>
                            <p:childTnLst>
                              <p:par>
                                <p:cTn id="16" presetID="21" presetClass="entr" presetSubtype="1"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7353"/>
                                        </p:tgtEl>
                                        <p:attrNameLst>
                                          <p:attrName>style.visibility</p:attrName>
                                        </p:attrNameLst>
                                      </p:cBhvr>
                                      <p:to>
                                        <p:strVal val="visible"/>
                                      </p:to>
                                    </p:set>
                                    <p:animEffect transition="in" filter="wipe(down)">
                                      <p:cBhvr>
                                        <p:cTn id="23" dur="5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3"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Káº¿t quáº£ hÃ¬nh áº£nh cho LAKE CARTOON"/>
          <p:cNvPicPr>
            <a:picLocks noChangeAspect="1" noChangeArrowheads="1"/>
          </p:cNvPicPr>
          <p:nvPr/>
        </p:nvPicPr>
        <p:blipFill>
          <a:blip r:embed="rId2">
            <a:extLst>
              <a:ext uri="{BEBA8EAE-BF5A-486C-A8C5-ECC9F3942E4B}">
                <a14:imgProps xmlns:a14="http://schemas.microsoft.com/office/drawing/2010/main">
                  <a14:imgLayer r:embed="rId3">
                    <a14:imgEffect>
                      <a14:artisticCutout/>
                    </a14:imgEffect>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982" y="-4549"/>
            <a:ext cx="9111018" cy="6862549"/>
          </a:xfrm>
          <a:prstGeom prst="rect">
            <a:avLst/>
          </a:prstGeom>
          <a:noFill/>
          <a:extLst>
            <a:ext uri="{909E8E84-426E-40DD-AFC4-6F175D3DCCD1}">
              <a14:hiddenFill xmlns:a14="http://schemas.microsoft.com/office/drawing/2010/main">
                <a:solidFill>
                  <a:srgbClr val="FFFFFF"/>
                </a:solidFill>
              </a14:hiddenFill>
            </a:ext>
          </a:extLst>
        </p:spPr>
      </p:pic>
      <p:sp>
        <p:nvSpPr>
          <p:cNvPr id="57350" name="Rectangle 6"/>
          <p:cNvSpPr>
            <a:spLocks noGrp="1" noChangeArrowheads="1"/>
          </p:cNvSpPr>
          <p:nvPr>
            <p:ph type="title"/>
          </p:nvPr>
        </p:nvSpPr>
        <p:spPr>
          <a:xfrm>
            <a:off x="381000" y="304800"/>
            <a:ext cx="8610600" cy="685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Trứng</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ếch</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nở</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thành</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altLang="en-US" sz="5000" b="1" spc="50" dirty="0" err="1">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gì</a:t>
            </a:r>
            <a:r>
              <a:rPr lang="en-US" altLang="en-US" sz="5000" b="1" spc="50" dirty="0">
                <a:ln w="11430">
                  <a:solidFill>
                    <a:srgbClr val="C00000"/>
                  </a:solidFill>
                </a:ln>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p>
        </p:txBody>
      </p:sp>
      <p:sp>
        <p:nvSpPr>
          <p:cNvPr id="57353" name="Rectangle 9"/>
          <p:cNvSpPr>
            <a:spLocks noChangeArrowheads="1"/>
          </p:cNvSpPr>
          <p:nvPr/>
        </p:nvSpPr>
        <p:spPr bwMode="auto">
          <a:xfrm>
            <a:off x="533400" y="5715000"/>
            <a:ext cx="827281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800" b="1" dirty="0" err="1">
                <a:latin typeface="Times New Roman" panose="02020603050405020304" pitchFamily="18" charset="0"/>
                <a:cs typeface="Times New Roman" panose="02020603050405020304" pitchFamily="18" charset="0"/>
              </a:rPr>
              <a:t>Trứng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ếch</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nở</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thành</a:t>
            </a:r>
            <a:r>
              <a:rPr lang="en-US" altLang="en-US" sz="4800" b="1" dirty="0">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4800" b="1" dirty="0" err="1">
                <a:latin typeface="Times New Roman" panose="02020603050405020304" pitchFamily="18" charset="0"/>
                <a:cs typeface="Times New Roman" panose="02020603050405020304" pitchFamily="18" charset="0"/>
              </a:rPr>
              <a:t>nòng</a:t>
            </a:r>
            <a:r>
              <a:rPr lang="en-US" altLang="en-US" sz="4800" b="1" dirty="0">
                <a:latin typeface="Times New Roman" panose="02020603050405020304" pitchFamily="18" charset="0"/>
                <a:cs typeface="Times New Roman" panose="02020603050405020304" pitchFamily="18" charset="0"/>
              </a:rPr>
              <a:t> </a:t>
            </a:r>
            <a:r>
              <a:rPr lang="en-US" altLang="en-US" sz="4800" b="1" dirty="0" err="1">
                <a:latin typeface="Times New Roman" panose="02020603050405020304" pitchFamily="18" charset="0"/>
                <a:cs typeface="Times New Roman" panose="02020603050405020304" pitchFamily="18" charset="0"/>
              </a:rPr>
              <a:t>nọc</a:t>
            </a:r>
            <a:r>
              <a:rPr lang="en-US" altLang="en-US" sz="4800" b="1" dirty="0">
                <a:latin typeface="Times New Roman" panose="02020603050405020304" pitchFamily="18" charset="0"/>
                <a:cs typeface="Times New Roman" panose="02020603050405020304" pitchFamily="18" charset="0"/>
              </a:rPr>
              <a:t>.</a:t>
            </a:r>
          </a:p>
        </p:txBody>
      </p:sp>
      <p:sp>
        <p:nvSpPr>
          <p:cNvPr id="9" name="Sun 8">
            <a:hlinkClick r:id="rId4" action="ppaction://hlinksldjump"/>
          </p:cNvPr>
          <p:cNvSpPr/>
          <p:nvPr/>
        </p:nvSpPr>
        <p:spPr>
          <a:xfrm>
            <a:off x="7665493" y="5486400"/>
            <a:ext cx="1447800" cy="1371600"/>
          </a:xfrm>
          <a:prstGeom prst="sun">
            <a:avLst/>
          </a:prstGeom>
        </p:spPr>
        <p:style>
          <a:lnRef idx="3">
            <a:schemeClr val="lt1"/>
          </a:lnRef>
          <a:fillRef idx="1">
            <a:schemeClr val="dk1"/>
          </a:fillRef>
          <a:effectRef idx="1">
            <a:schemeClr val="dk1"/>
          </a:effectRef>
          <a:fontRef idx="minor">
            <a:schemeClr val="lt1"/>
          </a:fontRef>
        </p:style>
        <p:txBody>
          <a:bodyPr anchor="ctr"/>
          <a:lstStyle/>
          <a:p>
            <a:pPr algn="ctr" eaLnBrk="1" hangingPunct="1">
              <a:defRPr/>
            </a:pPr>
            <a:r>
              <a:rPr lang="en-US" sz="5500" b="1" dirty="0">
                <a:solidFill>
                  <a:schemeClr val="bg1"/>
                </a:solidFill>
                <a:latin typeface="Times New Roman" panose="02020603050405020304" pitchFamily="18" charset="0"/>
                <a:cs typeface="Times New Roman" panose="02020603050405020304" pitchFamily="18" charset="0"/>
              </a:rPr>
              <a:t>6</a:t>
            </a:r>
            <a:endParaRPr lang="vi-VN" sz="5500" b="1" dirty="0">
              <a:solidFill>
                <a:schemeClr val="bg1"/>
              </a:solidFill>
              <a:latin typeface="Times New Roman" panose="02020603050405020304" pitchFamily="18" charset="0"/>
              <a:cs typeface="Times New Roman" panose="02020603050405020304" pitchFamily="18" charset="0"/>
            </a:endParaRPr>
          </a:p>
        </p:txBody>
      </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48952"/>
            <a:ext cx="3848100" cy="270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1890" y="1828800"/>
            <a:ext cx="3924300" cy="2728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3032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7350"/>
                                        </p:tgtEl>
                                        <p:attrNameLst>
                                          <p:attrName>style.visibility</p:attrName>
                                        </p:attrNameLst>
                                      </p:cBhvr>
                                      <p:to>
                                        <p:strVal val="visible"/>
                                      </p:to>
                                    </p:set>
                                    <p:animEffect transition="in" filter="wipe(down)">
                                      <p:cBhvr>
                                        <p:cTn id="10" dur="500"/>
                                        <p:tgtEl>
                                          <p:spTgt spid="573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7353"/>
                                        </p:tgtEl>
                                        <p:attrNameLst>
                                          <p:attrName>style.visibility</p:attrName>
                                        </p:attrNameLst>
                                      </p:cBhvr>
                                      <p:to>
                                        <p:strVal val="visible"/>
                                      </p:to>
                                    </p:set>
                                    <p:animEffect transition="in" filter="wipe(down)">
                                      <p:cBhvr>
                                        <p:cTn id="23" dur="500"/>
                                        <p:tgtEl>
                                          <p:spTgt spid="57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57353"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4578" name="Picture 2" descr="HÃ¬nh áº£nh cÃ³ liÃªn quan"/>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b="9197"/>
          <a:stretch/>
        </p:blipFill>
        <p:spPr bwMode="auto">
          <a:xfrm>
            <a:off x="787811" y="762000"/>
            <a:ext cx="7568377"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94409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heel(8)">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9334" y="3973703"/>
            <a:ext cx="3691056" cy="28842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21596" y="912674"/>
            <a:ext cx="4314001"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Em</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biết</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gì</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về</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loài</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ếch</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p>
        </p:txBody>
      </p:sp>
      <p:sp>
        <p:nvSpPr>
          <p:cNvPr id="3" name="Cloud Callout 2"/>
          <p:cNvSpPr/>
          <p:nvPr/>
        </p:nvSpPr>
        <p:spPr>
          <a:xfrm>
            <a:off x="3087711" y="152400"/>
            <a:ext cx="5784945" cy="3250358"/>
          </a:xfrm>
          <a:prstGeom prst="cloudCallout">
            <a:avLst>
              <a:gd name="adj1" fmla="val -43129"/>
              <a:gd name="adj2" fmla="val 92588"/>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19247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400" y="609600"/>
            <a:ext cx="8077200" cy="4955203"/>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endParaRPr lang="en-US" altLang="en-US" sz="2400" b="1" dirty="0">
              <a:solidFill>
                <a:srgbClr val="005C2A"/>
              </a:solidFill>
              <a:latin typeface="+mn-lt"/>
              <a:cs typeface="Segoe UI Semilight" panose="020B0402040204020203" pitchFamily="34" charset="0"/>
            </a:endParaRPr>
          </a:p>
          <a:p>
            <a:pPr algn="just" eaLnBrk="1" hangingPunct="1">
              <a:spcBef>
                <a:spcPct val="0"/>
              </a:spcBef>
              <a:buFontTx/>
              <a:buNone/>
            </a:pPr>
            <a:r>
              <a:rPr lang="en-US" altLang="en-US" sz="4400" b="1" dirty="0">
                <a:solidFill>
                  <a:srgbClr val="005C2A"/>
                </a:solidFill>
                <a:latin typeface="+mn-lt"/>
                <a:cs typeface="Segoe UI Semilight" panose="020B0402040204020203" pitchFamily="34" charset="0"/>
              </a:rPr>
              <a:t>   </a:t>
            </a:r>
            <a:r>
              <a:rPr lang="vi-VN" altLang="en-US" sz="3600" b="1" dirty="0">
                <a:solidFill>
                  <a:srgbClr val="005C2A"/>
                </a:solidFill>
                <a:latin typeface="Calibri" panose="020F0502020204030204" pitchFamily="34" charset="0"/>
                <a:cs typeface="Calibri" panose="020F0502020204030204" pitchFamily="34" charset="0"/>
              </a:rPr>
              <a:t>Đầu mùa hạ, ngay sau cơn mưa lớn, vào ban đêm, ta thường nghe thấy tiếng ếch kêu.</a:t>
            </a:r>
            <a:r>
              <a:rPr lang="en-US" altLang="en-US" sz="3600" b="1" dirty="0">
                <a:solidFill>
                  <a:srgbClr val="005C2A"/>
                </a:solidFill>
                <a:latin typeface="Calibri" panose="020F0502020204030204" pitchFamily="34" charset="0"/>
                <a:cs typeface="Calibri" panose="020F0502020204030204" pitchFamily="34" charset="0"/>
              </a:rPr>
              <a:t> </a:t>
            </a:r>
            <a:r>
              <a:rPr lang="vi-VN" altLang="en-US" sz="3600" b="1" dirty="0">
                <a:solidFill>
                  <a:srgbClr val="005C2A"/>
                </a:solidFill>
                <a:latin typeface="Calibri" panose="020F0502020204030204" pitchFamily="34" charset="0"/>
                <a:cs typeface="Calibri" panose="020F0502020204030204" pitchFamily="34" charset="0"/>
              </a:rPr>
              <a:t>Đó là tiếng ếch đực gọi ếch cái. </a:t>
            </a:r>
          </a:p>
          <a:p>
            <a:pPr algn="just" eaLnBrk="1" hangingPunct="1">
              <a:spcBef>
                <a:spcPct val="0"/>
              </a:spcBef>
              <a:buFontTx/>
              <a:buNone/>
            </a:pPr>
            <a:r>
              <a:rPr lang="en-US" altLang="en-US" sz="4400" b="1" dirty="0">
                <a:solidFill>
                  <a:srgbClr val="005C2A"/>
                </a:solidFill>
                <a:latin typeface="+mn-lt"/>
                <a:cs typeface="Segoe UI Semilight" panose="020B0402040204020203" pitchFamily="34" charset="0"/>
              </a:rPr>
              <a:t>   </a:t>
            </a:r>
            <a:r>
              <a:rPr lang="vi-VN" altLang="en-US" sz="3600" b="1" dirty="0">
                <a:solidFill>
                  <a:schemeClr val="accent3">
                    <a:lumMod val="50000"/>
                  </a:schemeClr>
                </a:solidFill>
                <a:latin typeface="Calibri" panose="020F0502020204030204" pitchFamily="34" charset="0"/>
                <a:cs typeface="Calibri" panose="020F0502020204030204" pitchFamily="34" charset="0"/>
              </a:rPr>
              <a:t>Ếch cái đẻ trứng xuống nước thành những chùm nổi lềnh bềnh trên</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vi-VN" altLang="en-US" sz="3600" b="1" dirty="0">
                <a:solidFill>
                  <a:schemeClr val="accent3">
                    <a:lumMod val="50000"/>
                  </a:schemeClr>
                </a:solidFill>
                <a:latin typeface="Calibri" panose="020F0502020204030204" pitchFamily="34" charset="0"/>
                <a:cs typeface="Calibri" panose="020F0502020204030204" pitchFamily="34" charset="0"/>
              </a:rPr>
              <a:t>mặt nước.</a:t>
            </a:r>
            <a:r>
              <a:rPr lang="en-US" altLang="en-US" sz="3600" b="1" dirty="0" err="1">
                <a:solidFill>
                  <a:schemeClr val="accent3">
                    <a:lumMod val="50000"/>
                  </a:schemeClr>
                </a:solidFill>
                <a:latin typeface="Calibri" panose="020F0502020204030204" pitchFamily="34" charset="0"/>
                <a:cs typeface="Calibri" panose="020F0502020204030204" pitchFamily="34" charset="0"/>
              </a:rPr>
              <a:t>Trứng</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ếch</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đã</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được</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thụ</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tinh</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nở</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ra</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nòng</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nọc</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nòng</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nọc</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phát</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triển</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thành</a:t>
            </a:r>
            <a:r>
              <a:rPr lang="en-US" altLang="en-US" sz="3600" b="1" dirty="0">
                <a:solidFill>
                  <a:schemeClr val="accent3">
                    <a:lumMod val="50000"/>
                  </a:schemeClr>
                </a:solidFill>
                <a:latin typeface="Calibri" panose="020F0502020204030204" pitchFamily="34" charset="0"/>
                <a:cs typeface="Calibri" panose="020F0502020204030204" pitchFamily="34" charset="0"/>
              </a:rPr>
              <a:t> </a:t>
            </a:r>
            <a:r>
              <a:rPr lang="en-US" altLang="en-US" sz="3600" b="1" dirty="0" err="1">
                <a:solidFill>
                  <a:schemeClr val="accent3">
                    <a:lumMod val="50000"/>
                  </a:schemeClr>
                </a:solidFill>
                <a:latin typeface="Calibri" panose="020F0502020204030204" pitchFamily="34" charset="0"/>
                <a:cs typeface="Calibri" panose="020F0502020204030204" pitchFamily="34" charset="0"/>
              </a:rPr>
              <a:t>ếch</a:t>
            </a:r>
            <a:r>
              <a:rPr lang="en-US" altLang="en-US" sz="3600" b="1" dirty="0">
                <a:solidFill>
                  <a:schemeClr val="accent3">
                    <a:lumMod val="50000"/>
                  </a:schemeClr>
                </a:solidFill>
                <a:latin typeface="Calibri" panose="020F0502020204030204" pitchFamily="34" charset="0"/>
                <a:cs typeface="Calibri" panose="020F0502020204030204" pitchFamily="34" charset="0"/>
              </a:rPr>
              <a:t>.</a:t>
            </a:r>
          </a:p>
          <a:p>
            <a:pPr algn="just" eaLnBrk="1" hangingPunct="1">
              <a:spcBef>
                <a:spcPct val="0"/>
              </a:spcBef>
              <a:buFontTx/>
              <a:buNone/>
            </a:pPr>
            <a:endParaRPr lang="vi-VN" altLang="en-US" sz="2400" b="1" dirty="0">
              <a:solidFill>
                <a:srgbClr val="005C2A"/>
              </a:solidFill>
              <a:latin typeface="+mn-lt"/>
              <a:cs typeface="Segoe UI Semilight" panose="020B0402040204020203" pitchFamily="34" charset="0"/>
            </a:endParaRPr>
          </a:p>
        </p:txBody>
      </p:sp>
      <p:pic>
        <p:nvPicPr>
          <p:cNvPr id="38914" name="Picture 2" descr="HÃ¬nh áº£nh cÃ³ liÃ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308504"/>
            <a:ext cx="1503011" cy="154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829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4"/>
                                        </p:tgtEl>
                                        <p:attrNameLst>
                                          <p:attrName>ppt_y</p:attrName>
                                        </p:attrNameLst>
                                      </p:cBhvr>
                                      <p:tavLst>
                                        <p:tav tm="0">
                                          <p:val>
                                            <p:strVal val="#ppt_y"/>
                                          </p:val>
                                        </p:tav>
                                        <p:tav tm="100000">
                                          <p:val>
                                            <p:strVal val="#ppt_y"/>
                                          </p:val>
                                        </p:tav>
                                      </p:tavLst>
                                    </p:anim>
                                    <p:anim calcmode="lin" valueType="num">
                                      <p:cBhvr>
                                        <p:cTn id="9"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hp\Desktop\New folder\spring-season-yellow-gerbera-flower-white-background_41050-1157.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13640"/>
          <a:stretch/>
        </p:blipFill>
        <p:spPr bwMode="auto">
          <a:xfrm>
            <a:off x="28432" y="0"/>
            <a:ext cx="9115567"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04800" y="2133600"/>
            <a:ext cx="6909391" cy="2308324"/>
          </a:xfrm>
          <a:prstGeom prst="rect">
            <a:avLst/>
          </a:prstGeom>
          <a:noFill/>
        </p:spPr>
        <p:txBody>
          <a:bodyPr wrap="none">
            <a:spAutoFit/>
          </a:bodyPr>
          <a:lstStyle/>
          <a:p>
            <a:pPr algn="ctr">
              <a:defRPr/>
            </a:pPr>
            <a:r>
              <a:rPr lang="en-US" sz="4800" b="1" dirty="0">
                <a:ln w="10541" cmpd="sng">
                  <a:solidFill>
                    <a:srgbClr val="C00000"/>
                  </a:solidFill>
                  <a:prstDash val="solid"/>
                </a:ln>
                <a:solidFill>
                  <a:srgbClr val="FF3101"/>
                </a:solidFill>
                <a:effectLst/>
                <a:latin typeface="Times New Roman" panose="02020603050405020304" pitchFamily="18" charset="0"/>
                <a:cs typeface="Times New Roman" panose="02020603050405020304" pitchFamily="18" charset="0"/>
              </a:rPr>
              <a:t>HOẠT ĐỘNG 2:</a:t>
            </a:r>
          </a:p>
          <a:p>
            <a:pPr algn="ctr">
              <a:defRPr/>
            </a:pPr>
            <a:r>
              <a:rPr lang="en-US" sz="4800" b="1" dirty="0">
                <a:ln w="10541" cmpd="sng">
                  <a:solidFill>
                    <a:srgbClr val="C00000"/>
                  </a:solidFill>
                  <a:prstDash val="solid"/>
                </a:ln>
                <a:solidFill>
                  <a:srgbClr val="FF3101"/>
                </a:solidFill>
                <a:latin typeface="Times New Roman" panose="02020603050405020304" pitchFamily="18" charset="0"/>
                <a:cs typeface="Times New Roman" panose="02020603050405020304" pitchFamily="18" charset="0"/>
              </a:rPr>
              <a:t>CHU TRÌNH SINH SẢN </a:t>
            </a:r>
          </a:p>
          <a:p>
            <a:pPr algn="ctr">
              <a:defRPr/>
            </a:pPr>
            <a:r>
              <a:rPr lang="en-US" sz="4800" b="1" dirty="0">
                <a:ln w="10541" cmpd="sng">
                  <a:solidFill>
                    <a:srgbClr val="C00000"/>
                  </a:solidFill>
                  <a:prstDash val="solid"/>
                </a:ln>
                <a:solidFill>
                  <a:srgbClr val="FF3101"/>
                </a:solidFill>
                <a:latin typeface="Times New Roman" panose="02020603050405020304" pitchFamily="18" charset="0"/>
                <a:cs typeface="Times New Roman" panose="02020603050405020304" pitchFamily="18" charset="0"/>
              </a:rPr>
              <a:t>CỦA LOÀI ẾCH</a:t>
            </a:r>
          </a:p>
        </p:txBody>
      </p:sp>
    </p:spTree>
    <p:extLst>
      <p:ext uri="{BB962C8B-B14F-4D97-AF65-F5344CB8AC3E}">
        <p14:creationId xmlns:p14="http://schemas.microsoft.com/office/powerpoint/2010/main" val="1569686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1000" autoRev="1" fill="hold">
                                          <p:stCondLst>
                                            <p:cond delay="0"/>
                                          </p:stCondLst>
                                        </p:cTn>
                                        <p:tgtEl>
                                          <p:spTgt spid="16"/>
                                        </p:tgtEl>
                                        <p:attrNameLst>
                                          <p:attrName>ppt_w</p:attrName>
                                        </p:attrNameLst>
                                      </p:cBhvr>
                                    </p:anim>
                                    <p:anim by="(#ppt_w*0.50)" calcmode="lin" valueType="num">
                                      <p:cBhvr>
                                        <p:cTn id="8" dur="1000" decel="50000" autoRev="1" fill="hold">
                                          <p:stCondLst>
                                            <p:cond delay="0"/>
                                          </p:stCondLst>
                                        </p:cTn>
                                        <p:tgtEl>
                                          <p:spTgt spid="16"/>
                                        </p:tgtEl>
                                        <p:attrNameLst>
                                          <p:attrName>ppt_x</p:attrName>
                                        </p:attrNameLst>
                                      </p:cBhvr>
                                    </p:anim>
                                    <p:anim from="(-#ppt_h/2)" to="(#ppt_y)" calcmode="lin" valueType="num">
                                      <p:cBhvr>
                                        <p:cTn id="9" dur="2000" fill="hold">
                                          <p:stCondLst>
                                            <p:cond delay="0"/>
                                          </p:stCondLst>
                                        </p:cTn>
                                        <p:tgtEl>
                                          <p:spTgt spid="16"/>
                                        </p:tgtEl>
                                        <p:attrNameLst>
                                          <p:attrName>ppt_y</p:attrName>
                                        </p:attrNameLst>
                                      </p:cBhvr>
                                    </p:anim>
                                    <p:animRot by="21600000">
                                      <p:cBhvr>
                                        <p:cTn id="10" dur="2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95400"/>
            <a:ext cx="9168301" cy="46618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00200" y="2819400"/>
            <a:ext cx="5791200" cy="1151930"/>
          </a:xfrm>
          <a:prstGeom prst="rect">
            <a:avLst/>
          </a:prstGeom>
          <a:noFill/>
        </p:spPr>
        <p:txBody>
          <a:bodyPr wrap="none" lIns="91440" tIns="45720" rIns="91440" bIns="45720">
            <a:prstTxWarp prst="textDeflate">
              <a:avLst/>
            </a:prstTxWarp>
            <a:spAutoFit/>
          </a:bodyPr>
          <a:lstStyle/>
          <a:p>
            <a:pPr algn="ctr"/>
            <a:r>
              <a:rPr lang="en-US" sz="36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KHỞI ĐỘNG</a:t>
            </a:r>
            <a:endPar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1905000" y="4267200"/>
            <a:ext cx="5181600" cy="461665"/>
          </a:xfrm>
          <a:prstGeom prst="rect">
            <a:avLst/>
          </a:prstGeom>
          <a:noFill/>
        </p:spPr>
        <p:txBody>
          <a:bodyPr wrap="square" rtlCol="0">
            <a:spAutoFit/>
          </a:bodyPr>
          <a:lstStyle/>
          <a:p>
            <a:r>
              <a:rPr lang="en-US" sz="2400" b="1" dirty="0">
                <a:solidFill>
                  <a:srgbClr val="FFFF00"/>
                </a:solidFill>
              </a:rPr>
              <a:t>  SỰ SINH SẢN CỦA CÔN TRÙNG</a:t>
            </a:r>
          </a:p>
        </p:txBody>
      </p:sp>
    </p:spTree>
    <p:extLst>
      <p:ext uri="{BB962C8B-B14F-4D97-AF65-F5344CB8AC3E}">
        <p14:creationId xmlns:p14="http://schemas.microsoft.com/office/powerpoint/2010/main" val="39368415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Trung_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9913" y="0"/>
            <a:ext cx="2924175" cy="246062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8435" name="Picture 28" descr="Su_sinh_san_cua_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5875"/>
            <a:ext cx="3098800" cy="2438400"/>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1843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34088" y="0"/>
            <a:ext cx="3109912" cy="246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199" y="2463800"/>
            <a:ext cx="3124201"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9750" y="2463800"/>
            <a:ext cx="3052763"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27750" y="2463800"/>
            <a:ext cx="301625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62088" y="4597400"/>
            <a:ext cx="3109912"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573588"/>
            <a:ext cx="27432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2438400" y="1844675"/>
            <a:ext cx="533400" cy="5175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1</a:t>
            </a:r>
            <a:endParaRPr lang="en-US" sz="3600" b="1" dirty="0">
              <a:solidFill>
                <a:schemeClr val="tx1"/>
              </a:solidFill>
            </a:endParaRPr>
          </a:p>
        </p:txBody>
      </p:sp>
      <p:sp>
        <p:nvSpPr>
          <p:cNvPr id="23" name="Rounded Rectangle 22"/>
          <p:cNvSpPr/>
          <p:nvPr/>
        </p:nvSpPr>
        <p:spPr>
          <a:xfrm>
            <a:off x="5410200" y="1874198"/>
            <a:ext cx="533400" cy="5175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2</a:t>
            </a:r>
            <a:endParaRPr lang="en-US" sz="3600" b="1" dirty="0">
              <a:solidFill>
                <a:schemeClr val="tx1"/>
              </a:solidFill>
            </a:endParaRPr>
          </a:p>
        </p:txBody>
      </p:sp>
      <p:sp>
        <p:nvSpPr>
          <p:cNvPr id="24" name="Rounded Rectangle 23"/>
          <p:cNvSpPr/>
          <p:nvPr/>
        </p:nvSpPr>
        <p:spPr>
          <a:xfrm>
            <a:off x="8534400" y="1828800"/>
            <a:ext cx="533400" cy="5175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3</a:t>
            </a:r>
            <a:endParaRPr lang="en-US" sz="3600" b="1" dirty="0">
              <a:solidFill>
                <a:schemeClr val="tx1"/>
              </a:solidFill>
            </a:endParaRPr>
          </a:p>
        </p:txBody>
      </p:sp>
      <p:sp>
        <p:nvSpPr>
          <p:cNvPr id="25" name="Rounded Rectangle 24"/>
          <p:cNvSpPr/>
          <p:nvPr/>
        </p:nvSpPr>
        <p:spPr>
          <a:xfrm>
            <a:off x="2438400" y="3962400"/>
            <a:ext cx="533400" cy="5175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4</a:t>
            </a:r>
            <a:endParaRPr lang="en-US" sz="3600" b="1" dirty="0">
              <a:solidFill>
                <a:schemeClr val="tx1"/>
              </a:solidFill>
            </a:endParaRPr>
          </a:p>
        </p:txBody>
      </p:sp>
      <p:sp>
        <p:nvSpPr>
          <p:cNvPr id="26" name="Rounded Rectangle 25"/>
          <p:cNvSpPr/>
          <p:nvPr/>
        </p:nvSpPr>
        <p:spPr>
          <a:xfrm>
            <a:off x="5500688" y="3962400"/>
            <a:ext cx="533400" cy="5175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4</a:t>
            </a:r>
            <a:endParaRPr lang="en-US" sz="3600" b="1" dirty="0">
              <a:solidFill>
                <a:schemeClr val="tx1"/>
              </a:solidFill>
            </a:endParaRPr>
          </a:p>
        </p:txBody>
      </p:sp>
      <p:sp>
        <p:nvSpPr>
          <p:cNvPr id="27" name="Rounded Rectangle 26"/>
          <p:cNvSpPr/>
          <p:nvPr/>
        </p:nvSpPr>
        <p:spPr>
          <a:xfrm>
            <a:off x="8458200" y="3962399"/>
            <a:ext cx="533400" cy="5175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6</a:t>
            </a:r>
            <a:endParaRPr lang="en-US" sz="3600" b="1" dirty="0">
              <a:solidFill>
                <a:schemeClr val="tx1"/>
              </a:solidFill>
            </a:endParaRPr>
          </a:p>
        </p:txBody>
      </p:sp>
      <p:sp>
        <p:nvSpPr>
          <p:cNvPr id="28" name="Rounded Rectangle 27"/>
          <p:cNvSpPr/>
          <p:nvPr/>
        </p:nvSpPr>
        <p:spPr>
          <a:xfrm>
            <a:off x="3886200" y="6248400"/>
            <a:ext cx="533400" cy="5175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7</a:t>
            </a:r>
            <a:endParaRPr lang="en-US" sz="3600" b="1" dirty="0">
              <a:solidFill>
                <a:schemeClr val="tx1"/>
              </a:solidFill>
            </a:endParaRPr>
          </a:p>
        </p:txBody>
      </p:sp>
      <p:sp>
        <p:nvSpPr>
          <p:cNvPr id="29" name="Rounded Rectangle 28"/>
          <p:cNvSpPr/>
          <p:nvPr/>
        </p:nvSpPr>
        <p:spPr>
          <a:xfrm>
            <a:off x="6705600" y="6248400"/>
            <a:ext cx="533400" cy="5175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8</a:t>
            </a:r>
            <a:endParaRPr lang="en-US" sz="3600" b="1" dirty="0">
              <a:solidFill>
                <a:schemeClr val="tx1"/>
              </a:solidFill>
            </a:endParaRPr>
          </a:p>
        </p:txBody>
      </p:sp>
    </p:spTree>
    <p:extLst>
      <p:ext uri="{BB962C8B-B14F-4D97-AF65-F5344CB8AC3E}">
        <p14:creationId xmlns:p14="http://schemas.microsoft.com/office/powerpoint/2010/main" val="8384487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1000" fill="hold"/>
                                        <p:tgtEl>
                                          <p:spTgt spid="18435"/>
                                        </p:tgtEl>
                                        <p:attrNameLst>
                                          <p:attrName>ppt_w</p:attrName>
                                        </p:attrNameLst>
                                      </p:cBhvr>
                                      <p:tavLst>
                                        <p:tav tm="0">
                                          <p:val>
                                            <p:fltVal val="0"/>
                                          </p:val>
                                        </p:tav>
                                        <p:tav tm="100000">
                                          <p:val>
                                            <p:strVal val="#ppt_w"/>
                                          </p:val>
                                        </p:tav>
                                      </p:tavLst>
                                    </p:anim>
                                    <p:anim calcmode="lin" valueType="num">
                                      <p:cBhvr>
                                        <p:cTn id="8" dur="1000" fill="hold"/>
                                        <p:tgtEl>
                                          <p:spTgt spid="18435"/>
                                        </p:tgtEl>
                                        <p:attrNameLst>
                                          <p:attrName>ppt_h</p:attrName>
                                        </p:attrNameLst>
                                      </p:cBhvr>
                                      <p:tavLst>
                                        <p:tav tm="0">
                                          <p:val>
                                            <p:fltVal val="0"/>
                                          </p:val>
                                        </p:tav>
                                        <p:tav tm="100000">
                                          <p:val>
                                            <p:strVal val="#ppt_h"/>
                                          </p:val>
                                        </p:tav>
                                      </p:tavLst>
                                    </p:anim>
                                    <p:anim calcmode="lin" valueType="num">
                                      <p:cBhvr>
                                        <p:cTn id="9" dur="1000" fill="hold"/>
                                        <p:tgtEl>
                                          <p:spTgt spid="184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5"/>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18434"/>
                                        </p:tgtEl>
                                        <p:attrNameLst>
                                          <p:attrName>style.visibility</p:attrName>
                                        </p:attrNameLst>
                                      </p:cBhvr>
                                      <p:to>
                                        <p:strVal val="visible"/>
                                      </p:to>
                                    </p:set>
                                    <p:anim calcmode="lin" valueType="num">
                                      <p:cBhvr>
                                        <p:cTn id="19" dur="1000" fill="hold"/>
                                        <p:tgtEl>
                                          <p:spTgt spid="18434"/>
                                        </p:tgtEl>
                                        <p:attrNameLst>
                                          <p:attrName>ppt_w</p:attrName>
                                        </p:attrNameLst>
                                      </p:cBhvr>
                                      <p:tavLst>
                                        <p:tav tm="0">
                                          <p:val>
                                            <p:fltVal val="0"/>
                                          </p:val>
                                        </p:tav>
                                        <p:tav tm="100000">
                                          <p:val>
                                            <p:strVal val="#ppt_w"/>
                                          </p:val>
                                        </p:tav>
                                      </p:tavLst>
                                    </p:anim>
                                    <p:anim calcmode="lin" valueType="num">
                                      <p:cBhvr>
                                        <p:cTn id="20" dur="1000" fill="hold"/>
                                        <p:tgtEl>
                                          <p:spTgt spid="18434"/>
                                        </p:tgtEl>
                                        <p:attrNameLst>
                                          <p:attrName>ppt_h</p:attrName>
                                        </p:attrNameLst>
                                      </p:cBhvr>
                                      <p:tavLst>
                                        <p:tav tm="0">
                                          <p:val>
                                            <p:fltVal val="0"/>
                                          </p:val>
                                        </p:tav>
                                        <p:tav tm="100000">
                                          <p:val>
                                            <p:strVal val="#ppt_h"/>
                                          </p:val>
                                        </p:tav>
                                      </p:tavLst>
                                    </p:anim>
                                    <p:anim calcmode="lin" valueType="num">
                                      <p:cBhvr>
                                        <p:cTn id="21" dur="1000" fill="hold"/>
                                        <p:tgtEl>
                                          <p:spTgt spid="18434"/>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8434"/>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1000" fill="hold"/>
                                        <p:tgtEl>
                                          <p:spTgt spid="23"/>
                                        </p:tgtEl>
                                        <p:attrNameLst>
                                          <p:attrName>ppt_w</p:attrName>
                                        </p:attrNameLst>
                                      </p:cBhvr>
                                      <p:tavLst>
                                        <p:tav tm="0">
                                          <p:val>
                                            <p:fltVal val="0"/>
                                          </p:val>
                                        </p:tav>
                                        <p:tav tm="100000">
                                          <p:val>
                                            <p:strVal val="#ppt_w"/>
                                          </p:val>
                                        </p:tav>
                                      </p:tavLst>
                                    </p:anim>
                                    <p:anim calcmode="lin" valueType="num">
                                      <p:cBhvr>
                                        <p:cTn id="26" dur="1000" fill="hold"/>
                                        <p:tgtEl>
                                          <p:spTgt spid="23"/>
                                        </p:tgtEl>
                                        <p:attrNameLst>
                                          <p:attrName>ppt_h</p:attrName>
                                        </p:attrNameLst>
                                      </p:cBhvr>
                                      <p:tavLst>
                                        <p:tav tm="0">
                                          <p:val>
                                            <p:fltVal val="0"/>
                                          </p:val>
                                        </p:tav>
                                        <p:tav tm="100000">
                                          <p:val>
                                            <p:strVal val="#ppt_h"/>
                                          </p:val>
                                        </p:tav>
                                      </p:tavLst>
                                    </p:anim>
                                    <p:anim calcmode="lin" valueType="num">
                                      <p:cBhvr>
                                        <p:cTn id="27"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3"/>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18437"/>
                                        </p:tgtEl>
                                        <p:attrNameLst>
                                          <p:attrName>style.visibility</p:attrName>
                                        </p:attrNameLst>
                                      </p:cBhvr>
                                      <p:to>
                                        <p:strVal val="visible"/>
                                      </p:to>
                                    </p:set>
                                    <p:anim calcmode="lin" valueType="num">
                                      <p:cBhvr>
                                        <p:cTn id="31" dur="1000" fill="hold"/>
                                        <p:tgtEl>
                                          <p:spTgt spid="18437"/>
                                        </p:tgtEl>
                                        <p:attrNameLst>
                                          <p:attrName>ppt_w</p:attrName>
                                        </p:attrNameLst>
                                      </p:cBhvr>
                                      <p:tavLst>
                                        <p:tav tm="0">
                                          <p:val>
                                            <p:fltVal val="0"/>
                                          </p:val>
                                        </p:tav>
                                        <p:tav tm="100000">
                                          <p:val>
                                            <p:strVal val="#ppt_w"/>
                                          </p:val>
                                        </p:tav>
                                      </p:tavLst>
                                    </p:anim>
                                    <p:anim calcmode="lin" valueType="num">
                                      <p:cBhvr>
                                        <p:cTn id="32" dur="1000" fill="hold"/>
                                        <p:tgtEl>
                                          <p:spTgt spid="18437"/>
                                        </p:tgtEl>
                                        <p:attrNameLst>
                                          <p:attrName>ppt_h</p:attrName>
                                        </p:attrNameLst>
                                      </p:cBhvr>
                                      <p:tavLst>
                                        <p:tav tm="0">
                                          <p:val>
                                            <p:fltVal val="0"/>
                                          </p:val>
                                        </p:tav>
                                        <p:tav tm="100000">
                                          <p:val>
                                            <p:strVal val="#ppt_h"/>
                                          </p:val>
                                        </p:tav>
                                      </p:tavLst>
                                    </p:anim>
                                    <p:anim calcmode="lin" valueType="num">
                                      <p:cBhvr>
                                        <p:cTn id="33" dur="1000" fill="hold"/>
                                        <p:tgtEl>
                                          <p:spTgt spid="1843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8437"/>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4"/>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18438"/>
                                        </p:tgtEl>
                                        <p:attrNameLst>
                                          <p:attrName>style.visibility</p:attrName>
                                        </p:attrNameLst>
                                      </p:cBhvr>
                                      <p:to>
                                        <p:strVal val="visible"/>
                                      </p:to>
                                    </p:set>
                                    <p:anim calcmode="lin" valueType="num">
                                      <p:cBhvr>
                                        <p:cTn id="43" dur="1000" fill="hold"/>
                                        <p:tgtEl>
                                          <p:spTgt spid="18438"/>
                                        </p:tgtEl>
                                        <p:attrNameLst>
                                          <p:attrName>ppt_w</p:attrName>
                                        </p:attrNameLst>
                                      </p:cBhvr>
                                      <p:tavLst>
                                        <p:tav tm="0">
                                          <p:val>
                                            <p:fltVal val="0"/>
                                          </p:val>
                                        </p:tav>
                                        <p:tav tm="100000">
                                          <p:val>
                                            <p:strVal val="#ppt_w"/>
                                          </p:val>
                                        </p:tav>
                                      </p:tavLst>
                                    </p:anim>
                                    <p:anim calcmode="lin" valueType="num">
                                      <p:cBhvr>
                                        <p:cTn id="44" dur="1000" fill="hold"/>
                                        <p:tgtEl>
                                          <p:spTgt spid="18438"/>
                                        </p:tgtEl>
                                        <p:attrNameLst>
                                          <p:attrName>ppt_h</p:attrName>
                                        </p:attrNameLst>
                                      </p:cBhvr>
                                      <p:tavLst>
                                        <p:tav tm="0">
                                          <p:val>
                                            <p:fltVal val="0"/>
                                          </p:val>
                                        </p:tav>
                                        <p:tav tm="100000">
                                          <p:val>
                                            <p:strVal val="#ppt_h"/>
                                          </p:val>
                                        </p:tav>
                                      </p:tavLst>
                                    </p:anim>
                                    <p:anim calcmode="lin" valueType="num">
                                      <p:cBhvr>
                                        <p:cTn id="45" dur="1000" fill="hold"/>
                                        <p:tgtEl>
                                          <p:spTgt spid="18438"/>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18438"/>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5"/>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nodeType="withEffect">
                                  <p:stCondLst>
                                    <p:cond delay="0"/>
                                  </p:stCondLst>
                                  <p:childTnLst>
                                    <p:set>
                                      <p:cBhvr>
                                        <p:cTn id="54" dur="1" fill="hold">
                                          <p:stCondLst>
                                            <p:cond delay="0"/>
                                          </p:stCondLst>
                                        </p:cTn>
                                        <p:tgtEl>
                                          <p:spTgt spid="18439"/>
                                        </p:tgtEl>
                                        <p:attrNameLst>
                                          <p:attrName>style.visibility</p:attrName>
                                        </p:attrNameLst>
                                      </p:cBhvr>
                                      <p:to>
                                        <p:strVal val="visible"/>
                                      </p:to>
                                    </p:set>
                                    <p:anim calcmode="lin" valueType="num">
                                      <p:cBhvr>
                                        <p:cTn id="55" dur="1000" fill="hold"/>
                                        <p:tgtEl>
                                          <p:spTgt spid="18439"/>
                                        </p:tgtEl>
                                        <p:attrNameLst>
                                          <p:attrName>ppt_w</p:attrName>
                                        </p:attrNameLst>
                                      </p:cBhvr>
                                      <p:tavLst>
                                        <p:tav tm="0">
                                          <p:val>
                                            <p:fltVal val="0"/>
                                          </p:val>
                                        </p:tav>
                                        <p:tav tm="100000">
                                          <p:val>
                                            <p:strVal val="#ppt_w"/>
                                          </p:val>
                                        </p:tav>
                                      </p:tavLst>
                                    </p:anim>
                                    <p:anim calcmode="lin" valueType="num">
                                      <p:cBhvr>
                                        <p:cTn id="56" dur="1000" fill="hold"/>
                                        <p:tgtEl>
                                          <p:spTgt spid="18439"/>
                                        </p:tgtEl>
                                        <p:attrNameLst>
                                          <p:attrName>ppt_h</p:attrName>
                                        </p:attrNameLst>
                                      </p:cBhvr>
                                      <p:tavLst>
                                        <p:tav tm="0">
                                          <p:val>
                                            <p:fltVal val="0"/>
                                          </p:val>
                                        </p:tav>
                                        <p:tav tm="100000">
                                          <p:val>
                                            <p:strVal val="#ppt_h"/>
                                          </p:val>
                                        </p:tav>
                                      </p:tavLst>
                                    </p:anim>
                                    <p:anim calcmode="lin" valueType="num">
                                      <p:cBhvr>
                                        <p:cTn id="57" dur="1000" fill="hold"/>
                                        <p:tgtEl>
                                          <p:spTgt spid="1843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8439"/>
                                        </p:tgtEl>
                                        <p:attrNameLst>
                                          <p:attrName>ppt_y</p:attrName>
                                        </p:attrNameLst>
                                      </p:cBhvr>
                                      <p:tavLst>
                                        <p:tav tm="0" fmla="#ppt_y+(sin(-2*pi*(1-$))*-#ppt_x+cos(-2*pi*(1-$))*(1-#ppt_y))*(1-$)">
                                          <p:val>
                                            <p:fltVal val="0"/>
                                          </p:val>
                                        </p:tav>
                                        <p:tav tm="100000">
                                          <p:val>
                                            <p:fltVal val="1"/>
                                          </p:val>
                                        </p:tav>
                                      </p:tavLst>
                                    </p:anim>
                                  </p:childTnLst>
                                </p:cTn>
                              </p:par>
                              <p:par>
                                <p:cTn id="59" presetID="15"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1000" fill="hold"/>
                                        <p:tgtEl>
                                          <p:spTgt spid="26"/>
                                        </p:tgtEl>
                                        <p:attrNameLst>
                                          <p:attrName>ppt_w</p:attrName>
                                        </p:attrNameLst>
                                      </p:cBhvr>
                                      <p:tavLst>
                                        <p:tav tm="0">
                                          <p:val>
                                            <p:fltVal val="0"/>
                                          </p:val>
                                        </p:tav>
                                        <p:tav tm="100000">
                                          <p:val>
                                            <p:strVal val="#ppt_w"/>
                                          </p:val>
                                        </p:tav>
                                      </p:tavLst>
                                    </p:anim>
                                    <p:anim calcmode="lin" valueType="num">
                                      <p:cBhvr>
                                        <p:cTn id="62" dur="1000" fill="hold"/>
                                        <p:tgtEl>
                                          <p:spTgt spid="26"/>
                                        </p:tgtEl>
                                        <p:attrNameLst>
                                          <p:attrName>ppt_h</p:attrName>
                                        </p:attrNameLst>
                                      </p:cBhvr>
                                      <p:tavLst>
                                        <p:tav tm="0">
                                          <p:val>
                                            <p:fltVal val="0"/>
                                          </p:val>
                                        </p:tav>
                                        <p:tav tm="100000">
                                          <p:val>
                                            <p:strVal val="#ppt_h"/>
                                          </p:val>
                                        </p:tav>
                                      </p:tavLst>
                                    </p:anim>
                                    <p:anim calcmode="lin" valueType="num">
                                      <p:cBhvr>
                                        <p:cTn id="63"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26"/>
                                        </p:tgtEl>
                                        <p:attrNameLst>
                                          <p:attrName>ppt_y</p:attrName>
                                        </p:attrNameLst>
                                      </p:cBhvr>
                                      <p:tavLst>
                                        <p:tav tm="0" fmla="#ppt_y+(sin(-2*pi*(1-$))*-#ppt_x+cos(-2*pi*(1-$))*(1-#ppt_y))*(1-$)">
                                          <p:val>
                                            <p:fltVal val="0"/>
                                          </p:val>
                                        </p:tav>
                                        <p:tav tm="100000">
                                          <p:val>
                                            <p:fltVal val="1"/>
                                          </p:val>
                                        </p:tav>
                                      </p:tavLst>
                                    </p:anim>
                                  </p:childTnLst>
                                </p:cTn>
                              </p:par>
                              <p:par>
                                <p:cTn id="65" presetID="15" presetClass="entr" presetSubtype="0" fill="hold" nodeType="withEffect">
                                  <p:stCondLst>
                                    <p:cond delay="0"/>
                                  </p:stCondLst>
                                  <p:childTnLst>
                                    <p:set>
                                      <p:cBhvr>
                                        <p:cTn id="66" dur="1" fill="hold">
                                          <p:stCondLst>
                                            <p:cond delay="0"/>
                                          </p:stCondLst>
                                        </p:cTn>
                                        <p:tgtEl>
                                          <p:spTgt spid="18440"/>
                                        </p:tgtEl>
                                        <p:attrNameLst>
                                          <p:attrName>style.visibility</p:attrName>
                                        </p:attrNameLst>
                                      </p:cBhvr>
                                      <p:to>
                                        <p:strVal val="visible"/>
                                      </p:to>
                                    </p:set>
                                    <p:anim calcmode="lin" valueType="num">
                                      <p:cBhvr>
                                        <p:cTn id="67" dur="1000" fill="hold"/>
                                        <p:tgtEl>
                                          <p:spTgt spid="18440"/>
                                        </p:tgtEl>
                                        <p:attrNameLst>
                                          <p:attrName>ppt_w</p:attrName>
                                        </p:attrNameLst>
                                      </p:cBhvr>
                                      <p:tavLst>
                                        <p:tav tm="0">
                                          <p:val>
                                            <p:fltVal val="0"/>
                                          </p:val>
                                        </p:tav>
                                        <p:tav tm="100000">
                                          <p:val>
                                            <p:strVal val="#ppt_w"/>
                                          </p:val>
                                        </p:tav>
                                      </p:tavLst>
                                    </p:anim>
                                    <p:anim calcmode="lin" valueType="num">
                                      <p:cBhvr>
                                        <p:cTn id="68" dur="1000" fill="hold"/>
                                        <p:tgtEl>
                                          <p:spTgt spid="18440"/>
                                        </p:tgtEl>
                                        <p:attrNameLst>
                                          <p:attrName>ppt_h</p:attrName>
                                        </p:attrNameLst>
                                      </p:cBhvr>
                                      <p:tavLst>
                                        <p:tav tm="0">
                                          <p:val>
                                            <p:fltVal val="0"/>
                                          </p:val>
                                        </p:tav>
                                        <p:tav tm="100000">
                                          <p:val>
                                            <p:strVal val="#ppt_h"/>
                                          </p:val>
                                        </p:tav>
                                      </p:tavLst>
                                    </p:anim>
                                    <p:anim calcmode="lin" valueType="num">
                                      <p:cBhvr>
                                        <p:cTn id="69" dur="1000" fill="hold"/>
                                        <p:tgtEl>
                                          <p:spTgt spid="18440"/>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8440"/>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1000" fill="hold"/>
                                        <p:tgtEl>
                                          <p:spTgt spid="27"/>
                                        </p:tgtEl>
                                        <p:attrNameLst>
                                          <p:attrName>ppt_w</p:attrName>
                                        </p:attrNameLst>
                                      </p:cBhvr>
                                      <p:tavLst>
                                        <p:tav tm="0">
                                          <p:val>
                                            <p:fltVal val="0"/>
                                          </p:val>
                                        </p:tav>
                                        <p:tav tm="100000">
                                          <p:val>
                                            <p:strVal val="#ppt_w"/>
                                          </p:val>
                                        </p:tav>
                                      </p:tavLst>
                                    </p:anim>
                                    <p:anim calcmode="lin" valueType="num">
                                      <p:cBhvr>
                                        <p:cTn id="74" dur="1000" fill="hold"/>
                                        <p:tgtEl>
                                          <p:spTgt spid="27"/>
                                        </p:tgtEl>
                                        <p:attrNameLst>
                                          <p:attrName>ppt_h</p:attrName>
                                        </p:attrNameLst>
                                      </p:cBhvr>
                                      <p:tavLst>
                                        <p:tav tm="0">
                                          <p:val>
                                            <p:fltVal val="0"/>
                                          </p:val>
                                        </p:tav>
                                        <p:tav tm="100000">
                                          <p:val>
                                            <p:strVal val="#ppt_h"/>
                                          </p:val>
                                        </p:tav>
                                      </p:tavLst>
                                    </p:anim>
                                    <p:anim calcmode="lin" valueType="num">
                                      <p:cBhvr>
                                        <p:cTn id="75"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27"/>
                                        </p:tgtEl>
                                        <p:attrNameLst>
                                          <p:attrName>ppt_y</p:attrName>
                                        </p:attrNameLst>
                                      </p:cBhvr>
                                      <p:tavLst>
                                        <p:tav tm="0" fmla="#ppt_y+(sin(-2*pi*(1-$))*-#ppt_x+cos(-2*pi*(1-$))*(1-#ppt_y))*(1-$)">
                                          <p:val>
                                            <p:fltVal val="0"/>
                                          </p:val>
                                        </p:tav>
                                        <p:tav tm="100000">
                                          <p:val>
                                            <p:fltVal val="1"/>
                                          </p:val>
                                        </p:tav>
                                      </p:tavLst>
                                    </p:anim>
                                  </p:childTnLst>
                                </p:cTn>
                              </p:par>
                              <p:par>
                                <p:cTn id="77" presetID="15" presetClass="entr" presetSubtype="0" fill="hold" nodeType="withEffect">
                                  <p:stCondLst>
                                    <p:cond delay="0"/>
                                  </p:stCondLst>
                                  <p:childTnLst>
                                    <p:set>
                                      <p:cBhvr>
                                        <p:cTn id="78" dur="1" fill="hold">
                                          <p:stCondLst>
                                            <p:cond delay="0"/>
                                          </p:stCondLst>
                                        </p:cTn>
                                        <p:tgtEl>
                                          <p:spTgt spid="18441"/>
                                        </p:tgtEl>
                                        <p:attrNameLst>
                                          <p:attrName>style.visibility</p:attrName>
                                        </p:attrNameLst>
                                      </p:cBhvr>
                                      <p:to>
                                        <p:strVal val="visible"/>
                                      </p:to>
                                    </p:set>
                                    <p:anim calcmode="lin" valueType="num">
                                      <p:cBhvr>
                                        <p:cTn id="79" dur="1000" fill="hold"/>
                                        <p:tgtEl>
                                          <p:spTgt spid="18441"/>
                                        </p:tgtEl>
                                        <p:attrNameLst>
                                          <p:attrName>ppt_w</p:attrName>
                                        </p:attrNameLst>
                                      </p:cBhvr>
                                      <p:tavLst>
                                        <p:tav tm="0">
                                          <p:val>
                                            <p:fltVal val="0"/>
                                          </p:val>
                                        </p:tav>
                                        <p:tav tm="100000">
                                          <p:val>
                                            <p:strVal val="#ppt_w"/>
                                          </p:val>
                                        </p:tav>
                                      </p:tavLst>
                                    </p:anim>
                                    <p:anim calcmode="lin" valueType="num">
                                      <p:cBhvr>
                                        <p:cTn id="80" dur="1000" fill="hold"/>
                                        <p:tgtEl>
                                          <p:spTgt spid="18441"/>
                                        </p:tgtEl>
                                        <p:attrNameLst>
                                          <p:attrName>ppt_h</p:attrName>
                                        </p:attrNameLst>
                                      </p:cBhvr>
                                      <p:tavLst>
                                        <p:tav tm="0">
                                          <p:val>
                                            <p:fltVal val="0"/>
                                          </p:val>
                                        </p:tav>
                                        <p:tav tm="100000">
                                          <p:val>
                                            <p:strVal val="#ppt_h"/>
                                          </p:val>
                                        </p:tav>
                                      </p:tavLst>
                                    </p:anim>
                                    <p:anim calcmode="lin" valueType="num">
                                      <p:cBhvr>
                                        <p:cTn id="81" dur="1000" fill="hold"/>
                                        <p:tgtEl>
                                          <p:spTgt spid="18441"/>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8441"/>
                                        </p:tgtEl>
                                        <p:attrNameLst>
                                          <p:attrName>ppt_y</p:attrName>
                                        </p:attrNameLst>
                                      </p:cBhvr>
                                      <p:tavLst>
                                        <p:tav tm="0" fmla="#ppt_y+(sin(-2*pi*(1-$))*-#ppt_x+cos(-2*pi*(1-$))*(1-#ppt_y))*(1-$)">
                                          <p:val>
                                            <p:fltVal val="0"/>
                                          </p:val>
                                        </p:tav>
                                        <p:tav tm="100000">
                                          <p:val>
                                            <p:fltVal val="1"/>
                                          </p:val>
                                        </p:tav>
                                      </p:tavLst>
                                    </p:anim>
                                  </p:childTnLst>
                                </p:cTn>
                              </p:par>
                              <p:par>
                                <p:cTn id="83" presetID="15" presetClass="entr" presetSubtype="0"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p:cTn id="85" dur="1000" fill="hold"/>
                                        <p:tgtEl>
                                          <p:spTgt spid="28"/>
                                        </p:tgtEl>
                                        <p:attrNameLst>
                                          <p:attrName>ppt_w</p:attrName>
                                        </p:attrNameLst>
                                      </p:cBhvr>
                                      <p:tavLst>
                                        <p:tav tm="0">
                                          <p:val>
                                            <p:fltVal val="0"/>
                                          </p:val>
                                        </p:tav>
                                        <p:tav tm="100000">
                                          <p:val>
                                            <p:strVal val="#ppt_w"/>
                                          </p:val>
                                        </p:tav>
                                      </p:tavLst>
                                    </p:anim>
                                    <p:anim calcmode="lin" valueType="num">
                                      <p:cBhvr>
                                        <p:cTn id="86" dur="1000" fill="hold"/>
                                        <p:tgtEl>
                                          <p:spTgt spid="28"/>
                                        </p:tgtEl>
                                        <p:attrNameLst>
                                          <p:attrName>ppt_h</p:attrName>
                                        </p:attrNameLst>
                                      </p:cBhvr>
                                      <p:tavLst>
                                        <p:tav tm="0">
                                          <p:val>
                                            <p:fltVal val="0"/>
                                          </p:val>
                                        </p:tav>
                                        <p:tav tm="100000">
                                          <p:val>
                                            <p:strVal val="#ppt_h"/>
                                          </p:val>
                                        </p:tav>
                                      </p:tavLst>
                                    </p:anim>
                                    <p:anim calcmode="lin" valueType="num">
                                      <p:cBhvr>
                                        <p:cTn id="87"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28"/>
                                        </p:tgtEl>
                                        <p:attrNameLst>
                                          <p:attrName>ppt_y</p:attrName>
                                        </p:attrNameLst>
                                      </p:cBhvr>
                                      <p:tavLst>
                                        <p:tav tm="0" fmla="#ppt_y+(sin(-2*pi*(1-$))*-#ppt_x+cos(-2*pi*(1-$))*(1-#ppt_y))*(1-$)">
                                          <p:val>
                                            <p:fltVal val="0"/>
                                          </p:val>
                                        </p:tav>
                                        <p:tav tm="100000">
                                          <p:val>
                                            <p:fltVal val="1"/>
                                          </p:val>
                                        </p:tav>
                                      </p:tavLst>
                                    </p:anim>
                                  </p:childTnLst>
                                </p:cTn>
                              </p:par>
                              <p:par>
                                <p:cTn id="89" presetID="15" presetClass="entr" presetSubtype="0" fill="hold" nodeType="withEffect">
                                  <p:stCondLst>
                                    <p:cond delay="0"/>
                                  </p:stCondLst>
                                  <p:childTnLst>
                                    <p:set>
                                      <p:cBhvr>
                                        <p:cTn id="90" dur="1" fill="hold">
                                          <p:stCondLst>
                                            <p:cond delay="0"/>
                                          </p:stCondLst>
                                        </p:cTn>
                                        <p:tgtEl>
                                          <p:spTgt spid="18442"/>
                                        </p:tgtEl>
                                        <p:attrNameLst>
                                          <p:attrName>style.visibility</p:attrName>
                                        </p:attrNameLst>
                                      </p:cBhvr>
                                      <p:to>
                                        <p:strVal val="visible"/>
                                      </p:to>
                                    </p:set>
                                    <p:anim calcmode="lin" valueType="num">
                                      <p:cBhvr>
                                        <p:cTn id="91" dur="1000" fill="hold"/>
                                        <p:tgtEl>
                                          <p:spTgt spid="18442"/>
                                        </p:tgtEl>
                                        <p:attrNameLst>
                                          <p:attrName>ppt_w</p:attrName>
                                        </p:attrNameLst>
                                      </p:cBhvr>
                                      <p:tavLst>
                                        <p:tav tm="0">
                                          <p:val>
                                            <p:fltVal val="0"/>
                                          </p:val>
                                        </p:tav>
                                        <p:tav tm="100000">
                                          <p:val>
                                            <p:strVal val="#ppt_w"/>
                                          </p:val>
                                        </p:tav>
                                      </p:tavLst>
                                    </p:anim>
                                    <p:anim calcmode="lin" valueType="num">
                                      <p:cBhvr>
                                        <p:cTn id="92" dur="1000" fill="hold"/>
                                        <p:tgtEl>
                                          <p:spTgt spid="18442"/>
                                        </p:tgtEl>
                                        <p:attrNameLst>
                                          <p:attrName>ppt_h</p:attrName>
                                        </p:attrNameLst>
                                      </p:cBhvr>
                                      <p:tavLst>
                                        <p:tav tm="0">
                                          <p:val>
                                            <p:fltVal val="0"/>
                                          </p:val>
                                        </p:tav>
                                        <p:tav tm="100000">
                                          <p:val>
                                            <p:strVal val="#ppt_h"/>
                                          </p:val>
                                        </p:tav>
                                      </p:tavLst>
                                    </p:anim>
                                    <p:anim calcmode="lin" valueType="num">
                                      <p:cBhvr>
                                        <p:cTn id="93" dur="1000" fill="hold"/>
                                        <p:tgtEl>
                                          <p:spTgt spid="18442"/>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18442"/>
                                        </p:tgtEl>
                                        <p:attrNameLst>
                                          <p:attrName>ppt_y</p:attrName>
                                        </p:attrNameLst>
                                      </p:cBhvr>
                                      <p:tavLst>
                                        <p:tav tm="0" fmla="#ppt_y+(sin(-2*pi*(1-$))*-#ppt_x+cos(-2*pi*(1-$))*(1-#ppt_y))*(1-$)">
                                          <p:val>
                                            <p:fltVal val="0"/>
                                          </p:val>
                                        </p:tav>
                                        <p:tav tm="100000">
                                          <p:val>
                                            <p:fltVal val="1"/>
                                          </p:val>
                                        </p:tav>
                                      </p:tavLst>
                                    </p:anim>
                                  </p:childTnLst>
                                </p:cTn>
                              </p:par>
                              <p:par>
                                <p:cTn id="95" presetID="15" presetClass="entr" presetSubtype="0"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1000" fill="hold"/>
                                        <p:tgtEl>
                                          <p:spTgt spid="29"/>
                                        </p:tgtEl>
                                        <p:attrNameLst>
                                          <p:attrName>ppt_w</p:attrName>
                                        </p:attrNameLst>
                                      </p:cBhvr>
                                      <p:tavLst>
                                        <p:tav tm="0">
                                          <p:val>
                                            <p:fltVal val="0"/>
                                          </p:val>
                                        </p:tav>
                                        <p:tav tm="100000">
                                          <p:val>
                                            <p:strVal val="#ppt_w"/>
                                          </p:val>
                                        </p:tav>
                                      </p:tavLst>
                                    </p:anim>
                                    <p:anim calcmode="lin" valueType="num">
                                      <p:cBhvr>
                                        <p:cTn id="98" dur="1000" fill="hold"/>
                                        <p:tgtEl>
                                          <p:spTgt spid="29"/>
                                        </p:tgtEl>
                                        <p:attrNameLst>
                                          <p:attrName>ppt_h</p:attrName>
                                        </p:attrNameLst>
                                      </p:cBhvr>
                                      <p:tavLst>
                                        <p:tav tm="0">
                                          <p:val>
                                            <p:fltVal val="0"/>
                                          </p:val>
                                        </p:tav>
                                        <p:tav tm="100000">
                                          <p:val>
                                            <p:strVal val="#ppt_h"/>
                                          </p:val>
                                        </p:tav>
                                      </p:tavLst>
                                    </p:anim>
                                    <p:anim calcmode="lin" valueType="num">
                                      <p:cBhvr>
                                        <p:cTn id="99"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animBg="1"/>
      <p:bldP spid="25" grpId="0" animBg="1"/>
      <p:bldP spid="26" grpId="0" animBg="1"/>
      <p:bldP spid="27" grpId="0" animBg="1"/>
      <p:bldP spid="28"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9" name="Rectangle 15"/>
          <p:cNvSpPr>
            <a:spLocks noChangeArrowheads="1"/>
          </p:cNvSpPr>
          <p:nvPr/>
        </p:nvSpPr>
        <p:spPr bwMode="auto">
          <a:xfrm>
            <a:off x="38100" y="5105400"/>
            <a:ext cx="43053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err="1">
                <a:solidFill>
                  <a:srgbClr val="C00000"/>
                </a:solidFill>
                <a:latin typeface="Times New Roman" panose="02020603050405020304" pitchFamily="18" charset="0"/>
                <a:cs typeface="Times New Roman" panose="02020603050405020304" pitchFamily="18" charset="0"/>
              </a:rPr>
              <a:t>Ếch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đực</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đang</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gọi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ếch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cái</a:t>
            </a:r>
            <a:r>
              <a:rPr lang="en-US" altLang="en-US" b="1" dirty="0">
                <a:solidFill>
                  <a:srgbClr val="C00000"/>
                </a:solidFill>
                <a:latin typeface="Times New Roman" panose="02020603050405020304" pitchFamily="18" charset="0"/>
                <a:cs typeface="Times New Roman" panose="02020603050405020304" pitchFamily="18" charset="0"/>
              </a:rPr>
              <a:t> ở </a:t>
            </a:r>
            <a:r>
              <a:rPr lang="en-US" altLang="en-US" b="1" dirty="0" err="1">
                <a:solidFill>
                  <a:srgbClr val="C00000"/>
                </a:solidFill>
                <a:latin typeface="Times New Roman" panose="02020603050405020304" pitchFamily="18" charset="0"/>
                <a:cs typeface="Times New Roman" panose="02020603050405020304" pitchFamily="18" charset="0"/>
              </a:rPr>
              <a:t>bờ</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ao</a:t>
            </a:r>
            <a:r>
              <a:rPr lang="en-US" altLang="en-US" b="1" dirty="0">
                <a:solidFill>
                  <a:srgbClr val="C00000"/>
                </a:solidFill>
                <a:latin typeface="Times New Roman" panose="02020603050405020304" pitchFamily="18" charset="0"/>
                <a:cs typeface="Times New Roman" panose="02020603050405020304" pitchFamily="18" charset="0"/>
              </a:rPr>
              <a:t>.</a:t>
            </a:r>
          </a:p>
        </p:txBody>
      </p:sp>
      <p:sp>
        <p:nvSpPr>
          <p:cNvPr id="67601" name="Rectangle 17"/>
          <p:cNvSpPr>
            <a:spLocks noChangeArrowheads="1"/>
          </p:cNvSpPr>
          <p:nvPr/>
        </p:nvSpPr>
        <p:spPr bwMode="auto">
          <a:xfrm>
            <a:off x="4648200" y="5448300"/>
            <a:ext cx="4419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b="1" dirty="0" err="1">
                <a:solidFill>
                  <a:srgbClr val="C00000"/>
                </a:solidFill>
                <a:latin typeface="Times New Roman" panose="02020603050405020304" pitchFamily="18" charset="0"/>
                <a:cs typeface="Times New Roman" panose="02020603050405020304" pitchFamily="18" charset="0"/>
              </a:rPr>
              <a:t>Ếch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cái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đẻ</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trứng</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thành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chùm</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nổi</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lềnh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bềnh</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trên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mặt</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nước</a:t>
            </a:r>
            <a:r>
              <a:rPr lang="en-US" altLang="en-US" b="1" dirty="0">
                <a:solidFill>
                  <a:srgbClr val="C00000"/>
                </a:solidFill>
                <a:latin typeface="Times New Roman" panose="02020603050405020304" pitchFamily="18" charset="0"/>
                <a:cs typeface="Times New Roman" panose="02020603050405020304" pitchFamily="18" charset="0"/>
              </a:rPr>
              <a:t>.</a:t>
            </a:r>
          </a:p>
        </p:txBody>
      </p:sp>
      <p:sp>
        <p:nvSpPr>
          <p:cNvPr id="19460" name="WordArt 24"/>
          <p:cNvSpPr>
            <a:spLocks noChangeArrowheads="1" noChangeShapeType="1" noTextEdit="1"/>
          </p:cNvSpPr>
          <p:nvPr/>
        </p:nvSpPr>
        <p:spPr bwMode="auto">
          <a:xfrm>
            <a:off x="1295400" y="304800"/>
            <a:ext cx="6324600" cy="8382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kern="1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Sự</a:t>
            </a:r>
            <a:r>
              <a:rPr lang="en-US" sz="40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a:t>
            </a:r>
            <a:r>
              <a:rPr lang="en-US" sz="4000" b="1" kern="1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sinh</a:t>
            </a:r>
            <a:r>
              <a:rPr lang="en-US" sz="40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a:t>
            </a:r>
            <a:r>
              <a:rPr lang="en-US" sz="4000" b="1" kern="1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sản</a:t>
            </a:r>
            <a:r>
              <a:rPr lang="en-US" sz="40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a:t>
            </a:r>
            <a:r>
              <a:rPr lang="en-US" sz="4000" b="1" kern="1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của</a:t>
            </a:r>
            <a:r>
              <a:rPr lang="en-US" sz="40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 </a:t>
            </a:r>
            <a:r>
              <a:rPr lang="en-US" sz="4000" b="1" kern="1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ếch</a:t>
            </a:r>
            <a:endParaRPr lang="en-US" sz="40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endParaRPr>
          </a:p>
        </p:txBody>
      </p:sp>
      <p:pic>
        <p:nvPicPr>
          <p:cNvPr id="19461" name="Picture 26" descr="Trung_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05000"/>
            <a:ext cx="4191000" cy="28956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28" descr="Su_sinh_san_cua_e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955800"/>
            <a:ext cx="4019550" cy="28956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2" name="Oval 1"/>
          <p:cNvSpPr/>
          <p:nvPr/>
        </p:nvSpPr>
        <p:spPr>
          <a:xfrm>
            <a:off x="247650" y="1676400"/>
            <a:ext cx="685800"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500" b="1" dirty="0"/>
              <a:t>1</a:t>
            </a:r>
            <a:endParaRPr lang="vi-VN" sz="3500" b="1" dirty="0"/>
          </a:p>
        </p:txBody>
      </p:sp>
      <p:sp>
        <p:nvSpPr>
          <p:cNvPr id="9" name="Oval 8"/>
          <p:cNvSpPr/>
          <p:nvPr/>
        </p:nvSpPr>
        <p:spPr>
          <a:xfrm>
            <a:off x="4724400" y="1676400"/>
            <a:ext cx="685800" cy="685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500" b="1" dirty="0"/>
              <a:t>2</a:t>
            </a:r>
            <a:endParaRPr lang="vi-VN" sz="3500" b="1" dirty="0"/>
          </a:p>
        </p:txBody>
      </p:sp>
    </p:spTree>
    <p:extLst>
      <p:ext uri="{BB962C8B-B14F-4D97-AF65-F5344CB8AC3E}">
        <p14:creationId xmlns:p14="http://schemas.microsoft.com/office/powerpoint/2010/main" val="758089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599"/>
                                        </p:tgtEl>
                                        <p:attrNameLst>
                                          <p:attrName>style.visibility</p:attrName>
                                        </p:attrNameLst>
                                      </p:cBhvr>
                                      <p:to>
                                        <p:strVal val="visible"/>
                                      </p:to>
                                    </p:set>
                                    <p:animEffect transition="in" filter="wipe(down)">
                                      <p:cBhvr>
                                        <p:cTn id="7" dur="500"/>
                                        <p:tgtEl>
                                          <p:spTgt spid="675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7601"/>
                                        </p:tgtEl>
                                        <p:attrNameLst>
                                          <p:attrName>style.visibility</p:attrName>
                                        </p:attrNameLst>
                                      </p:cBhvr>
                                      <p:to>
                                        <p:strVal val="visible"/>
                                      </p:to>
                                    </p:set>
                                    <p:animEffect transition="in" filter="wipe(down)">
                                      <p:cBhvr>
                                        <p:cTn id="12" dur="500"/>
                                        <p:tgtEl>
                                          <p:spTgt spid="67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9" grpId="0"/>
      <p:bldP spid="6760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5"/>
          <p:cNvSpPr>
            <a:spLocks noChangeArrowheads="1"/>
          </p:cNvSpPr>
          <p:nvPr/>
        </p:nvSpPr>
        <p:spPr bwMode="auto">
          <a:xfrm>
            <a:off x="-76200" y="304800"/>
            <a:ext cx="1752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000" b="1" dirty="0">
                <a:solidFill>
                  <a:srgbClr val="C00000"/>
                </a:solidFill>
                <a:latin typeface="Times New Roman" panose="02020603050405020304" pitchFamily="18" charset="0"/>
                <a:cs typeface="Times New Roman" panose="02020603050405020304" pitchFamily="18" charset="0"/>
              </a:rPr>
              <a:t>3.Trứng </a:t>
            </a:r>
            <a:r>
              <a:rPr lang="en-US" altLang="en-US" sz="3000" b="1" dirty="0" err="1">
                <a:solidFill>
                  <a:srgbClr val="C00000"/>
                </a:solidFill>
                <a:latin typeface="Times New Roman" panose="02020603050405020304" pitchFamily="18" charset="0"/>
                <a:cs typeface="Times New Roman" panose="02020603050405020304" pitchFamily="18" charset="0"/>
              </a:rPr>
              <a:t>ếch</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mới</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nở</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
        <p:nvSpPr>
          <p:cNvPr id="95238" name="Rectangle 6"/>
          <p:cNvSpPr>
            <a:spLocks noChangeArrowheads="1"/>
          </p:cNvSpPr>
          <p:nvPr/>
        </p:nvSpPr>
        <p:spPr bwMode="auto">
          <a:xfrm>
            <a:off x="7086600" y="495300"/>
            <a:ext cx="2057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b="1" dirty="0">
                <a:solidFill>
                  <a:srgbClr val="C00000"/>
                </a:solidFill>
                <a:latin typeface="Times New Roman" panose="02020603050405020304" pitchFamily="18" charset="0"/>
                <a:cs typeface="Times New Roman" panose="02020603050405020304" pitchFamily="18" charset="0"/>
              </a:rPr>
              <a:t>4. </a:t>
            </a:r>
            <a:r>
              <a:rPr lang="en-US" altLang="en-US" sz="2800" b="1" dirty="0" err="1">
                <a:solidFill>
                  <a:srgbClr val="C00000"/>
                </a:solidFill>
                <a:latin typeface="Times New Roman" panose="02020603050405020304" pitchFamily="18" charset="0"/>
                <a:cs typeface="Times New Roman" panose="02020603050405020304" pitchFamily="18" charset="0"/>
              </a:rPr>
              <a:t>Nòng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nọc</a:t>
            </a:r>
            <a:r>
              <a:rPr lang="en-US" altLang="en-US" sz="2800" b="1" dirty="0">
                <a:solidFill>
                  <a:srgbClr val="C00000"/>
                </a:solidFill>
                <a:latin typeface="Times New Roman" panose="02020603050405020304" pitchFamily="18" charset="0"/>
                <a:cs typeface="Times New Roman" panose="02020603050405020304" pitchFamily="18" charset="0"/>
              </a:rPr>
              <a:t> con </a:t>
            </a:r>
            <a:r>
              <a:rPr lang="en-US" altLang="en-US" sz="2800" b="1" dirty="0" err="1">
                <a:solidFill>
                  <a:srgbClr val="C00000"/>
                </a:solidFill>
                <a:latin typeface="Times New Roman" panose="02020603050405020304" pitchFamily="18" charset="0"/>
                <a:cs typeface="Times New Roman" panose="02020603050405020304" pitchFamily="18" charset="0"/>
              </a:rPr>
              <a:t>có</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đầu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tròn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đuôi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dài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và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dẹp</a:t>
            </a:r>
            <a:r>
              <a:rPr lang="en-US" altLang="en-US" sz="2800" b="1" dirty="0">
                <a:solidFill>
                  <a:srgbClr val="C00000"/>
                </a:solidFill>
                <a:latin typeface="Times New Roman" panose="02020603050405020304" pitchFamily="18" charset="0"/>
                <a:cs typeface="Times New Roman" panose="02020603050405020304" pitchFamily="18" charset="0"/>
              </a:rPr>
              <a:t>.</a:t>
            </a:r>
          </a:p>
        </p:txBody>
      </p:sp>
      <p:sp>
        <p:nvSpPr>
          <p:cNvPr id="95239" name="Rectangle 7"/>
          <p:cNvSpPr>
            <a:spLocks noChangeArrowheads="1"/>
          </p:cNvSpPr>
          <p:nvPr/>
        </p:nvSpPr>
        <p:spPr bwMode="auto">
          <a:xfrm>
            <a:off x="-152400" y="4724400"/>
            <a:ext cx="2057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800" b="1" dirty="0">
                <a:solidFill>
                  <a:srgbClr val="C00000"/>
                </a:solidFill>
                <a:latin typeface="Times New Roman" panose="02020603050405020304" pitchFamily="18" charset="0"/>
                <a:cs typeface="Times New Roman" panose="02020603050405020304" pitchFamily="18" charset="0"/>
              </a:rPr>
              <a:t>7.Ếch con </a:t>
            </a:r>
            <a:r>
              <a:rPr lang="en-US" altLang="en-US" sz="2800" b="1" dirty="0" err="1">
                <a:solidFill>
                  <a:srgbClr val="C00000"/>
                </a:solidFill>
                <a:latin typeface="Times New Roman" panose="02020603050405020304" pitchFamily="18" charset="0"/>
                <a:cs typeface="Times New Roman" panose="02020603050405020304" pitchFamily="18" charset="0"/>
              </a:rPr>
              <a:t>đủ</a:t>
            </a:r>
            <a:r>
              <a:rPr lang="en-US" altLang="en-US" sz="2800" b="1" dirty="0">
                <a:solidFill>
                  <a:srgbClr val="C00000"/>
                </a:solidFill>
                <a:latin typeface="Times New Roman" panose="02020603050405020304" pitchFamily="18" charset="0"/>
                <a:cs typeface="Times New Roman" panose="02020603050405020304" pitchFamily="18" charset="0"/>
              </a:rPr>
              <a:t> 4 </a:t>
            </a:r>
            <a:r>
              <a:rPr lang="en-US" altLang="en-US" sz="2800" b="1" dirty="0" err="1">
                <a:solidFill>
                  <a:srgbClr val="C00000"/>
                </a:solidFill>
                <a:latin typeface="Times New Roman" panose="02020603050405020304" pitchFamily="18" charset="0"/>
                <a:cs typeface="Times New Roman" panose="02020603050405020304" pitchFamily="18" charset="0"/>
              </a:rPr>
              <a:t>chân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đuôi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ngắn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lại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bắt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đầu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nhảy</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lên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bờ</a:t>
            </a:r>
            <a:r>
              <a:rPr lang="en-US" altLang="en-US" sz="2800" b="1" dirty="0">
                <a:solidFill>
                  <a:srgbClr val="C00000"/>
                </a:solidFill>
                <a:latin typeface="Times New Roman" panose="02020603050405020304" pitchFamily="18" charset="0"/>
                <a:cs typeface="Times New Roman" panose="02020603050405020304" pitchFamily="18" charset="0"/>
              </a:rPr>
              <a:t>.</a:t>
            </a:r>
          </a:p>
        </p:txBody>
      </p:sp>
      <p:sp>
        <p:nvSpPr>
          <p:cNvPr id="95240" name="Rectangle 8"/>
          <p:cNvSpPr>
            <a:spLocks noChangeArrowheads="1"/>
          </p:cNvSpPr>
          <p:nvPr/>
        </p:nvSpPr>
        <p:spPr bwMode="auto">
          <a:xfrm>
            <a:off x="6858000" y="4953000"/>
            <a:ext cx="205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000" b="1" dirty="0">
                <a:solidFill>
                  <a:srgbClr val="C00000"/>
                </a:solidFill>
                <a:latin typeface="Times New Roman" panose="02020603050405020304" pitchFamily="18" charset="0"/>
                <a:cs typeface="Times New Roman" panose="02020603050405020304" pitchFamily="18" charset="0"/>
              </a:rPr>
              <a:t>8. </a:t>
            </a:r>
            <a:r>
              <a:rPr lang="en-US" altLang="en-US" sz="3000" b="1" dirty="0" err="1">
                <a:solidFill>
                  <a:srgbClr val="C00000"/>
                </a:solidFill>
                <a:latin typeface="Times New Roman" panose="02020603050405020304" pitchFamily="18" charset="0"/>
                <a:cs typeface="Times New Roman" panose="02020603050405020304" pitchFamily="18" charset="0"/>
              </a:rPr>
              <a:t>Ếch</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trưởng</a:t>
            </a:r>
            <a:r>
              <a:rPr lang="en-US" altLang="en-US" sz="3000" b="1" dirty="0">
                <a:solidFill>
                  <a:srgbClr val="C00000"/>
                </a:solidFill>
                <a:latin typeface="Times New Roman" panose="02020603050405020304" pitchFamily="18" charset="0"/>
                <a:cs typeface="Times New Roman" panose="02020603050405020304" pitchFamily="18" charset="0"/>
              </a:rPr>
              <a:t> </a:t>
            </a:r>
            <a:r>
              <a:rPr lang="en-US" altLang="en-US" sz="3000" b="1" dirty="0" err="1">
                <a:solidFill>
                  <a:srgbClr val="C00000"/>
                </a:solidFill>
                <a:latin typeface="Times New Roman" panose="02020603050405020304" pitchFamily="18" charset="0"/>
                <a:cs typeface="Times New Roman" panose="02020603050405020304" pitchFamily="18" charset="0"/>
              </a:rPr>
              <a:t>thành</a:t>
            </a:r>
            <a:endParaRPr lang="en-US" altLang="en-US" sz="3000" b="1" dirty="0">
              <a:solidFill>
                <a:srgbClr val="C00000"/>
              </a:solidFill>
              <a:latin typeface="Times New Roman" panose="02020603050405020304" pitchFamily="18" charset="0"/>
              <a:cs typeface="Times New Roman" panose="02020603050405020304" pitchFamily="18" charset="0"/>
            </a:endParaRPr>
          </a:p>
        </p:txBody>
      </p:sp>
      <p:sp>
        <p:nvSpPr>
          <p:cNvPr id="11271" name="TextBox 7"/>
          <p:cNvSpPr txBox="1">
            <a:spLocks noChangeArrowheads="1"/>
          </p:cNvSpPr>
          <p:nvPr/>
        </p:nvSpPr>
        <p:spPr bwMode="auto">
          <a:xfrm>
            <a:off x="-76200" y="2041029"/>
            <a:ext cx="1981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2600" b="1" dirty="0">
                <a:solidFill>
                  <a:srgbClr val="C00000"/>
                </a:solidFill>
                <a:latin typeface="Times New Roman" panose="02020603050405020304" pitchFamily="18" charset="0"/>
                <a:cs typeface="Times New Roman" panose="02020603050405020304" pitchFamily="18" charset="0"/>
              </a:rPr>
              <a:t>5. </a:t>
            </a:r>
            <a:r>
              <a:rPr lang="en-US" altLang="en-US" sz="2600" b="1" dirty="0" err="1">
                <a:solidFill>
                  <a:srgbClr val="C00000"/>
                </a:solidFill>
                <a:latin typeface="Times New Roman" panose="02020603050405020304" pitchFamily="18" charset="0"/>
                <a:cs typeface="Times New Roman" panose="02020603050405020304" pitchFamily="18" charset="0"/>
              </a:rPr>
              <a:t>Nòng</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nọc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lớn</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dần</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hai</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chân</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sau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mọc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ra.</a:t>
            </a:r>
            <a:endParaRPr lang="en-US" altLang="en-US" sz="2600" b="1" dirty="0">
              <a:solidFill>
                <a:srgbClr val="C00000"/>
              </a:solidFill>
              <a:latin typeface="Times New Roman" panose="02020603050405020304" pitchFamily="18" charset="0"/>
              <a:cs typeface="Times New Roman" panose="02020603050405020304" pitchFamily="18" charset="0"/>
            </a:endParaRPr>
          </a:p>
        </p:txBody>
      </p:sp>
      <p:sp>
        <p:nvSpPr>
          <p:cNvPr id="11272" name="TextBox 8"/>
          <p:cNvSpPr txBox="1">
            <a:spLocks noChangeArrowheads="1"/>
          </p:cNvSpPr>
          <p:nvPr/>
        </p:nvSpPr>
        <p:spPr bwMode="auto">
          <a:xfrm>
            <a:off x="7162800" y="2196405"/>
            <a:ext cx="2057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2800" b="1" dirty="0">
                <a:solidFill>
                  <a:srgbClr val="C00000"/>
                </a:solidFill>
                <a:latin typeface="Times New Roman" panose="02020603050405020304" pitchFamily="18" charset="0"/>
                <a:cs typeface="Times New Roman" panose="02020603050405020304" pitchFamily="18" charset="0"/>
              </a:rPr>
              <a:t>6. </a:t>
            </a:r>
            <a:r>
              <a:rPr lang="en-US" altLang="en-US" sz="2800" b="1" dirty="0" err="1">
                <a:solidFill>
                  <a:srgbClr val="C00000"/>
                </a:solidFill>
                <a:latin typeface="Times New Roman" panose="02020603050405020304" pitchFamily="18" charset="0"/>
                <a:cs typeface="Times New Roman" panose="02020603050405020304" pitchFamily="18" charset="0"/>
              </a:rPr>
              <a:t>Nòng</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nọc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mọc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tiếp</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hai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chân</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trước</a:t>
            </a:r>
            <a:r>
              <a:rPr lang="en-US" altLang="en-US" sz="2800" b="1" dirty="0">
                <a:solidFill>
                  <a:srgbClr val="C00000"/>
                </a:solidFill>
                <a:latin typeface="Times New Roman" panose="02020603050405020304" pitchFamily="18" charset="0"/>
                <a:cs typeface="Times New Roman" panose="02020603050405020304" pitchFamily="18" charset="0"/>
              </a:rPr>
              <a:t>.</a:t>
            </a:r>
          </a:p>
        </p:txBody>
      </p:sp>
      <p:grpSp>
        <p:nvGrpSpPr>
          <p:cNvPr id="2" name="Group 1"/>
          <p:cNvGrpSpPr/>
          <p:nvPr/>
        </p:nvGrpSpPr>
        <p:grpSpPr>
          <a:xfrm>
            <a:off x="1878842" y="0"/>
            <a:ext cx="5360158" cy="6858000"/>
            <a:chOff x="1650242" y="0"/>
            <a:chExt cx="5360158" cy="6858000"/>
          </a:xfrm>
        </p:grpSpPr>
        <p:pic>
          <p:nvPicPr>
            <p:cNvPr id="20482" name="Picture 4" descr="So_do_chu_trinh_sinh_san_cua_ech"/>
            <p:cNvPicPr>
              <a:picLocks noChangeAspect="1" noChangeArrowheads="1"/>
            </p:cNvPicPr>
            <p:nvPr/>
          </p:nvPicPr>
          <p:blipFill rotWithShape="1">
            <a:blip r:embed="rId2">
              <a:extLst>
                <a:ext uri="{28A0092B-C50C-407E-A947-70E740481C1C}">
                  <a14:useLocalDpi xmlns:a14="http://schemas.microsoft.com/office/drawing/2010/main" val="0"/>
                </a:ext>
              </a:extLst>
            </a:blip>
            <a:srcRect r="54812"/>
            <a:stretch/>
          </p:blipFill>
          <p:spPr bwMode="auto">
            <a:xfrm>
              <a:off x="1650242" y="0"/>
              <a:ext cx="261695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So_do_chu_trinh_sinh_san_cua_ech"/>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114800" y="0"/>
              <a:ext cx="289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93333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barn(inVertical)">
                                      <p:cBhvr>
                                        <p:cTn id="7" dur="500"/>
                                        <p:tgtEl>
                                          <p:spTgt spid="952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5238"/>
                                        </p:tgtEl>
                                        <p:attrNameLst>
                                          <p:attrName>style.visibility</p:attrName>
                                        </p:attrNameLst>
                                      </p:cBhvr>
                                      <p:to>
                                        <p:strVal val="visible"/>
                                      </p:to>
                                    </p:set>
                                    <p:animEffect transition="in" filter="barn(inVertical)">
                                      <p:cBhvr>
                                        <p:cTn id="12" dur="500"/>
                                        <p:tgtEl>
                                          <p:spTgt spid="952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271"/>
                                        </p:tgtEl>
                                        <p:attrNameLst>
                                          <p:attrName>style.visibility</p:attrName>
                                        </p:attrNameLst>
                                      </p:cBhvr>
                                      <p:to>
                                        <p:strVal val="visible"/>
                                      </p:to>
                                    </p:set>
                                    <p:animEffect transition="in" filter="barn(inVertical)">
                                      <p:cBhvr>
                                        <p:cTn id="17" dur="500"/>
                                        <p:tgtEl>
                                          <p:spTgt spid="1127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272"/>
                                        </p:tgtEl>
                                        <p:attrNameLst>
                                          <p:attrName>style.visibility</p:attrName>
                                        </p:attrNameLst>
                                      </p:cBhvr>
                                      <p:to>
                                        <p:strVal val="visible"/>
                                      </p:to>
                                    </p:set>
                                    <p:animEffect transition="in" filter="barn(inVertical)">
                                      <p:cBhvr>
                                        <p:cTn id="22" dur="500"/>
                                        <p:tgtEl>
                                          <p:spTgt spid="112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5239"/>
                                        </p:tgtEl>
                                        <p:attrNameLst>
                                          <p:attrName>style.visibility</p:attrName>
                                        </p:attrNameLst>
                                      </p:cBhvr>
                                      <p:to>
                                        <p:strVal val="visible"/>
                                      </p:to>
                                    </p:set>
                                    <p:animEffect transition="in" filter="barn(inVertical)">
                                      <p:cBhvr>
                                        <p:cTn id="27" dur="500"/>
                                        <p:tgtEl>
                                          <p:spTgt spid="952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5240"/>
                                        </p:tgtEl>
                                        <p:attrNameLst>
                                          <p:attrName>style.visibility</p:attrName>
                                        </p:attrNameLst>
                                      </p:cBhvr>
                                      <p:to>
                                        <p:strVal val="visible"/>
                                      </p:to>
                                    </p:set>
                                    <p:animEffect transition="in" filter="barn(inVertical)">
                                      <p:cBhvr>
                                        <p:cTn id="32" dur="500"/>
                                        <p:tgtEl>
                                          <p:spTgt spid="95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7" grpId="0"/>
      <p:bldP spid="95238" grpId="0"/>
      <p:bldP spid="95239" grpId="0"/>
      <p:bldP spid="95240" grpId="0"/>
      <p:bldP spid="11271" grpId="0"/>
      <p:bldP spid="112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Ã¬nh áº£nh cÃ³ liÃ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04800"/>
            <a:ext cx="2437842"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6430" y="2548111"/>
            <a:ext cx="8140370" cy="317009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1/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Nòng</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nọc</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sống</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ở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đâu</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p>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2/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Khi</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lớn</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nòng</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nọc</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mọc</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chân</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nào</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trước</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chân</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nào</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sau</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3/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Ếch</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sống</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ở </a:t>
            </a:r>
            <a:r>
              <a:rPr lang="en-US" sz="40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đâu</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p>
          <a:p>
            <a:pPr algn="ct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4/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Ếch</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khác</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nòng</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nọc</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ở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điểm</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nào</a:t>
            </a: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729337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nodeType="after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xEl>
                                              <p:pRg st="0" end="0"/>
                                            </p:txEl>
                                          </p:spTgt>
                                        </p:tgtEl>
                                      </p:cBhvr>
                                    </p:animEffect>
                                  </p:childTnLst>
                                </p:cTn>
                              </p:par>
                              <p:par>
                                <p:cTn id="18" presetID="41" presetClass="entr" presetSubtype="0" fill="hold" nodeType="withEffect">
                                  <p:stCondLst>
                                    <p:cond delay="0"/>
                                  </p:stCondLst>
                                  <p:iterate type="lt">
                                    <p:tmPct val="10000"/>
                                  </p:iterate>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2"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xEl>
                                              <p:pRg st="1" end="1"/>
                                            </p:txEl>
                                          </p:spTgt>
                                        </p:tgtEl>
                                      </p:cBhvr>
                                    </p:animEffect>
                                  </p:childTnLst>
                                </p:cTn>
                              </p:par>
                              <p:par>
                                <p:cTn id="25" presetID="41" presetClass="entr" presetSubtype="0" fill="hold" nodeType="withEffect">
                                  <p:stCondLst>
                                    <p:cond delay="0"/>
                                  </p:stCondLst>
                                  <p:iterate type="lt">
                                    <p:tmPct val="10000"/>
                                  </p:iterate>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29"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2">
                                            <p:txEl>
                                              <p:pRg st="2" end="2"/>
                                            </p:txEl>
                                          </p:spTgt>
                                        </p:tgtEl>
                                      </p:cBhvr>
                                    </p:animEffect>
                                  </p:childTnLst>
                                </p:cTn>
                              </p:par>
                              <p:par>
                                <p:cTn id="32" presetID="41" presetClass="entr" presetSubtype="0" fill="hold" nodeType="withEffect">
                                  <p:stCondLst>
                                    <p:cond delay="0"/>
                                  </p:stCondLst>
                                  <p:iterate type="lt">
                                    <p:tmPct val="10000"/>
                                  </p:iterate>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xEl>
                                              <p:pRg st="3" end="3"/>
                                            </p:txEl>
                                          </p:spTgt>
                                        </p:tgtEl>
                                      </p:cBhvr>
                                    </p:animEffect>
                                  </p:childTnLst>
                                </p:cTn>
                              </p:par>
                              <p:par>
                                <p:cTn id="39" presetID="41" presetClass="entr" presetSubtype="0" fill="hold" nodeType="withEffect">
                                  <p:stCondLst>
                                    <p:cond delay="0"/>
                                  </p:stCondLst>
                                  <p:iterate type="lt">
                                    <p:tmPct val="10000"/>
                                  </p:iterate>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p:cTn id="41"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43"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9334" y="3973703"/>
            <a:ext cx="3691056" cy="28842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6200" y="838200"/>
            <a:ext cx="3993401"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Nêu</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sự</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sinh</a:t>
            </a: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sản</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của</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5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ếch</a:t>
            </a: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
        <p:nvSpPr>
          <p:cNvPr id="3" name="Cloud Callout 2"/>
          <p:cNvSpPr/>
          <p:nvPr/>
        </p:nvSpPr>
        <p:spPr>
          <a:xfrm>
            <a:off x="3087711" y="152400"/>
            <a:ext cx="5784945" cy="3250358"/>
          </a:xfrm>
          <a:prstGeom prst="cloudCallout">
            <a:avLst>
              <a:gd name="adj1" fmla="val -43129"/>
              <a:gd name="adj2" fmla="val 92588"/>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4467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1000"/>
                                        <p:tgtEl>
                                          <p:spTgt spid="4100"/>
                                        </p:tgtEl>
                                      </p:cBhvr>
                                    </p:animEffect>
                                    <p:anim calcmode="lin" valueType="num">
                                      <p:cBhvr>
                                        <p:cTn id="8" dur="1000" fill="hold"/>
                                        <p:tgtEl>
                                          <p:spTgt spid="4100"/>
                                        </p:tgtEl>
                                        <p:attrNameLst>
                                          <p:attrName>ppt_x</p:attrName>
                                        </p:attrNameLst>
                                      </p:cBhvr>
                                      <p:tavLst>
                                        <p:tav tm="0">
                                          <p:val>
                                            <p:strVal val="#ppt_x"/>
                                          </p:val>
                                        </p:tav>
                                        <p:tav tm="100000">
                                          <p:val>
                                            <p:strVal val="#ppt_x"/>
                                          </p:val>
                                        </p:tav>
                                      </p:tavLst>
                                    </p:anim>
                                    <p:anim calcmode="lin" valueType="num">
                                      <p:cBhvr>
                                        <p:cTn id="9" dur="1000" fill="hold"/>
                                        <p:tgtEl>
                                          <p:spTgt spid="410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2"/>
                                        </p:tgtEl>
                                        <p:attrNameLst>
                                          <p:attrName>ppt_y</p:attrName>
                                        </p:attrNameLst>
                                      </p:cBhvr>
                                      <p:tavLst>
                                        <p:tav tm="0">
                                          <p:val>
                                            <p:strVal val="#ppt_y"/>
                                          </p:val>
                                        </p:tav>
                                        <p:tav tm="100000">
                                          <p:val>
                                            <p:strVal val="#ppt_y"/>
                                          </p:val>
                                        </p:tav>
                                      </p:tavLst>
                                    </p:anim>
                                    <p:anim calcmode="lin" valueType="num">
                                      <p:cBhvr>
                                        <p:cTn id="1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09600" y="990600"/>
            <a:ext cx="7924800" cy="4893647"/>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endParaRPr lang="en-US" altLang="en-US" sz="2400" b="1" dirty="0">
              <a:solidFill>
                <a:srgbClr val="005C2A"/>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Ếch</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là</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động</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vật</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đẻ</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trứng</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Trong</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quá</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trình</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phát</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triển</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ếch</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vừa</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trải</a:t>
            </a:r>
            <a:r>
              <a:rPr lang="en-US" altLang="en-US" sz="4400" b="1" dirty="0">
                <a:solidFill>
                  <a:srgbClr val="005C2A"/>
                </a:solidFill>
                <a:latin typeface="Times New Roman" panose="02020603050405020304" pitchFamily="18" charset="0"/>
                <a:cs typeface="Times New Roman" panose="02020603050405020304" pitchFamily="18" charset="0"/>
              </a:rPr>
              <a:t> qua </a:t>
            </a:r>
            <a:r>
              <a:rPr lang="en-US" altLang="en-US" sz="4400" b="1" dirty="0" err="1">
                <a:solidFill>
                  <a:srgbClr val="005C2A"/>
                </a:solidFill>
                <a:latin typeface="Times New Roman" panose="02020603050405020304" pitchFamily="18" charset="0"/>
                <a:cs typeface="Times New Roman" panose="02020603050405020304" pitchFamily="18" charset="0"/>
              </a:rPr>
              <a:t>cuộc</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sống</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dưới</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nước</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vừa</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trải</a:t>
            </a:r>
            <a:r>
              <a:rPr lang="en-US" altLang="en-US" sz="4400" b="1" dirty="0">
                <a:solidFill>
                  <a:srgbClr val="005C2A"/>
                </a:solidFill>
                <a:latin typeface="Times New Roman" panose="02020603050405020304" pitchFamily="18" charset="0"/>
                <a:cs typeface="Times New Roman" panose="02020603050405020304" pitchFamily="18" charset="0"/>
              </a:rPr>
              <a:t> qua </a:t>
            </a:r>
            <a:r>
              <a:rPr lang="en-US" altLang="en-US" sz="4400" b="1" dirty="0" err="1">
                <a:solidFill>
                  <a:srgbClr val="005C2A"/>
                </a:solidFill>
                <a:latin typeface="Times New Roman" panose="02020603050405020304" pitchFamily="18" charset="0"/>
                <a:cs typeface="Times New Roman" panose="02020603050405020304" pitchFamily="18" charset="0"/>
              </a:rPr>
              <a:t>cuộc</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sống</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trên</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cạn</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Giai</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đoạn</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là</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nòng</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nọc</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chỉ</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sống</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được</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dưới</a:t>
            </a:r>
            <a:r>
              <a:rPr lang="en-US" altLang="en-US" sz="4400" b="1" dirty="0">
                <a:solidFill>
                  <a:srgbClr val="005C2A"/>
                </a:solidFill>
                <a:latin typeface="Times New Roman" panose="02020603050405020304" pitchFamily="18" charset="0"/>
                <a:cs typeface="Times New Roman" panose="02020603050405020304" pitchFamily="18" charset="0"/>
              </a:rPr>
              <a:t> </a:t>
            </a:r>
            <a:r>
              <a:rPr lang="en-US" altLang="en-US" sz="4400" b="1" dirty="0" err="1">
                <a:solidFill>
                  <a:srgbClr val="005C2A"/>
                </a:solidFill>
                <a:latin typeface="Times New Roman" panose="02020603050405020304" pitchFamily="18" charset="0"/>
                <a:cs typeface="Times New Roman" panose="02020603050405020304" pitchFamily="18" charset="0"/>
              </a:rPr>
              <a:t>nước</a:t>
            </a:r>
            <a:r>
              <a:rPr lang="en-US" altLang="en-US" sz="4400" b="1" dirty="0">
                <a:solidFill>
                  <a:srgbClr val="005C2A"/>
                </a:solidFill>
                <a:latin typeface="Times New Roman" panose="02020603050405020304" pitchFamily="18" charset="0"/>
                <a:cs typeface="Times New Roman" panose="02020603050405020304" pitchFamily="18" charset="0"/>
              </a:rPr>
              <a:t>.   </a:t>
            </a:r>
          </a:p>
          <a:p>
            <a:pPr algn="just" eaLnBrk="1" hangingPunct="1">
              <a:spcBef>
                <a:spcPct val="0"/>
              </a:spcBef>
              <a:buFontTx/>
              <a:buNone/>
            </a:pPr>
            <a:endParaRPr lang="vi-VN" altLang="en-US" sz="2400" b="1" dirty="0">
              <a:solidFill>
                <a:srgbClr val="005C2A"/>
              </a:solidFill>
              <a:latin typeface="Times New Roman" panose="02020603050405020304" pitchFamily="18" charset="0"/>
              <a:cs typeface="Times New Roman" panose="02020603050405020304" pitchFamily="18" charset="0"/>
            </a:endParaRPr>
          </a:p>
        </p:txBody>
      </p:sp>
      <p:pic>
        <p:nvPicPr>
          <p:cNvPr id="38914" name="Picture 2" descr="HÃ¬nh áº£nh cÃ³ liÃ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029200"/>
            <a:ext cx="1503011" cy="154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501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4"/>
                                        </p:tgtEl>
                                        <p:attrNameLst>
                                          <p:attrName>ppt_y</p:attrName>
                                        </p:attrNameLst>
                                      </p:cBhvr>
                                      <p:tavLst>
                                        <p:tav tm="0">
                                          <p:val>
                                            <p:strVal val="#ppt_y"/>
                                          </p:val>
                                        </p:tav>
                                        <p:tav tm="100000">
                                          <p:val>
                                            <p:strVal val="#ppt_y"/>
                                          </p:val>
                                        </p:tav>
                                      </p:tavLst>
                                    </p:anim>
                                    <p:anim calcmode="lin" valueType="num">
                                      <p:cBhvr>
                                        <p:cTn id="9"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hp\Desktop\New folder\spring-season-yellow-gerbera-flower-white-background_41050-1157.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13640"/>
          <a:stretch/>
        </p:blipFill>
        <p:spPr bwMode="auto">
          <a:xfrm>
            <a:off x="28432" y="0"/>
            <a:ext cx="9115567"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33400" y="1752600"/>
            <a:ext cx="6096000" cy="3046988"/>
          </a:xfrm>
          <a:prstGeom prst="rect">
            <a:avLst/>
          </a:prstGeom>
          <a:noFill/>
        </p:spPr>
        <p:txBody>
          <a:bodyPr wrap="square">
            <a:spAutoFit/>
          </a:bodyPr>
          <a:lstStyle/>
          <a:p>
            <a:pPr algn="ctr">
              <a:defRPr/>
            </a:pPr>
            <a:r>
              <a:rPr lang="en-US" sz="4800" b="1" dirty="0">
                <a:ln w="10541" cmpd="sng">
                  <a:solidFill>
                    <a:srgbClr val="C00000"/>
                  </a:solidFill>
                  <a:prstDash val="solid"/>
                </a:ln>
                <a:solidFill>
                  <a:srgbClr val="FF3101"/>
                </a:solidFill>
                <a:effectLst/>
                <a:latin typeface="Times New Roman" panose="02020603050405020304" pitchFamily="18" charset="0"/>
                <a:cs typeface="Times New Roman" panose="02020603050405020304" pitchFamily="18" charset="0"/>
              </a:rPr>
              <a:t>HOẠT ĐỘNG 3:</a:t>
            </a:r>
          </a:p>
          <a:p>
            <a:pPr algn="ctr">
              <a:defRPr/>
            </a:pPr>
            <a:r>
              <a:rPr lang="en-US" sz="4800" b="1" dirty="0">
                <a:ln w="10541" cmpd="sng">
                  <a:solidFill>
                    <a:srgbClr val="C00000"/>
                  </a:solidFill>
                  <a:prstDash val="solid"/>
                </a:ln>
                <a:solidFill>
                  <a:srgbClr val="FF3101"/>
                </a:solidFill>
                <a:effectLst/>
                <a:latin typeface="Times New Roman" panose="02020603050405020304" pitchFamily="18" charset="0"/>
                <a:cs typeface="Times New Roman" panose="02020603050405020304" pitchFamily="18" charset="0"/>
              </a:rPr>
              <a:t>VẼ SƠ ĐỒ CHU TRÌNH SINH </a:t>
            </a:r>
          </a:p>
          <a:p>
            <a:pPr algn="ctr">
              <a:defRPr/>
            </a:pPr>
            <a:r>
              <a:rPr lang="en-US" sz="4800" b="1" dirty="0">
                <a:ln w="10541" cmpd="sng">
                  <a:solidFill>
                    <a:srgbClr val="C00000"/>
                  </a:solidFill>
                  <a:prstDash val="solid"/>
                </a:ln>
                <a:solidFill>
                  <a:srgbClr val="FF3101"/>
                </a:solidFill>
                <a:effectLst/>
                <a:latin typeface="Times New Roman" panose="02020603050405020304" pitchFamily="18" charset="0"/>
                <a:cs typeface="Times New Roman" panose="02020603050405020304" pitchFamily="18" charset="0"/>
              </a:rPr>
              <a:t>SẢN CỦA LOÀI ẾCH</a:t>
            </a:r>
          </a:p>
        </p:txBody>
      </p:sp>
    </p:spTree>
    <p:extLst>
      <p:ext uri="{BB962C8B-B14F-4D97-AF65-F5344CB8AC3E}">
        <p14:creationId xmlns:p14="http://schemas.microsoft.com/office/powerpoint/2010/main" val="37419208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1000" autoRev="1" fill="hold">
                                          <p:stCondLst>
                                            <p:cond delay="0"/>
                                          </p:stCondLst>
                                        </p:cTn>
                                        <p:tgtEl>
                                          <p:spTgt spid="16"/>
                                        </p:tgtEl>
                                        <p:attrNameLst>
                                          <p:attrName>ppt_w</p:attrName>
                                        </p:attrNameLst>
                                      </p:cBhvr>
                                    </p:anim>
                                    <p:anim by="(#ppt_w*0.50)" calcmode="lin" valueType="num">
                                      <p:cBhvr>
                                        <p:cTn id="8" dur="1000" decel="50000" autoRev="1" fill="hold">
                                          <p:stCondLst>
                                            <p:cond delay="0"/>
                                          </p:stCondLst>
                                        </p:cTn>
                                        <p:tgtEl>
                                          <p:spTgt spid="16"/>
                                        </p:tgtEl>
                                        <p:attrNameLst>
                                          <p:attrName>ppt_x</p:attrName>
                                        </p:attrNameLst>
                                      </p:cBhvr>
                                    </p:anim>
                                    <p:anim from="(-#ppt_h/2)" to="(#ppt_y)" calcmode="lin" valueType="num">
                                      <p:cBhvr>
                                        <p:cTn id="9" dur="2000" fill="hold">
                                          <p:stCondLst>
                                            <p:cond delay="0"/>
                                          </p:stCondLst>
                                        </p:cTn>
                                        <p:tgtEl>
                                          <p:spTgt spid="16"/>
                                        </p:tgtEl>
                                        <p:attrNameLst>
                                          <p:attrName>ppt_y</p:attrName>
                                        </p:attrNameLst>
                                      </p:cBhvr>
                                    </p:anim>
                                    <p:animRot by="21600000">
                                      <p:cBhvr>
                                        <p:cTn id="10" dur="2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15"/>
          <p:cNvSpPr>
            <a:spLocks noChangeArrowheads="1"/>
          </p:cNvSpPr>
          <p:nvPr/>
        </p:nvSpPr>
        <p:spPr bwMode="auto">
          <a:xfrm>
            <a:off x="381000" y="2514600"/>
            <a:ext cx="99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ru-RU" altLang="en-US" sz="3600">
              <a:solidFill>
                <a:srgbClr val="C00000"/>
              </a:solidFill>
              <a:latin typeface="Times New Roman" panose="02020603050405020304" pitchFamily="18" charset="0"/>
              <a:cs typeface="Times New Roman" panose="02020603050405020304" pitchFamily="18" charset="0"/>
            </a:endParaRPr>
          </a:p>
        </p:txBody>
      </p:sp>
      <p:sp>
        <p:nvSpPr>
          <p:cNvPr id="77853" name="Line 29"/>
          <p:cNvSpPr>
            <a:spLocks noChangeShapeType="1"/>
          </p:cNvSpPr>
          <p:nvPr/>
        </p:nvSpPr>
        <p:spPr bwMode="auto">
          <a:xfrm>
            <a:off x="3657600" y="2362200"/>
            <a:ext cx="457200" cy="0"/>
          </a:xfrm>
          <a:prstGeom prst="line">
            <a:avLst/>
          </a:prstGeom>
          <a:noFill/>
          <a:ln w="38100">
            <a:solidFill>
              <a:srgbClr val="EA2A04"/>
            </a:solidFill>
            <a:round/>
            <a:headEnd/>
            <a:tailEnd type="triangle" w="med" len="med"/>
          </a:ln>
          <a:extLst>
            <a:ext uri="{909E8E84-426E-40DD-AFC4-6F175D3DCCD1}">
              <a14:hiddenFill xmlns:a14="http://schemas.microsoft.com/office/drawing/2010/main">
                <a:noFill/>
              </a14:hiddenFill>
            </a:ext>
          </a:extLst>
        </p:spPr>
        <p:txBody>
          <a:bodyPr/>
          <a:lstStyle/>
          <a:p>
            <a:endParaRPr lang="en-US" sz="3600">
              <a:solidFill>
                <a:srgbClr val="C00000"/>
              </a:solidFill>
              <a:latin typeface="Times New Roman" panose="02020603050405020304" pitchFamily="18" charset="0"/>
              <a:cs typeface="Times New Roman" panose="02020603050405020304" pitchFamily="18" charset="0"/>
            </a:endParaRPr>
          </a:p>
        </p:txBody>
      </p:sp>
      <p:sp>
        <p:nvSpPr>
          <p:cNvPr id="77854" name="Line 30"/>
          <p:cNvSpPr>
            <a:spLocks noChangeShapeType="1"/>
          </p:cNvSpPr>
          <p:nvPr/>
        </p:nvSpPr>
        <p:spPr bwMode="auto">
          <a:xfrm>
            <a:off x="5156994" y="3200400"/>
            <a:ext cx="0" cy="521837"/>
          </a:xfrm>
          <a:prstGeom prst="line">
            <a:avLst/>
          </a:prstGeom>
          <a:noFill/>
          <a:ln w="38100">
            <a:solidFill>
              <a:srgbClr val="EA2A04"/>
            </a:solidFill>
            <a:round/>
            <a:headEnd/>
            <a:tailEnd type="triangle" w="med" len="med"/>
          </a:ln>
          <a:extLst>
            <a:ext uri="{909E8E84-426E-40DD-AFC4-6F175D3DCCD1}">
              <a14:hiddenFill xmlns:a14="http://schemas.microsoft.com/office/drawing/2010/main">
                <a:noFill/>
              </a14:hiddenFill>
            </a:ext>
          </a:extLst>
        </p:spPr>
        <p:txBody>
          <a:bodyPr/>
          <a:lstStyle/>
          <a:p>
            <a:endParaRPr lang="en-US" sz="3600">
              <a:solidFill>
                <a:srgbClr val="C00000"/>
              </a:solidFill>
              <a:latin typeface="Times New Roman" panose="02020603050405020304" pitchFamily="18" charset="0"/>
              <a:cs typeface="Times New Roman" panose="02020603050405020304" pitchFamily="18" charset="0"/>
            </a:endParaRPr>
          </a:p>
        </p:txBody>
      </p:sp>
      <p:sp>
        <p:nvSpPr>
          <p:cNvPr id="77855" name="Line 31"/>
          <p:cNvSpPr>
            <a:spLocks noChangeShapeType="1"/>
          </p:cNvSpPr>
          <p:nvPr/>
        </p:nvSpPr>
        <p:spPr bwMode="auto">
          <a:xfrm>
            <a:off x="5181600" y="4953000"/>
            <a:ext cx="0" cy="533400"/>
          </a:xfrm>
          <a:prstGeom prst="line">
            <a:avLst/>
          </a:prstGeom>
          <a:noFill/>
          <a:ln w="38100">
            <a:solidFill>
              <a:srgbClr val="EA2A04"/>
            </a:solidFill>
            <a:round/>
            <a:headEnd/>
            <a:tailEnd type="triangle" w="med" len="med"/>
          </a:ln>
          <a:extLst>
            <a:ext uri="{909E8E84-426E-40DD-AFC4-6F175D3DCCD1}">
              <a14:hiddenFill xmlns:a14="http://schemas.microsoft.com/office/drawing/2010/main">
                <a:noFill/>
              </a14:hiddenFill>
            </a:ext>
          </a:extLst>
        </p:spPr>
        <p:txBody>
          <a:bodyPr/>
          <a:lstStyle/>
          <a:p>
            <a:endParaRPr lang="en-US" sz="3600">
              <a:solidFill>
                <a:srgbClr val="C00000"/>
              </a:solidFill>
              <a:latin typeface="Times New Roman" panose="02020603050405020304" pitchFamily="18" charset="0"/>
              <a:cs typeface="Times New Roman" panose="02020603050405020304" pitchFamily="18" charset="0"/>
            </a:endParaRPr>
          </a:p>
        </p:txBody>
      </p:sp>
      <p:sp>
        <p:nvSpPr>
          <p:cNvPr id="77856" name="Line 32"/>
          <p:cNvSpPr>
            <a:spLocks noChangeShapeType="1"/>
          </p:cNvSpPr>
          <p:nvPr/>
        </p:nvSpPr>
        <p:spPr bwMode="auto">
          <a:xfrm>
            <a:off x="6400800" y="5943600"/>
            <a:ext cx="457200" cy="0"/>
          </a:xfrm>
          <a:prstGeom prst="line">
            <a:avLst/>
          </a:prstGeom>
          <a:noFill/>
          <a:ln w="38100">
            <a:solidFill>
              <a:srgbClr val="EA2A04"/>
            </a:solidFill>
            <a:round/>
            <a:headEnd/>
            <a:tailEnd type="triangle" w="med" len="med"/>
          </a:ln>
          <a:extLst>
            <a:ext uri="{909E8E84-426E-40DD-AFC4-6F175D3DCCD1}">
              <a14:hiddenFill xmlns:a14="http://schemas.microsoft.com/office/drawing/2010/main">
                <a:noFill/>
              </a14:hiddenFill>
            </a:ext>
          </a:extLst>
        </p:spPr>
        <p:txBody>
          <a:bodyPr/>
          <a:lstStyle/>
          <a:p>
            <a:endParaRPr lang="en-US" sz="3600">
              <a:solidFill>
                <a:srgbClr val="C00000"/>
              </a:solidFill>
              <a:latin typeface="Times New Roman" panose="02020603050405020304" pitchFamily="18" charset="0"/>
              <a:cs typeface="Times New Roman" panose="02020603050405020304" pitchFamily="18" charset="0"/>
            </a:endParaRPr>
          </a:p>
        </p:txBody>
      </p:sp>
      <p:sp>
        <p:nvSpPr>
          <p:cNvPr id="77857" name="Rectangle 33"/>
          <p:cNvSpPr>
            <a:spLocks noChangeArrowheads="1"/>
          </p:cNvSpPr>
          <p:nvPr/>
        </p:nvSpPr>
        <p:spPr bwMode="auto">
          <a:xfrm>
            <a:off x="1940328" y="1943100"/>
            <a:ext cx="1641072" cy="838200"/>
          </a:xfrm>
          <a:prstGeom prst="rect">
            <a:avLst/>
          </a:prstGeom>
          <a:ln w="38100">
            <a:prstDash val="sysDot"/>
            <a:headEnd/>
            <a:tailEnd/>
          </a:ln>
        </p:spPr>
        <p:style>
          <a:lnRef idx="2">
            <a:schemeClr val="accent2"/>
          </a:lnRef>
          <a:fillRef idx="1">
            <a:schemeClr val="lt1"/>
          </a:fillRef>
          <a:effectRef idx="0">
            <a:schemeClr val="accent2"/>
          </a:effectRef>
          <a:fontRef idx="minor">
            <a:schemeClr val="dk1"/>
          </a:fontRef>
        </p:style>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err="1">
                <a:solidFill>
                  <a:srgbClr val="C00000"/>
                </a:solidFill>
                <a:latin typeface="Times New Roman" panose="02020603050405020304" pitchFamily="18" charset="0"/>
                <a:cs typeface="Times New Roman" panose="02020603050405020304" pitchFamily="18" charset="0"/>
              </a:rPr>
              <a:t>Trứng</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77858" name="Rectangle 34"/>
          <p:cNvSpPr>
            <a:spLocks noChangeArrowheads="1"/>
          </p:cNvSpPr>
          <p:nvPr/>
        </p:nvSpPr>
        <p:spPr bwMode="auto">
          <a:xfrm>
            <a:off x="4038600" y="3798437"/>
            <a:ext cx="2362200" cy="1078363"/>
          </a:xfrm>
          <a:prstGeom prst="rect">
            <a:avLst/>
          </a:prstGeom>
          <a:ln w="38100">
            <a:prstDash val="sysDot"/>
            <a:headEnd/>
            <a:tailEnd/>
          </a:ln>
        </p:spPr>
        <p:style>
          <a:lnRef idx="2">
            <a:schemeClr val="accent2"/>
          </a:lnRef>
          <a:fillRef idx="1">
            <a:schemeClr val="lt1"/>
          </a:fillRef>
          <a:effectRef idx="0">
            <a:schemeClr val="accent2"/>
          </a:effectRef>
          <a:fontRef idx="minor">
            <a:schemeClr val="dk1"/>
          </a:fontRef>
        </p:style>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err="1">
                <a:solidFill>
                  <a:srgbClr val="C00000"/>
                </a:solidFill>
                <a:latin typeface="Times New Roman" panose="02020603050405020304" pitchFamily="18" charset="0"/>
                <a:cs typeface="Times New Roman" panose="02020603050405020304" pitchFamily="18" charset="0"/>
              </a:rPr>
              <a:t>Nòng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nọc</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phát</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triển</a:t>
            </a:r>
            <a:r>
              <a:rPr lang="en-US" altLang="en-US" sz="3600" b="1" dirty="0">
                <a:solidFill>
                  <a:srgbClr val="C00000"/>
                </a:solidFill>
                <a:latin typeface="Times New Roman" panose="02020603050405020304" pitchFamily="18" charset="0"/>
                <a:cs typeface="Times New Roman" panose="02020603050405020304" pitchFamily="18" charset="0"/>
              </a:rPr>
              <a:t> </a:t>
            </a:r>
          </a:p>
        </p:txBody>
      </p:sp>
      <p:sp>
        <p:nvSpPr>
          <p:cNvPr id="77859" name="Rectangle 35"/>
          <p:cNvSpPr>
            <a:spLocks noChangeArrowheads="1"/>
          </p:cNvSpPr>
          <p:nvPr/>
        </p:nvSpPr>
        <p:spPr bwMode="auto">
          <a:xfrm>
            <a:off x="4141788" y="1905000"/>
            <a:ext cx="2182812" cy="1181100"/>
          </a:xfrm>
          <a:prstGeom prst="rect">
            <a:avLst/>
          </a:prstGeom>
          <a:ln w="38100">
            <a:prstDash val="sysDot"/>
            <a:headEnd/>
            <a:tailEnd/>
          </a:ln>
        </p:spPr>
        <p:style>
          <a:lnRef idx="2">
            <a:schemeClr val="accent2"/>
          </a:lnRef>
          <a:fillRef idx="1">
            <a:schemeClr val="lt1"/>
          </a:fillRef>
          <a:effectRef idx="0">
            <a:schemeClr val="accent2"/>
          </a:effectRef>
          <a:fontRef idx="minor">
            <a:schemeClr val="dk1"/>
          </a:fontRef>
        </p:style>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err="1">
                <a:solidFill>
                  <a:srgbClr val="C00000"/>
                </a:solidFill>
                <a:latin typeface="Times New Roman" panose="02020603050405020304" pitchFamily="18" charset="0"/>
                <a:cs typeface="Times New Roman" panose="02020603050405020304" pitchFamily="18" charset="0"/>
              </a:rPr>
              <a:t>Nòng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nọc</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mới</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nở</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77860" name="Rectangle 36"/>
          <p:cNvSpPr>
            <a:spLocks noChangeArrowheads="1"/>
          </p:cNvSpPr>
          <p:nvPr/>
        </p:nvSpPr>
        <p:spPr bwMode="auto">
          <a:xfrm>
            <a:off x="4141788" y="5562600"/>
            <a:ext cx="2097085" cy="685800"/>
          </a:xfrm>
          <a:prstGeom prst="rect">
            <a:avLst/>
          </a:prstGeom>
          <a:ln w="38100">
            <a:prstDash val="sysDot"/>
          </a:ln>
        </p:spPr>
        <p:style>
          <a:lnRef idx="2">
            <a:schemeClr val="accent2"/>
          </a:lnRef>
          <a:fillRef idx="1">
            <a:schemeClr val="lt1"/>
          </a:fillRef>
          <a:effectRef idx="0">
            <a:schemeClr val="accent2"/>
          </a:effectRef>
          <a:fontRef idx="minor">
            <a:schemeClr val="dk1"/>
          </a:fontRef>
        </p:style>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err="1">
                <a:solidFill>
                  <a:srgbClr val="C00000"/>
                </a:solidFill>
                <a:latin typeface="Times New Roman" panose="02020603050405020304" pitchFamily="18" charset="0"/>
                <a:cs typeface="Times New Roman" panose="02020603050405020304" pitchFamily="18" charset="0"/>
              </a:rPr>
              <a:t>Ếch</a:t>
            </a:r>
            <a:r>
              <a:rPr lang="en-US" altLang="en-US" sz="3600" b="1" dirty="0">
                <a:solidFill>
                  <a:srgbClr val="C00000"/>
                </a:solidFill>
                <a:latin typeface="Times New Roman" panose="02020603050405020304" pitchFamily="18" charset="0"/>
                <a:cs typeface="Times New Roman" panose="02020603050405020304" pitchFamily="18" charset="0"/>
              </a:rPr>
              <a:t> con</a:t>
            </a:r>
          </a:p>
        </p:txBody>
      </p:sp>
      <p:sp>
        <p:nvSpPr>
          <p:cNvPr id="77861" name="Rectangle 37"/>
          <p:cNvSpPr>
            <a:spLocks noChangeArrowheads="1"/>
          </p:cNvSpPr>
          <p:nvPr/>
        </p:nvSpPr>
        <p:spPr bwMode="auto">
          <a:xfrm>
            <a:off x="7010400" y="4419600"/>
            <a:ext cx="1752600" cy="1828800"/>
          </a:xfrm>
          <a:prstGeom prst="rect">
            <a:avLst/>
          </a:prstGeom>
          <a:ln w="38100">
            <a:solidFill>
              <a:schemeClr val="accent2"/>
            </a:solidFill>
            <a:prstDash val="sysDot"/>
          </a:ln>
        </p:spPr>
        <p:style>
          <a:lnRef idx="2">
            <a:schemeClr val="accent2"/>
          </a:lnRef>
          <a:fillRef idx="1">
            <a:schemeClr val="lt1"/>
          </a:fillRef>
          <a:effectRef idx="0">
            <a:schemeClr val="accent2"/>
          </a:effectRef>
          <a:fontRef idx="minor">
            <a:schemeClr val="dk1"/>
          </a:fontRef>
        </p:style>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err="1">
                <a:solidFill>
                  <a:srgbClr val="C00000"/>
                </a:solidFill>
                <a:latin typeface="Times New Roman" panose="02020603050405020304" pitchFamily="18" charset="0"/>
                <a:cs typeface="Times New Roman" panose="02020603050405020304" pitchFamily="18" charset="0"/>
              </a:rPr>
              <a:t>Ếch</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trưởng</a:t>
            </a:r>
            <a:r>
              <a:rPr lang="en-US" altLang="en-US" sz="3600" b="1" dirty="0">
                <a:solidFill>
                  <a:srgbClr val="C00000"/>
                </a:solidFill>
                <a:latin typeface="Times New Roman" panose="02020603050405020304" pitchFamily="18" charset="0"/>
                <a:cs typeface="Times New Roman" panose="02020603050405020304" pitchFamily="18" charset="0"/>
              </a:rPr>
              <a:t> </a:t>
            </a:r>
            <a:r>
              <a:rPr lang="en-US" altLang="en-US" sz="3600" b="1" dirty="0" err="1">
                <a:solidFill>
                  <a:srgbClr val="C00000"/>
                </a:solidFill>
                <a:latin typeface="Times New Roman" panose="02020603050405020304" pitchFamily="18" charset="0"/>
                <a:cs typeface="Times New Roman" panose="02020603050405020304" pitchFamily="18" charset="0"/>
              </a:rPr>
              <a:t>thành</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21" name="Line 29"/>
          <p:cNvSpPr>
            <a:spLocks noChangeShapeType="1"/>
          </p:cNvSpPr>
          <p:nvPr/>
        </p:nvSpPr>
        <p:spPr bwMode="auto">
          <a:xfrm>
            <a:off x="1447800" y="2362200"/>
            <a:ext cx="457200" cy="0"/>
          </a:xfrm>
          <a:prstGeom prst="line">
            <a:avLst/>
          </a:prstGeom>
          <a:noFill/>
          <a:ln w="38100">
            <a:solidFill>
              <a:srgbClr val="EA2A04"/>
            </a:solidFill>
            <a:round/>
            <a:headEnd/>
            <a:tailEnd type="triangle" w="med" len="med"/>
          </a:ln>
          <a:extLst>
            <a:ext uri="{909E8E84-426E-40DD-AFC4-6F175D3DCCD1}">
              <a14:hiddenFill xmlns:a14="http://schemas.microsoft.com/office/drawing/2010/main">
                <a:noFill/>
              </a14:hiddenFill>
            </a:ext>
          </a:extLst>
        </p:spPr>
        <p:txBody>
          <a:bodyPr/>
          <a:lstStyle/>
          <a:p>
            <a:endParaRPr lang="en-US" sz="3600">
              <a:solidFill>
                <a:srgbClr val="C00000"/>
              </a:solidFill>
              <a:latin typeface="Times New Roman" panose="02020603050405020304" pitchFamily="18" charset="0"/>
              <a:cs typeface="Times New Roman" panose="02020603050405020304" pitchFamily="18" charset="0"/>
            </a:endParaRPr>
          </a:p>
        </p:txBody>
      </p:sp>
      <p:sp>
        <p:nvSpPr>
          <p:cNvPr id="22" name="Rectangle 33"/>
          <p:cNvSpPr>
            <a:spLocks noChangeArrowheads="1"/>
          </p:cNvSpPr>
          <p:nvPr/>
        </p:nvSpPr>
        <p:spPr bwMode="auto">
          <a:xfrm>
            <a:off x="228600" y="1905000"/>
            <a:ext cx="1143000" cy="838200"/>
          </a:xfrm>
          <a:prstGeom prst="rect">
            <a:avLst/>
          </a:prstGeom>
          <a:ln w="38100">
            <a:prstDash val="sysDot"/>
          </a:ln>
        </p:spPr>
        <p:style>
          <a:lnRef idx="2">
            <a:schemeClr val="accent2"/>
          </a:lnRef>
          <a:fillRef idx="1">
            <a:schemeClr val="lt1"/>
          </a:fillRef>
          <a:effectRef idx="0">
            <a:schemeClr val="accent2"/>
          </a:effectRef>
          <a:fontRef idx="minor">
            <a:schemeClr val="dk1"/>
          </a:fontRef>
        </p:style>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3600" b="1" dirty="0" err="1">
                <a:solidFill>
                  <a:srgbClr val="C00000"/>
                </a:solidFill>
                <a:latin typeface="Times New Roman" panose="02020603050405020304" pitchFamily="18" charset="0"/>
                <a:cs typeface="Times New Roman" panose="02020603050405020304" pitchFamily="18" charset="0"/>
              </a:rPr>
              <a:t>Ếch</a:t>
            </a:r>
            <a:endParaRPr lang="en-US" altLang="en-US" sz="3600" b="1" dirty="0">
              <a:solidFill>
                <a:srgbClr val="C0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28600" y="435114"/>
            <a:ext cx="8763000" cy="707886"/>
          </a:xfrm>
          <a:prstGeom prst="rect">
            <a:avLst/>
          </a:prstGeom>
          <a:noFill/>
        </p:spPr>
        <p:txBody>
          <a:bodyPr wrap="square" lIns="91440" tIns="45720" rIns="91440" bIns="45720">
            <a:spAutoFit/>
          </a:bodyPr>
          <a:lstStyle/>
          <a:p>
            <a:pPr algn="ctr"/>
            <a:r>
              <a:rPr lang="vi-VN" sz="4000" b="1" u="sng" kern="10" cap="none" spc="0" dirty="0">
                <a:ln w="10541" cmpd="sng">
                  <a:solidFill>
                    <a:srgbClr val="FF0000"/>
                  </a:solidFill>
                  <a:prstDash val="solid"/>
                </a:ln>
                <a:solidFill>
                  <a:schemeClr val="accent6">
                    <a:lumMod val="75000"/>
                  </a:schemeClr>
                </a:solidFill>
                <a:effectLst/>
                <a:latin typeface="Times New Roman"/>
                <a:cs typeface="Times New Roman"/>
              </a:rPr>
              <a:t>Vẽ sơ đồ chu trình sinh sản</a:t>
            </a:r>
            <a:r>
              <a:rPr lang="en-US" sz="4000" b="1" u="sng" kern="10" cap="none" spc="0" dirty="0">
                <a:ln w="10541" cmpd="sng">
                  <a:solidFill>
                    <a:srgbClr val="FF0000"/>
                  </a:solidFill>
                  <a:prstDash val="solid"/>
                </a:ln>
                <a:solidFill>
                  <a:schemeClr val="accent6">
                    <a:lumMod val="75000"/>
                  </a:schemeClr>
                </a:solidFill>
                <a:effectLst/>
                <a:latin typeface="Times New Roman"/>
                <a:cs typeface="Times New Roman"/>
              </a:rPr>
              <a:t> </a:t>
            </a:r>
            <a:r>
              <a:rPr lang="vi-VN" sz="4000" b="1" u="sng" kern="10" cap="none" spc="0" dirty="0">
                <a:ln w="10541" cmpd="sng">
                  <a:solidFill>
                    <a:srgbClr val="FF0000"/>
                  </a:solidFill>
                  <a:prstDash val="solid"/>
                </a:ln>
                <a:solidFill>
                  <a:schemeClr val="accent6">
                    <a:lumMod val="75000"/>
                  </a:schemeClr>
                </a:solidFill>
                <a:effectLst/>
                <a:latin typeface="Times New Roman"/>
                <a:cs typeface="Times New Roman"/>
              </a:rPr>
              <a:t>của ếch</a:t>
            </a:r>
            <a:endParaRPr lang="en-US" sz="4000" b="1" u="sng" cap="none" spc="0" dirty="0">
              <a:ln w="10541" cmpd="sng">
                <a:solidFill>
                  <a:srgbClr val="FF0000"/>
                </a:solidFill>
                <a:prstDash val="solid"/>
              </a:ln>
              <a:solidFill>
                <a:schemeClr val="accent6">
                  <a:lumMod val="75000"/>
                </a:schemeClr>
              </a:solidFill>
              <a:effectLst/>
            </a:endParaRPr>
          </a:p>
        </p:txBody>
      </p:sp>
    </p:spTree>
    <p:extLst>
      <p:ext uri="{BB962C8B-B14F-4D97-AF65-F5344CB8AC3E}">
        <p14:creationId xmlns:p14="http://schemas.microsoft.com/office/powerpoint/2010/main" val="8483465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290">
                                          <p:stCondLst>
                                            <p:cond delay="0"/>
                                          </p:stCondLst>
                                        </p:cTn>
                                        <p:tgtEl>
                                          <p:spTgt spid="22"/>
                                        </p:tgtEl>
                                      </p:cBhvr>
                                    </p:animEffect>
                                    <p:anim calcmode="lin" valueType="num">
                                      <p:cBhvr>
                                        <p:cTn id="13"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18" dur="13">
                                          <p:stCondLst>
                                            <p:cond delay="325"/>
                                          </p:stCondLst>
                                        </p:cTn>
                                        <p:tgtEl>
                                          <p:spTgt spid="22"/>
                                        </p:tgtEl>
                                      </p:cBhvr>
                                      <p:to x="100000" y="60000"/>
                                    </p:animScale>
                                    <p:animScale>
                                      <p:cBhvr>
                                        <p:cTn id="19" dur="83" decel="50000">
                                          <p:stCondLst>
                                            <p:cond delay="338"/>
                                          </p:stCondLst>
                                        </p:cTn>
                                        <p:tgtEl>
                                          <p:spTgt spid="22"/>
                                        </p:tgtEl>
                                      </p:cBhvr>
                                      <p:to x="100000" y="100000"/>
                                    </p:animScale>
                                    <p:animScale>
                                      <p:cBhvr>
                                        <p:cTn id="20" dur="13">
                                          <p:stCondLst>
                                            <p:cond delay="656"/>
                                          </p:stCondLst>
                                        </p:cTn>
                                        <p:tgtEl>
                                          <p:spTgt spid="22"/>
                                        </p:tgtEl>
                                      </p:cBhvr>
                                      <p:to x="100000" y="80000"/>
                                    </p:animScale>
                                    <p:animScale>
                                      <p:cBhvr>
                                        <p:cTn id="21" dur="83" decel="50000">
                                          <p:stCondLst>
                                            <p:cond delay="669"/>
                                          </p:stCondLst>
                                        </p:cTn>
                                        <p:tgtEl>
                                          <p:spTgt spid="22"/>
                                        </p:tgtEl>
                                      </p:cBhvr>
                                      <p:to x="100000" y="100000"/>
                                    </p:animScale>
                                    <p:animScale>
                                      <p:cBhvr>
                                        <p:cTn id="22" dur="13">
                                          <p:stCondLst>
                                            <p:cond delay="821"/>
                                          </p:stCondLst>
                                        </p:cTn>
                                        <p:tgtEl>
                                          <p:spTgt spid="22"/>
                                        </p:tgtEl>
                                      </p:cBhvr>
                                      <p:to x="100000" y="90000"/>
                                    </p:animScale>
                                    <p:animScale>
                                      <p:cBhvr>
                                        <p:cTn id="23" dur="83" decel="50000">
                                          <p:stCondLst>
                                            <p:cond delay="834"/>
                                          </p:stCondLst>
                                        </p:cTn>
                                        <p:tgtEl>
                                          <p:spTgt spid="22"/>
                                        </p:tgtEl>
                                      </p:cBhvr>
                                      <p:to x="100000" y="100000"/>
                                    </p:animScale>
                                    <p:animScale>
                                      <p:cBhvr>
                                        <p:cTn id="24" dur="13">
                                          <p:stCondLst>
                                            <p:cond delay="904"/>
                                          </p:stCondLst>
                                        </p:cTn>
                                        <p:tgtEl>
                                          <p:spTgt spid="22"/>
                                        </p:tgtEl>
                                      </p:cBhvr>
                                      <p:to x="100000" y="95000"/>
                                    </p:animScale>
                                    <p:animScale>
                                      <p:cBhvr>
                                        <p:cTn id="25" dur="83" decel="50000">
                                          <p:stCondLst>
                                            <p:cond delay="917"/>
                                          </p:stCondLst>
                                        </p:cTn>
                                        <p:tgtEl>
                                          <p:spTgt spid="22"/>
                                        </p:tgtEl>
                                      </p:cBhvr>
                                      <p:to x="100000" y="100000"/>
                                    </p:animScale>
                                  </p:childTnLst>
                                </p:cTn>
                              </p:par>
                            </p:childTnLst>
                          </p:cTn>
                        </p:par>
                        <p:par>
                          <p:cTn id="26" fill="hold" nodeType="afterGroup">
                            <p:stCondLst>
                              <p:cond delay="1000"/>
                            </p:stCondLst>
                            <p:childTnLst>
                              <p:par>
                                <p:cTn id="27" presetID="26"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290">
                                          <p:stCondLst>
                                            <p:cond delay="0"/>
                                          </p:stCondLst>
                                        </p:cTn>
                                        <p:tgtEl>
                                          <p:spTgt spid="21"/>
                                        </p:tgtEl>
                                      </p:cBhvr>
                                    </p:animEffect>
                                    <p:anim calcmode="lin" valueType="num">
                                      <p:cBhvr>
                                        <p:cTn id="30"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35" dur="13">
                                          <p:stCondLst>
                                            <p:cond delay="325"/>
                                          </p:stCondLst>
                                        </p:cTn>
                                        <p:tgtEl>
                                          <p:spTgt spid="21"/>
                                        </p:tgtEl>
                                      </p:cBhvr>
                                      <p:to x="100000" y="60000"/>
                                    </p:animScale>
                                    <p:animScale>
                                      <p:cBhvr>
                                        <p:cTn id="36" dur="83" decel="50000">
                                          <p:stCondLst>
                                            <p:cond delay="338"/>
                                          </p:stCondLst>
                                        </p:cTn>
                                        <p:tgtEl>
                                          <p:spTgt spid="21"/>
                                        </p:tgtEl>
                                      </p:cBhvr>
                                      <p:to x="100000" y="100000"/>
                                    </p:animScale>
                                    <p:animScale>
                                      <p:cBhvr>
                                        <p:cTn id="37" dur="13">
                                          <p:stCondLst>
                                            <p:cond delay="656"/>
                                          </p:stCondLst>
                                        </p:cTn>
                                        <p:tgtEl>
                                          <p:spTgt spid="21"/>
                                        </p:tgtEl>
                                      </p:cBhvr>
                                      <p:to x="100000" y="80000"/>
                                    </p:animScale>
                                    <p:animScale>
                                      <p:cBhvr>
                                        <p:cTn id="38" dur="83" decel="50000">
                                          <p:stCondLst>
                                            <p:cond delay="669"/>
                                          </p:stCondLst>
                                        </p:cTn>
                                        <p:tgtEl>
                                          <p:spTgt spid="21"/>
                                        </p:tgtEl>
                                      </p:cBhvr>
                                      <p:to x="100000" y="100000"/>
                                    </p:animScale>
                                    <p:animScale>
                                      <p:cBhvr>
                                        <p:cTn id="39" dur="13">
                                          <p:stCondLst>
                                            <p:cond delay="821"/>
                                          </p:stCondLst>
                                        </p:cTn>
                                        <p:tgtEl>
                                          <p:spTgt spid="21"/>
                                        </p:tgtEl>
                                      </p:cBhvr>
                                      <p:to x="100000" y="90000"/>
                                    </p:animScale>
                                    <p:animScale>
                                      <p:cBhvr>
                                        <p:cTn id="40" dur="83" decel="50000">
                                          <p:stCondLst>
                                            <p:cond delay="834"/>
                                          </p:stCondLst>
                                        </p:cTn>
                                        <p:tgtEl>
                                          <p:spTgt spid="21"/>
                                        </p:tgtEl>
                                      </p:cBhvr>
                                      <p:to x="100000" y="100000"/>
                                    </p:animScale>
                                    <p:animScale>
                                      <p:cBhvr>
                                        <p:cTn id="41" dur="13">
                                          <p:stCondLst>
                                            <p:cond delay="904"/>
                                          </p:stCondLst>
                                        </p:cTn>
                                        <p:tgtEl>
                                          <p:spTgt spid="21"/>
                                        </p:tgtEl>
                                      </p:cBhvr>
                                      <p:to x="100000" y="95000"/>
                                    </p:animScale>
                                    <p:animScale>
                                      <p:cBhvr>
                                        <p:cTn id="42" dur="83" decel="50000">
                                          <p:stCondLst>
                                            <p:cond delay="917"/>
                                          </p:stCondLst>
                                        </p:cTn>
                                        <p:tgtEl>
                                          <p:spTgt spid="21"/>
                                        </p:tgtEl>
                                      </p:cBhvr>
                                      <p:to x="100000" y="100000"/>
                                    </p:animScale>
                                  </p:childTnLst>
                                </p:cTn>
                              </p:par>
                            </p:childTnLst>
                          </p:cTn>
                        </p:par>
                        <p:par>
                          <p:cTn id="43" fill="hold" nodeType="afterGroup">
                            <p:stCondLst>
                              <p:cond delay="2000"/>
                            </p:stCondLst>
                            <p:childTnLst>
                              <p:par>
                                <p:cTn id="44" presetID="26" presetClass="entr" presetSubtype="0" fill="hold" grpId="0" nodeType="afterEffect">
                                  <p:stCondLst>
                                    <p:cond delay="0"/>
                                  </p:stCondLst>
                                  <p:childTnLst>
                                    <p:set>
                                      <p:cBhvr>
                                        <p:cTn id="45" dur="1" fill="hold">
                                          <p:stCondLst>
                                            <p:cond delay="0"/>
                                          </p:stCondLst>
                                        </p:cTn>
                                        <p:tgtEl>
                                          <p:spTgt spid="77857"/>
                                        </p:tgtEl>
                                        <p:attrNameLst>
                                          <p:attrName>style.visibility</p:attrName>
                                        </p:attrNameLst>
                                      </p:cBhvr>
                                      <p:to>
                                        <p:strVal val="visible"/>
                                      </p:to>
                                    </p:set>
                                    <p:animEffect transition="in" filter="wipe(down)">
                                      <p:cBhvr>
                                        <p:cTn id="46" dur="290">
                                          <p:stCondLst>
                                            <p:cond delay="0"/>
                                          </p:stCondLst>
                                        </p:cTn>
                                        <p:tgtEl>
                                          <p:spTgt spid="77857"/>
                                        </p:tgtEl>
                                      </p:cBhvr>
                                    </p:animEffect>
                                    <p:anim calcmode="lin" valueType="num">
                                      <p:cBhvr>
                                        <p:cTn id="47" dur="911" tmFilter="0,0; 0.14,0.36; 0.43,0.73; 0.71,0.91; 1.0,1.0">
                                          <p:stCondLst>
                                            <p:cond delay="0"/>
                                          </p:stCondLst>
                                        </p:cTn>
                                        <p:tgtEl>
                                          <p:spTgt spid="77857"/>
                                        </p:tgtEl>
                                        <p:attrNameLst>
                                          <p:attrName>ppt_x</p:attrName>
                                        </p:attrNameLst>
                                      </p:cBhvr>
                                      <p:tavLst>
                                        <p:tav tm="0">
                                          <p:val>
                                            <p:strVal val="#ppt_x-0.25"/>
                                          </p:val>
                                        </p:tav>
                                        <p:tav tm="100000">
                                          <p:val>
                                            <p:strVal val="#ppt_x"/>
                                          </p:val>
                                        </p:tav>
                                      </p:tavLst>
                                    </p:anim>
                                    <p:anim calcmode="lin" valueType="num">
                                      <p:cBhvr>
                                        <p:cTn id="48" dur="332" tmFilter="0.0,0.0; 0.25,0.07; 0.50,0.2; 0.75,0.467; 1.0,1.0">
                                          <p:stCondLst>
                                            <p:cond delay="0"/>
                                          </p:stCondLst>
                                        </p:cTn>
                                        <p:tgtEl>
                                          <p:spTgt spid="77857"/>
                                        </p:tgtEl>
                                        <p:attrNameLst>
                                          <p:attrName>ppt_y</p:attrName>
                                        </p:attrNameLst>
                                      </p:cBhvr>
                                      <p:tavLst>
                                        <p:tav tm="0" fmla="#ppt_y-sin(pi*$)/3">
                                          <p:val>
                                            <p:fltVal val="0.5"/>
                                          </p:val>
                                        </p:tav>
                                        <p:tav tm="100000">
                                          <p:val>
                                            <p:fltVal val="1"/>
                                          </p:val>
                                        </p:tav>
                                      </p:tavLst>
                                    </p:anim>
                                    <p:anim calcmode="lin" valueType="num">
                                      <p:cBhvr>
                                        <p:cTn id="49" dur="332" tmFilter="0, 0; 0.125,0.2665; 0.25,0.4; 0.375,0.465; 0.5,0.5;  0.625,0.535; 0.75,0.6; 0.875,0.7335; 1,1">
                                          <p:stCondLst>
                                            <p:cond delay="332"/>
                                          </p:stCondLst>
                                        </p:cTn>
                                        <p:tgtEl>
                                          <p:spTgt spid="77857"/>
                                        </p:tgtEl>
                                        <p:attrNameLst>
                                          <p:attrName>ppt_y</p:attrName>
                                        </p:attrNameLst>
                                      </p:cBhvr>
                                      <p:tavLst>
                                        <p:tav tm="0" fmla="#ppt_y-sin(pi*$)/9">
                                          <p:val>
                                            <p:fltVal val="0"/>
                                          </p:val>
                                        </p:tav>
                                        <p:tav tm="100000">
                                          <p:val>
                                            <p:fltVal val="1"/>
                                          </p:val>
                                        </p:tav>
                                      </p:tavLst>
                                    </p:anim>
                                    <p:anim calcmode="lin" valueType="num">
                                      <p:cBhvr>
                                        <p:cTn id="50" dur="166" tmFilter="0, 0; 0.125,0.2665; 0.25,0.4; 0.375,0.465; 0.5,0.5;  0.625,0.535; 0.75,0.6; 0.875,0.7335; 1,1">
                                          <p:stCondLst>
                                            <p:cond delay="662"/>
                                          </p:stCondLst>
                                        </p:cTn>
                                        <p:tgtEl>
                                          <p:spTgt spid="77857"/>
                                        </p:tgtEl>
                                        <p:attrNameLst>
                                          <p:attrName>ppt_y</p:attrName>
                                        </p:attrNameLst>
                                      </p:cBhvr>
                                      <p:tavLst>
                                        <p:tav tm="0" fmla="#ppt_y-sin(pi*$)/27">
                                          <p:val>
                                            <p:fltVal val="0"/>
                                          </p:val>
                                        </p:tav>
                                        <p:tav tm="100000">
                                          <p:val>
                                            <p:fltVal val="1"/>
                                          </p:val>
                                        </p:tav>
                                      </p:tavLst>
                                    </p:anim>
                                    <p:anim calcmode="lin" valueType="num">
                                      <p:cBhvr>
                                        <p:cTn id="51" dur="82" tmFilter="0, 0; 0.125,0.2665; 0.25,0.4; 0.375,0.465; 0.5,0.5;  0.625,0.535; 0.75,0.6; 0.875,0.7335; 1,1">
                                          <p:stCondLst>
                                            <p:cond delay="828"/>
                                          </p:stCondLst>
                                        </p:cTn>
                                        <p:tgtEl>
                                          <p:spTgt spid="77857"/>
                                        </p:tgtEl>
                                        <p:attrNameLst>
                                          <p:attrName>ppt_y</p:attrName>
                                        </p:attrNameLst>
                                      </p:cBhvr>
                                      <p:tavLst>
                                        <p:tav tm="0" fmla="#ppt_y-sin(pi*$)/81">
                                          <p:val>
                                            <p:fltVal val="0"/>
                                          </p:val>
                                        </p:tav>
                                        <p:tav tm="100000">
                                          <p:val>
                                            <p:fltVal val="1"/>
                                          </p:val>
                                        </p:tav>
                                      </p:tavLst>
                                    </p:anim>
                                    <p:animScale>
                                      <p:cBhvr>
                                        <p:cTn id="52" dur="13">
                                          <p:stCondLst>
                                            <p:cond delay="325"/>
                                          </p:stCondLst>
                                        </p:cTn>
                                        <p:tgtEl>
                                          <p:spTgt spid="77857"/>
                                        </p:tgtEl>
                                      </p:cBhvr>
                                      <p:to x="100000" y="60000"/>
                                    </p:animScale>
                                    <p:animScale>
                                      <p:cBhvr>
                                        <p:cTn id="53" dur="83" decel="50000">
                                          <p:stCondLst>
                                            <p:cond delay="338"/>
                                          </p:stCondLst>
                                        </p:cTn>
                                        <p:tgtEl>
                                          <p:spTgt spid="77857"/>
                                        </p:tgtEl>
                                      </p:cBhvr>
                                      <p:to x="100000" y="100000"/>
                                    </p:animScale>
                                    <p:animScale>
                                      <p:cBhvr>
                                        <p:cTn id="54" dur="13">
                                          <p:stCondLst>
                                            <p:cond delay="656"/>
                                          </p:stCondLst>
                                        </p:cTn>
                                        <p:tgtEl>
                                          <p:spTgt spid="77857"/>
                                        </p:tgtEl>
                                      </p:cBhvr>
                                      <p:to x="100000" y="80000"/>
                                    </p:animScale>
                                    <p:animScale>
                                      <p:cBhvr>
                                        <p:cTn id="55" dur="83" decel="50000">
                                          <p:stCondLst>
                                            <p:cond delay="669"/>
                                          </p:stCondLst>
                                        </p:cTn>
                                        <p:tgtEl>
                                          <p:spTgt spid="77857"/>
                                        </p:tgtEl>
                                      </p:cBhvr>
                                      <p:to x="100000" y="100000"/>
                                    </p:animScale>
                                    <p:animScale>
                                      <p:cBhvr>
                                        <p:cTn id="56" dur="13">
                                          <p:stCondLst>
                                            <p:cond delay="821"/>
                                          </p:stCondLst>
                                        </p:cTn>
                                        <p:tgtEl>
                                          <p:spTgt spid="77857"/>
                                        </p:tgtEl>
                                      </p:cBhvr>
                                      <p:to x="100000" y="90000"/>
                                    </p:animScale>
                                    <p:animScale>
                                      <p:cBhvr>
                                        <p:cTn id="57" dur="83" decel="50000">
                                          <p:stCondLst>
                                            <p:cond delay="834"/>
                                          </p:stCondLst>
                                        </p:cTn>
                                        <p:tgtEl>
                                          <p:spTgt spid="77857"/>
                                        </p:tgtEl>
                                      </p:cBhvr>
                                      <p:to x="100000" y="100000"/>
                                    </p:animScale>
                                    <p:animScale>
                                      <p:cBhvr>
                                        <p:cTn id="58" dur="13">
                                          <p:stCondLst>
                                            <p:cond delay="904"/>
                                          </p:stCondLst>
                                        </p:cTn>
                                        <p:tgtEl>
                                          <p:spTgt spid="77857"/>
                                        </p:tgtEl>
                                      </p:cBhvr>
                                      <p:to x="100000" y="95000"/>
                                    </p:animScale>
                                    <p:animScale>
                                      <p:cBhvr>
                                        <p:cTn id="59" dur="83" decel="50000">
                                          <p:stCondLst>
                                            <p:cond delay="917"/>
                                          </p:stCondLst>
                                        </p:cTn>
                                        <p:tgtEl>
                                          <p:spTgt spid="77857"/>
                                        </p:tgtEl>
                                      </p:cBhvr>
                                      <p:to x="100000" y="100000"/>
                                    </p:animScale>
                                  </p:childTnLst>
                                </p:cTn>
                              </p:par>
                            </p:childTnLst>
                          </p:cTn>
                        </p:par>
                        <p:par>
                          <p:cTn id="60" fill="hold" nodeType="afterGroup">
                            <p:stCondLst>
                              <p:cond delay="3000"/>
                            </p:stCondLst>
                            <p:childTnLst>
                              <p:par>
                                <p:cTn id="61" presetID="26" presetClass="entr" presetSubtype="0" fill="hold" grpId="0" nodeType="afterEffect">
                                  <p:stCondLst>
                                    <p:cond delay="0"/>
                                  </p:stCondLst>
                                  <p:childTnLst>
                                    <p:set>
                                      <p:cBhvr>
                                        <p:cTn id="62" dur="1" fill="hold">
                                          <p:stCondLst>
                                            <p:cond delay="0"/>
                                          </p:stCondLst>
                                        </p:cTn>
                                        <p:tgtEl>
                                          <p:spTgt spid="77853"/>
                                        </p:tgtEl>
                                        <p:attrNameLst>
                                          <p:attrName>style.visibility</p:attrName>
                                        </p:attrNameLst>
                                      </p:cBhvr>
                                      <p:to>
                                        <p:strVal val="visible"/>
                                      </p:to>
                                    </p:set>
                                    <p:animEffect transition="in" filter="wipe(down)">
                                      <p:cBhvr>
                                        <p:cTn id="63" dur="290">
                                          <p:stCondLst>
                                            <p:cond delay="0"/>
                                          </p:stCondLst>
                                        </p:cTn>
                                        <p:tgtEl>
                                          <p:spTgt spid="77853"/>
                                        </p:tgtEl>
                                      </p:cBhvr>
                                    </p:animEffect>
                                    <p:anim calcmode="lin" valueType="num">
                                      <p:cBhvr>
                                        <p:cTn id="64" dur="911" tmFilter="0,0; 0.14,0.36; 0.43,0.73; 0.71,0.91; 1.0,1.0">
                                          <p:stCondLst>
                                            <p:cond delay="0"/>
                                          </p:stCondLst>
                                        </p:cTn>
                                        <p:tgtEl>
                                          <p:spTgt spid="77853"/>
                                        </p:tgtEl>
                                        <p:attrNameLst>
                                          <p:attrName>ppt_x</p:attrName>
                                        </p:attrNameLst>
                                      </p:cBhvr>
                                      <p:tavLst>
                                        <p:tav tm="0">
                                          <p:val>
                                            <p:strVal val="#ppt_x-0.25"/>
                                          </p:val>
                                        </p:tav>
                                        <p:tav tm="100000">
                                          <p:val>
                                            <p:strVal val="#ppt_x"/>
                                          </p:val>
                                        </p:tav>
                                      </p:tavLst>
                                    </p:anim>
                                    <p:anim calcmode="lin" valueType="num">
                                      <p:cBhvr>
                                        <p:cTn id="65" dur="332" tmFilter="0.0,0.0; 0.25,0.07; 0.50,0.2; 0.75,0.467; 1.0,1.0">
                                          <p:stCondLst>
                                            <p:cond delay="0"/>
                                          </p:stCondLst>
                                        </p:cTn>
                                        <p:tgtEl>
                                          <p:spTgt spid="77853"/>
                                        </p:tgtEl>
                                        <p:attrNameLst>
                                          <p:attrName>ppt_y</p:attrName>
                                        </p:attrNameLst>
                                      </p:cBhvr>
                                      <p:tavLst>
                                        <p:tav tm="0" fmla="#ppt_y-sin(pi*$)/3">
                                          <p:val>
                                            <p:fltVal val="0.5"/>
                                          </p:val>
                                        </p:tav>
                                        <p:tav tm="100000">
                                          <p:val>
                                            <p:fltVal val="1"/>
                                          </p:val>
                                        </p:tav>
                                      </p:tavLst>
                                    </p:anim>
                                    <p:anim calcmode="lin" valueType="num">
                                      <p:cBhvr>
                                        <p:cTn id="66" dur="332" tmFilter="0, 0; 0.125,0.2665; 0.25,0.4; 0.375,0.465; 0.5,0.5;  0.625,0.535; 0.75,0.6; 0.875,0.7335; 1,1">
                                          <p:stCondLst>
                                            <p:cond delay="332"/>
                                          </p:stCondLst>
                                        </p:cTn>
                                        <p:tgtEl>
                                          <p:spTgt spid="77853"/>
                                        </p:tgtEl>
                                        <p:attrNameLst>
                                          <p:attrName>ppt_y</p:attrName>
                                        </p:attrNameLst>
                                      </p:cBhvr>
                                      <p:tavLst>
                                        <p:tav tm="0" fmla="#ppt_y-sin(pi*$)/9">
                                          <p:val>
                                            <p:fltVal val="0"/>
                                          </p:val>
                                        </p:tav>
                                        <p:tav tm="100000">
                                          <p:val>
                                            <p:fltVal val="1"/>
                                          </p:val>
                                        </p:tav>
                                      </p:tavLst>
                                    </p:anim>
                                    <p:anim calcmode="lin" valueType="num">
                                      <p:cBhvr>
                                        <p:cTn id="67" dur="166" tmFilter="0, 0; 0.125,0.2665; 0.25,0.4; 0.375,0.465; 0.5,0.5;  0.625,0.535; 0.75,0.6; 0.875,0.7335; 1,1">
                                          <p:stCondLst>
                                            <p:cond delay="662"/>
                                          </p:stCondLst>
                                        </p:cTn>
                                        <p:tgtEl>
                                          <p:spTgt spid="77853"/>
                                        </p:tgtEl>
                                        <p:attrNameLst>
                                          <p:attrName>ppt_y</p:attrName>
                                        </p:attrNameLst>
                                      </p:cBhvr>
                                      <p:tavLst>
                                        <p:tav tm="0" fmla="#ppt_y-sin(pi*$)/27">
                                          <p:val>
                                            <p:fltVal val="0"/>
                                          </p:val>
                                        </p:tav>
                                        <p:tav tm="100000">
                                          <p:val>
                                            <p:fltVal val="1"/>
                                          </p:val>
                                        </p:tav>
                                      </p:tavLst>
                                    </p:anim>
                                    <p:anim calcmode="lin" valueType="num">
                                      <p:cBhvr>
                                        <p:cTn id="68" dur="82" tmFilter="0, 0; 0.125,0.2665; 0.25,0.4; 0.375,0.465; 0.5,0.5;  0.625,0.535; 0.75,0.6; 0.875,0.7335; 1,1">
                                          <p:stCondLst>
                                            <p:cond delay="828"/>
                                          </p:stCondLst>
                                        </p:cTn>
                                        <p:tgtEl>
                                          <p:spTgt spid="77853"/>
                                        </p:tgtEl>
                                        <p:attrNameLst>
                                          <p:attrName>ppt_y</p:attrName>
                                        </p:attrNameLst>
                                      </p:cBhvr>
                                      <p:tavLst>
                                        <p:tav tm="0" fmla="#ppt_y-sin(pi*$)/81">
                                          <p:val>
                                            <p:fltVal val="0"/>
                                          </p:val>
                                        </p:tav>
                                        <p:tav tm="100000">
                                          <p:val>
                                            <p:fltVal val="1"/>
                                          </p:val>
                                        </p:tav>
                                      </p:tavLst>
                                    </p:anim>
                                    <p:animScale>
                                      <p:cBhvr>
                                        <p:cTn id="69" dur="13">
                                          <p:stCondLst>
                                            <p:cond delay="325"/>
                                          </p:stCondLst>
                                        </p:cTn>
                                        <p:tgtEl>
                                          <p:spTgt spid="77853"/>
                                        </p:tgtEl>
                                      </p:cBhvr>
                                      <p:to x="100000" y="60000"/>
                                    </p:animScale>
                                    <p:animScale>
                                      <p:cBhvr>
                                        <p:cTn id="70" dur="83" decel="50000">
                                          <p:stCondLst>
                                            <p:cond delay="338"/>
                                          </p:stCondLst>
                                        </p:cTn>
                                        <p:tgtEl>
                                          <p:spTgt spid="77853"/>
                                        </p:tgtEl>
                                      </p:cBhvr>
                                      <p:to x="100000" y="100000"/>
                                    </p:animScale>
                                    <p:animScale>
                                      <p:cBhvr>
                                        <p:cTn id="71" dur="13">
                                          <p:stCondLst>
                                            <p:cond delay="656"/>
                                          </p:stCondLst>
                                        </p:cTn>
                                        <p:tgtEl>
                                          <p:spTgt spid="77853"/>
                                        </p:tgtEl>
                                      </p:cBhvr>
                                      <p:to x="100000" y="80000"/>
                                    </p:animScale>
                                    <p:animScale>
                                      <p:cBhvr>
                                        <p:cTn id="72" dur="83" decel="50000">
                                          <p:stCondLst>
                                            <p:cond delay="669"/>
                                          </p:stCondLst>
                                        </p:cTn>
                                        <p:tgtEl>
                                          <p:spTgt spid="77853"/>
                                        </p:tgtEl>
                                      </p:cBhvr>
                                      <p:to x="100000" y="100000"/>
                                    </p:animScale>
                                    <p:animScale>
                                      <p:cBhvr>
                                        <p:cTn id="73" dur="13">
                                          <p:stCondLst>
                                            <p:cond delay="821"/>
                                          </p:stCondLst>
                                        </p:cTn>
                                        <p:tgtEl>
                                          <p:spTgt spid="77853"/>
                                        </p:tgtEl>
                                      </p:cBhvr>
                                      <p:to x="100000" y="90000"/>
                                    </p:animScale>
                                    <p:animScale>
                                      <p:cBhvr>
                                        <p:cTn id="74" dur="83" decel="50000">
                                          <p:stCondLst>
                                            <p:cond delay="834"/>
                                          </p:stCondLst>
                                        </p:cTn>
                                        <p:tgtEl>
                                          <p:spTgt spid="77853"/>
                                        </p:tgtEl>
                                      </p:cBhvr>
                                      <p:to x="100000" y="100000"/>
                                    </p:animScale>
                                    <p:animScale>
                                      <p:cBhvr>
                                        <p:cTn id="75" dur="13">
                                          <p:stCondLst>
                                            <p:cond delay="904"/>
                                          </p:stCondLst>
                                        </p:cTn>
                                        <p:tgtEl>
                                          <p:spTgt spid="77853"/>
                                        </p:tgtEl>
                                      </p:cBhvr>
                                      <p:to x="100000" y="95000"/>
                                    </p:animScale>
                                    <p:animScale>
                                      <p:cBhvr>
                                        <p:cTn id="76" dur="83" decel="50000">
                                          <p:stCondLst>
                                            <p:cond delay="917"/>
                                          </p:stCondLst>
                                        </p:cTn>
                                        <p:tgtEl>
                                          <p:spTgt spid="77853"/>
                                        </p:tgtEl>
                                      </p:cBhvr>
                                      <p:to x="100000" y="100000"/>
                                    </p:animScale>
                                  </p:childTnLst>
                                </p:cTn>
                              </p:par>
                            </p:childTnLst>
                          </p:cTn>
                        </p:par>
                        <p:par>
                          <p:cTn id="77" fill="hold" nodeType="afterGroup">
                            <p:stCondLst>
                              <p:cond delay="4000"/>
                            </p:stCondLst>
                            <p:childTnLst>
                              <p:par>
                                <p:cTn id="78" presetID="26" presetClass="entr" presetSubtype="0" fill="hold" grpId="0" nodeType="afterEffect">
                                  <p:stCondLst>
                                    <p:cond delay="0"/>
                                  </p:stCondLst>
                                  <p:childTnLst>
                                    <p:set>
                                      <p:cBhvr>
                                        <p:cTn id="79" dur="1" fill="hold">
                                          <p:stCondLst>
                                            <p:cond delay="0"/>
                                          </p:stCondLst>
                                        </p:cTn>
                                        <p:tgtEl>
                                          <p:spTgt spid="77859"/>
                                        </p:tgtEl>
                                        <p:attrNameLst>
                                          <p:attrName>style.visibility</p:attrName>
                                        </p:attrNameLst>
                                      </p:cBhvr>
                                      <p:to>
                                        <p:strVal val="visible"/>
                                      </p:to>
                                    </p:set>
                                    <p:animEffect transition="in" filter="wipe(down)">
                                      <p:cBhvr>
                                        <p:cTn id="80" dur="290">
                                          <p:stCondLst>
                                            <p:cond delay="0"/>
                                          </p:stCondLst>
                                        </p:cTn>
                                        <p:tgtEl>
                                          <p:spTgt spid="77859"/>
                                        </p:tgtEl>
                                      </p:cBhvr>
                                    </p:animEffect>
                                    <p:anim calcmode="lin" valueType="num">
                                      <p:cBhvr>
                                        <p:cTn id="81" dur="911" tmFilter="0,0; 0.14,0.36; 0.43,0.73; 0.71,0.91; 1.0,1.0">
                                          <p:stCondLst>
                                            <p:cond delay="0"/>
                                          </p:stCondLst>
                                        </p:cTn>
                                        <p:tgtEl>
                                          <p:spTgt spid="77859"/>
                                        </p:tgtEl>
                                        <p:attrNameLst>
                                          <p:attrName>ppt_x</p:attrName>
                                        </p:attrNameLst>
                                      </p:cBhvr>
                                      <p:tavLst>
                                        <p:tav tm="0">
                                          <p:val>
                                            <p:strVal val="#ppt_x-0.25"/>
                                          </p:val>
                                        </p:tav>
                                        <p:tav tm="100000">
                                          <p:val>
                                            <p:strVal val="#ppt_x"/>
                                          </p:val>
                                        </p:tav>
                                      </p:tavLst>
                                    </p:anim>
                                    <p:anim calcmode="lin" valueType="num">
                                      <p:cBhvr>
                                        <p:cTn id="82" dur="332" tmFilter="0.0,0.0; 0.25,0.07; 0.50,0.2; 0.75,0.467; 1.0,1.0">
                                          <p:stCondLst>
                                            <p:cond delay="0"/>
                                          </p:stCondLst>
                                        </p:cTn>
                                        <p:tgtEl>
                                          <p:spTgt spid="77859"/>
                                        </p:tgtEl>
                                        <p:attrNameLst>
                                          <p:attrName>ppt_y</p:attrName>
                                        </p:attrNameLst>
                                      </p:cBhvr>
                                      <p:tavLst>
                                        <p:tav tm="0" fmla="#ppt_y-sin(pi*$)/3">
                                          <p:val>
                                            <p:fltVal val="0.5"/>
                                          </p:val>
                                        </p:tav>
                                        <p:tav tm="100000">
                                          <p:val>
                                            <p:fltVal val="1"/>
                                          </p:val>
                                        </p:tav>
                                      </p:tavLst>
                                    </p:anim>
                                    <p:anim calcmode="lin" valueType="num">
                                      <p:cBhvr>
                                        <p:cTn id="83" dur="332" tmFilter="0, 0; 0.125,0.2665; 0.25,0.4; 0.375,0.465; 0.5,0.5;  0.625,0.535; 0.75,0.6; 0.875,0.7335; 1,1">
                                          <p:stCondLst>
                                            <p:cond delay="332"/>
                                          </p:stCondLst>
                                        </p:cTn>
                                        <p:tgtEl>
                                          <p:spTgt spid="77859"/>
                                        </p:tgtEl>
                                        <p:attrNameLst>
                                          <p:attrName>ppt_y</p:attrName>
                                        </p:attrNameLst>
                                      </p:cBhvr>
                                      <p:tavLst>
                                        <p:tav tm="0" fmla="#ppt_y-sin(pi*$)/9">
                                          <p:val>
                                            <p:fltVal val="0"/>
                                          </p:val>
                                        </p:tav>
                                        <p:tav tm="100000">
                                          <p:val>
                                            <p:fltVal val="1"/>
                                          </p:val>
                                        </p:tav>
                                      </p:tavLst>
                                    </p:anim>
                                    <p:anim calcmode="lin" valueType="num">
                                      <p:cBhvr>
                                        <p:cTn id="84" dur="166" tmFilter="0, 0; 0.125,0.2665; 0.25,0.4; 0.375,0.465; 0.5,0.5;  0.625,0.535; 0.75,0.6; 0.875,0.7335; 1,1">
                                          <p:stCondLst>
                                            <p:cond delay="662"/>
                                          </p:stCondLst>
                                        </p:cTn>
                                        <p:tgtEl>
                                          <p:spTgt spid="77859"/>
                                        </p:tgtEl>
                                        <p:attrNameLst>
                                          <p:attrName>ppt_y</p:attrName>
                                        </p:attrNameLst>
                                      </p:cBhvr>
                                      <p:tavLst>
                                        <p:tav tm="0" fmla="#ppt_y-sin(pi*$)/27">
                                          <p:val>
                                            <p:fltVal val="0"/>
                                          </p:val>
                                        </p:tav>
                                        <p:tav tm="100000">
                                          <p:val>
                                            <p:fltVal val="1"/>
                                          </p:val>
                                        </p:tav>
                                      </p:tavLst>
                                    </p:anim>
                                    <p:anim calcmode="lin" valueType="num">
                                      <p:cBhvr>
                                        <p:cTn id="85" dur="82" tmFilter="0, 0; 0.125,0.2665; 0.25,0.4; 0.375,0.465; 0.5,0.5;  0.625,0.535; 0.75,0.6; 0.875,0.7335; 1,1">
                                          <p:stCondLst>
                                            <p:cond delay="828"/>
                                          </p:stCondLst>
                                        </p:cTn>
                                        <p:tgtEl>
                                          <p:spTgt spid="77859"/>
                                        </p:tgtEl>
                                        <p:attrNameLst>
                                          <p:attrName>ppt_y</p:attrName>
                                        </p:attrNameLst>
                                      </p:cBhvr>
                                      <p:tavLst>
                                        <p:tav tm="0" fmla="#ppt_y-sin(pi*$)/81">
                                          <p:val>
                                            <p:fltVal val="0"/>
                                          </p:val>
                                        </p:tav>
                                        <p:tav tm="100000">
                                          <p:val>
                                            <p:fltVal val="1"/>
                                          </p:val>
                                        </p:tav>
                                      </p:tavLst>
                                    </p:anim>
                                    <p:animScale>
                                      <p:cBhvr>
                                        <p:cTn id="86" dur="13">
                                          <p:stCondLst>
                                            <p:cond delay="325"/>
                                          </p:stCondLst>
                                        </p:cTn>
                                        <p:tgtEl>
                                          <p:spTgt spid="77859"/>
                                        </p:tgtEl>
                                      </p:cBhvr>
                                      <p:to x="100000" y="60000"/>
                                    </p:animScale>
                                    <p:animScale>
                                      <p:cBhvr>
                                        <p:cTn id="87" dur="83" decel="50000">
                                          <p:stCondLst>
                                            <p:cond delay="338"/>
                                          </p:stCondLst>
                                        </p:cTn>
                                        <p:tgtEl>
                                          <p:spTgt spid="77859"/>
                                        </p:tgtEl>
                                      </p:cBhvr>
                                      <p:to x="100000" y="100000"/>
                                    </p:animScale>
                                    <p:animScale>
                                      <p:cBhvr>
                                        <p:cTn id="88" dur="13">
                                          <p:stCondLst>
                                            <p:cond delay="656"/>
                                          </p:stCondLst>
                                        </p:cTn>
                                        <p:tgtEl>
                                          <p:spTgt spid="77859"/>
                                        </p:tgtEl>
                                      </p:cBhvr>
                                      <p:to x="100000" y="80000"/>
                                    </p:animScale>
                                    <p:animScale>
                                      <p:cBhvr>
                                        <p:cTn id="89" dur="83" decel="50000">
                                          <p:stCondLst>
                                            <p:cond delay="669"/>
                                          </p:stCondLst>
                                        </p:cTn>
                                        <p:tgtEl>
                                          <p:spTgt spid="77859"/>
                                        </p:tgtEl>
                                      </p:cBhvr>
                                      <p:to x="100000" y="100000"/>
                                    </p:animScale>
                                    <p:animScale>
                                      <p:cBhvr>
                                        <p:cTn id="90" dur="13">
                                          <p:stCondLst>
                                            <p:cond delay="821"/>
                                          </p:stCondLst>
                                        </p:cTn>
                                        <p:tgtEl>
                                          <p:spTgt spid="77859"/>
                                        </p:tgtEl>
                                      </p:cBhvr>
                                      <p:to x="100000" y="90000"/>
                                    </p:animScale>
                                    <p:animScale>
                                      <p:cBhvr>
                                        <p:cTn id="91" dur="83" decel="50000">
                                          <p:stCondLst>
                                            <p:cond delay="834"/>
                                          </p:stCondLst>
                                        </p:cTn>
                                        <p:tgtEl>
                                          <p:spTgt spid="77859"/>
                                        </p:tgtEl>
                                      </p:cBhvr>
                                      <p:to x="100000" y="100000"/>
                                    </p:animScale>
                                    <p:animScale>
                                      <p:cBhvr>
                                        <p:cTn id="92" dur="13">
                                          <p:stCondLst>
                                            <p:cond delay="904"/>
                                          </p:stCondLst>
                                        </p:cTn>
                                        <p:tgtEl>
                                          <p:spTgt spid="77859"/>
                                        </p:tgtEl>
                                      </p:cBhvr>
                                      <p:to x="100000" y="95000"/>
                                    </p:animScale>
                                    <p:animScale>
                                      <p:cBhvr>
                                        <p:cTn id="93" dur="83" decel="50000">
                                          <p:stCondLst>
                                            <p:cond delay="917"/>
                                          </p:stCondLst>
                                        </p:cTn>
                                        <p:tgtEl>
                                          <p:spTgt spid="77859"/>
                                        </p:tgtEl>
                                      </p:cBhvr>
                                      <p:to x="100000" y="100000"/>
                                    </p:animScale>
                                  </p:childTnLst>
                                </p:cTn>
                              </p:par>
                            </p:childTnLst>
                          </p:cTn>
                        </p:par>
                        <p:par>
                          <p:cTn id="94" fill="hold" nodeType="afterGroup">
                            <p:stCondLst>
                              <p:cond delay="5000"/>
                            </p:stCondLst>
                            <p:childTnLst>
                              <p:par>
                                <p:cTn id="95" presetID="26" presetClass="entr" presetSubtype="0" fill="hold" grpId="0" nodeType="afterEffect">
                                  <p:stCondLst>
                                    <p:cond delay="0"/>
                                  </p:stCondLst>
                                  <p:childTnLst>
                                    <p:set>
                                      <p:cBhvr>
                                        <p:cTn id="96" dur="1" fill="hold">
                                          <p:stCondLst>
                                            <p:cond delay="0"/>
                                          </p:stCondLst>
                                        </p:cTn>
                                        <p:tgtEl>
                                          <p:spTgt spid="77854"/>
                                        </p:tgtEl>
                                        <p:attrNameLst>
                                          <p:attrName>style.visibility</p:attrName>
                                        </p:attrNameLst>
                                      </p:cBhvr>
                                      <p:to>
                                        <p:strVal val="visible"/>
                                      </p:to>
                                    </p:set>
                                    <p:animEffect transition="in" filter="wipe(down)">
                                      <p:cBhvr>
                                        <p:cTn id="97" dur="290">
                                          <p:stCondLst>
                                            <p:cond delay="0"/>
                                          </p:stCondLst>
                                        </p:cTn>
                                        <p:tgtEl>
                                          <p:spTgt spid="77854"/>
                                        </p:tgtEl>
                                      </p:cBhvr>
                                    </p:animEffect>
                                    <p:anim calcmode="lin" valueType="num">
                                      <p:cBhvr>
                                        <p:cTn id="98" dur="911" tmFilter="0,0; 0.14,0.36; 0.43,0.73; 0.71,0.91; 1.0,1.0">
                                          <p:stCondLst>
                                            <p:cond delay="0"/>
                                          </p:stCondLst>
                                        </p:cTn>
                                        <p:tgtEl>
                                          <p:spTgt spid="77854"/>
                                        </p:tgtEl>
                                        <p:attrNameLst>
                                          <p:attrName>ppt_x</p:attrName>
                                        </p:attrNameLst>
                                      </p:cBhvr>
                                      <p:tavLst>
                                        <p:tav tm="0">
                                          <p:val>
                                            <p:strVal val="#ppt_x-0.25"/>
                                          </p:val>
                                        </p:tav>
                                        <p:tav tm="100000">
                                          <p:val>
                                            <p:strVal val="#ppt_x"/>
                                          </p:val>
                                        </p:tav>
                                      </p:tavLst>
                                    </p:anim>
                                    <p:anim calcmode="lin" valueType="num">
                                      <p:cBhvr>
                                        <p:cTn id="99" dur="332" tmFilter="0.0,0.0; 0.25,0.07; 0.50,0.2; 0.75,0.467; 1.0,1.0">
                                          <p:stCondLst>
                                            <p:cond delay="0"/>
                                          </p:stCondLst>
                                        </p:cTn>
                                        <p:tgtEl>
                                          <p:spTgt spid="77854"/>
                                        </p:tgtEl>
                                        <p:attrNameLst>
                                          <p:attrName>ppt_y</p:attrName>
                                        </p:attrNameLst>
                                      </p:cBhvr>
                                      <p:tavLst>
                                        <p:tav tm="0" fmla="#ppt_y-sin(pi*$)/3">
                                          <p:val>
                                            <p:fltVal val="0.5"/>
                                          </p:val>
                                        </p:tav>
                                        <p:tav tm="100000">
                                          <p:val>
                                            <p:fltVal val="1"/>
                                          </p:val>
                                        </p:tav>
                                      </p:tavLst>
                                    </p:anim>
                                    <p:anim calcmode="lin" valueType="num">
                                      <p:cBhvr>
                                        <p:cTn id="100" dur="332" tmFilter="0, 0; 0.125,0.2665; 0.25,0.4; 0.375,0.465; 0.5,0.5;  0.625,0.535; 0.75,0.6; 0.875,0.7335; 1,1">
                                          <p:stCondLst>
                                            <p:cond delay="332"/>
                                          </p:stCondLst>
                                        </p:cTn>
                                        <p:tgtEl>
                                          <p:spTgt spid="77854"/>
                                        </p:tgtEl>
                                        <p:attrNameLst>
                                          <p:attrName>ppt_y</p:attrName>
                                        </p:attrNameLst>
                                      </p:cBhvr>
                                      <p:tavLst>
                                        <p:tav tm="0" fmla="#ppt_y-sin(pi*$)/9">
                                          <p:val>
                                            <p:fltVal val="0"/>
                                          </p:val>
                                        </p:tav>
                                        <p:tav tm="100000">
                                          <p:val>
                                            <p:fltVal val="1"/>
                                          </p:val>
                                        </p:tav>
                                      </p:tavLst>
                                    </p:anim>
                                    <p:anim calcmode="lin" valueType="num">
                                      <p:cBhvr>
                                        <p:cTn id="101" dur="166" tmFilter="0, 0; 0.125,0.2665; 0.25,0.4; 0.375,0.465; 0.5,0.5;  0.625,0.535; 0.75,0.6; 0.875,0.7335; 1,1">
                                          <p:stCondLst>
                                            <p:cond delay="662"/>
                                          </p:stCondLst>
                                        </p:cTn>
                                        <p:tgtEl>
                                          <p:spTgt spid="77854"/>
                                        </p:tgtEl>
                                        <p:attrNameLst>
                                          <p:attrName>ppt_y</p:attrName>
                                        </p:attrNameLst>
                                      </p:cBhvr>
                                      <p:tavLst>
                                        <p:tav tm="0" fmla="#ppt_y-sin(pi*$)/27">
                                          <p:val>
                                            <p:fltVal val="0"/>
                                          </p:val>
                                        </p:tav>
                                        <p:tav tm="100000">
                                          <p:val>
                                            <p:fltVal val="1"/>
                                          </p:val>
                                        </p:tav>
                                      </p:tavLst>
                                    </p:anim>
                                    <p:anim calcmode="lin" valueType="num">
                                      <p:cBhvr>
                                        <p:cTn id="102" dur="82" tmFilter="0, 0; 0.125,0.2665; 0.25,0.4; 0.375,0.465; 0.5,0.5;  0.625,0.535; 0.75,0.6; 0.875,0.7335; 1,1">
                                          <p:stCondLst>
                                            <p:cond delay="828"/>
                                          </p:stCondLst>
                                        </p:cTn>
                                        <p:tgtEl>
                                          <p:spTgt spid="77854"/>
                                        </p:tgtEl>
                                        <p:attrNameLst>
                                          <p:attrName>ppt_y</p:attrName>
                                        </p:attrNameLst>
                                      </p:cBhvr>
                                      <p:tavLst>
                                        <p:tav tm="0" fmla="#ppt_y-sin(pi*$)/81">
                                          <p:val>
                                            <p:fltVal val="0"/>
                                          </p:val>
                                        </p:tav>
                                        <p:tav tm="100000">
                                          <p:val>
                                            <p:fltVal val="1"/>
                                          </p:val>
                                        </p:tav>
                                      </p:tavLst>
                                    </p:anim>
                                    <p:animScale>
                                      <p:cBhvr>
                                        <p:cTn id="103" dur="13">
                                          <p:stCondLst>
                                            <p:cond delay="325"/>
                                          </p:stCondLst>
                                        </p:cTn>
                                        <p:tgtEl>
                                          <p:spTgt spid="77854"/>
                                        </p:tgtEl>
                                      </p:cBhvr>
                                      <p:to x="100000" y="60000"/>
                                    </p:animScale>
                                    <p:animScale>
                                      <p:cBhvr>
                                        <p:cTn id="104" dur="83" decel="50000">
                                          <p:stCondLst>
                                            <p:cond delay="338"/>
                                          </p:stCondLst>
                                        </p:cTn>
                                        <p:tgtEl>
                                          <p:spTgt spid="77854"/>
                                        </p:tgtEl>
                                      </p:cBhvr>
                                      <p:to x="100000" y="100000"/>
                                    </p:animScale>
                                    <p:animScale>
                                      <p:cBhvr>
                                        <p:cTn id="105" dur="13">
                                          <p:stCondLst>
                                            <p:cond delay="656"/>
                                          </p:stCondLst>
                                        </p:cTn>
                                        <p:tgtEl>
                                          <p:spTgt spid="77854"/>
                                        </p:tgtEl>
                                      </p:cBhvr>
                                      <p:to x="100000" y="80000"/>
                                    </p:animScale>
                                    <p:animScale>
                                      <p:cBhvr>
                                        <p:cTn id="106" dur="83" decel="50000">
                                          <p:stCondLst>
                                            <p:cond delay="669"/>
                                          </p:stCondLst>
                                        </p:cTn>
                                        <p:tgtEl>
                                          <p:spTgt spid="77854"/>
                                        </p:tgtEl>
                                      </p:cBhvr>
                                      <p:to x="100000" y="100000"/>
                                    </p:animScale>
                                    <p:animScale>
                                      <p:cBhvr>
                                        <p:cTn id="107" dur="13">
                                          <p:stCondLst>
                                            <p:cond delay="821"/>
                                          </p:stCondLst>
                                        </p:cTn>
                                        <p:tgtEl>
                                          <p:spTgt spid="77854"/>
                                        </p:tgtEl>
                                      </p:cBhvr>
                                      <p:to x="100000" y="90000"/>
                                    </p:animScale>
                                    <p:animScale>
                                      <p:cBhvr>
                                        <p:cTn id="108" dur="83" decel="50000">
                                          <p:stCondLst>
                                            <p:cond delay="834"/>
                                          </p:stCondLst>
                                        </p:cTn>
                                        <p:tgtEl>
                                          <p:spTgt spid="77854"/>
                                        </p:tgtEl>
                                      </p:cBhvr>
                                      <p:to x="100000" y="100000"/>
                                    </p:animScale>
                                    <p:animScale>
                                      <p:cBhvr>
                                        <p:cTn id="109" dur="13">
                                          <p:stCondLst>
                                            <p:cond delay="904"/>
                                          </p:stCondLst>
                                        </p:cTn>
                                        <p:tgtEl>
                                          <p:spTgt spid="77854"/>
                                        </p:tgtEl>
                                      </p:cBhvr>
                                      <p:to x="100000" y="95000"/>
                                    </p:animScale>
                                    <p:animScale>
                                      <p:cBhvr>
                                        <p:cTn id="110" dur="83" decel="50000">
                                          <p:stCondLst>
                                            <p:cond delay="917"/>
                                          </p:stCondLst>
                                        </p:cTn>
                                        <p:tgtEl>
                                          <p:spTgt spid="77854"/>
                                        </p:tgtEl>
                                      </p:cBhvr>
                                      <p:to x="100000" y="100000"/>
                                    </p:animScale>
                                  </p:childTnLst>
                                </p:cTn>
                              </p:par>
                            </p:childTnLst>
                          </p:cTn>
                        </p:par>
                        <p:par>
                          <p:cTn id="111" fill="hold" nodeType="afterGroup">
                            <p:stCondLst>
                              <p:cond delay="6000"/>
                            </p:stCondLst>
                            <p:childTnLst>
                              <p:par>
                                <p:cTn id="112" presetID="26" presetClass="entr" presetSubtype="0" fill="hold" grpId="0" nodeType="afterEffect">
                                  <p:stCondLst>
                                    <p:cond delay="0"/>
                                  </p:stCondLst>
                                  <p:childTnLst>
                                    <p:set>
                                      <p:cBhvr>
                                        <p:cTn id="113" dur="1" fill="hold">
                                          <p:stCondLst>
                                            <p:cond delay="0"/>
                                          </p:stCondLst>
                                        </p:cTn>
                                        <p:tgtEl>
                                          <p:spTgt spid="77858"/>
                                        </p:tgtEl>
                                        <p:attrNameLst>
                                          <p:attrName>style.visibility</p:attrName>
                                        </p:attrNameLst>
                                      </p:cBhvr>
                                      <p:to>
                                        <p:strVal val="visible"/>
                                      </p:to>
                                    </p:set>
                                    <p:animEffect transition="in" filter="wipe(down)">
                                      <p:cBhvr>
                                        <p:cTn id="114" dur="290">
                                          <p:stCondLst>
                                            <p:cond delay="0"/>
                                          </p:stCondLst>
                                        </p:cTn>
                                        <p:tgtEl>
                                          <p:spTgt spid="77858"/>
                                        </p:tgtEl>
                                      </p:cBhvr>
                                    </p:animEffect>
                                    <p:anim calcmode="lin" valueType="num">
                                      <p:cBhvr>
                                        <p:cTn id="115" dur="911" tmFilter="0,0; 0.14,0.36; 0.43,0.73; 0.71,0.91; 1.0,1.0">
                                          <p:stCondLst>
                                            <p:cond delay="0"/>
                                          </p:stCondLst>
                                        </p:cTn>
                                        <p:tgtEl>
                                          <p:spTgt spid="77858"/>
                                        </p:tgtEl>
                                        <p:attrNameLst>
                                          <p:attrName>ppt_x</p:attrName>
                                        </p:attrNameLst>
                                      </p:cBhvr>
                                      <p:tavLst>
                                        <p:tav tm="0">
                                          <p:val>
                                            <p:strVal val="#ppt_x-0.25"/>
                                          </p:val>
                                        </p:tav>
                                        <p:tav tm="100000">
                                          <p:val>
                                            <p:strVal val="#ppt_x"/>
                                          </p:val>
                                        </p:tav>
                                      </p:tavLst>
                                    </p:anim>
                                    <p:anim calcmode="lin" valueType="num">
                                      <p:cBhvr>
                                        <p:cTn id="116" dur="332" tmFilter="0.0,0.0; 0.25,0.07; 0.50,0.2; 0.75,0.467; 1.0,1.0">
                                          <p:stCondLst>
                                            <p:cond delay="0"/>
                                          </p:stCondLst>
                                        </p:cTn>
                                        <p:tgtEl>
                                          <p:spTgt spid="77858"/>
                                        </p:tgtEl>
                                        <p:attrNameLst>
                                          <p:attrName>ppt_y</p:attrName>
                                        </p:attrNameLst>
                                      </p:cBhvr>
                                      <p:tavLst>
                                        <p:tav tm="0" fmla="#ppt_y-sin(pi*$)/3">
                                          <p:val>
                                            <p:fltVal val="0.5"/>
                                          </p:val>
                                        </p:tav>
                                        <p:tav tm="100000">
                                          <p:val>
                                            <p:fltVal val="1"/>
                                          </p:val>
                                        </p:tav>
                                      </p:tavLst>
                                    </p:anim>
                                    <p:anim calcmode="lin" valueType="num">
                                      <p:cBhvr>
                                        <p:cTn id="117" dur="332" tmFilter="0, 0; 0.125,0.2665; 0.25,0.4; 0.375,0.465; 0.5,0.5;  0.625,0.535; 0.75,0.6; 0.875,0.7335; 1,1">
                                          <p:stCondLst>
                                            <p:cond delay="332"/>
                                          </p:stCondLst>
                                        </p:cTn>
                                        <p:tgtEl>
                                          <p:spTgt spid="77858"/>
                                        </p:tgtEl>
                                        <p:attrNameLst>
                                          <p:attrName>ppt_y</p:attrName>
                                        </p:attrNameLst>
                                      </p:cBhvr>
                                      <p:tavLst>
                                        <p:tav tm="0" fmla="#ppt_y-sin(pi*$)/9">
                                          <p:val>
                                            <p:fltVal val="0"/>
                                          </p:val>
                                        </p:tav>
                                        <p:tav tm="100000">
                                          <p:val>
                                            <p:fltVal val="1"/>
                                          </p:val>
                                        </p:tav>
                                      </p:tavLst>
                                    </p:anim>
                                    <p:anim calcmode="lin" valueType="num">
                                      <p:cBhvr>
                                        <p:cTn id="118" dur="166" tmFilter="0, 0; 0.125,0.2665; 0.25,0.4; 0.375,0.465; 0.5,0.5;  0.625,0.535; 0.75,0.6; 0.875,0.7335; 1,1">
                                          <p:stCondLst>
                                            <p:cond delay="662"/>
                                          </p:stCondLst>
                                        </p:cTn>
                                        <p:tgtEl>
                                          <p:spTgt spid="77858"/>
                                        </p:tgtEl>
                                        <p:attrNameLst>
                                          <p:attrName>ppt_y</p:attrName>
                                        </p:attrNameLst>
                                      </p:cBhvr>
                                      <p:tavLst>
                                        <p:tav tm="0" fmla="#ppt_y-sin(pi*$)/27">
                                          <p:val>
                                            <p:fltVal val="0"/>
                                          </p:val>
                                        </p:tav>
                                        <p:tav tm="100000">
                                          <p:val>
                                            <p:fltVal val="1"/>
                                          </p:val>
                                        </p:tav>
                                      </p:tavLst>
                                    </p:anim>
                                    <p:anim calcmode="lin" valueType="num">
                                      <p:cBhvr>
                                        <p:cTn id="119" dur="82" tmFilter="0, 0; 0.125,0.2665; 0.25,0.4; 0.375,0.465; 0.5,0.5;  0.625,0.535; 0.75,0.6; 0.875,0.7335; 1,1">
                                          <p:stCondLst>
                                            <p:cond delay="828"/>
                                          </p:stCondLst>
                                        </p:cTn>
                                        <p:tgtEl>
                                          <p:spTgt spid="77858"/>
                                        </p:tgtEl>
                                        <p:attrNameLst>
                                          <p:attrName>ppt_y</p:attrName>
                                        </p:attrNameLst>
                                      </p:cBhvr>
                                      <p:tavLst>
                                        <p:tav tm="0" fmla="#ppt_y-sin(pi*$)/81">
                                          <p:val>
                                            <p:fltVal val="0"/>
                                          </p:val>
                                        </p:tav>
                                        <p:tav tm="100000">
                                          <p:val>
                                            <p:fltVal val="1"/>
                                          </p:val>
                                        </p:tav>
                                      </p:tavLst>
                                    </p:anim>
                                    <p:animScale>
                                      <p:cBhvr>
                                        <p:cTn id="120" dur="13">
                                          <p:stCondLst>
                                            <p:cond delay="325"/>
                                          </p:stCondLst>
                                        </p:cTn>
                                        <p:tgtEl>
                                          <p:spTgt spid="77858"/>
                                        </p:tgtEl>
                                      </p:cBhvr>
                                      <p:to x="100000" y="60000"/>
                                    </p:animScale>
                                    <p:animScale>
                                      <p:cBhvr>
                                        <p:cTn id="121" dur="83" decel="50000">
                                          <p:stCondLst>
                                            <p:cond delay="338"/>
                                          </p:stCondLst>
                                        </p:cTn>
                                        <p:tgtEl>
                                          <p:spTgt spid="77858"/>
                                        </p:tgtEl>
                                      </p:cBhvr>
                                      <p:to x="100000" y="100000"/>
                                    </p:animScale>
                                    <p:animScale>
                                      <p:cBhvr>
                                        <p:cTn id="122" dur="13">
                                          <p:stCondLst>
                                            <p:cond delay="656"/>
                                          </p:stCondLst>
                                        </p:cTn>
                                        <p:tgtEl>
                                          <p:spTgt spid="77858"/>
                                        </p:tgtEl>
                                      </p:cBhvr>
                                      <p:to x="100000" y="80000"/>
                                    </p:animScale>
                                    <p:animScale>
                                      <p:cBhvr>
                                        <p:cTn id="123" dur="83" decel="50000">
                                          <p:stCondLst>
                                            <p:cond delay="669"/>
                                          </p:stCondLst>
                                        </p:cTn>
                                        <p:tgtEl>
                                          <p:spTgt spid="77858"/>
                                        </p:tgtEl>
                                      </p:cBhvr>
                                      <p:to x="100000" y="100000"/>
                                    </p:animScale>
                                    <p:animScale>
                                      <p:cBhvr>
                                        <p:cTn id="124" dur="13">
                                          <p:stCondLst>
                                            <p:cond delay="821"/>
                                          </p:stCondLst>
                                        </p:cTn>
                                        <p:tgtEl>
                                          <p:spTgt spid="77858"/>
                                        </p:tgtEl>
                                      </p:cBhvr>
                                      <p:to x="100000" y="90000"/>
                                    </p:animScale>
                                    <p:animScale>
                                      <p:cBhvr>
                                        <p:cTn id="125" dur="83" decel="50000">
                                          <p:stCondLst>
                                            <p:cond delay="834"/>
                                          </p:stCondLst>
                                        </p:cTn>
                                        <p:tgtEl>
                                          <p:spTgt spid="77858"/>
                                        </p:tgtEl>
                                      </p:cBhvr>
                                      <p:to x="100000" y="100000"/>
                                    </p:animScale>
                                    <p:animScale>
                                      <p:cBhvr>
                                        <p:cTn id="126" dur="13">
                                          <p:stCondLst>
                                            <p:cond delay="904"/>
                                          </p:stCondLst>
                                        </p:cTn>
                                        <p:tgtEl>
                                          <p:spTgt spid="77858"/>
                                        </p:tgtEl>
                                      </p:cBhvr>
                                      <p:to x="100000" y="95000"/>
                                    </p:animScale>
                                    <p:animScale>
                                      <p:cBhvr>
                                        <p:cTn id="127" dur="83" decel="50000">
                                          <p:stCondLst>
                                            <p:cond delay="917"/>
                                          </p:stCondLst>
                                        </p:cTn>
                                        <p:tgtEl>
                                          <p:spTgt spid="77858"/>
                                        </p:tgtEl>
                                      </p:cBhvr>
                                      <p:to x="100000" y="100000"/>
                                    </p:animScale>
                                  </p:childTnLst>
                                </p:cTn>
                              </p:par>
                            </p:childTnLst>
                          </p:cTn>
                        </p:par>
                        <p:par>
                          <p:cTn id="128" fill="hold" nodeType="afterGroup">
                            <p:stCondLst>
                              <p:cond delay="7000"/>
                            </p:stCondLst>
                            <p:childTnLst>
                              <p:par>
                                <p:cTn id="129" presetID="26" presetClass="entr" presetSubtype="0" fill="hold" grpId="0" nodeType="afterEffect">
                                  <p:stCondLst>
                                    <p:cond delay="0"/>
                                  </p:stCondLst>
                                  <p:childTnLst>
                                    <p:set>
                                      <p:cBhvr>
                                        <p:cTn id="130" dur="1" fill="hold">
                                          <p:stCondLst>
                                            <p:cond delay="0"/>
                                          </p:stCondLst>
                                        </p:cTn>
                                        <p:tgtEl>
                                          <p:spTgt spid="77855"/>
                                        </p:tgtEl>
                                        <p:attrNameLst>
                                          <p:attrName>style.visibility</p:attrName>
                                        </p:attrNameLst>
                                      </p:cBhvr>
                                      <p:to>
                                        <p:strVal val="visible"/>
                                      </p:to>
                                    </p:set>
                                    <p:animEffect transition="in" filter="wipe(down)">
                                      <p:cBhvr>
                                        <p:cTn id="131" dur="290">
                                          <p:stCondLst>
                                            <p:cond delay="0"/>
                                          </p:stCondLst>
                                        </p:cTn>
                                        <p:tgtEl>
                                          <p:spTgt spid="77855"/>
                                        </p:tgtEl>
                                      </p:cBhvr>
                                    </p:animEffect>
                                    <p:anim calcmode="lin" valueType="num">
                                      <p:cBhvr>
                                        <p:cTn id="132" dur="911" tmFilter="0,0; 0.14,0.36; 0.43,0.73; 0.71,0.91; 1.0,1.0">
                                          <p:stCondLst>
                                            <p:cond delay="0"/>
                                          </p:stCondLst>
                                        </p:cTn>
                                        <p:tgtEl>
                                          <p:spTgt spid="77855"/>
                                        </p:tgtEl>
                                        <p:attrNameLst>
                                          <p:attrName>ppt_x</p:attrName>
                                        </p:attrNameLst>
                                      </p:cBhvr>
                                      <p:tavLst>
                                        <p:tav tm="0">
                                          <p:val>
                                            <p:strVal val="#ppt_x-0.25"/>
                                          </p:val>
                                        </p:tav>
                                        <p:tav tm="100000">
                                          <p:val>
                                            <p:strVal val="#ppt_x"/>
                                          </p:val>
                                        </p:tav>
                                      </p:tavLst>
                                    </p:anim>
                                    <p:anim calcmode="lin" valueType="num">
                                      <p:cBhvr>
                                        <p:cTn id="133" dur="332" tmFilter="0.0,0.0; 0.25,0.07; 0.50,0.2; 0.75,0.467; 1.0,1.0">
                                          <p:stCondLst>
                                            <p:cond delay="0"/>
                                          </p:stCondLst>
                                        </p:cTn>
                                        <p:tgtEl>
                                          <p:spTgt spid="77855"/>
                                        </p:tgtEl>
                                        <p:attrNameLst>
                                          <p:attrName>ppt_y</p:attrName>
                                        </p:attrNameLst>
                                      </p:cBhvr>
                                      <p:tavLst>
                                        <p:tav tm="0" fmla="#ppt_y-sin(pi*$)/3">
                                          <p:val>
                                            <p:fltVal val="0.5"/>
                                          </p:val>
                                        </p:tav>
                                        <p:tav tm="100000">
                                          <p:val>
                                            <p:fltVal val="1"/>
                                          </p:val>
                                        </p:tav>
                                      </p:tavLst>
                                    </p:anim>
                                    <p:anim calcmode="lin" valueType="num">
                                      <p:cBhvr>
                                        <p:cTn id="134" dur="332" tmFilter="0, 0; 0.125,0.2665; 0.25,0.4; 0.375,0.465; 0.5,0.5;  0.625,0.535; 0.75,0.6; 0.875,0.7335; 1,1">
                                          <p:stCondLst>
                                            <p:cond delay="332"/>
                                          </p:stCondLst>
                                        </p:cTn>
                                        <p:tgtEl>
                                          <p:spTgt spid="77855"/>
                                        </p:tgtEl>
                                        <p:attrNameLst>
                                          <p:attrName>ppt_y</p:attrName>
                                        </p:attrNameLst>
                                      </p:cBhvr>
                                      <p:tavLst>
                                        <p:tav tm="0" fmla="#ppt_y-sin(pi*$)/9">
                                          <p:val>
                                            <p:fltVal val="0"/>
                                          </p:val>
                                        </p:tav>
                                        <p:tav tm="100000">
                                          <p:val>
                                            <p:fltVal val="1"/>
                                          </p:val>
                                        </p:tav>
                                      </p:tavLst>
                                    </p:anim>
                                    <p:anim calcmode="lin" valueType="num">
                                      <p:cBhvr>
                                        <p:cTn id="135" dur="166" tmFilter="0, 0; 0.125,0.2665; 0.25,0.4; 0.375,0.465; 0.5,0.5;  0.625,0.535; 0.75,0.6; 0.875,0.7335; 1,1">
                                          <p:stCondLst>
                                            <p:cond delay="662"/>
                                          </p:stCondLst>
                                        </p:cTn>
                                        <p:tgtEl>
                                          <p:spTgt spid="77855"/>
                                        </p:tgtEl>
                                        <p:attrNameLst>
                                          <p:attrName>ppt_y</p:attrName>
                                        </p:attrNameLst>
                                      </p:cBhvr>
                                      <p:tavLst>
                                        <p:tav tm="0" fmla="#ppt_y-sin(pi*$)/27">
                                          <p:val>
                                            <p:fltVal val="0"/>
                                          </p:val>
                                        </p:tav>
                                        <p:tav tm="100000">
                                          <p:val>
                                            <p:fltVal val="1"/>
                                          </p:val>
                                        </p:tav>
                                      </p:tavLst>
                                    </p:anim>
                                    <p:anim calcmode="lin" valueType="num">
                                      <p:cBhvr>
                                        <p:cTn id="136" dur="82" tmFilter="0, 0; 0.125,0.2665; 0.25,0.4; 0.375,0.465; 0.5,0.5;  0.625,0.535; 0.75,0.6; 0.875,0.7335; 1,1">
                                          <p:stCondLst>
                                            <p:cond delay="828"/>
                                          </p:stCondLst>
                                        </p:cTn>
                                        <p:tgtEl>
                                          <p:spTgt spid="77855"/>
                                        </p:tgtEl>
                                        <p:attrNameLst>
                                          <p:attrName>ppt_y</p:attrName>
                                        </p:attrNameLst>
                                      </p:cBhvr>
                                      <p:tavLst>
                                        <p:tav tm="0" fmla="#ppt_y-sin(pi*$)/81">
                                          <p:val>
                                            <p:fltVal val="0"/>
                                          </p:val>
                                        </p:tav>
                                        <p:tav tm="100000">
                                          <p:val>
                                            <p:fltVal val="1"/>
                                          </p:val>
                                        </p:tav>
                                      </p:tavLst>
                                    </p:anim>
                                    <p:animScale>
                                      <p:cBhvr>
                                        <p:cTn id="137" dur="13">
                                          <p:stCondLst>
                                            <p:cond delay="325"/>
                                          </p:stCondLst>
                                        </p:cTn>
                                        <p:tgtEl>
                                          <p:spTgt spid="77855"/>
                                        </p:tgtEl>
                                      </p:cBhvr>
                                      <p:to x="100000" y="60000"/>
                                    </p:animScale>
                                    <p:animScale>
                                      <p:cBhvr>
                                        <p:cTn id="138" dur="83" decel="50000">
                                          <p:stCondLst>
                                            <p:cond delay="338"/>
                                          </p:stCondLst>
                                        </p:cTn>
                                        <p:tgtEl>
                                          <p:spTgt spid="77855"/>
                                        </p:tgtEl>
                                      </p:cBhvr>
                                      <p:to x="100000" y="100000"/>
                                    </p:animScale>
                                    <p:animScale>
                                      <p:cBhvr>
                                        <p:cTn id="139" dur="13">
                                          <p:stCondLst>
                                            <p:cond delay="656"/>
                                          </p:stCondLst>
                                        </p:cTn>
                                        <p:tgtEl>
                                          <p:spTgt spid="77855"/>
                                        </p:tgtEl>
                                      </p:cBhvr>
                                      <p:to x="100000" y="80000"/>
                                    </p:animScale>
                                    <p:animScale>
                                      <p:cBhvr>
                                        <p:cTn id="140" dur="83" decel="50000">
                                          <p:stCondLst>
                                            <p:cond delay="669"/>
                                          </p:stCondLst>
                                        </p:cTn>
                                        <p:tgtEl>
                                          <p:spTgt spid="77855"/>
                                        </p:tgtEl>
                                      </p:cBhvr>
                                      <p:to x="100000" y="100000"/>
                                    </p:animScale>
                                    <p:animScale>
                                      <p:cBhvr>
                                        <p:cTn id="141" dur="13">
                                          <p:stCondLst>
                                            <p:cond delay="821"/>
                                          </p:stCondLst>
                                        </p:cTn>
                                        <p:tgtEl>
                                          <p:spTgt spid="77855"/>
                                        </p:tgtEl>
                                      </p:cBhvr>
                                      <p:to x="100000" y="90000"/>
                                    </p:animScale>
                                    <p:animScale>
                                      <p:cBhvr>
                                        <p:cTn id="142" dur="83" decel="50000">
                                          <p:stCondLst>
                                            <p:cond delay="834"/>
                                          </p:stCondLst>
                                        </p:cTn>
                                        <p:tgtEl>
                                          <p:spTgt spid="77855"/>
                                        </p:tgtEl>
                                      </p:cBhvr>
                                      <p:to x="100000" y="100000"/>
                                    </p:animScale>
                                    <p:animScale>
                                      <p:cBhvr>
                                        <p:cTn id="143" dur="13">
                                          <p:stCondLst>
                                            <p:cond delay="904"/>
                                          </p:stCondLst>
                                        </p:cTn>
                                        <p:tgtEl>
                                          <p:spTgt spid="77855"/>
                                        </p:tgtEl>
                                      </p:cBhvr>
                                      <p:to x="100000" y="95000"/>
                                    </p:animScale>
                                    <p:animScale>
                                      <p:cBhvr>
                                        <p:cTn id="144" dur="83" decel="50000">
                                          <p:stCondLst>
                                            <p:cond delay="917"/>
                                          </p:stCondLst>
                                        </p:cTn>
                                        <p:tgtEl>
                                          <p:spTgt spid="77855"/>
                                        </p:tgtEl>
                                      </p:cBhvr>
                                      <p:to x="100000" y="100000"/>
                                    </p:animScale>
                                  </p:childTnLst>
                                </p:cTn>
                              </p:par>
                            </p:childTnLst>
                          </p:cTn>
                        </p:par>
                        <p:par>
                          <p:cTn id="145" fill="hold" nodeType="afterGroup">
                            <p:stCondLst>
                              <p:cond delay="8000"/>
                            </p:stCondLst>
                            <p:childTnLst>
                              <p:par>
                                <p:cTn id="146" presetID="26" presetClass="entr" presetSubtype="0" fill="hold" grpId="0" nodeType="afterEffect">
                                  <p:stCondLst>
                                    <p:cond delay="0"/>
                                  </p:stCondLst>
                                  <p:childTnLst>
                                    <p:set>
                                      <p:cBhvr>
                                        <p:cTn id="147" dur="1" fill="hold">
                                          <p:stCondLst>
                                            <p:cond delay="0"/>
                                          </p:stCondLst>
                                        </p:cTn>
                                        <p:tgtEl>
                                          <p:spTgt spid="77860"/>
                                        </p:tgtEl>
                                        <p:attrNameLst>
                                          <p:attrName>style.visibility</p:attrName>
                                        </p:attrNameLst>
                                      </p:cBhvr>
                                      <p:to>
                                        <p:strVal val="visible"/>
                                      </p:to>
                                    </p:set>
                                    <p:animEffect transition="in" filter="wipe(down)">
                                      <p:cBhvr>
                                        <p:cTn id="148" dur="290">
                                          <p:stCondLst>
                                            <p:cond delay="0"/>
                                          </p:stCondLst>
                                        </p:cTn>
                                        <p:tgtEl>
                                          <p:spTgt spid="77860"/>
                                        </p:tgtEl>
                                      </p:cBhvr>
                                    </p:animEffect>
                                    <p:anim calcmode="lin" valueType="num">
                                      <p:cBhvr>
                                        <p:cTn id="149" dur="911" tmFilter="0,0; 0.14,0.36; 0.43,0.73; 0.71,0.91; 1.0,1.0">
                                          <p:stCondLst>
                                            <p:cond delay="0"/>
                                          </p:stCondLst>
                                        </p:cTn>
                                        <p:tgtEl>
                                          <p:spTgt spid="77860"/>
                                        </p:tgtEl>
                                        <p:attrNameLst>
                                          <p:attrName>ppt_x</p:attrName>
                                        </p:attrNameLst>
                                      </p:cBhvr>
                                      <p:tavLst>
                                        <p:tav tm="0">
                                          <p:val>
                                            <p:strVal val="#ppt_x-0.25"/>
                                          </p:val>
                                        </p:tav>
                                        <p:tav tm="100000">
                                          <p:val>
                                            <p:strVal val="#ppt_x"/>
                                          </p:val>
                                        </p:tav>
                                      </p:tavLst>
                                    </p:anim>
                                    <p:anim calcmode="lin" valueType="num">
                                      <p:cBhvr>
                                        <p:cTn id="150" dur="332" tmFilter="0.0,0.0; 0.25,0.07; 0.50,0.2; 0.75,0.467; 1.0,1.0">
                                          <p:stCondLst>
                                            <p:cond delay="0"/>
                                          </p:stCondLst>
                                        </p:cTn>
                                        <p:tgtEl>
                                          <p:spTgt spid="77860"/>
                                        </p:tgtEl>
                                        <p:attrNameLst>
                                          <p:attrName>ppt_y</p:attrName>
                                        </p:attrNameLst>
                                      </p:cBhvr>
                                      <p:tavLst>
                                        <p:tav tm="0" fmla="#ppt_y-sin(pi*$)/3">
                                          <p:val>
                                            <p:fltVal val="0.5"/>
                                          </p:val>
                                        </p:tav>
                                        <p:tav tm="100000">
                                          <p:val>
                                            <p:fltVal val="1"/>
                                          </p:val>
                                        </p:tav>
                                      </p:tavLst>
                                    </p:anim>
                                    <p:anim calcmode="lin" valueType="num">
                                      <p:cBhvr>
                                        <p:cTn id="151" dur="332" tmFilter="0, 0; 0.125,0.2665; 0.25,0.4; 0.375,0.465; 0.5,0.5;  0.625,0.535; 0.75,0.6; 0.875,0.7335; 1,1">
                                          <p:stCondLst>
                                            <p:cond delay="332"/>
                                          </p:stCondLst>
                                        </p:cTn>
                                        <p:tgtEl>
                                          <p:spTgt spid="77860"/>
                                        </p:tgtEl>
                                        <p:attrNameLst>
                                          <p:attrName>ppt_y</p:attrName>
                                        </p:attrNameLst>
                                      </p:cBhvr>
                                      <p:tavLst>
                                        <p:tav tm="0" fmla="#ppt_y-sin(pi*$)/9">
                                          <p:val>
                                            <p:fltVal val="0"/>
                                          </p:val>
                                        </p:tav>
                                        <p:tav tm="100000">
                                          <p:val>
                                            <p:fltVal val="1"/>
                                          </p:val>
                                        </p:tav>
                                      </p:tavLst>
                                    </p:anim>
                                    <p:anim calcmode="lin" valueType="num">
                                      <p:cBhvr>
                                        <p:cTn id="152" dur="166" tmFilter="0, 0; 0.125,0.2665; 0.25,0.4; 0.375,0.465; 0.5,0.5;  0.625,0.535; 0.75,0.6; 0.875,0.7335; 1,1">
                                          <p:stCondLst>
                                            <p:cond delay="662"/>
                                          </p:stCondLst>
                                        </p:cTn>
                                        <p:tgtEl>
                                          <p:spTgt spid="77860"/>
                                        </p:tgtEl>
                                        <p:attrNameLst>
                                          <p:attrName>ppt_y</p:attrName>
                                        </p:attrNameLst>
                                      </p:cBhvr>
                                      <p:tavLst>
                                        <p:tav tm="0" fmla="#ppt_y-sin(pi*$)/27">
                                          <p:val>
                                            <p:fltVal val="0"/>
                                          </p:val>
                                        </p:tav>
                                        <p:tav tm="100000">
                                          <p:val>
                                            <p:fltVal val="1"/>
                                          </p:val>
                                        </p:tav>
                                      </p:tavLst>
                                    </p:anim>
                                    <p:anim calcmode="lin" valueType="num">
                                      <p:cBhvr>
                                        <p:cTn id="153" dur="82" tmFilter="0, 0; 0.125,0.2665; 0.25,0.4; 0.375,0.465; 0.5,0.5;  0.625,0.535; 0.75,0.6; 0.875,0.7335; 1,1">
                                          <p:stCondLst>
                                            <p:cond delay="828"/>
                                          </p:stCondLst>
                                        </p:cTn>
                                        <p:tgtEl>
                                          <p:spTgt spid="77860"/>
                                        </p:tgtEl>
                                        <p:attrNameLst>
                                          <p:attrName>ppt_y</p:attrName>
                                        </p:attrNameLst>
                                      </p:cBhvr>
                                      <p:tavLst>
                                        <p:tav tm="0" fmla="#ppt_y-sin(pi*$)/81">
                                          <p:val>
                                            <p:fltVal val="0"/>
                                          </p:val>
                                        </p:tav>
                                        <p:tav tm="100000">
                                          <p:val>
                                            <p:fltVal val="1"/>
                                          </p:val>
                                        </p:tav>
                                      </p:tavLst>
                                    </p:anim>
                                    <p:animScale>
                                      <p:cBhvr>
                                        <p:cTn id="154" dur="13">
                                          <p:stCondLst>
                                            <p:cond delay="325"/>
                                          </p:stCondLst>
                                        </p:cTn>
                                        <p:tgtEl>
                                          <p:spTgt spid="77860"/>
                                        </p:tgtEl>
                                      </p:cBhvr>
                                      <p:to x="100000" y="60000"/>
                                    </p:animScale>
                                    <p:animScale>
                                      <p:cBhvr>
                                        <p:cTn id="155" dur="83" decel="50000">
                                          <p:stCondLst>
                                            <p:cond delay="338"/>
                                          </p:stCondLst>
                                        </p:cTn>
                                        <p:tgtEl>
                                          <p:spTgt spid="77860"/>
                                        </p:tgtEl>
                                      </p:cBhvr>
                                      <p:to x="100000" y="100000"/>
                                    </p:animScale>
                                    <p:animScale>
                                      <p:cBhvr>
                                        <p:cTn id="156" dur="13">
                                          <p:stCondLst>
                                            <p:cond delay="656"/>
                                          </p:stCondLst>
                                        </p:cTn>
                                        <p:tgtEl>
                                          <p:spTgt spid="77860"/>
                                        </p:tgtEl>
                                      </p:cBhvr>
                                      <p:to x="100000" y="80000"/>
                                    </p:animScale>
                                    <p:animScale>
                                      <p:cBhvr>
                                        <p:cTn id="157" dur="83" decel="50000">
                                          <p:stCondLst>
                                            <p:cond delay="669"/>
                                          </p:stCondLst>
                                        </p:cTn>
                                        <p:tgtEl>
                                          <p:spTgt spid="77860"/>
                                        </p:tgtEl>
                                      </p:cBhvr>
                                      <p:to x="100000" y="100000"/>
                                    </p:animScale>
                                    <p:animScale>
                                      <p:cBhvr>
                                        <p:cTn id="158" dur="13">
                                          <p:stCondLst>
                                            <p:cond delay="821"/>
                                          </p:stCondLst>
                                        </p:cTn>
                                        <p:tgtEl>
                                          <p:spTgt spid="77860"/>
                                        </p:tgtEl>
                                      </p:cBhvr>
                                      <p:to x="100000" y="90000"/>
                                    </p:animScale>
                                    <p:animScale>
                                      <p:cBhvr>
                                        <p:cTn id="159" dur="83" decel="50000">
                                          <p:stCondLst>
                                            <p:cond delay="834"/>
                                          </p:stCondLst>
                                        </p:cTn>
                                        <p:tgtEl>
                                          <p:spTgt spid="77860"/>
                                        </p:tgtEl>
                                      </p:cBhvr>
                                      <p:to x="100000" y="100000"/>
                                    </p:animScale>
                                    <p:animScale>
                                      <p:cBhvr>
                                        <p:cTn id="160" dur="13">
                                          <p:stCondLst>
                                            <p:cond delay="904"/>
                                          </p:stCondLst>
                                        </p:cTn>
                                        <p:tgtEl>
                                          <p:spTgt spid="77860"/>
                                        </p:tgtEl>
                                      </p:cBhvr>
                                      <p:to x="100000" y="95000"/>
                                    </p:animScale>
                                    <p:animScale>
                                      <p:cBhvr>
                                        <p:cTn id="161" dur="83" decel="50000">
                                          <p:stCondLst>
                                            <p:cond delay="917"/>
                                          </p:stCondLst>
                                        </p:cTn>
                                        <p:tgtEl>
                                          <p:spTgt spid="77860"/>
                                        </p:tgtEl>
                                      </p:cBhvr>
                                      <p:to x="100000" y="100000"/>
                                    </p:animScale>
                                  </p:childTnLst>
                                </p:cTn>
                              </p:par>
                            </p:childTnLst>
                          </p:cTn>
                        </p:par>
                        <p:par>
                          <p:cTn id="162" fill="hold" nodeType="afterGroup">
                            <p:stCondLst>
                              <p:cond delay="9000"/>
                            </p:stCondLst>
                            <p:childTnLst>
                              <p:par>
                                <p:cTn id="163" presetID="26" presetClass="entr" presetSubtype="0" fill="hold" grpId="0" nodeType="afterEffect">
                                  <p:stCondLst>
                                    <p:cond delay="0"/>
                                  </p:stCondLst>
                                  <p:childTnLst>
                                    <p:set>
                                      <p:cBhvr>
                                        <p:cTn id="164" dur="1" fill="hold">
                                          <p:stCondLst>
                                            <p:cond delay="0"/>
                                          </p:stCondLst>
                                        </p:cTn>
                                        <p:tgtEl>
                                          <p:spTgt spid="77856"/>
                                        </p:tgtEl>
                                        <p:attrNameLst>
                                          <p:attrName>style.visibility</p:attrName>
                                        </p:attrNameLst>
                                      </p:cBhvr>
                                      <p:to>
                                        <p:strVal val="visible"/>
                                      </p:to>
                                    </p:set>
                                    <p:animEffect transition="in" filter="wipe(down)">
                                      <p:cBhvr>
                                        <p:cTn id="165" dur="290">
                                          <p:stCondLst>
                                            <p:cond delay="0"/>
                                          </p:stCondLst>
                                        </p:cTn>
                                        <p:tgtEl>
                                          <p:spTgt spid="77856"/>
                                        </p:tgtEl>
                                      </p:cBhvr>
                                    </p:animEffect>
                                    <p:anim calcmode="lin" valueType="num">
                                      <p:cBhvr>
                                        <p:cTn id="166" dur="911" tmFilter="0,0; 0.14,0.36; 0.43,0.73; 0.71,0.91; 1.0,1.0">
                                          <p:stCondLst>
                                            <p:cond delay="0"/>
                                          </p:stCondLst>
                                        </p:cTn>
                                        <p:tgtEl>
                                          <p:spTgt spid="77856"/>
                                        </p:tgtEl>
                                        <p:attrNameLst>
                                          <p:attrName>ppt_x</p:attrName>
                                        </p:attrNameLst>
                                      </p:cBhvr>
                                      <p:tavLst>
                                        <p:tav tm="0">
                                          <p:val>
                                            <p:strVal val="#ppt_x-0.25"/>
                                          </p:val>
                                        </p:tav>
                                        <p:tav tm="100000">
                                          <p:val>
                                            <p:strVal val="#ppt_x"/>
                                          </p:val>
                                        </p:tav>
                                      </p:tavLst>
                                    </p:anim>
                                    <p:anim calcmode="lin" valueType="num">
                                      <p:cBhvr>
                                        <p:cTn id="167" dur="332" tmFilter="0.0,0.0; 0.25,0.07; 0.50,0.2; 0.75,0.467; 1.0,1.0">
                                          <p:stCondLst>
                                            <p:cond delay="0"/>
                                          </p:stCondLst>
                                        </p:cTn>
                                        <p:tgtEl>
                                          <p:spTgt spid="77856"/>
                                        </p:tgtEl>
                                        <p:attrNameLst>
                                          <p:attrName>ppt_y</p:attrName>
                                        </p:attrNameLst>
                                      </p:cBhvr>
                                      <p:tavLst>
                                        <p:tav tm="0" fmla="#ppt_y-sin(pi*$)/3">
                                          <p:val>
                                            <p:fltVal val="0.5"/>
                                          </p:val>
                                        </p:tav>
                                        <p:tav tm="100000">
                                          <p:val>
                                            <p:fltVal val="1"/>
                                          </p:val>
                                        </p:tav>
                                      </p:tavLst>
                                    </p:anim>
                                    <p:anim calcmode="lin" valueType="num">
                                      <p:cBhvr>
                                        <p:cTn id="168" dur="332" tmFilter="0, 0; 0.125,0.2665; 0.25,0.4; 0.375,0.465; 0.5,0.5;  0.625,0.535; 0.75,0.6; 0.875,0.7335; 1,1">
                                          <p:stCondLst>
                                            <p:cond delay="332"/>
                                          </p:stCondLst>
                                        </p:cTn>
                                        <p:tgtEl>
                                          <p:spTgt spid="77856"/>
                                        </p:tgtEl>
                                        <p:attrNameLst>
                                          <p:attrName>ppt_y</p:attrName>
                                        </p:attrNameLst>
                                      </p:cBhvr>
                                      <p:tavLst>
                                        <p:tav tm="0" fmla="#ppt_y-sin(pi*$)/9">
                                          <p:val>
                                            <p:fltVal val="0"/>
                                          </p:val>
                                        </p:tav>
                                        <p:tav tm="100000">
                                          <p:val>
                                            <p:fltVal val="1"/>
                                          </p:val>
                                        </p:tav>
                                      </p:tavLst>
                                    </p:anim>
                                    <p:anim calcmode="lin" valueType="num">
                                      <p:cBhvr>
                                        <p:cTn id="169" dur="166" tmFilter="0, 0; 0.125,0.2665; 0.25,0.4; 0.375,0.465; 0.5,0.5;  0.625,0.535; 0.75,0.6; 0.875,0.7335; 1,1">
                                          <p:stCondLst>
                                            <p:cond delay="662"/>
                                          </p:stCondLst>
                                        </p:cTn>
                                        <p:tgtEl>
                                          <p:spTgt spid="77856"/>
                                        </p:tgtEl>
                                        <p:attrNameLst>
                                          <p:attrName>ppt_y</p:attrName>
                                        </p:attrNameLst>
                                      </p:cBhvr>
                                      <p:tavLst>
                                        <p:tav tm="0" fmla="#ppt_y-sin(pi*$)/27">
                                          <p:val>
                                            <p:fltVal val="0"/>
                                          </p:val>
                                        </p:tav>
                                        <p:tav tm="100000">
                                          <p:val>
                                            <p:fltVal val="1"/>
                                          </p:val>
                                        </p:tav>
                                      </p:tavLst>
                                    </p:anim>
                                    <p:anim calcmode="lin" valueType="num">
                                      <p:cBhvr>
                                        <p:cTn id="170" dur="82" tmFilter="0, 0; 0.125,0.2665; 0.25,0.4; 0.375,0.465; 0.5,0.5;  0.625,0.535; 0.75,0.6; 0.875,0.7335; 1,1">
                                          <p:stCondLst>
                                            <p:cond delay="828"/>
                                          </p:stCondLst>
                                        </p:cTn>
                                        <p:tgtEl>
                                          <p:spTgt spid="77856"/>
                                        </p:tgtEl>
                                        <p:attrNameLst>
                                          <p:attrName>ppt_y</p:attrName>
                                        </p:attrNameLst>
                                      </p:cBhvr>
                                      <p:tavLst>
                                        <p:tav tm="0" fmla="#ppt_y-sin(pi*$)/81">
                                          <p:val>
                                            <p:fltVal val="0"/>
                                          </p:val>
                                        </p:tav>
                                        <p:tav tm="100000">
                                          <p:val>
                                            <p:fltVal val="1"/>
                                          </p:val>
                                        </p:tav>
                                      </p:tavLst>
                                    </p:anim>
                                    <p:animScale>
                                      <p:cBhvr>
                                        <p:cTn id="171" dur="13">
                                          <p:stCondLst>
                                            <p:cond delay="325"/>
                                          </p:stCondLst>
                                        </p:cTn>
                                        <p:tgtEl>
                                          <p:spTgt spid="77856"/>
                                        </p:tgtEl>
                                      </p:cBhvr>
                                      <p:to x="100000" y="60000"/>
                                    </p:animScale>
                                    <p:animScale>
                                      <p:cBhvr>
                                        <p:cTn id="172" dur="83" decel="50000">
                                          <p:stCondLst>
                                            <p:cond delay="338"/>
                                          </p:stCondLst>
                                        </p:cTn>
                                        <p:tgtEl>
                                          <p:spTgt spid="77856"/>
                                        </p:tgtEl>
                                      </p:cBhvr>
                                      <p:to x="100000" y="100000"/>
                                    </p:animScale>
                                    <p:animScale>
                                      <p:cBhvr>
                                        <p:cTn id="173" dur="13">
                                          <p:stCondLst>
                                            <p:cond delay="656"/>
                                          </p:stCondLst>
                                        </p:cTn>
                                        <p:tgtEl>
                                          <p:spTgt spid="77856"/>
                                        </p:tgtEl>
                                      </p:cBhvr>
                                      <p:to x="100000" y="80000"/>
                                    </p:animScale>
                                    <p:animScale>
                                      <p:cBhvr>
                                        <p:cTn id="174" dur="83" decel="50000">
                                          <p:stCondLst>
                                            <p:cond delay="669"/>
                                          </p:stCondLst>
                                        </p:cTn>
                                        <p:tgtEl>
                                          <p:spTgt spid="77856"/>
                                        </p:tgtEl>
                                      </p:cBhvr>
                                      <p:to x="100000" y="100000"/>
                                    </p:animScale>
                                    <p:animScale>
                                      <p:cBhvr>
                                        <p:cTn id="175" dur="13">
                                          <p:stCondLst>
                                            <p:cond delay="821"/>
                                          </p:stCondLst>
                                        </p:cTn>
                                        <p:tgtEl>
                                          <p:spTgt spid="77856"/>
                                        </p:tgtEl>
                                      </p:cBhvr>
                                      <p:to x="100000" y="90000"/>
                                    </p:animScale>
                                    <p:animScale>
                                      <p:cBhvr>
                                        <p:cTn id="176" dur="83" decel="50000">
                                          <p:stCondLst>
                                            <p:cond delay="834"/>
                                          </p:stCondLst>
                                        </p:cTn>
                                        <p:tgtEl>
                                          <p:spTgt spid="77856"/>
                                        </p:tgtEl>
                                      </p:cBhvr>
                                      <p:to x="100000" y="100000"/>
                                    </p:animScale>
                                    <p:animScale>
                                      <p:cBhvr>
                                        <p:cTn id="177" dur="13">
                                          <p:stCondLst>
                                            <p:cond delay="904"/>
                                          </p:stCondLst>
                                        </p:cTn>
                                        <p:tgtEl>
                                          <p:spTgt spid="77856"/>
                                        </p:tgtEl>
                                      </p:cBhvr>
                                      <p:to x="100000" y="95000"/>
                                    </p:animScale>
                                    <p:animScale>
                                      <p:cBhvr>
                                        <p:cTn id="178" dur="83" decel="50000">
                                          <p:stCondLst>
                                            <p:cond delay="917"/>
                                          </p:stCondLst>
                                        </p:cTn>
                                        <p:tgtEl>
                                          <p:spTgt spid="77856"/>
                                        </p:tgtEl>
                                      </p:cBhvr>
                                      <p:to x="100000" y="100000"/>
                                    </p:animScale>
                                  </p:childTnLst>
                                </p:cTn>
                              </p:par>
                            </p:childTnLst>
                          </p:cTn>
                        </p:par>
                        <p:par>
                          <p:cTn id="179" fill="hold" nodeType="afterGroup">
                            <p:stCondLst>
                              <p:cond delay="10000"/>
                            </p:stCondLst>
                            <p:childTnLst>
                              <p:par>
                                <p:cTn id="180" presetID="26" presetClass="entr" presetSubtype="0" fill="hold" grpId="0" nodeType="afterEffect">
                                  <p:stCondLst>
                                    <p:cond delay="0"/>
                                  </p:stCondLst>
                                  <p:childTnLst>
                                    <p:set>
                                      <p:cBhvr>
                                        <p:cTn id="181" dur="1" fill="hold">
                                          <p:stCondLst>
                                            <p:cond delay="0"/>
                                          </p:stCondLst>
                                        </p:cTn>
                                        <p:tgtEl>
                                          <p:spTgt spid="77861"/>
                                        </p:tgtEl>
                                        <p:attrNameLst>
                                          <p:attrName>style.visibility</p:attrName>
                                        </p:attrNameLst>
                                      </p:cBhvr>
                                      <p:to>
                                        <p:strVal val="visible"/>
                                      </p:to>
                                    </p:set>
                                    <p:animEffect transition="in" filter="wipe(down)">
                                      <p:cBhvr>
                                        <p:cTn id="182" dur="290">
                                          <p:stCondLst>
                                            <p:cond delay="0"/>
                                          </p:stCondLst>
                                        </p:cTn>
                                        <p:tgtEl>
                                          <p:spTgt spid="77861"/>
                                        </p:tgtEl>
                                      </p:cBhvr>
                                    </p:animEffect>
                                    <p:anim calcmode="lin" valueType="num">
                                      <p:cBhvr>
                                        <p:cTn id="183" dur="911" tmFilter="0,0; 0.14,0.36; 0.43,0.73; 0.71,0.91; 1.0,1.0">
                                          <p:stCondLst>
                                            <p:cond delay="0"/>
                                          </p:stCondLst>
                                        </p:cTn>
                                        <p:tgtEl>
                                          <p:spTgt spid="77861"/>
                                        </p:tgtEl>
                                        <p:attrNameLst>
                                          <p:attrName>ppt_x</p:attrName>
                                        </p:attrNameLst>
                                      </p:cBhvr>
                                      <p:tavLst>
                                        <p:tav tm="0">
                                          <p:val>
                                            <p:strVal val="#ppt_x-0.25"/>
                                          </p:val>
                                        </p:tav>
                                        <p:tav tm="100000">
                                          <p:val>
                                            <p:strVal val="#ppt_x"/>
                                          </p:val>
                                        </p:tav>
                                      </p:tavLst>
                                    </p:anim>
                                    <p:anim calcmode="lin" valueType="num">
                                      <p:cBhvr>
                                        <p:cTn id="184" dur="332" tmFilter="0.0,0.0; 0.25,0.07; 0.50,0.2; 0.75,0.467; 1.0,1.0">
                                          <p:stCondLst>
                                            <p:cond delay="0"/>
                                          </p:stCondLst>
                                        </p:cTn>
                                        <p:tgtEl>
                                          <p:spTgt spid="77861"/>
                                        </p:tgtEl>
                                        <p:attrNameLst>
                                          <p:attrName>ppt_y</p:attrName>
                                        </p:attrNameLst>
                                      </p:cBhvr>
                                      <p:tavLst>
                                        <p:tav tm="0" fmla="#ppt_y-sin(pi*$)/3">
                                          <p:val>
                                            <p:fltVal val="0.5"/>
                                          </p:val>
                                        </p:tav>
                                        <p:tav tm="100000">
                                          <p:val>
                                            <p:fltVal val="1"/>
                                          </p:val>
                                        </p:tav>
                                      </p:tavLst>
                                    </p:anim>
                                    <p:anim calcmode="lin" valueType="num">
                                      <p:cBhvr>
                                        <p:cTn id="185" dur="332" tmFilter="0, 0; 0.125,0.2665; 0.25,0.4; 0.375,0.465; 0.5,0.5;  0.625,0.535; 0.75,0.6; 0.875,0.7335; 1,1">
                                          <p:stCondLst>
                                            <p:cond delay="332"/>
                                          </p:stCondLst>
                                        </p:cTn>
                                        <p:tgtEl>
                                          <p:spTgt spid="77861"/>
                                        </p:tgtEl>
                                        <p:attrNameLst>
                                          <p:attrName>ppt_y</p:attrName>
                                        </p:attrNameLst>
                                      </p:cBhvr>
                                      <p:tavLst>
                                        <p:tav tm="0" fmla="#ppt_y-sin(pi*$)/9">
                                          <p:val>
                                            <p:fltVal val="0"/>
                                          </p:val>
                                        </p:tav>
                                        <p:tav tm="100000">
                                          <p:val>
                                            <p:fltVal val="1"/>
                                          </p:val>
                                        </p:tav>
                                      </p:tavLst>
                                    </p:anim>
                                    <p:anim calcmode="lin" valueType="num">
                                      <p:cBhvr>
                                        <p:cTn id="186" dur="166" tmFilter="0, 0; 0.125,0.2665; 0.25,0.4; 0.375,0.465; 0.5,0.5;  0.625,0.535; 0.75,0.6; 0.875,0.7335; 1,1">
                                          <p:stCondLst>
                                            <p:cond delay="662"/>
                                          </p:stCondLst>
                                        </p:cTn>
                                        <p:tgtEl>
                                          <p:spTgt spid="77861"/>
                                        </p:tgtEl>
                                        <p:attrNameLst>
                                          <p:attrName>ppt_y</p:attrName>
                                        </p:attrNameLst>
                                      </p:cBhvr>
                                      <p:tavLst>
                                        <p:tav tm="0" fmla="#ppt_y-sin(pi*$)/27">
                                          <p:val>
                                            <p:fltVal val="0"/>
                                          </p:val>
                                        </p:tav>
                                        <p:tav tm="100000">
                                          <p:val>
                                            <p:fltVal val="1"/>
                                          </p:val>
                                        </p:tav>
                                      </p:tavLst>
                                    </p:anim>
                                    <p:anim calcmode="lin" valueType="num">
                                      <p:cBhvr>
                                        <p:cTn id="187" dur="82" tmFilter="0, 0; 0.125,0.2665; 0.25,0.4; 0.375,0.465; 0.5,0.5;  0.625,0.535; 0.75,0.6; 0.875,0.7335; 1,1">
                                          <p:stCondLst>
                                            <p:cond delay="828"/>
                                          </p:stCondLst>
                                        </p:cTn>
                                        <p:tgtEl>
                                          <p:spTgt spid="77861"/>
                                        </p:tgtEl>
                                        <p:attrNameLst>
                                          <p:attrName>ppt_y</p:attrName>
                                        </p:attrNameLst>
                                      </p:cBhvr>
                                      <p:tavLst>
                                        <p:tav tm="0" fmla="#ppt_y-sin(pi*$)/81">
                                          <p:val>
                                            <p:fltVal val="0"/>
                                          </p:val>
                                        </p:tav>
                                        <p:tav tm="100000">
                                          <p:val>
                                            <p:fltVal val="1"/>
                                          </p:val>
                                        </p:tav>
                                      </p:tavLst>
                                    </p:anim>
                                    <p:animScale>
                                      <p:cBhvr>
                                        <p:cTn id="188" dur="13">
                                          <p:stCondLst>
                                            <p:cond delay="325"/>
                                          </p:stCondLst>
                                        </p:cTn>
                                        <p:tgtEl>
                                          <p:spTgt spid="77861"/>
                                        </p:tgtEl>
                                      </p:cBhvr>
                                      <p:to x="100000" y="60000"/>
                                    </p:animScale>
                                    <p:animScale>
                                      <p:cBhvr>
                                        <p:cTn id="189" dur="83" decel="50000">
                                          <p:stCondLst>
                                            <p:cond delay="338"/>
                                          </p:stCondLst>
                                        </p:cTn>
                                        <p:tgtEl>
                                          <p:spTgt spid="77861"/>
                                        </p:tgtEl>
                                      </p:cBhvr>
                                      <p:to x="100000" y="100000"/>
                                    </p:animScale>
                                    <p:animScale>
                                      <p:cBhvr>
                                        <p:cTn id="190" dur="13">
                                          <p:stCondLst>
                                            <p:cond delay="656"/>
                                          </p:stCondLst>
                                        </p:cTn>
                                        <p:tgtEl>
                                          <p:spTgt spid="77861"/>
                                        </p:tgtEl>
                                      </p:cBhvr>
                                      <p:to x="100000" y="80000"/>
                                    </p:animScale>
                                    <p:animScale>
                                      <p:cBhvr>
                                        <p:cTn id="191" dur="83" decel="50000">
                                          <p:stCondLst>
                                            <p:cond delay="669"/>
                                          </p:stCondLst>
                                        </p:cTn>
                                        <p:tgtEl>
                                          <p:spTgt spid="77861"/>
                                        </p:tgtEl>
                                      </p:cBhvr>
                                      <p:to x="100000" y="100000"/>
                                    </p:animScale>
                                    <p:animScale>
                                      <p:cBhvr>
                                        <p:cTn id="192" dur="13">
                                          <p:stCondLst>
                                            <p:cond delay="821"/>
                                          </p:stCondLst>
                                        </p:cTn>
                                        <p:tgtEl>
                                          <p:spTgt spid="77861"/>
                                        </p:tgtEl>
                                      </p:cBhvr>
                                      <p:to x="100000" y="90000"/>
                                    </p:animScale>
                                    <p:animScale>
                                      <p:cBhvr>
                                        <p:cTn id="193" dur="83" decel="50000">
                                          <p:stCondLst>
                                            <p:cond delay="834"/>
                                          </p:stCondLst>
                                        </p:cTn>
                                        <p:tgtEl>
                                          <p:spTgt spid="77861"/>
                                        </p:tgtEl>
                                      </p:cBhvr>
                                      <p:to x="100000" y="100000"/>
                                    </p:animScale>
                                    <p:animScale>
                                      <p:cBhvr>
                                        <p:cTn id="194" dur="13">
                                          <p:stCondLst>
                                            <p:cond delay="904"/>
                                          </p:stCondLst>
                                        </p:cTn>
                                        <p:tgtEl>
                                          <p:spTgt spid="77861"/>
                                        </p:tgtEl>
                                      </p:cBhvr>
                                      <p:to x="100000" y="95000"/>
                                    </p:animScale>
                                    <p:animScale>
                                      <p:cBhvr>
                                        <p:cTn id="195" dur="83" decel="50000">
                                          <p:stCondLst>
                                            <p:cond delay="917"/>
                                          </p:stCondLst>
                                        </p:cTn>
                                        <p:tgtEl>
                                          <p:spTgt spid="778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3" grpId="0" animBg="1"/>
      <p:bldP spid="77854" grpId="0" animBg="1"/>
      <p:bldP spid="77855" grpId="0" animBg="1"/>
      <p:bldP spid="77856" grpId="0" animBg="1"/>
      <p:bldP spid="77857" grpId="0" animBg="1"/>
      <p:bldP spid="77858" grpId="0" animBg="1"/>
      <p:bldP spid="77859" grpId="0" animBg="1"/>
      <p:bldP spid="77860" grpId="0" animBg="1"/>
      <p:bldP spid="77861" grpId="0" animBg="1"/>
      <p:bldP spid="21" grpId="0" animBg="1"/>
      <p:bldP spid="22" grpId="0" animBg="1"/>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85800" y="609600"/>
            <a:ext cx="7924800" cy="5733877"/>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1800" b="1" dirty="0">
              <a:solidFill>
                <a:srgbClr val="005C2A"/>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sz="4400" b="1" dirty="0">
                <a:solidFill>
                  <a:srgbClr val="FF0000"/>
                </a:solidFill>
                <a:latin typeface="Times New Roman" panose="02020603050405020304" pitchFamily="18" charset="0"/>
                <a:cs typeface="Times New Roman" panose="02020603050405020304" pitchFamily="18" charset="0"/>
              </a:rPr>
              <a:t>TRÒ CHƠI TIẾP SỨC:</a:t>
            </a:r>
          </a:p>
          <a:p>
            <a:pPr algn="just" eaLnBrk="1" hangingPunct="1">
              <a:spcBef>
                <a:spcPct val="0"/>
              </a:spcBef>
              <a:buNone/>
            </a:pPr>
            <a:endParaRPr lang="en-US" altLang="en-US" sz="2000" b="1" dirty="0">
              <a:solidFill>
                <a:srgbClr val="005C2A"/>
              </a:solidFill>
              <a:latin typeface="Times New Roman" panose="02020603050405020304" pitchFamily="18" charset="0"/>
              <a:cs typeface="Times New Roman" panose="02020603050405020304" pitchFamily="18" charset="0"/>
            </a:endParaRPr>
          </a:p>
          <a:p>
            <a:pPr algn="ctr" eaLnBrk="1" hangingPunct="1">
              <a:spcBef>
                <a:spcPct val="0"/>
              </a:spcBef>
              <a:buNone/>
            </a:pPr>
            <a:r>
              <a:rPr lang="en-US" altLang="en-US" sz="3600" b="1" u="sng" dirty="0">
                <a:solidFill>
                  <a:srgbClr val="005C2A"/>
                </a:solidFill>
                <a:latin typeface="Times New Roman" panose="02020603050405020304" pitchFamily="18" charset="0"/>
                <a:cs typeface="Times New Roman" panose="02020603050405020304" pitchFamily="18" charset="0"/>
              </a:rPr>
              <a:t>&lt; CÁCH CHƠI &gt;</a:t>
            </a:r>
          </a:p>
          <a:p>
            <a:pPr>
              <a:buNone/>
            </a:pPr>
            <a:r>
              <a:rPr lang="en-US" sz="3600" b="1" dirty="0">
                <a:solidFill>
                  <a:srgbClr val="005C2A"/>
                </a:solidFill>
                <a:latin typeface="Times New Roman" panose="02020603050405020304" pitchFamily="18" charset="0"/>
                <a:cs typeface="Times New Roman" panose="02020603050405020304" pitchFamily="18" charset="0"/>
              </a:rPr>
              <a:t>   -  Chia </a:t>
            </a:r>
            <a:r>
              <a:rPr lang="en-US" sz="3600" b="1" dirty="0" err="1">
                <a:solidFill>
                  <a:srgbClr val="005C2A"/>
                </a:solidFill>
                <a:latin typeface="Times New Roman" panose="02020603050405020304" pitchFamily="18" charset="0"/>
                <a:cs typeface="Times New Roman" panose="02020603050405020304" pitchFamily="18" charset="0"/>
              </a:rPr>
              <a:t>lớp</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thành</a:t>
            </a:r>
            <a:r>
              <a:rPr lang="en-US" sz="3600" b="1" dirty="0">
                <a:solidFill>
                  <a:srgbClr val="005C2A"/>
                </a:solidFill>
                <a:latin typeface="Times New Roman" panose="02020603050405020304" pitchFamily="18" charset="0"/>
                <a:cs typeface="Times New Roman" panose="02020603050405020304" pitchFamily="18" charset="0"/>
              </a:rPr>
              <a:t> 4 </a:t>
            </a:r>
            <a:r>
              <a:rPr lang="en-US" sz="3600" b="1" dirty="0" err="1">
                <a:solidFill>
                  <a:srgbClr val="005C2A"/>
                </a:solidFill>
                <a:latin typeface="Times New Roman" panose="02020603050405020304" pitchFamily="18" charset="0"/>
                <a:cs typeface="Times New Roman" panose="02020603050405020304" pitchFamily="18" charset="0"/>
              </a:rPr>
              <a:t>tổ</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Cả</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lớp</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vẽ</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chu</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trình</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sinh</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sản</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ngắn</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gọn</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của</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ếch</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vào</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vở</a:t>
            </a:r>
            <a:r>
              <a:rPr lang="en-US" sz="3600" b="1" dirty="0">
                <a:solidFill>
                  <a:srgbClr val="005C2A"/>
                </a:solidFill>
                <a:latin typeface="Times New Roman" panose="02020603050405020304" pitchFamily="18" charset="0"/>
                <a:cs typeface="Times New Roman" panose="02020603050405020304" pitchFamily="18" charset="0"/>
              </a:rPr>
              <a:t>.</a:t>
            </a:r>
          </a:p>
          <a:p>
            <a:pPr>
              <a:buNone/>
            </a:pPr>
            <a:r>
              <a:rPr lang="en-US" sz="3600" b="1" dirty="0">
                <a:solidFill>
                  <a:srgbClr val="005C2A"/>
                </a:solidFill>
                <a:latin typeface="Times New Roman" panose="02020603050405020304" pitchFamily="18" charset="0"/>
                <a:cs typeface="Times New Roman" panose="02020603050405020304" pitchFamily="18" charset="0"/>
              </a:rPr>
              <a:t>   -  1 </a:t>
            </a:r>
            <a:r>
              <a:rPr lang="en-US" sz="3600" b="1" dirty="0" err="1">
                <a:solidFill>
                  <a:srgbClr val="005C2A"/>
                </a:solidFill>
                <a:latin typeface="Times New Roman" panose="02020603050405020304" pitchFamily="18" charset="0"/>
                <a:cs typeface="Times New Roman" panose="02020603050405020304" pitchFamily="18" charset="0"/>
              </a:rPr>
              <a:t>tổ</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chọn</a:t>
            </a:r>
            <a:r>
              <a:rPr lang="en-US" sz="3600" b="1" dirty="0">
                <a:solidFill>
                  <a:srgbClr val="005C2A"/>
                </a:solidFill>
                <a:latin typeface="Times New Roman" panose="02020603050405020304" pitchFamily="18" charset="0"/>
                <a:cs typeface="Times New Roman" panose="02020603050405020304" pitchFamily="18" charset="0"/>
              </a:rPr>
              <a:t> 4 </a:t>
            </a:r>
            <a:r>
              <a:rPr lang="en-US" sz="3600" b="1" dirty="0" err="1">
                <a:solidFill>
                  <a:srgbClr val="005C2A"/>
                </a:solidFill>
                <a:latin typeface="Times New Roman" panose="02020603050405020304" pitchFamily="18" charset="0"/>
                <a:cs typeface="Times New Roman" panose="02020603050405020304" pitchFamily="18" charset="0"/>
              </a:rPr>
              <a:t>bạn</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tiếp</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sức</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vẽ</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chu</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trình</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sinh</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sản</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vào</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giấy</a:t>
            </a:r>
            <a:r>
              <a:rPr lang="en-US" sz="3600" b="1" dirty="0">
                <a:solidFill>
                  <a:srgbClr val="005C2A"/>
                </a:solidFill>
                <a:latin typeface="Times New Roman" panose="02020603050405020304" pitchFamily="18" charset="0"/>
                <a:cs typeface="Times New Roman" panose="02020603050405020304" pitchFamily="18" charset="0"/>
              </a:rPr>
              <a:t>.</a:t>
            </a:r>
          </a:p>
          <a:p>
            <a:pPr>
              <a:buNone/>
            </a:pPr>
            <a:r>
              <a:rPr lang="en-US" sz="3600" b="1" dirty="0">
                <a:solidFill>
                  <a:srgbClr val="005C2A"/>
                </a:solidFill>
                <a:latin typeface="Times New Roman" panose="02020603050405020304" pitchFamily="18" charset="0"/>
                <a:cs typeface="Times New Roman" panose="02020603050405020304" pitchFamily="18" charset="0"/>
              </a:rPr>
              <a:t>   -  2 </a:t>
            </a:r>
            <a:r>
              <a:rPr lang="en-US" sz="3600" b="1" dirty="0" err="1">
                <a:solidFill>
                  <a:srgbClr val="005C2A"/>
                </a:solidFill>
                <a:latin typeface="Times New Roman" panose="02020603050405020304" pitchFamily="18" charset="0"/>
                <a:cs typeface="Times New Roman" panose="02020603050405020304" pitchFamily="18" charset="0"/>
              </a:rPr>
              <a:t>tổ</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vẽ</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nhanh</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nhất</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sẽ</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được</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chọn</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trình</a:t>
            </a:r>
            <a:r>
              <a:rPr lang="en-US" sz="3600" b="1" dirty="0">
                <a:solidFill>
                  <a:srgbClr val="005C2A"/>
                </a:solidFill>
                <a:latin typeface="Times New Roman" panose="02020603050405020304" pitchFamily="18" charset="0"/>
                <a:cs typeface="Times New Roman" panose="02020603050405020304" pitchFamily="18" charset="0"/>
              </a:rPr>
              <a:t> </a:t>
            </a:r>
            <a:r>
              <a:rPr lang="en-US" sz="3600" b="1" dirty="0" err="1">
                <a:solidFill>
                  <a:srgbClr val="005C2A"/>
                </a:solidFill>
                <a:latin typeface="Times New Roman" panose="02020603050405020304" pitchFamily="18" charset="0"/>
                <a:cs typeface="Times New Roman" panose="02020603050405020304" pitchFamily="18" charset="0"/>
              </a:rPr>
              <a:t>bày</a:t>
            </a:r>
            <a:r>
              <a:rPr lang="en-US" sz="3600" b="1" dirty="0">
                <a:solidFill>
                  <a:srgbClr val="005C2A"/>
                </a:solidFill>
                <a:latin typeface="Times New Roman" panose="02020603050405020304" pitchFamily="18" charset="0"/>
                <a:cs typeface="Times New Roman" panose="02020603050405020304" pitchFamily="18" charset="0"/>
              </a:rPr>
              <a:t>.</a:t>
            </a:r>
            <a:endParaRPr lang="en-US" altLang="en-US" sz="2800" b="1" dirty="0">
              <a:solidFill>
                <a:srgbClr val="005C2A"/>
              </a:solidFill>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vi-VN" altLang="en-US" sz="1100" b="1" dirty="0">
              <a:solidFill>
                <a:srgbClr val="005C2A"/>
              </a:solidFill>
              <a:latin typeface="Times New Roman" panose="02020603050405020304" pitchFamily="18" charset="0"/>
              <a:cs typeface="Times New Roman" panose="02020603050405020304" pitchFamily="18" charset="0"/>
            </a:endParaRPr>
          </a:p>
        </p:txBody>
      </p:sp>
      <p:pic>
        <p:nvPicPr>
          <p:cNvPr id="38914" name="Picture 2" descr="HÃ¬nh áº£nh cÃ³ liÃ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5079904"/>
            <a:ext cx="1503011" cy="1549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45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300" fill="hold"/>
                                        <p:tgtEl>
                                          <p:spTgt spid="4"/>
                                        </p:tgtEl>
                                        <p:attrNameLst>
                                          <p:attrName>ppt_y</p:attrName>
                                        </p:attrNameLst>
                                      </p:cBhvr>
                                      <p:tavLst>
                                        <p:tav tm="0">
                                          <p:val>
                                            <p:strVal val="#ppt_y"/>
                                          </p:val>
                                        </p:tav>
                                        <p:tav tm="100000">
                                          <p:val>
                                            <p:strVal val="#ppt_y"/>
                                          </p:val>
                                        </p:tav>
                                      </p:tavLst>
                                    </p:anim>
                                    <p:anim calcmode="lin" valueType="num">
                                      <p:cBhvr>
                                        <p:cTn id="9"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7" name="Rectangle 13"/>
          <p:cNvSpPr>
            <a:spLocks noChangeArrowheads="1"/>
          </p:cNvSpPr>
          <p:nvPr/>
        </p:nvSpPr>
        <p:spPr bwMode="auto">
          <a:xfrm>
            <a:off x="838200" y="2870579"/>
            <a:ext cx="184153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b="1" dirty="0" err="1">
                <a:solidFill>
                  <a:srgbClr val="C00000"/>
                </a:solidFill>
                <a:latin typeface="Times New Roman" panose="02020603050405020304" pitchFamily="18" charset="0"/>
                <a:cs typeface="Times New Roman" panose="02020603050405020304" pitchFamily="18" charset="0"/>
              </a:rPr>
              <a:t>Trứng</a:t>
            </a:r>
            <a:r>
              <a:rPr lang="en-US" altLang="en-US" sz="4000" b="1" dirty="0">
                <a:solidFill>
                  <a:srgbClr val="C00000"/>
                </a:solidFill>
                <a:latin typeface="Times New Roman" panose="02020603050405020304" pitchFamily="18" charset="0"/>
                <a:cs typeface="Times New Roman" panose="02020603050405020304" pitchFamily="18" charset="0"/>
              </a:rPr>
              <a:t> </a:t>
            </a:r>
          </a:p>
        </p:txBody>
      </p:sp>
      <p:sp>
        <p:nvSpPr>
          <p:cNvPr id="77838" name="Rectangle 14"/>
          <p:cNvSpPr>
            <a:spLocks noChangeArrowheads="1"/>
          </p:cNvSpPr>
          <p:nvPr/>
        </p:nvSpPr>
        <p:spPr bwMode="auto">
          <a:xfrm>
            <a:off x="6019800" y="2971800"/>
            <a:ext cx="2457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b="1" dirty="0" err="1">
                <a:solidFill>
                  <a:srgbClr val="C00000"/>
                </a:solidFill>
                <a:latin typeface="Times New Roman" panose="02020603050405020304" pitchFamily="18" charset="0"/>
                <a:cs typeface="Times New Roman" panose="02020603050405020304" pitchFamily="18" charset="0"/>
              </a:rPr>
              <a:t>Nòng</a:t>
            </a:r>
            <a:r>
              <a:rPr lang="en-US" altLang="en-US" sz="4000" b="1" dirty="0">
                <a:solidFill>
                  <a:srgbClr val="C00000"/>
                </a:solidFill>
                <a:latin typeface="Times New Roman" panose="02020603050405020304" pitchFamily="18" charset="0"/>
                <a:cs typeface="Times New Roman" panose="02020603050405020304" pitchFamily="18" charset="0"/>
              </a:rPr>
              <a:t> </a:t>
            </a:r>
            <a:r>
              <a:rPr lang="en-US" altLang="en-US" sz="4000" b="1" dirty="0" err="1">
                <a:solidFill>
                  <a:srgbClr val="C00000"/>
                </a:solidFill>
                <a:latin typeface="Times New Roman" panose="02020603050405020304" pitchFamily="18" charset="0"/>
                <a:cs typeface="Times New Roman" panose="02020603050405020304" pitchFamily="18" charset="0"/>
              </a:rPr>
              <a:t>nọc</a:t>
            </a:r>
            <a:r>
              <a:rPr lang="en-US" altLang="en-US" sz="4000" b="1" dirty="0">
                <a:solidFill>
                  <a:srgbClr val="C00000"/>
                </a:solidFill>
                <a:latin typeface="Times New Roman" panose="02020603050405020304" pitchFamily="18" charset="0"/>
                <a:cs typeface="Times New Roman" panose="02020603050405020304" pitchFamily="18" charset="0"/>
              </a:rPr>
              <a:t> </a:t>
            </a:r>
          </a:p>
        </p:txBody>
      </p:sp>
      <p:sp>
        <p:nvSpPr>
          <p:cNvPr id="1037" name="Rectangle 15"/>
          <p:cNvSpPr>
            <a:spLocks noChangeArrowheads="1"/>
          </p:cNvSpPr>
          <p:nvPr/>
        </p:nvSpPr>
        <p:spPr bwMode="auto">
          <a:xfrm>
            <a:off x="609600" y="2760662"/>
            <a:ext cx="990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ru-RU" altLang="en-US" sz="4400">
              <a:solidFill>
                <a:schemeClr val="tx2"/>
              </a:solidFill>
            </a:endParaRPr>
          </a:p>
        </p:txBody>
      </p:sp>
      <p:sp>
        <p:nvSpPr>
          <p:cNvPr id="77840" name="Rectangle 16"/>
          <p:cNvSpPr>
            <a:spLocks noChangeArrowheads="1"/>
          </p:cNvSpPr>
          <p:nvPr/>
        </p:nvSpPr>
        <p:spPr bwMode="auto">
          <a:xfrm>
            <a:off x="3886200" y="59436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b="1" dirty="0" err="1">
                <a:solidFill>
                  <a:srgbClr val="C00000"/>
                </a:solidFill>
                <a:latin typeface="Times New Roman" panose="02020603050405020304" pitchFamily="18" charset="0"/>
                <a:cs typeface="Times New Roman" panose="02020603050405020304" pitchFamily="18" charset="0"/>
              </a:rPr>
              <a:t>Ếch</a:t>
            </a:r>
            <a:r>
              <a:rPr lang="en-US" altLang="en-US" sz="4000" dirty="0">
                <a:solidFill>
                  <a:srgbClr val="C00000"/>
                </a:solidFill>
                <a:latin typeface="Times New Roman" panose="02020603050405020304" pitchFamily="18" charset="0"/>
                <a:cs typeface="Times New Roman" panose="02020603050405020304" pitchFamily="18" charset="0"/>
              </a:rPr>
              <a:t> </a:t>
            </a:r>
          </a:p>
        </p:txBody>
      </p:sp>
      <p:graphicFrame>
        <p:nvGraphicFramePr>
          <p:cNvPr id="2" name="Diagram 1"/>
          <p:cNvGraphicFramePr/>
          <p:nvPr>
            <p:extLst>
              <p:ext uri="{D42A27DB-BD31-4B8C-83A1-F6EECF244321}">
                <p14:modId xmlns:p14="http://schemas.microsoft.com/office/powerpoint/2010/main" val="1340761076"/>
              </p:ext>
            </p:extLst>
          </p:nvPr>
        </p:nvGraphicFramePr>
        <p:xfrm>
          <a:off x="2174875" y="1600200"/>
          <a:ext cx="4454525" cy="254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171" y="914400"/>
            <a:ext cx="2224962" cy="1843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982662"/>
            <a:ext cx="2362200"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descr="avatar_155"/>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186113" y="4184650"/>
            <a:ext cx="2452687"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378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7837"/>
                                        </p:tgtEl>
                                        <p:attrNameLst>
                                          <p:attrName>style.visibility</p:attrName>
                                        </p:attrNameLst>
                                      </p:cBhvr>
                                      <p:to>
                                        <p:strVal val="visible"/>
                                      </p:to>
                                    </p:set>
                                    <p:animEffect transition="in" filter="wipe(down)">
                                      <p:cBhvr>
                                        <p:cTn id="10" dur="500"/>
                                        <p:tgtEl>
                                          <p:spTgt spid="7783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7838"/>
                                        </p:tgtEl>
                                        <p:attrNameLst>
                                          <p:attrName>style.visibility</p:attrName>
                                        </p:attrNameLst>
                                      </p:cBhvr>
                                      <p:to>
                                        <p:strVal val="visible"/>
                                      </p:to>
                                    </p:set>
                                    <p:animEffect transition="in" filter="wipe(down)">
                                      <p:cBhvr>
                                        <p:cTn id="13" dur="500"/>
                                        <p:tgtEl>
                                          <p:spTgt spid="778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7840"/>
                                        </p:tgtEl>
                                        <p:attrNameLst>
                                          <p:attrName>style.visibility</p:attrName>
                                        </p:attrNameLst>
                                      </p:cBhvr>
                                      <p:to>
                                        <p:strVal val="visible"/>
                                      </p:to>
                                    </p:set>
                                    <p:animEffect transition="in" filter="wipe(down)">
                                      <p:cBhvr>
                                        <p:cTn id="16" dur="500"/>
                                        <p:tgtEl>
                                          <p:spTgt spid="77840"/>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7" grpId="0"/>
      <p:bldP spid="77838" grpId="0"/>
      <p:bldP spid="77840" grpId="0"/>
      <p:bldGraphic spid="2"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8600" y="0"/>
            <a:ext cx="8534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1752600" y="2621101"/>
            <a:ext cx="81534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vi-VN" altLang="en-US" b="1" u="sng" dirty="0">
                <a:solidFill>
                  <a:srgbClr val="FF0000"/>
                </a:solidFill>
              </a:rPr>
              <a:t>Câu 1:</a:t>
            </a:r>
            <a:r>
              <a:rPr lang="vi-VN" altLang="en-US" b="1" dirty="0">
                <a:solidFill>
                  <a:srgbClr val="FF0000"/>
                </a:solidFill>
              </a:rPr>
              <a:t> </a:t>
            </a:r>
            <a:r>
              <a:rPr lang="vi-VN" altLang="en-US" b="1" dirty="0"/>
              <a:t>Những con vật nào sau </a:t>
            </a:r>
            <a:endParaRPr lang="en-US" altLang="en-US" b="1" dirty="0"/>
          </a:p>
          <a:p>
            <a:pPr eaLnBrk="1" hangingPunct="1">
              <a:spcBef>
                <a:spcPct val="0"/>
              </a:spcBef>
              <a:buFontTx/>
              <a:buNone/>
            </a:pPr>
            <a:r>
              <a:rPr lang="vi-VN" altLang="en-US" b="1" dirty="0"/>
              <a:t>đây </a:t>
            </a:r>
            <a:r>
              <a:rPr lang="vi-VN" altLang="en-US" b="1" i="1" dirty="0">
                <a:solidFill>
                  <a:srgbClr val="FF0000"/>
                </a:solidFill>
              </a:rPr>
              <a:t>không</a:t>
            </a:r>
            <a:r>
              <a:rPr lang="vi-VN" altLang="en-US" b="1" dirty="0"/>
              <a:t> phải là côn trùng?</a:t>
            </a:r>
          </a:p>
          <a:p>
            <a:pPr eaLnBrk="1" hangingPunct="1">
              <a:spcBef>
                <a:spcPct val="0"/>
              </a:spcBef>
              <a:buFontTx/>
              <a:buNone/>
            </a:pPr>
            <a:endParaRPr lang="vi-VN" altLang="en-US" sz="1800" b="1" dirty="0"/>
          </a:p>
          <a:p>
            <a:pPr eaLnBrk="1" hangingPunct="1">
              <a:spcBef>
                <a:spcPct val="0"/>
              </a:spcBef>
              <a:buFontTx/>
              <a:buNone/>
            </a:pPr>
            <a:r>
              <a:rPr lang="vi-VN" altLang="en-US" b="1" dirty="0"/>
              <a:t>A</a:t>
            </a:r>
            <a:r>
              <a:rPr lang="en-US" altLang="en-US" b="1" dirty="0"/>
              <a:t>/ </a:t>
            </a:r>
            <a:r>
              <a:rPr lang="vi-VN" altLang="en-US" b="1" dirty="0"/>
              <a:t>Gián, ruồi, bướm, bọ hung.</a:t>
            </a:r>
          </a:p>
          <a:p>
            <a:pPr eaLnBrk="1" hangingPunct="1">
              <a:spcBef>
                <a:spcPct val="0"/>
              </a:spcBef>
              <a:buFontTx/>
              <a:buNone/>
            </a:pPr>
            <a:r>
              <a:rPr lang="vi-VN" altLang="en-US" b="1" dirty="0"/>
              <a:t>B</a:t>
            </a:r>
            <a:r>
              <a:rPr lang="en-US" altLang="en-US" b="1" dirty="0"/>
              <a:t>/ </a:t>
            </a:r>
            <a:r>
              <a:rPr lang="vi-VN" altLang="en-US" b="1" dirty="0"/>
              <a:t>Bướm, kiến, rệp, bọ ngựa.</a:t>
            </a:r>
          </a:p>
          <a:p>
            <a:pPr eaLnBrk="1" hangingPunct="1">
              <a:spcBef>
                <a:spcPct val="0"/>
              </a:spcBef>
              <a:buFontTx/>
              <a:buNone/>
            </a:pPr>
            <a:r>
              <a:rPr lang="vi-VN" altLang="en-US" b="1" dirty="0"/>
              <a:t>C</a:t>
            </a:r>
            <a:r>
              <a:rPr lang="en-US" altLang="en-US" b="1" dirty="0"/>
              <a:t>/ </a:t>
            </a:r>
            <a:r>
              <a:rPr lang="vi-VN" altLang="en-US" b="1" dirty="0"/>
              <a:t>Bọ hung, vịt, gián, gà.</a:t>
            </a:r>
          </a:p>
          <a:p>
            <a:pPr eaLnBrk="1" hangingPunct="1">
              <a:spcBef>
                <a:spcPct val="0"/>
              </a:spcBef>
              <a:buFontTx/>
              <a:buNone/>
            </a:pPr>
            <a:r>
              <a:rPr lang="vi-VN" altLang="en-US" b="1" dirty="0"/>
              <a:t>D</a:t>
            </a:r>
            <a:r>
              <a:rPr lang="en-US" altLang="en-US" b="1" dirty="0"/>
              <a:t>/ </a:t>
            </a:r>
            <a:r>
              <a:rPr lang="vi-VN" altLang="en-US" b="1" dirty="0"/>
              <a:t>Kiến, mối, bọ xít, rệp.</a:t>
            </a:r>
          </a:p>
        </p:txBody>
      </p:sp>
    </p:spTree>
    <p:extLst>
      <p:ext uri="{BB962C8B-B14F-4D97-AF65-F5344CB8AC3E}">
        <p14:creationId xmlns:p14="http://schemas.microsoft.com/office/powerpoint/2010/main" val="22854919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xit" presetSubtype="32" fill="hold" nodeType="clickEffect">
                                  <p:stCondLst>
                                    <p:cond delay="0"/>
                                  </p:stCondLst>
                                  <p:childTnLst>
                                    <p:anim calcmode="lin" valueType="num">
                                      <p:cBhvr>
                                        <p:cTn id="11" dur="500"/>
                                        <p:tgtEl>
                                          <p:spTgt spid="3">
                                            <p:txEl>
                                              <p:pRg st="3" end="3"/>
                                            </p:txEl>
                                          </p:spTgt>
                                        </p:tgtEl>
                                        <p:attrNameLst>
                                          <p:attrName>ppt_w</p:attrName>
                                        </p:attrNameLst>
                                      </p:cBhvr>
                                      <p:tavLst>
                                        <p:tav tm="0">
                                          <p:val>
                                            <p:strVal val="ppt_w"/>
                                          </p:val>
                                        </p:tav>
                                        <p:tav tm="100000">
                                          <p:val>
                                            <p:fltVal val="0"/>
                                          </p:val>
                                        </p:tav>
                                      </p:tavLst>
                                    </p:anim>
                                    <p:anim calcmode="lin" valueType="num">
                                      <p:cBhvr>
                                        <p:cTn id="12" dur="500"/>
                                        <p:tgtEl>
                                          <p:spTgt spid="3">
                                            <p:txEl>
                                              <p:pRg st="3" end="3"/>
                                            </p:txEl>
                                          </p:spTgt>
                                        </p:tgtEl>
                                        <p:attrNameLst>
                                          <p:attrName>ppt_h</p:attrName>
                                        </p:attrNameLst>
                                      </p:cBhvr>
                                      <p:tavLst>
                                        <p:tav tm="0">
                                          <p:val>
                                            <p:strVal val="ppt_h"/>
                                          </p:val>
                                        </p:tav>
                                        <p:tav tm="100000">
                                          <p:val>
                                            <p:fltVal val="0"/>
                                          </p:val>
                                        </p:tav>
                                      </p:tavLst>
                                    </p:anim>
                                    <p:animEffect transition="out" filter="fade">
                                      <p:cBhvr>
                                        <p:cTn id="13" dur="500"/>
                                        <p:tgtEl>
                                          <p:spTgt spid="3">
                                            <p:txEl>
                                              <p:pRg st="3" end="3"/>
                                            </p:txEl>
                                          </p:spTgt>
                                        </p:tgtEl>
                                      </p:cBhvr>
                                    </p:animEffect>
                                    <p:set>
                                      <p:cBhvr>
                                        <p:cTn id="14" dur="1" fill="hold">
                                          <p:stCondLst>
                                            <p:cond delay="499"/>
                                          </p:stCondLst>
                                        </p:cTn>
                                        <p:tgtEl>
                                          <p:spTgt spid="3">
                                            <p:txEl>
                                              <p:pRg st="3" end="3"/>
                                            </p:txEl>
                                          </p:spTgt>
                                        </p:tgtEl>
                                        <p:attrNameLst>
                                          <p:attrName>style.visibility</p:attrName>
                                        </p:attrNameLst>
                                      </p:cBhvr>
                                      <p:to>
                                        <p:strVal val="hidden"/>
                                      </p:to>
                                    </p:set>
                                  </p:childTnLst>
                                </p:cTn>
                              </p:par>
                              <p:par>
                                <p:cTn id="15" presetID="53" presetClass="exit" presetSubtype="32" fill="hold" nodeType="withEffect">
                                  <p:stCondLst>
                                    <p:cond delay="0"/>
                                  </p:stCondLst>
                                  <p:childTnLst>
                                    <p:anim calcmode="lin" valueType="num">
                                      <p:cBhvr>
                                        <p:cTn id="16" dur="500"/>
                                        <p:tgtEl>
                                          <p:spTgt spid="3">
                                            <p:txEl>
                                              <p:pRg st="4" end="4"/>
                                            </p:txEl>
                                          </p:spTgt>
                                        </p:tgtEl>
                                        <p:attrNameLst>
                                          <p:attrName>ppt_w</p:attrName>
                                        </p:attrNameLst>
                                      </p:cBhvr>
                                      <p:tavLst>
                                        <p:tav tm="0">
                                          <p:val>
                                            <p:strVal val="ppt_w"/>
                                          </p:val>
                                        </p:tav>
                                        <p:tav tm="100000">
                                          <p:val>
                                            <p:fltVal val="0"/>
                                          </p:val>
                                        </p:tav>
                                      </p:tavLst>
                                    </p:anim>
                                    <p:anim calcmode="lin" valueType="num">
                                      <p:cBhvr>
                                        <p:cTn id="17" dur="500"/>
                                        <p:tgtEl>
                                          <p:spTgt spid="3">
                                            <p:txEl>
                                              <p:pRg st="4" end="4"/>
                                            </p:txEl>
                                          </p:spTgt>
                                        </p:tgtEl>
                                        <p:attrNameLst>
                                          <p:attrName>ppt_h</p:attrName>
                                        </p:attrNameLst>
                                      </p:cBhvr>
                                      <p:tavLst>
                                        <p:tav tm="0">
                                          <p:val>
                                            <p:strVal val="ppt_h"/>
                                          </p:val>
                                        </p:tav>
                                        <p:tav tm="100000">
                                          <p:val>
                                            <p:fltVal val="0"/>
                                          </p:val>
                                        </p:tav>
                                      </p:tavLst>
                                    </p:anim>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par>
                                <p:cTn id="20" presetID="53" presetClass="exit" presetSubtype="32" fill="hold" nodeType="withEffect">
                                  <p:stCondLst>
                                    <p:cond delay="0"/>
                                  </p:stCondLst>
                                  <p:childTnLst>
                                    <p:anim calcmode="lin" valueType="num">
                                      <p:cBhvr>
                                        <p:cTn id="21" dur="500"/>
                                        <p:tgtEl>
                                          <p:spTgt spid="3">
                                            <p:txEl>
                                              <p:pRg st="6" end="6"/>
                                            </p:txEl>
                                          </p:spTgt>
                                        </p:tgtEl>
                                        <p:attrNameLst>
                                          <p:attrName>ppt_w</p:attrName>
                                        </p:attrNameLst>
                                      </p:cBhvr>
                                      <p:tavLst>
                                        <p:tav tm="0">
                                          <p:val>
                                            <p:strVal val="ppt_w"/>
                                          </p:val>
                                        </p:tav>
                                        <p:tav tm="100000">
                                          <p:val>
                                            <p:fltVal val="0"/>
                                          </p:val>
                                        </p:tav>
                                      </p:tavLst>
                                    </p:anim>
                                    <p:anim calcmode="lin" valueType="num">
                                      <p:cBhvr>
                                        <p:cTn id="22" dur="500"/>
                                        <p:tgtEl>
                                          <p:spTgt spid="3">
                                            <p:txEl>
                                              <p:pRg st="6" end="6"/>
                                            </p:txEl>
                                          </p:spTgt>
                                        </p:tgtEl>
                                        <p:attrNameLst>
                                          <p:attrName>ppt_h</p:attrName>
                                        </p:attrNameLst>
                                      </p:cBhvr>
                                      <p:tavLst>
                                        <p:tav tm="0">
                                          <p:val>
                                            <p:strVal val="ppt_h"/>
                                          </p:val>
                                        </p:tav>
                                        <p:tav tm="100000">
                                          <p:val>
                                            <p:fltVal val="0"/>
                                          </p:val>
                                        </p:tav>
                                      </p:tavLst>
                                    </p:anim>
                                    <p:animEffect transition="out" filter="fade">
                                      <p:cBhvr>
                                        <p:cTn id="23" dur="500"/>
                                        <p:tgtEl>
                                          <p:spTgt spid="3">
                                            <p:txEl>
                                              <p:pRg st="6" end="6"/>
                                            </p:txEl>
                                          </p:spTgt>
                                        </p:tgtEl>
                                      </p:cBhvr>
                                    </p:animEffect>
                                    <p:set>
                                      <p:cBhvr>
                                        <p:cTn id="24"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85800" y="1295400"/>
            <a:ext cx="7924800" cy="4924425"/>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just" eaLnBrk="1" hangingPunct="1">
              <a:spcBef>
                <a:spcPct val="0"/>
              </a:spcBef>
              <a:buFontTx/>
              <a:buNone/>
            </a:pPr>
            <a:endParaRPr lang="en-US" altLang="en-US" sz="1400" b="1" dirty="0">
              <a:solidFill>
                <a:srgbClr val="005C2A"/>
              </a:solidFill>
              <a:latin typeface="+mj-lt"/>
            </a:endParaRPr>
          </a:p>
          <a:p>
            <a:pPr algn="just" eaLnBrk="1" hangingPunct="1">
              <a:spcBef>
                <a:spcPct val="0"/>
              </a:spcBef>
              <a:buFontTx/>
              <a:buNone/>
            </a:pPr>
            <a:r>
              <a:rPr lang="en-US" altLang="en-US" sz="3600" b="1" dirty="0">
                <a:solidFill>
                  <a:srgbClr val="005C2A"/>
                </a:solidFill>
                <a:latin typeface="+mj-lt"/>
              </a:rPr>
              <a:t>   </a:t>
            </a:r>
            <a:r>
              <a:rPr lang="vi-VN" altLang="en-US" sz="3600" b="1" dirty="0">
                <a:solidFill>
                  <a:srgbClr val="005C2A"/>
                </a:solidFill>
                <a:latin typeface="+mj-lt"/>
              </a:rPr>
              <a:t>Đầu mùa hạ, ngay sau cơn mưa lớn, vào ban đêm, ta thường nghe thấy tiếng ếch kêu. Đó là tiếng kêu của ếch đực gọi ếch cái.</a:t>
            </a:r>
            <a:r>
              <a:rPr lang="en-US" altLang="en-US" sz="3600" b="1" dirty="0">
                <a:solidFill>
                  <a:srgbClr val="005C2A"/>
                </a:solidFill>
                <a:latin typeface="+mj-lt"/>
              </a:rPr>
              <a:t> </a:t>
            </a:r>
            <a:r>
              <a:rPr lang="vi-VN" altLang="en-US" sz="3600" b="1" dirty="0">
                <a:solidFill>
                  <a:srgbClr val="005C2A"/>
                </a:solidFill>
                <a:latin typeface="+mj-lt"/>
              </a:rPr>
              <a:t>Ếch cái đẻ trứng xuống nước tạo thành những chùm nổi lềnh bềnh trên mặt nước. Trứng ếch đã được thụ tinh nở ra nòng nọc, nòng nọc phát triển thành ếch.</a:t>
            </a:r>
            <a:endParaRPr lang="en-US" altLang="en-US" sz="3600" b="1" dirty="0">
              <a:solidFill>
                <a:srgbClr val="005C2A"/>
              </a:solidFill>
              <a:latin typeface="+mj-lt"/>
            </a:endParaRPr>
          </a:p>
          <a:p>
            <a:pPr algn="just" eaLnBrk="1" hangingPunct="1">
              <a:spcBef>
                <a:spcPct val="0"/>
              </a:spcBef>
              <a:buFontTx/>
              <a:buNone/>
            </a:pPr>
            <a:endParaRPr lang="vi-VN" altLang="en-US" sz="1200" b="1" dirty="0">
              <a:solidFill>
                <a:srgbClr val="005C2A"/>
              </a:solidFill>
              <a:latin typeface="+mj-lt"/>
            </a:endParaRPr>
          </a:p>
        </p:txBody>
      </p:sp>
      <p:pic>
        <p:nvPicPr>
          <p:cNvPr id="38914" name="Picture 2" descr="HÃ¬nh áº£nh cÃ³ liÃªn q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451049"/>
            <a:ext cx="1143000" cy="11783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07706" y="228600"/>
            <a:ext cx="543129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err="1">
                <a:ln w="11430"/>
                <a:solidFill>
                  <a:srgbClr val="00B05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Sự</a:t>
            </a:r>
            <a:r>
              <a:rPr lang="en-US" sz="4800" b="1" cap="none" spc="50" dirty="0">
                <a:ln w="11430"/>
                <a:solidFill>
                  <a:srgbClr val="00B05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800" b="1" cap="none" spc="50" dirty="0" err="1">
                <a:ln w="11430"/>
                <a:solidFill>
                  <a:srgbClr val="00B05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sinh</a:t>
            </a:r>
            <a:r>
              <a:rPr lang="en-US" sz="4800" b="1" cap="none" spc="50" dirty="0">
                <a:ln w="11430"/>
                <a:solidFill>
                  <a:srgbClr val="00B05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800" b="1" cap="none" spc="50" dirty="0" err="1">
                <a:ln w="11430"/>
                <a:solidFill>
                  <a:srgbClr val="00B05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sản</a:t>
            </a:r>
            <a:r>
              <a:rPr lang="en-US" sz="4800" b="1" cap="none" spc="50" dirty="0">
                <a:ln w="11430"/>
                <a:solidFill>
                  <a:srgbClr val="00B05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800" b="1" cap="none" spc="50" dirty="0" err="1">
                <a:ln w="11430"/>
                <a:solidFill>
                  <a:srgbClr val="00B05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của</a:t>
            </a:r>
            <a:r>
              <a:rPr lang="en-US" sz="4800" b="1" cap="none" spc="50" dirty="0">
                <a:ln w="11430"/>
                <a:solidFill>
                  <a:srgbClr val="00B05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4800" b="1" cap="none" spc="50" dirty="0" err="1">
                <a:ln w="11430"/>
                <a:solidFill>
                  <a:srgbClr val="00B05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ếch</a:t>
            </a:r>
            <a:endParaRPr lang="en-US" sz="4800" b="1" cap="none" spc="50" dirty="0">
              <a:ln w="11430"/>
              <a:solidFill>
                <a:srgbClr val="00B05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2099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3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300" fill="hold"/>
                                        <p:tgtEl>
                                          <p:spTgt spid="4"/>
                                        </p:tgtEl>
                                        <p:attrNameLst>
                                          <p:attrName>ppt_y</p:attrName>
                                        </p:attrNameLst>
                                      </p:cBhvr>
                                      <p:tavLst>
                                        <p:tav tm="0">
                                          <p:val>
                                            <p:strVal val="#ppt_y"/>
                                          </p:val>
                                        </p:tav>
                                        <p:tav tm="100000">
                                          <p:val>
                                            <p:strVal val="#ppt_y"/>
                                          </p:val>
                                        </p:tav>
                                      </p:tavLst>
                                    </p:anim>
                                    <p:anim calcmode="lin" valueType="num">
                                      <p:cBhvr>
                                        <p:cTn id="13" dur="3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3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300" tmFilter="0,0; .5, 1; 1, 1"/>
                                        <p:tgtEl>
                                          <p:spTgt spid="4"/>
                                        </p:tgtEl>
                                      </p:cBhvr>
                                    </p:animEffect>
                                  </p:childTnLst>
                                </p:cTn>
                              </p:par>
                            </p:childTnLst>
                          </p:cTn>
                        </p:par>
                        <p:par>
                          <p:cTn id="16" fill="hold">
                            <p:stCondLst>
                              <p:cond delay="7220"/>
                            </p:stCondLst>
                            <p:childTnLst>
                              <p:par>
                                <p:cTn id="17" presetID="10" presetClass="entr" presetSubtype="0" fill="hold"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hp\Desktop\New folder\spring-season-yellow-gerbera-flower-white-background_41050-1157.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13640"/>
          <a:stretch/>
        </p:blipFill>
        <p:spPr bwMode="auto">
          <a:xfrm>
            <a:off x="28432" y="0"/>
            <a:ext cx="9115567"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374364" y="432137"/>
            <a:ext cx="4102636" cy="787063"/>
          </a:xfrm>
          <a:prstGeom prst="rect">
            <a:avLst/>
          </a:prstGeom>
          <a:noFill/>
        </p:spPr>
        <p:txBody>
          <a:bodyPr wrap="none">
            <a:prstTxWarp prst="textPlain">
              <a:avLst/>
            </a:prstTxWarp>
            <a:spAutoFit/>
          </a:bodyPr>
          <a:lstStyle/>
          <a:p>
            <a:pPr algn="ctr">
              <a:defRPr/>
            </a:pPr>
            <a:r>
              <a:rPr lang="en-US" sz="6000" b="1" dirty="0">
                <a:ln w="10541" cmpd="sng">
                  <a:solidFill>
                    <a:srgbClr val="C00000"/>
                  </a:solidFill>
                  <a:prstDash val="solid"/>
                </a:ln>
                <a:solidFill>
                  <a:srgbClr val="FF3101"/>
                </a:solidFill>
                <a:effectLst>
                  <a:glow rad="63500">
                    <a:schemeClr val="accent3">
                      <a:satMod val="175000"/>
                      <a:alpha val="40000"/>
                    </a:schemeClr>
                  </a:glow>
                </a:effectLst>
                <a:latin typeface="Times New Roman" panose="02020603050405020304" pitchFamily="18" charset="0"/>
                <a:cs typeface="Times New Roman" panose="02020603050405020304" pitchFamily="18" charset="0"/>
              </a:rPr>
              <a:t>CỦNG CỐ</a:t>
            </a:r>
          </a:p>
        </p:txBody>
      </p:sp>
      <p:sp>
        <p:nvSpPr>
          <p:cNvPr id="6" name="Rectangle 5"/>
          <p:cNvSpPr/>
          <p:nvPr/>
        </p:nvSpPr>
        <p:spPr>
          <a:xfrm>
            <a:off x="744231" y="1923395"/>
            <a:ext cx="7139203" cy="4401205"/>
          </a:xfrm>
          <a:prstGeom prst="rect">
            <a:avLst/>
          </a:prstGeom>
          <a:noFill/>
        </p:spPr>
        <p:txBody>
          <a:bodyPr wrap="square" lIns="91440" tIns="45720" rIns="91440" bIns="45720" anchor="t">
            <a:spAutoFit/>
          </a:bodyPr>
          <a:lstStyle/>
          <a:p>
            <a:pPr algn="ct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Ếch</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là</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động</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vật</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có</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ích</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a:t>
            </a:r>
          </a:p>
          <a:p>
            <a:pPr algn="ct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Chúng</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ăn</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các</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côn</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trùng</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sâu</a:t>
            </a:r>
            <a:endPar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endParaRPr>
          </a:p>
          <a:p>
            <a:pPr algn="ct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Bọ</a:t>
            </a:r>
            <a:r>
              <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có</a:t>
            </a:r>
            <a:r>
              <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hại</a:t>
            </a:r>
            <a:r>
              <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Ếch</a:t>
            </a:r>
            <a:r>
              <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còn</a:t>
            </a:r>
            <a:r>
              <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là</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loại</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p>
          <a:p>
            <a:pPr algn="ct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Động</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vật</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cung</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cấp</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chất</a:t>
            </a:r>
            <a:r>
              <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đạm</a:t>
            </a:r>
            <a:endPar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endParaRPr>
          </a:p>
          <a:p>
            <a:pPr algn="ct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Có</a:t>
            </a:r>
            <a:r>
              <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giá</a:t>
            </a:r>
            <a:r>
              <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trị</a:t>
            </a:r>
            <a:r>
              <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dinh</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dưỡng</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và</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còn</a:t>
            </a:r>
            <a:endPar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endParaRPr>
          </a:p>
          <a:p>
            <a:pPr algn="ctr"/>
            <a:r>
              <a:rPr lang="en-US" sz="4000" b="1" dirty="0" err="1">
                <a:ln w="9000" cmpd="sng">
                  <a:solidFill>
                    <a:schemeClr val="tx1">
                      <a:lumMod val="95000"/>
                      <a:lumOff val="5000"/>
                    </a:schemeClr>
                  </a:solidFill>
                  <a:prstDash val="solid"/>
                </a:ln>
                <a:effectLst/>
                <a:latin typeface="Times New Roman"/>
                <a:cs typeface="Times New Roman"/>
              </a:rPr>
              <a:t>Làm</a:t>
            </a:r>
            <a:r>
              <a:rPr lang="en-US" sz="4000" b="1" dirty="0">
                <a:ln w="9000" cmpd="sng">
                  <a:solidFill>
                    <a:schemeClr val="tx1">
                      <a:lumMod val="95000"/>
                      <a:lumOff val="5000"/>
                    </a:schemeClr>
                  </a:solidFill>
                  <a:prstDash val="solid"/>
                </a:ln>
                <a:effectLst/>
                <a:latin typeface="Times New Roman"/>
                <a:cs typeface="Times New Roman"/>
              </a:rPr>
              <a:t> </a:t>
            </a:r>
            <a:r>
              <a:rPr lang="en-US" sz="4000" b="1" dirty="0" err="1">
                <a:ln w="9000" cmpd="sng">
                  <a:solidFill>
                    <a:schemeClr val="tx1">
                      <a:lumMod val="95000"/>
                      <a:lumOff val="5000"/>
                    </a:schemeClr>
                  </a:solidFill>
                  <a:prstDash val="solid"/>
                </a:ln>
                <a:effectLst/>
                <a:latin typeface="Times New Roman"/>
                <a:cs typeface="Times New Roman"/>
              </a:rPr>
              <a:t>thuốc</a:t>
            </a:r>
            <a:r>
              <a:rPr lang="en-US" sz="4000" b="1" dirty="0">
                <a:ln w="9000" cmpd="sng">
                  <a:solidFill>
                    <a:schemeClr val="tx1">
                      <a:lumMod val="95000"/>
                      <a:lumOff val="5000"/>
                    </a:schemeClr>
                  </a:solidFill>
                  <a:prstDash val="solid"/>
                </a:ln>
                <a:effectLst/>
                <a:latin typeface="Times New Roman"/>
                <a:cs typeface="Times New Roman"/>
              </a:rPr>
              <a:t>. </a:t>
            </a:r>
            <a:r>
              <a:rPr lang="en-US" sz="4000" b="1" spc="0" dirty="0" err="1">
                <a:ln w="9000" cmpd="sng">
                  <a:solidFill>
                    <a:schemeClr val="tx1">
                      <a:lumMod val="95000"/>
                      <a:lumOff val="5000"/>
                    </a:schemeClr>
                  </a:solidFill>
                  <a:prstDash val="solid"/>
                </a:ln>
                <a:effectLst/>
                <a:latin typeface="Times New Roman"/>
                <a:cs typeface="Times New Roman"/>
              </a:rPr>
              <a:t>Chúng</a:t>
            </a:r>
            <a:r>
              <a:rPr lang="en-US" sz="4000" b="1" spc="0" dirty="0">
                <a:ln w="9000" cmpd="sng">
                  <a:solidFill>
                    <a:schemeClr val="tx1">
                      <a:lumMod val="95000"/>
                      <a:lumOff val="5000"/>
                    </a:schemeClr>
                  </a:solidFill>
                  <a:prstDash val="solid"/>
                </a:ln>
                <a:effectLst/>
                <a:latin typeface="Times New Roman"/>
                <a:cs typeface="Times New Roman"/>
              </a:rPr>
              <a:t> ta </a:t>
            </a:r>
            <a:r>
              <a:rPr lang="en-US" sz="4000" b="1" spc="0" dirty="0" err="1">
                <a:ln w="9000" cmpd="sng">
                  <a:solidFill>
                    <a:schemeClr val="tx1">
                      <a:lumMod val="95000"/>
                      <a:lumOff val="5000"/>
                    </a:schemeClr>
                  </a:solidFill>
                  <a:prstDash val="solid"/>
                </a:ln>
                <a:effectLst/>
                <a:latin typeface="Times New Roman"/>
                <a:cs typeface="Times New Roman"/>
              </a:rPr>
              <a:t>cần</a:t>
            </a:r>
            <a:r>
              <a:rPr lang="en-US" sz="4000" b="1" spc="0" dirty="0">
                <a:ln w="9000" cmpd="sng">
                  <a:solidFill>
                    <a:schemeClr val="tx1">
                      <a:lumMod val="95000"/>
                      <a:lumOff val="5000"/>
                    </a:schemeClr>
                  </a:solidFill>
                  <a:prstDash val="solid"/>
                </a:ln>
                <a:effectLst/>
                <a:latin typeface="Times New Roman"/>
                <a:cs typeface="Times New Roman"/>
              </a:rPr>
              <a:t> </a:t>
            </a:r>
            <a:r>
              <a:rPr lang="en-US" sz="4000" b="1" dirty="0" err="1">
                <a:ln w="9000" cmpd="sng">
                  <a:solidFill>
                    <a:schemeClr val="tx1">
                      <a:lumMod val="95000"/>
                      <a:lumOff val="5000"/>
                    </a:schemeClr>
                  </a:solidFill>
                  <a:prstDash val="solid"/>
                </a:ln>
                <a:latin typeface="Times New Roman"/>
                <a:cs typeface="Times New Roman"/>
              </a:rPr>
              <a:t>bảo</a:t>
            </a:r>
            <a:endPar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endParaRPr>
          </a:p>
          <a:p>
            <a:pPr algn="ctr"/>
            <a:r>
              <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Vệ</a:t>
            </a:r>
            <a:r>
              <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loài</a:t>
            </a:r>
            <a:r>
              <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 </a:t>
            </a:r>
            <a:r>
              <a:rPr lang="en-US" sz="4000" b="1"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ế</a:t>
            </a:r>
            <a:r>
              <a:rPr lang="en-US" sz="4000" b="1" spc="0" dirty="0" err="1">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ch</a:t>
            </a:r>
            <a:r>
              <a:rPr lang="en-US" sz="4000" b="1"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rPr>
              <a:t>.</a:t>
            </a:r>
            <a:endParaRPr lang="en-US" sz="4000" b="1" spc="0" dirty="0">
              <a:ln w="9000" cmpd="sng">
                <a:solidFill>
                  <a:schemeClr val="tx1">
                    <a:lumMod val="95000"/>
                    <a:lumOff val="5000"/>
                  </a:schemeClr>
                </a:solidFill>
                <a:prstDash val="solid"/>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29042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1000" autoRev="1" fill="hold">
                                          <p:stCondLst>
                                            <p:cond delay="0"/>
                                          </p:stCondLst>
                                        </p:cTn>
                                        <p:tgtEl>
                                          <p:spTgt spid="16"/>
                                        </p:tgtEl>
                                        <p:attrNameLst>
                                          <p:attrName>ppt_w</p:attrName>
                                        </p:attrNameLst>
                                      </p:cBhvr>
                                    </p:anim>
                                    <p:anim by="(#ppt_w*0.50)" calcmode="lin" valueType="num">
                                      <p:cBhvr>
                                        <p:cTn id="8" dur="1000" decel="50000" autoRev="1" fill="hold">
                                          <p:stCondLst>
                                            <p:cond delay="0"/>
                                          </p:stCondLst>
                                        </p:cTn>
                                        <p:tgtEl>
                                          <p:spTgt spid="16"/>
                                        </p:tgtEl>
                                        <p:attrNameLst>
                                          <p:attrName>ppt_x</p:attrName>
                                        </p:attrNameLst>
                                      </p:cBhvr>
                                    </p:anim>
                                    <p:anim from="(-#ppt_h/2)" to="(#ppt_y)" calcmode="lin" valueType="num">
                                      <p:cBhvr>
                                        <p:cTn id="9" dur="2000" fill="hold">
                                          <p:stCondLst>
                                            <p:cond delay="0"/>
                                          </p:stCondLst>
                                        </p:cTn>
                                        <p:tgtEl>
                                          <p:spTgt spid="16"/>
                                        </p:tgtEl>
                                        <p:attrNameLst>
                                          <p:attrName>ppt_y</p:attrName>
                                        </p:attrNameLst>
                                      </p:cBhvr>
                                    </p:anim>
                                    <p:animRot by="21600000">
                                      <p:cBhvr>
                                        <p:cTn id="10" dur="2000" fill="hold">
                                          <p:stCondLst>
                                            <p:cond delay="0"/>
                                          </p:stCondLst>
                                        </p:cTn>
                                        <p:tgtEl>
                                          <p:spTgt spid="16"/>
                                        </p:tgtEl>
                                        <p:attrNameLst>
                                          <p:attrName>r</p:attrName>
                                        </p:attrNameLst>
                                      </p:cBhvr>
                                    </p:animRot>
                                  </p:childTnLst>
                                </p:cTn>
                              </p:par>
                            </p:childTnLst>
                          </p:cTn>
                        </p:par>
                        <p:par>
                          <p:cTn id="11" fill="hold">
                            <p:stCondLst>
                              <p:cond delay="30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6">
                                            <p:txEl>
                                              <p:pRg st="0" end="0"/>
                                            </p:txEl>
                                          </p:spTgt>
                                        </p:tgtEl>
                                        <p:attrNameLst>
                                          <p:attrName>style.visibility</p:attrName>
                                        </p:attrNameLst>
                                      </p:cBhvr>
                                      <p:to>
                                        <p:strVal val="visible"/>
                                      </p:to>
                                    </p:set>
                                    <p:anim by="(-#ppt_w*2)" calcmode="lin" valueType="num">
                                      <p:cBhvr rctx="PPT">
                                        <p:cTn id="14" dur="250" autoRev="1" fill="hold">
                                          <p:stCondLst>
                                            <p:cond delay="0"/>
                                          </p:stCondLst>
                                        </p:cTn>
                                        <p:tgtEl>
                                          <p:spTgt spid="6">
                                            <p:txEl>
                                              <p:pRg st="0" end="0"/>
                                            </p:txEl>
                                          </p:spTgt>
                                        </p:tgtEl>
                                        <p:attrNameLst>
                                          <p:attrName>ppt_w</p:attrName>
                                        </p:attrNameLst>
                                      </p:cBhvr>
                                    </p:anim>
                                    <p:anim by="(#ppt_w*0.50)" calcmode="lin" valueType="num">
                                      <p:cBhvr>
                                        <p:cTn id="15" dur="250" decel="50000" autoRev="1" fill="hold">
                                          <p:stCondLst>
                                            <p:cond delay="0"/>
                                          </p:stCondLst>
                                        </p:cTn>
                                        <p:tgtEl>
                                          <p:spTgt spid="6">
                                            <p:txEl>
                                              <p:pRg st="0" end="0"/>
                                            </p:txEl>
                                          </p:spTgt>
                                        </p:tgtEl>
                                        <p:attrNameLst>
                                          <p:attrName>ppt_x</p:attrName>
                                        </p:attrNameLst>
                                      </p:cBhvr>
                                    </p:anim>
                                    <p:anim from="(-#ppt_h/2)" to="(#ppt_y)" calcmode="lin" valueType="num">
                                      <p:cBhvr>
                                        <p:cTn id="16" dur="500" fill="hold">
                                          <p:stCondLst>
                                            <p:cond delay="0"/>
                                          </p:stCondLst>
                                        </p:cTn>
                                        <p:tgtEl>
                                          <p:spTgt spid="6">
                                            <p:txEl>
                                              <p:pRg st="0" end="0"/>
                                            </p:txEl>
                                          </p:spTgt>
                                        </p:tgtEl>
                                        <p:attrNameLst>
                                          <p:attrName>ppt_y</p:attrName>
                                        </p:attrNameLst>
                                      </p:cBhvr>
                                    </p:anim>
                                    <p:animRot by="21600000">
                                      <p:cBhvr>
                                        <p:cTn id="17" dur="500" fill="hold">
                                          <p:stCondLst>
                                            <p:cond delay="0"/>
                                          </p:stCondLst>
                                        </p:cTn>
                                        <p:tgtEl>
                                          <p:spTgt spid="6">
                                            <p:txEl>
                                              <p:pRg st="0" end="0"/>
                                            </p:txEl>
                                          </p:spTgt>
                                        </p:tgtEl>
                                        <p:attrNameLst>
                                          <p:attrName>r</p:attrName>
                                        </p:attrNameLst>
                                      </p:cBhvr>
                                    </p:animRot>
                                  </p:childTnLst>
                                </p:cTn>
                              </p:par>
                            </p:childTnLst>
                          </p:cTn>
                        </p:par>
                        <p:par>
                          <p:cTn id="18" fill="hold">
                            <p:stCondLst>
                              <p:cond delay="435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6">
                                            <p:txEl>
                                              <p:pRg st="1" end="1"/>
                                            </p:txEl>
                                          </p:spTgt>
                                        </p:tgtEl>
                                        <p:attrNameLst>
                                          <p:attrName>style.visibility</p:attrName>
                                        </p:attrNameLst>
                                      </p:cBhvr>
                                      <p:to>
                                        <p:strVal val="visible"/>
                                      </p:to>
                                    </p:set>
                                    <p:anim by="(-#ppt_w*2)" calcmode="lin" valueType="num">
                                      <p:cBhvr rctx="PPT">
                                        <p:cTn id="21" dur="250" autoRev="1" fill="hold">
                                          <p:stCondLst>
                                            <p:cond delay="0"/>
                                          </p:stCondLst>
                                        </p:cTn>
                                        <p:tgtEl>
                                          <p:spTgt spid="6">
                                            <p:txEl>
                                              <p:pRg st="1" end="1"/>
                                            </p:txEl>
                                          </p:spTgt>
                                        </p:tgtEl>
                                        <p:attrNameLst>
                                          <p:attrName>ppt_w</p:attrName>
                                        </p:attrNameLst>
                                      </p:cBhvr>
                                    </p:anim>
                                    <p:anim by="(#ppt_w*0.50)" calcmode="lin" valueType="num">
                                      <p:cBhvr>
                                        <p:cTn id="22" dur="250" decel="50000" autoRev="1" fill="hold">
                                          <p:stCondLst>
                                            <p:cond delay="0"/>
                                          </p:stCondLst>
                                        </p:cTn>
                                        <p:tgtEl>
                                          <p:spTgt spid="6">
                                            <p:txEl>
                                              <p:pRg st="1" end="1"/>
                                            </p:txEl>
                                          </p:spTgt>
                                        </p:tgtEl>
                                        <p:attrNameLst>
                                          <p:attrName>ppt_x</p:attrName>
                                        </p:attrNameLst>
                                      </p:cBhvr>
                                    </p:anim>
                                    <p:anim from="(-#ppt_h/2)" to="(#ppt_y)" calcmode="lin" valueType="num">
                                      <p:cBhvr>
                                        <p:cTn id="23" dur="500" fill="hold">
                                          <p:stCondLst>
                                            <p:cond delay="0"/>
                                          </p:stCondLst>
                                        </p:cTn>
                                        <p:tgtEl>
                                          <p:spTgt spid="6">
                                            <p:txEl>
                                              <p:pRg st="1" end="1"/>
                                            </p:txEl>
                                          </p:spTgt>
                                        </p:tgtEl>
                                        <p:attrNameLst>
                                          <p:attrName>ppt_y</p:attrName>
                                        </p:attrNameLst>
                                      </p:cBhvr>
                                    </p:anim>
                                    <p:animRot by="21600000">
                                      <p:cBhvr>
                                        <p:cTn id="24" dur="500" fill="hold">
                                          <p:stCondLst>
                                            <p:cond delay="0"/>
                                          </p:stCondLst>
                                        </p:cTn>
                                        <p:tgtEl>
                                          <p:spTgt spid="6">
                                            <p:txEl>
                                              <p:pRg st="1" end="1"/>
                                            </p:txEl>
                                          </p:spTgt>
                                        </p:tgtEl>
                                        <p:attrNameLst>
                                          <p:attrName>r</p:attrName>
                                        </p:attrNameLst>
                                      </p:cBhvr>
                                    </p:animRot>
                                  </p:childTnLst>
                                </p:cTn>
                              </p:par>
                            </p:childTnLst>
                          </p:cTn>
                        </p:par>
                        <p:par>
                          <p:cTn id="25" fill="hold">
                            <p:stCondLst>
                              <p:cond delay="585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6">
                                            <p:txEl>
                                              <p:pRg st="2" end="2"/>
                                            </p:txEl>
                                          </p:spTgt>
                                        </p:tgtEl>
                                        <p:attrNameLst>
                                          <p:attrName>style.visibility</p:attrName>
                                        </p:attrNameLst>
                                      </p:cBhvr>
                                      <p:to>
                                        <p:strVal val="visible"/>
                                      </p:to>
                                    </p:set>
                                    <p:anim by="(-#ppt_w*2)" calcmode="lin" valueType="num">
                                      <p:cBhvr rctx="PPT">
                                        <p:cTn id="28" dur="250" autoRev="1" fill="hold">
                                          <p:stCondLst>
                                            <p:cond delay="0"/>
                                          </p:stCondLst>
                                        </p:cTn>
                                        <p:tgtEl>
                                          <p:spTgt spid="6">
                                            <p:txEl>
                                              <p:pRg st="2" end="2"/>
                                            </p:txEl>
                                          </p:spTgt>
                                        </p:tgtEl>
                                        <p:attrNameLst>
                                          <p:attrName>ppt_w</p:attrName>
                                        </p:attrNameLst>
                                      </p:cBhvr>
                                    </p:anim>
                                    <p:anim by="(#ppt_w*0.50)" calcmode="lin" valueType="num">
                                      <p:cBhvr>
                                        <p:cTn id="29" dur="250" decel="50000" autoRev="1" fill="hold">
                                          <p:stCondLst>
                                            <p:cond delay="0"/>
                                          </p:stCondLst>
                                        </p:cTn>
                                        <p:tgtEl>
                                          <p:spTgt spid="6">
                                            <p:txEl>
                                              <p:pRg st="2" end="2"/>
                                            </p:txEl>
                                          </p:spTgt>
                                        </p:tgtEl>
                                        <p:attrNameLst>
                                          <p:attrName>ppt_x</p:attrName>
                                        </p:attrNameLst>
                                      </p:cBhvr>
                                    </p:anim>
                                    <p:anim from="(-#ppt_h/2)" to="(#ppt_y)" calcmode="lin" valueType="num">
                                      <p:cBhvr>
                                        <p:cTn id="30" dur="500" fill="hold">
                                          <p:stCondLst>
                                            <p:cond delay="0"/>
                                          </p:stCondLst>
                                        </p:cTn>
                                        <p:tgtEl>
                                          <p:spTgt spid="6">
                                            <p:txEl>
                                              <p:pRg st="2" end="2"/>
                                            </p:txEl>
                                          </p:spTgt>
                                        </p:tgtEl>
                                        <p:attrNameLst>
                                          <p:attrName>ppt_y</p:attrName>
                                        </p:attrNameLst>
                                      </p:cBhvr>
                                    </p:anim>
                                    <p:animRot by="21600000">
                                      <p:cBhvr>
                                        <p:cTn id="31" dur="500" fill="hold">
                                          <p:stCondLst>
                                            <p:cond delay="0"/>
                                          </p:stCondLst>
                                        </p:cTn>
                                        <p:tgtEl>
                                          <p:spTgt spid="6">
                                            <p:txEl>
                                              <p:pRg st="2" end="2"/>
                                            </p:txEl>
                                          </p:spTgt>
                                        </p:tgtEl>
                                        <p:attrNameLst>
                                          <p:attrName>r</p:attrName>
                                        </p:attrNameLst>
                                      </p:cBhvr>
                                    </p:animRot>
                                  </p:childTnLst>
                                </p:cTn>
                              </p:par>
                            </p:childTnLst>
                          </p:cTn>
                        </p:par>
                        <p:par>
                          <p:cTn id="32" fill="hold">
                            <p:stCondLst>
                              <p:cond delay="7300"/>
                            </p:stCondLst>
                            <p:childTnLst>
                              <p:par>
                                <p:cTn id="33" presetID="56" presetClass="entr" presetSubtype="0" fill="hold" nodeType="afterEffect">
                                  <p:stCondLst>
                                    <p:cond delay="0"/>
                                  </p:stCondLst>
                                  <p:iterate type="lt">
                                    <p:tmPct val="10000"/>
                                  </p:iterate>
                                  <p:childTnLst>
                                    <p:set>
                                      <p:cBhvr>
                                        <p:cTn id="34" dur="1" fill="hold">
                                          <p:stCondLst>
                                            <p:cond delay="0"/>
                                          </p:stCondLst>
                                        </p:cTn>
                                        <p:tgtEl>
                                          <p:spTgt spid="6">
                                            <p:txEl>
                                              <p:pRg st="3" end="3"/>
                                            </p:txEl>
                                          </p:spTgt>
                                        </p:tgtEl>
                                        <p:attrNameLst>
                                          <p:attrName>style.visibility</p:attrName>
                                        </p:attrNameLst>
                                      </p:cBhvr>
                                      <p:to>
                                        <p:strVal val="visible"/>
                                      </p:to>
                                    </p:set>
                                    <p:anim by="(-#ppt_w*2)" calcmode="lin" valueType="num">
                                      <p:cBhvr rctx="PPT">
                                        <p:cTn id="35" dur="250" autoRev="1" fill="hold">
                                          <p:stCondLst>
                                            <p:cond delay="0"/>
                                          </p:stCondLst>
                                        </p:cTn>
                                        <p:tgtEl>
                                          <p:spTgt spid="6">
                                            <p:txEl>
                                              <p:pRg st="3" end="3"/>
                                            </p:txEl>
                                          </p:spTgt>
                                        </p:tgtEl>
                                        <p:attrNameLst>
                                          <p:attrName>ppt_w</p:attrName>
                                        </p:attrNameLst>
                                      </p:cBhvr>
                                    </p:anim>
                                    <p:anim by="(#ppt_w*0.50)" calcmode="lin" valueType="num">
                                      <p:cBhvr>
                                        <p:cTn id="36" dur="250" decel="50000" autoRev="1" fill="hold">
                                          <p:stCondLst>
                                            <p:cond delay="0"/>
                                          </p:stCondLst>
                                        </p:cTn>
                                        <p:tgtEl>
                                          <p:spTgt spid="6">
                                            <p:txEl>
                                              <p:pRg st="3" end="3"/>
                                            </p:txEl>
                                          </p:spTgt>
                                        </p:tgtEl>
                                        <p:attrNameLst>
                                          <p:attrName>ppt_x</p:attrName>
                                        </p:attrNameLst>
                                      </p:cBhvr>
                                    </p:anim>
                                    <p:anim from="(-#ppt_h/2)" to="(#ppt_y)" calcmode="lin" valueType="num">
                                      <p:cBhvr>
                                        <p:cTn id="37" dur="500" fill="hold">
                                          <p:stCondLst>
                                            <p:cond delay="0"/>
                                          </p:stCondLst>
                                        </p:cTn>
                                        <p:tgtEl>
                                          <p:spTgt spid="6">
                                            <p:txEl>
                                              <p:pRg st="3" end="3"/>
                                            </p:txEl>
                                          </p:spTgt>
                                        </p:tgtEl>
                                        <p:attrNameLst>
                                          <p:attrName>ppt_y</p:attrName>
                                        </p:attrNameLst>
                                      </p:cBhvr>
                                    </p:anim>
                                    <p:animRot by="21600000">
                                      <p:cBhvr>
                                        <p:cTn id="38" dur="500" fill="hold">
                                          <p:stCondLst>
                                            <p:cond delay="0"/>
                                          </p:stCondLst>
                                        </p:cTn>
                                        <p:tgtEl>
                                          <p:spTgt spid="6">
                                            <p:txEl>
                                              <p:pRg st="3" end="3"/>
                                            </p:txEl>
                                          </p:spTgt>
                                        </p:tgtEl>
                                        <p:attrNameLst>
                                          <p:attrName>r</p:attrName>
                                        </p:attrNameLst>
                                      </p:cBhvr>
                                    </p:animRot>
                                  </p:childTnLst>
                                </p:cTn>
                              </p:par>
                            </p:childTnLst>
                          </p:cTn>
                        </p:par>
                        <p:par>
                          <p:cTn id="39" fill="hold">
                            <p:stCondLst>
                              <p:cond delay="8800"/>
                            </p:stCondLst>
                            <p:childTnLst>
                              <p:par>
                                <p:cTn id="40" presetID="56" presetClass="entr" presetSubtype="0" fill="hold" nodeType="afterEffect">
                                  <p:stCondLst>
                                    <p:cond delay="0"/>
                                  </p:stCondLst>
                                  <p:iterate type="lt">
                                    <p:tmPct val="10000"/>
                                  </p:iterate>
                                  <p:childTnLst>
                                    <p:set>
                                      <p:cBhvr>
                                        <p:cTn id="41" dur="1" fill="hold">
                                          <p:stCondLst>
                                            <p:cond delay="0"/>
                                          </p:stCondLst>
                                        </p:cTn>
                                        <p:tgtEl>
                                          <p:spTgt spid="6">
                                            <p:txEl>
                                              <p:pRg st="4" end="4"/>
                                            </p:txEl>
                                          </p:spTgt>
                                        </p:tgtEl>
                                        <p:attrNameLst>
                                          <p:attrName>style.visibility</p:attrName>
                                        </p:attrNameLst>
                                      </p:cBhvr>
                                      <p:to>
                                        <p:strVal val="visible"/>
                                      </p:to>
                                    </p:set>
                                    <p:anim by="(-#ppt_w*2)" calcmode="lin" valueType="num">
                                      <p:cBhvr rctx="PPT">
                                        <p:cTn id="42" dur="250" autoRev="1" fill="hold">
                                          <p:stCondLst>
                                            <p:cond delay="0"/>
                                          </p:stCondLst>
                                        </p:cTn>
                                        <p:tgtEl>
                                          <p:spTgt spid="6">
                                            <p:txEl>
                                              <p:pRg st="4" end="4"/>
                                            </p:txEl>
                                          </p:spTgt>
                                        </p:tgtEl>
                                        <p:attrNameLst>
                                          <p:attrName>ppt_w</p:attrName>
                                        </p:attrNameLst>
                                      </p:cBhvr>
                                    </p:anim>
                                    <p:anim by="(#ppt_w*0.50)" calcmode="lin" valueType="num">
                                      <p:cBhvr>
                                        <p:cTn id="43" dur="250" decel="50000" autoRev="1" fill="hold">
                                          <p:stCondLst>
                                            <p:cond delay="0"/>
                                          </p:stCondLst>
                                        </p:cTn>
                                        <p:tgtEl>
                                          <p:spTgt spid="6">
                                            <p:txEl>
                                              <p:pRg st="4" end="4"/>
                                            </p:txEl>
                                          </p:spTgt>
                                        </p:tgtEl>
                                        <p:attrNameLst>
                                          <p:attrName>ppt_x</p:attrName>
                                        </p:attrNameLst>
                                      </p:cBhvr>
                                    </p:anim>
                                    <p:anim from="(-#ppt_h/2)" to="(#ppt_y)" calcmode="lin" valueType="num">
                                      <p:cBhvr>
                                        <p:cTn id="44" dur="500" fill="hold">
                                          <p:stCondLst>
                                            <p:cond delay="0"/>
                                          </p:stCondLst>
                                        </p:cTn>
                                        <p:tgtEl>
                                          <p:spTgt spid="6">
                                            <p:txEl>
                                              <p:pRg st="4" end="4"/>
                                            </p:txEl>
                                          </p:spTgt>
                                        </p:tgtEl>
                                        <p:attrNameLst>
                                          <p:attrName>ppt_y</p:attrName>
                                        </p:attrNameLst>
                                      </p:cBhvr>
                                    </p:anim>
                                    <p:animRot by="21600000">
                                      <p:cBhvr>
                                        <p:cTn id="45" dur="500" fill="hold">
                                          <p:stCondLst>
                                            <p:cond delay="0"/>
                                          </p:stCondLst>
                                        </p:cTn>
                                        <p:tgtEl>
                                          <p:spTgt spid="6">
                                            <p:txEl>
                                              <p:pRg st="4" end="4"/>
                                            </p:txEl>
                                          </p:spTgt>
                                        </p:tgtEl>
                                        <p:attrNameLst>
                                          <p:attrName>r</p:attrName>
                                        </p:attrNameLst>
                                      </p:cBhvr>
                                    </p:animRot>
                                  </p:childTnLst>
                                </p:cTn>
                              </p:par>
                            </p:childTnLst>
                          </p:cTn>
                        </p:par>
                        <p:par>
                          <p:cTn id="46" fill="hold">
                            <p:stCondLst>
                              <p:cond delay="1035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6">
                                            <p:txEl>
                                              <p:pRg st="5" end="5"/>
                                            </p:txEl>
                                          </p:spTgt>
                                        </p:tgtEl>
                                        <p:attrNameLst>
                                          <p:attrName>style.visibility</p:attrName>
                                        </p:attrNameLst>
                                      </p:cBhvr>
                                      <p:to>
                                        <p:strVal val="visible"/>
                                      </p:to>
                                    </p:set>
                                    <p:anim by="(-#ppt_w*2)" calcmode="lin" valueType="num">
                                      <p:cBhvr rctx="PPT">
                                        <p:cTn id="49" dur="250" autoRev="1" fill="hold">
                                          <p:stCondLst>
                                            <p:cond delay="0"/>
                                          </p:stCondLst>
                                        </p:cTn>
                                        <p:tgtEl>
                                          <p:spTgt spid="6">
                                            <p:txEl>
                                              <p:pRg st="5" end="5"/>
                                            </p:txEl>
                                          </p:spTgt>
                                        </p:tgtEl>
                                        <p:attrNameLst>
                                          <p:attrName>ppt_w</p:attrName>
                                        </p:attrNameLst>
                                      </p:cBhvr>
                                    </p:anim>
                                    <p:anim by="(#ppt_w*0.50)" calcmode="lin" valueType="num">
                                      <p:cBhvr>
                                        <p:cTn id="50" dur="250" decel="50000" autoRev="1" fill="hold">
                                          <p:stCondLst>
                                            <p:cond delay="0"/>
                                          </p:stCondLst>
                                        </p:cTn>
                                        <p:tgtEl>
                                          <p:spTgt spid="6">
                                            <p:txEl>
                                              <p:pRg st="5" end="5"/>
                                            </p:txEl>
                                          </p:spTgt>
                                        </p:tgtEl>
                                        <p:attrNameLst>
                                          <p:attrName>ppt_x</p:attrName>
                                        </p:attrNameLst>
                                      </p:cBhvr>
                                    </p:anim>
                                    <p:anim from="(-#ppt_h/2)" to="(#ppt_y)" calcmode="lin" valueType="num">
                                      <p:cBhvr>
                                        <p:cTn id="51" dur="500" fill="hold">
                                          <p:stCondLst>
                                            <p:cond delay="0"/>
                                          </p:stCondLst>
                                        </p:cTn>
                                        <p:tgtEl>
                                          <p:spTgt spid="6">
                                            <p:txEl>
                                              <p:pRg st="5" end="5"/>
                                            </p:txEl>
                                          </p:spTgt>
                                        </p:tgtEl>
                                        <p:attrNameLst>
                                          <p:attrName>ppt_y</p:attrName>
                                        </p:attrNameLst>
                                      </p:cBhvr>
                                    </p:anim>
                                    <p:animRot by="21600000">
                                      <p:cBhvr>
                                        <p:cTn id="52" dur="500" fill="hold">
                                          <p:stCondLst>
                                            <p:cond delay="0"/>
                                          </p:stCondLst>
                                        </p:cTn>
                                        <p:tgtEl>
                                          <p:spTgt spid="6">
                                            <p:txEl>
                                              <p:pRg st="5" end="5"/>
                                            </p:txEl>
                                          </p:spTgt>
                                        </p:tgtEl>
                                        <p:attrNameLst>
                                          <p:attrName>r</p:attrName>
                                        </p:attrNameLst>
                                      </p:cBhvr>
                                    </p:animRot>
                                  </p:childTnLst>
                                </p:cTn>
                              </p:par>
                            </p:childTnLst>
                          </p:cTn>
                        </p:par>
                        <p:par>
                          <p:cTn id="53" fill="hold">
                            <p:stCondLst>
                              <p:cond delay="11900"/>
                            </p:stCondLst>
                            <p:childTnLst>
                              <p:par>
                                <p:cTn id="54" presetID="56" presetClass="entr" presetSubtype="0" fill="hold" nodeType="afterEffect">
                                  <p:stCondLst>
                                    <p:cond delay="0"/>
                                  </p:stCondLst>
                                  <p:iterate type="lt">
                                    <p:tmPct val="10000"/>
                                  </p:iterate>
                                  <p:childTnLst>
                                    <p:set>
                                      <p:cBhvr>
                                        <p:cTn id="55" dur="1" fill="hold">
                                          <p:stCondLst>
                                            <p:cond delay="0"/>
                                          </p:stCondLst>
                                        </p:cTn>
                                        <p:tgtEl>
                                          <p:spTgt spid="6">
                                            <p:txEl>
                                              <p:pRg st="6" end="6"/>
                                            </p:txEl>
                                          </p:spTgt>
                                        </p:tgtEl>
                                        <p:attrNameLst>
                                          <p:attrName>style.visibility</p:attrName>
                                        </p:attrNameLst>
                                      </p:cBhvr>
                                      <p:to>
                                        <p:strVal val="visible"/>
                                      </p:to>
                                    </p:set>
                                    <p:anim by="(-#ppt_w*2)" calcmode="lin" valueType="num">
                                      <p:cBhvr rctx="PPT">
                                        <p:cTn id="56" dur="250" autoRev="1" fill="hold">
                                          <p:stCondLst>
                                            <p:cond delay="0"/>
                                          </p:stCondLst>
                                        </p:cTn>
                                        <p:tgtEl>
                                          <p:spTgt spid="6">
                                            <p:txEl>
                                              <p:pRg st="6" end="6"/>
                                            </p:txEl>
                                          </p:spTgt>
                                        </p:tgtEl>
                                        <p:attrNameLst>
                                          <p:attrName>ppt_w</p:attrName>
                                        </p:attrNameLst>
                                      </p:cBhvr>
                                    </p:anim>
                                    <p:anim by="(#ppt_w*0.50)" calcmode="lin" valueType="num">
                                      <p:cBhvr>
                                        <p:cTn id="57" dur="250" decel="50000" autoRev="1" fill="hold">
                                          <p:stCondLst>
                                            <p:cond delay="0"/>
                                          </p:stCondLst>
                                        </p:cTn>
                                        <p:tgtEl>
                                          <p:spTgt spid="6">
                                            <p:txEl>
                                              <p:pRg st="6" end="6"/>
                                            </p:txEl>
                                          </p:spTgt>
                                        </p:tgtEl>
                                        <p:attrNameLst>
                                          <p:attrName>ppt_x</p:attrName>
                                        </p:attrNameLst>
                                      </p:cBhvr>
                                    </p:anim>
                                    <p:anim from="(-#ppt_h/2)" to="(#ppt_y)" calcmode="lin" valueType="num">
                                      <p:cBhvr>
                                        <p:cTn id="58" dur="500" fill="hold">
                                          <p:stCondLst>
                                            <p:cond delay="0"/>
                                          </p:stCondLst>
                                        </p:cTn>
                                        <p:tgtEl>
                                          <p:spTgt spid="6">
                                            <p:txEl>
                                              <p:pRg st="6" end="6"/>
                                            </p:txEl>
                                          </p:spTgt>
                                        </p:tgtEl>
                                        <p:attrNameLst>
                                          <p:attrName>ppt_y</p:attrName>
                                        </p:attrNameLst>
                                      </p:cBhvr>
                                    </p:anim>
                                    <p:animRot by="21600000">
                                      <p:cBhvr>
                                        <p:cTn id="59" dur="500" fill="hold">
                                          <p:stCondLst>
                                            <p:cond delay="0"/>
                                          </p:stCondLst>
                                        </p:cTn>
                                        <p:tgtEl>
                                          <p:spTgt spid="6">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233363"/>
            <a:ext cx="8820150" cy="639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4600" y="2715161"/>
            <a:ext cx="4572085" cy="1323439"/>
          </a:xfrm>
          <a:prstGeom prst="rect">
            <a:avLst/>
          </a:prstGeom>
          <a:noFill/>
        </p:spPr>
        <p:txBody>
          <a:bodyPr wrap="none">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en-US" sz="8000" b="1" dirty="0">
                <a:ln w="11430">
                  <a:solidFill>
                    <a:schemeClr val="tx1"/>
                  </a:solidFill>
                </a:ln>
                <a:gradFill>
                  <a:gsLst>
                    <a:gs pos="0">
                      <a:srgbClr val="4584D3">
                        <a:tint val="70000"/>
                        <a:satMod val="245000"/>
                      </a:srgbClr>
                    </a:gs>
                    <a:gs pos="75000">
                      <a:srgbClr val="4584D3">
                        <a:tint val="90000"/>
                        <a:shade val="60000"/>
                        <a:satMod val="240000"/>
                      </a:srgbClr>
                    </a:gs>
                    <a:gs pos="100000">
                      <a:srgbClr val="4584D3">
                        <a:tint val="100000"/>
                        <a:shade val="50000"/>
                        <a:satMod val="240000"/>
                      </a:srgbClr>
                    </a:gs>
                  </a:gsLst>
                  <a:lin ang="5400000"/>
                </a:gradFill>
                <a:effectLst>
                  <a:glow rad="63500">
                    <a:schemeClr val="accent2">
                      <a:satMod val="175000"/>
                      <a:alpha val="40000"/>
                    </a:schemeClr>
                  </a:glow>
                  <a:outerShdw blurRad="50800" dist="38100" dir="2700000" algn="tl" rotWithShape="0">
                    <a:prstClr val="black">
                      <a:alpha val="40000"/>
                    </a:prstClr>
                  </a:outerShdw>
                </a:effectLst>
              </a:rPr>
              <a:t>DẶN DÒ:</a:t>
            </a:r>
          </a:p>
        </p:txBody>
      </p:sp>
      <p:sp>
        <p:nvSpPr>
          <p:cNvPr id="5" name="Rectangle 4"/>
          <p:cNvSpPr/>
          <p:nvPr/>
        </p:nvSpPr>
        <p:spPr>
          <a:xfrm>
            <a:off x="2514600" y="3962400"/>
            <a:ext cx="82296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Học</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thuộc</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ghi</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nhớ</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a:t>
            </a:r>
          </a:p>
          <a:p>
            <a:pPr eaLnBrk="1" hangingPunct="1">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Tìm</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hiểu</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sự</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sinh</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sản</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nuôi</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con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của</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4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chim</a:t>
            </a: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1500" autoRev="1" fill="hold">
                                          <p:stCondLst>
                                            <p:cond delay="0"/>
                                          </p:stCondLst>
                                        </p:cTn>
                                        <p:tgtEl>
                                          <p:spTgt spid="4"/>
                                        </p:tgtEl>
                                        <p:attrNameLst>
                                          <p:attrName>ppt_w</p:attrName>
                                        </p:attrNameLst>
                                      </p:cBhvr>
                                    </p:anim>
                                    <p:anim by="(#ppt_w*0.50)" calcmode="lin" valueType="num">
                                      <p:cBhvr>
                                        <p:cTn id="8" dur="1500" decel="50000" autoRev="1" fill="hold">
                                          <p:stCondLst>
                                            <p:cond delay="0"/>
                                          </p:stCondLst>
                                        </p:cTn>
                                        <p:tgtEl>
                                          <p:spTgt spid="4"/>
                                        </p:tgtEl>
                                        <p:attrNameLst>
                                          <p:attrName>ppt_x</p:attrName>
                                        </p:attrNameLst>
                                      </p:cBhvr>
                                    </p:anim>
                                    <p:anim from="(-#ppt_h/2)" to="(#ppt_y)" calcmode="lin" valueType="num">
                                      <p:cBhvr>
                                        <p:cTn id="9" dur="3000" fill="hold">
                                          <p:stCondLst>
                                            <p:cond delay="0"/>
                                          </p:stCondLst>
                                        </p:cTn>
                                        <p:tgtEl>
                                          <p:spTgt spid="4"/>
                                        </p:tgtEl>
                                        <p:attrNameLst>
                                          <p:attrName>ppt_y</p:attrName>
                                        </p:attrNameLst>
                                      </p:cBhvr>
                                    </p:anim>
                                    <p:animRot by="21600000">
                                      <p:cBhvr>
                                        <p:cTn id="10" dur="3000" fill="hold">
                                          <p:stCondLst>
                                            <p:cond delay="0"/>
                                          </p:stCondLst>
                                        </p:cTn>
                                        <p:tgtEl>
                                          <p:spTgt spid="4"/>
                                        </p:tgtEl>
                                        <p:attrNameLst>
                                          <p:attrName>r</p:attrName>
                                        </p:attrNameLst>
                                      </p:cBhvr>
                                    </p:animRot>
                                  </p:childTnLst>
                                </p:cTn>
                              </p:par>
                            </p:childTnLst>
                          </p:cTn>
                        </p:par>
                        <p:par>
                          <p:cTn id="11" fill="hold">
                            <p:stCondLst>
                              <p:cond delay="4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 calcmode="lin" valueType="num">
                                      <p:cBhvr>
                                        <p:cTn id="16"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1524000" y="2789634"/>
            <a:ext cx="81534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0"/>
              </a:spcBef>
              <a:buNone/>
              <a:defRPr/>
            </a:pPr>
            <a:r>
              <a:rPr lang="vi-VN" b="1" u="sng" dirty="0">
                <a:solidFill>
                  <a:srgbClr val="FF0000"/>
                </a:solidFill>
              </a:rPr>
              <a:t>Câu 2</a:t>
            </a:r>
            <a:r>
              <a:rPr lang="en-US" b="1" u="sng" dirty="0">
                <a:solidFill>
                  <a:srgbClr val="FF0000"/>
                </a:solidFill>
              </a:rPr>
              <a:t>:</a:t>
            </a:r>
            <a:r>
              <a:rPr lang="vi-VN" b="1" dirty="0"/>
              <a:t> Câu nào sau đây mô tả </a:t>
            </a:r>
            <a:endParaRPr lang="en-US" b="1" dirty="0"/>
          </a:p>
          <a:p>
            <a:pPr eaLnBrk="1" hangingPunct="1">
              <a:spcBef>
                <a:spcPts val="0"/>
              </a:spcBef>
              <a:buNone/>
              <a:defRPr/>
            </a:pPr>
            <a:r>
              <a:rPr lang="vi-VN" b="1" dirty="0"/>
              <a:t>đúng chu trình sinh sản của ruồi?</a:t>
            </a:r>
          </a:p>
          <a:p>
            <a:pPr eaLnBrk="1" hangingPunct="1">
              <a:spcBef>
                <a:spcPts val="0"/>
              </a:spcBef>
              <a:defRPr/>
            </a:pPr>
            <a:endParaRPr lang="vi-VN" sz="1000" b="1" dirty="0"/>
          </a:p>
          <a:p>
            <a:pPr marL="514350" indent="-514350" eaLnBrk="1" hangingPunct="1">
              <a:spcBef>
                <a:spcPts val="0"/>
              </a:spcBef>
              <a:buFontTx/>
              <a:buAutoNum type="alphaUcPeriod"/>
              <a:defRPr/>
            </a:pPr>
            <a:r>
              <a:rPr lang="vi-VN" sz="3000" b="1" dirty="0"/>
              <a:t>Ruồi</a:t>
            </a:r>
            <a:r>
              <a:rPr lang="vi-VN" sz="3000" b="1" dirty="0">
                <a:sym typeface="Wingdings"/>
              </a:rPr>
              <a:t></a:t>
            </a:r>
            <a:r>
              <a:rPr lang="vi-VN" sz="3000" b="1" dirty="0"/>
              <a:t>trứng</a:t>
            </a:r>
            <a:r>
              <a:rPr lang="vi-VN" sz="3000" b="1" dirty="0">
                <a:sym typeface="Wingdings"/>
              </a:rPr>
              <a:t></a:t>
            </a:r>
            <a:r>
              <a:rPr lang="vi-VN" sz="3000" b="1" dirty="0"/>
              <a:t>dòi</a:t>
            </a:r>
            <a:r>
              <a:rPr lang="vi-VN" sz="3000" b="1" dirty="0">
                <a:sym typeface="Wingdings"/>
              </a:rPr>
              <a:t></a:t>
            </a:r>
            <a:r>
              <a:rPr lang="vi-VN" sz="3000" b="1" dirty="0"/>
              <a:t>nhộng</a:t>
            </a:r>
            <a:r>
              <a:rPr lang="vi-VN" sz="3000" b="1" dirty="0">
                <a:sym typeface="Wingdings"/>
              </a:rPr>
              <a:t></a:t>
            </a:r>
            <a:r>
              <a:rPr lang="vi-VN" sz="3000" b="1" dirty="0"/>
              <a:t>ruồi</a:t>
            </a:r>
            <a:r>
              <a:rPr lang="en-US" sz="3000" b="1" dirty="0"/>
              <a:t>.</a:t>
            </a:r>
            <a:endParaRPr lang="vi-VN" sz="3000" b="1" dirty="0"/>
          </a:p>
          <a:p>
            <a:pPr eaLnBrk="1" hangingPunct="1">
              <a:spcBef>
                <a:spcPts val="0"/>
              </a:spcBef>
              <a:buNone/>
              <a:defRPr/>
            </a:pPr>
            <a:r>
              <a:rPr lang="vi-VN" sz="3000" b="1" dirty="0"/>
              <a:t>B. Nhộng</a:t>
            </a:r>
            <a:r>
              <a:rPr lang="vi-VN" sz="3000" b="1" dirty="0">
                <a:sym typeface="Wingdings"/>
              </a:rPr>
              <a:t></a:t>
            </a:r>
            <a:r>
              <a:rPr lang="vi-VN" sz="3000" b="1" dirty="0"/>
              <a:t>trứng</a:t>
            </a:r>
            <a:r>
              <a:rPr lang="vi-VN" sz="3000" b="1" dirty="0">
                <a:sym typeface="Wingdings"/>
              </a:rPr>
              <a:t></a:t>
            </a:r>
            <a:r>
              <a:rPr lang="vi-VN" sz="3000" b="1" dirty="0"/>
              <a:t>dòi</a:t>
            </a:r>
            <a:r>
              <a:rPr lang="vi-VN" sz="3000" b="1" dirty="0">
                <a:sym typeface="Wingdings"/>
              </a:rPr>
              <a:t></a:t>
            </a:r>
            <a:r>
              <a:rPr lang="vi-VN" sz="3000" b="1" dirty="0"/>
              <a:t>ruồi</a:t>
            </a:r>
            <a:r>
              <a:rPr lang="en-US" sz="3000" b="1" dirty="0"/>
              <a:t>.</a:t>
            </a:r>
            <a:endParaRPr lang="vi-VN" sz="3000" b="1" dirty="0"/>
          </a:p>
          <a:p>
            <a:pPr eaLnBrk="1" hangingPunct="1">
              <a:spcBef>
                <a:spcPts val="0"/>
              </a:spcBef>
              <a:buNone/>
              <a:defRPr/>
            </a:pPr>
            <a:r>
              <a:rPr lang="vi-VN" sz="3000" b="1" dirty="0"/>
              <a:t>C. Trứng</a:t>
            </a:r>
            <a:r>
              <a:rPr lang="vi-VN" sz="3000" b="1" dirty="0">
                <a:sym typeface="Wingdings"/>
              </a:rPr>
              <a:t></a:t>
            </a:r>
            <a:r>
              <a:rPr lang="vi-VN" sz="3000" b="1" dirty="0"/>
              <a:t>nhộng</a:t>
            </a:r>
            <a:r>
              <a:rPr lang="vi-VN" sz="3000" b="1" dirty="0">
                <a:sym typeface="Wingdings"/>
              </a:rPr>
              <a:t></a:t>
            </a:r>
            <a:r>
              <a:rPr lang="vi-VN" sz="3000" b="1" dirty="0"/>
              <a:t>dòi</a:t>
            </a:r>
            <a:r>
              <a:rPr lang="vi-VN" sz="3000" b="1" dirty="0">
                <a:sym typeface="Wingdings"/>
              </a:rPr>
              <a:t></a:t>
            </a:r>
            <a:r>
              <a:rPr lang="vi-VN" sz="3000" b="1" dirty="0"/>
              <a:t>ruồi</a:t>
            </a:r>
            <a:r>
              <a:rPr lang="en-US" sz="3000" b="1" dirty="0"/>
              <a:t>.</a:t>
            </a:r>
            <a:endParaRPr lang="vi-VN" sz="3000" b="1" dirty="0"/>
          </a:p>
          <a:p>
            <a:pPr eaLnBrk="1" hangingPunct="1">
              <a:spcBef>
                <a:spcPts val="0"/>
              </a:spcBef>
              <a:buNone/>
              <a:defRPr/>
            </a:pPr>
            <a:r>
              <a:rPr lang="vi-VN" sz="3000" b="1" dirty="0"/>
              <a:t>D. Ruồi</a:t>
            </a:r>
            <a:r>
              <a:rPr lang="vi-VN" sz="3000" b="1" dirty="0">
                <a:sym typeface="Wingdings"/>
              </a:rPr>
              <a:t></a:t>
            </a:r>
            <a:r>
              <a:rPr lang="vi-VN" sz="3000" b="1" dirty="0"/>
              <a:t>nhộng</a:t>
            </a:r>
            <a:r>
              <a:rPr lang="vi-VN" sz="3000" b="1" dirty="0">
                <a:sym typeface="Wingdings"/>
              </a:rPr>
              <a:t></a:t>
            </a:r>
            <a:r>
              <a:rPr lang="vi-VN" sz="3000" b="1" dirty="0"/>
              <a:t>dòi</a:t>
            </a:r>
            <a:r>
              <a:rPr lang="vi-VN" sz="3000" b="1" dirty="0">
                <a:sym typeface="Wingdings"/>
              </a:rPr>
              <a:t></a:t>
            </a:r>
            <a:r>
              <a:rPr lang="vi-VN" sz="3000" b="1" dirty="0"/>
              <a:t>trứng</a:t>
            </a:r>
            <a:r>
              <a:rPr lang="vi-VN" sz="3000" b="1" dirty="0">
                <a:sym typeface="Wingdings"/>
              </a:rPr>
              <a:t></a:t>
            </a:r>
            <a:r>
              <a:rPr lang="vi-VN" sz="3000" b="1" dirty="0"/>
              <a:t>ruồi</a:t>
            </a:r>
            <a:r>
              <a:rPr lang="en-US" sz="3000" b="1" dirty="0"/>
              <a:t>.</a:t>
            </a:r>
            <a:endParaRPr lang="vi-VN" sz="3000" b="1" dirty="0"/>
          </a:p>
        </p:txBody>
      </p:sp>
    </p:spTree>
    <p:extLst>
      <p:ext uri="{BB962C8B-B14F-4D97-AF65-F5344CB8AC3E}">
        <p14:creationId xmlns:p14="http://schemas.microsoft.com/office/powerpoint/2010/main" val="12521666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nodeType="clickEffect">
                                  <p:stCondLst>
                                    <p:cond delay="0"/>
                                  </p:stCondLst>
                                  <p:childTnLst>
                                    <p:animEffect transition="out" filter="wipe(down)">
                                      <p:cBhvr>
                                        <p:cTn id="13" dur="500"/>
                                        <p:tgtEl>
                                          <p:spTgt spid="3">
                                            <p:txEl>
                                              <p:pRg st="4" end="4"/>
                                            </p:txEl>
                                          </p:spTgt>
                                        </p:tgtEl>
                                      </p:cBhvr>
                                    </p:animEffect>
                                    <p:set>
                                      <p:cBhvr>
                                        <p:cTn id="14" dur="1" fill="hold">
                                          <p:stCondLst>
                                            <p:cond delay="499"/>
                                          </p:stCondLst>
                                        </p:cTn>
                                        <p:tgtEl>
                                          <p:spTgt spid="3">
                                            <p:txEl>
                                              <p:pRg st="4" end="4"/>
                                            </p:txEl>
                                          </p:spTgt>
                                        </p:tgtEl>
                                        <p:attrNameLst>
                                          <p:attrName>style.visibility</p:attrName>
                                        </p:attrNameLst>
                                      </p:cBhvr>
                                      <p:to>
                                        <p:strVal val="hidden"/>
                                      </p:to>
                                    </p:set>
                                  </p:childTnLst>
                                </p:cTn>
                              </p:par>
                              <p:par>
                                <p:cTn id="15" presetID="22" presetClass="exit" presetSubtype="4" fill="hold" nodeType="withEffect">
                                  <p:stCondLst>
                                    <p:cond delay="0"/>
                                  </p:stCondLst>
                                  <p:childTnLst>
                                    <p:animEffect transition="out" filter="wipe(down)">
                                      <p:cBhvr>
                                        <p:cTn id="16" dur="500"/>
                                        <p:tgtEl>
                                          <p:spTgt spid="3">
                                            <p:txEl>
                                              <p:pRg st="5" end="5"/>
                                            </p:txEl>
                                          </p:spTgt>
                                        </p:tgtEl>
                                      </p:cBhvr>
                                    </p:animEffect>
                                    <p:set>
                                      <p:cBhvr>
                                        <p:cTn id="17" dur="1" fill="hold">
                                          <p:stCondLst>
                                            <p:cond delay="499"/>
                                          </p:stCondLst>
                                        </p:cTn>
                                        <p:tgtEl>
                                          <p:spTgt spid="3">
                                            <p:txEl>
                                              <p:pRg st="5" end="5"/>
                                            </p:txEl>
                                          </p:spTgt>
                                        </p:tgtEl>
                                        <p:attrNameLst>
                                          <p:attrName>style.visibility</p:attrName>
                                        </p:attrNameLst>
                                      </p:cBhvr>
                                      <p:to>
                                        <p:strVal val="hidden"/>
                                      </p:to>
                                    </p:set>
                                  </p:childTnLst>
                                </p:cTn>
                              </p:par>
                              <p:par>
                                <p:cTn id="18" presetID="22" presetClass="exit" presetSubtype="4" fill="hold" nodeType="withEffect">
                                  <p:stCondLst>
                                    <p:cond delay="0"/>
                                  </p:stCondLst>
                                  <p:childTnLst>
                                    <p:animEffect transition="out" filter="wipe(down)">
                                      <p:cBhvr>
                                        <p:cTn id="19" dur="500"/>
                                        <p:tgtEl>
                                          <p:spTgt spid="3">
                                            <p:txEl>
                                              <p:pRg st="6" end="6"/>
                                            </p:txEl>
                                          </p:spTgt>
                                        </p:tgtEl>
                                      </p:cBhvr>
                                    </p:animEffect>
                                    <p:set>
                                      <p:cBhvr>
                                        <p:cTn id="20"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 y="0"/>
            <a:ext cx="8991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1676400" y="2514600"/>
            <a:ext cx="81534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vi-VN" altLang="en-US" b="1" u="sng" dirty="0">
                <a:solidFill>
                  <a:srgbClr val="FF0000"/>
                </a:solidFill>
              </a:rPr>
              <a:t>Câu 3: </a:t>
            </a:r>
            <a:r>
              <a:rPr lang="vi-VN" altLang="en-US" b="1" dirty="0"/>
              <a:t>Câu nào sau đây </a:t>
            </a:r>
            <a:r>
              <a:rPr lang="vi-VN" altLang="en-US" b="1" i="1" dirty="0">
                <a:solidFill>
                  <a:srgbClr val="FF0000"/>
                </a:solidFill>
              </a:rPr>
              <a:t>không </a:t>
            </a:r>
            <a:endParaRPr lang="en-US" altLang="en-US" b="1" i="1" dirty="0">
              <a:solidFill>
                <a:srgbClr val="FF0000"/>
              </a:solidFill>
            </a:endParaRPr>
          </a:p>
          <a:p>
            <a:pPr eaLnBrk="1" hangingPunct="1">
              <a:spcBef>
                <a:spcPct val="0"/>
              </a:spcBef>
              <a:buFontTx/>
              <a:buNone/>
            </a:pPr>
            <a:r>
              <a:rPr lang="vi-VN" altLang="en-US" b="1" i="1" dirty="0">
                <a:solidFill>
                  <a:srgbClr val="FF0000"/>
                </a:solidFill>
              </a:rPr>
              <a:t>phải </a:t>
            </a:r>
            <a:r>
              <a:rPr lang="vi-VN" altLang="en-US" b="1" dirty="0"/>
              <a:t>là cách diệt ruồi và gián?</a:t>
            </a:r>
          </a:p>
          <a:p>
            <a:pPr eaLnBrk="1" hangingPunct="1">
              <a:spcBef>
                <a:spcPct val="0"/>
              </a:spcBef>
              <a:buFontTx/>
              <a:buNone/>
            </a:pPr>
            <a:endParaRPr lang="vi-VN" altLang="en-US" sz="700" b="1" dirty="0"/>
          </a:p>
          <a:p>
            <a:pPr eaLnBrk="1" hangingPunct="1">
              <a:spcBef>
                <a:spcPct val="0"/>
              </a:spcBef>
              <a:buFontTx/>
              <a:buNone/>
            </a:pPr>
            <a:r>
              <a:rPr lang="en-US" altLang="en-US" sz="3000" b="1" dirty="0"/>
              <a:t> </a:t>
            </a:r>
            <a:r>
              <a:rPr lang="vi-VN" altLang="en-US" sz="3000" b="1" dirty="0"/>
              <a:t>A</a:t>
            </a:r>
            <a:r>
              <a:rPr lang="en-US" altLang="en-US" sz="3000" b="1" dirty="0"/>
              <a:t>/ </a:t>
            </a:r>
            <a:r>
              <a:rPr lang="vi-VN" altLang="en-US" sz="3000" b="1" dirty="0"/>
              <a:t>Giữ vệ sinh môi trường.</a:t>
            </a:r>
          </a:p>
          <a:p>
            <a:pPr eaLnBrk="1" hangingPunct="1">
              <a:spcBef>
                <a:spcPct val="0"/>
              </a:spcBef>
              <a:buFontTx/>
              <a:buNone/>
            </a:pPr>
            <a:r>
              <a:rPr lang="en-US" altLang="en-US" sz="3000" b="1" dirty="0"/>
              <a:t> </a:t>
            </a:r>
            <a:r>
              <a:rPr lang="vi-VN" altLang="en-US" sz="3000" b="1" dirty="0"/>
              <a:t>B</a:t>
            </a:r>
            <a:r>
              <a:rPr lang="en-US" altLang="en-US" sz="3000" b="1" dirty="0"/>
              <a:t>/ </a:t>
            </a:r>
            <a:r>
              <a:rPr lang="vi-VN" altLang="en-US" sz="3000" b="1" dirty="0"/>
              <a:t>Phun thuốc diệt ruồi, diệt gián.</a:t>
            </a:r>
          </a:p>
          <a:p>
            <a:pPr eaLnBrk="1" hangingPunct="1">
              <a:spcBef>
                <a:spcPct val="0"/>
              </a:spcBef>
              <a:buFontTx/>
              <a:buNone/>
            </a:pPr>
            <a:r>
              <a:rPr lang="en-US" altLang="en-US" sz="3000" b="1" dirty="0"/>
              <a:t> </a:t>
            </a:r>
            <a:r>
              <a:rPr lang="vi-VN" altLang="en-US" sz="3000" b="1" dirty="0"/>
              <a:t>C</a:t>
            </a:r>
            <a:r>
              <a:rPr lang="en-US" altLang="en-US" sz="3000" b="1" dirty="0"/>
              <a:t>/ </a:t>
            </a:r>
            <a:r>
              <a:rPr lang="vi-VN" altLang="en-US" sz="3000" b="1" dirty="0"/>
              <a:t>Giữ vệ sinh nhà ở, nhà vệ sinh, </a:t>
            </a:r>
            <a:r>
              <a:rPr lang="en-US" altLang="en-US" sz="3000" b="1" dirty="0"/>
              <a:t>    </a:t>
            </a:r>
            <a:r>
              <a:rPr lang="vi-VN" altLang="en-US" sz="3000" b="1" dirty="0"/>
              <a:t>chuồng trại chăn nuôi…</a:t>
            </a:r>
          </a:p>
          <a:p>
            <a:pPr eaLnBrk="1" hangingPunct="1">
              <a:spcBef>
                <a:spcPct val="0"/>
              </a:spcBef>
              <a:buFontTx/>
              <a:buNone/>
            </a:pPr>
            <a:r>
              <a:rPr lang="en-US" altLang="en-US" sz="3000" b="1" dirty="0"/>
              <a:t> </a:t>
            </a:r>
            <a:r>
              <a:rPr lang="vi-VN" altLang="en-US" sz="3000" b="1" dirty="0"/>
              <a:t>D</a:t>
            </a:r>
            <a:r>
              <a:rPr lang="en-US" altLang="en-US" sz="3000" b="1" dirty="0"/>
              <a:t>/ </a:t>
            </a:r>
            <a:r>
              <a:rPr lang="vi-VN" altLang="en-US" sz="3000" b="1" dirty="0"/>
              <a:t>Thả rác bẩn ra môi trường.</a:t>
            </a:r>
          </a:p>
        </p:txBody>
      </p:sp>
    </p:spTree>
    <p:extLst>
      <p:ext uri="{BB962C8B-B14F-4D97-AF65-F5344CB8AC3E}">
        <p14:creationId xmlns:p14="http://schemas.microsoft.com/office/powerpoint/2010/main" val="2531029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3">
                                            <p:txEl>
                                              <p:pRg st="3" end="3"/>
                                            </p:txEl>
                                          </p:spTgt>
                                        </p:tgtEl>
                                      </p:cBhvr>
                                    </p:animEffect>
                                    <p:set>
                                      <p:cBhvr>
                                        <p:cTn id="12" dur="1" fill="hold">
                                          <p:stCondLst>
                                            <p:cond delay="499"/>
                                          </p:stCondLst>
                                        </p:cTn>
                                        <p:tgtEl>
                                          <p:spTgt spid="3">
                                            <p:txEl>
                                              <p:pRg st="3" end="3"/>
                                            </p:txEl>
                                          </p:spTgt>
                                        </p:tgtEl>
                                        <p:attrNameLst>
                                          <p:attrName>style.visibility</p:attrName>
                                        </p:attrNameLst>
                                      </p:cBhvr>
                                      <p:to>
                                        <p:strVal val="hidden"/>
                                      </p:to>
                                    </p:set>
                                  </p:childTnLst>
                                </p:cTn>
                              </p:par>
                              <p:par>
                                <p:cTn id="13" presetID="16" presetClass="exit" presetSubtype="21" fill="hold" nodeType="withEffect">
                                  <p:stCondLst>
                                    <p:cond delay="0"/>
                                  </p:stCondLst>
                                  <p:childTnLst>
                                    <p:animEffect transition="out" filter="barn(inVertical)">
                                      <p:cBhvr>
                                        <p:cTn id="14" dur="500"/>
                                        <p:tgtEl>
                                          <p:spTgt spid="3">
                                            <p:txEl>
                                              <p:pRg st="4" end="4"/>
                                            </p:txEl>
                                          </p:spTgt>
                                        </p:tgtEl>
                                      </p:cBhvr>
                                    </p:animEffect>
                                    <p:set>
                                      <p:cBhvr>
                                        <p:cTn id="15" dur="1" fill="hold">
                                          <p:stCondLst>
                                            <p:cond delay="499"/>
                                          </p:stCondLst>
                                        </p:cTn>
                                        <p:tgtEl>
                                          <p:spTgt spid="3">
                                            <p:txEl>
                                              <p:pRg st="4" end="4"/>
                                            </p:txEl>
                                          </p:spTgt>
                                        </p:tgtEl>
                                        <p:attrNameLst>
                                          <p:attrName>style.visibility</p:attrName>
                                        </p:attrNameLst>
                                      </p:cBhvr>
                                      <p:to>
                                        <p:strVal val="hidden"/>
                                      </p:to>
                                    </p:set>
                                  </p:childTnLst>
                                </p:cTn>
                              </p:par>
                              <p:par>
                                <p:cTn id="16" presetID="16" presetClass="exit" presetSubtype="21" fill="hold" nodeType="withEffect">
                                  <p:stCondLst>
                                    <p:cond delay="0"/>
                                  </p:stCondLst>
                                  <p:childTnLst>
                                    <p:animEffect transition="out" filter="barn(inVertical)">
                                      <p:cBhvr>
                                        <p:cTn id="17" dur="500"/>
                                        <p:tgtEl>
                                          <p:spTgt spid="3">
                                            <p:txEl>
                                              <p:pRg st="5" end="5"/>
                                            </p:txEl>
                                          </p:spTgt>
                                        </p:tgtEl>
                                      </p:cBhvr>
                                    </p:animEffect>
                                    <p:set>
                                      <p:cBhvr>
                                        <p:cTn id="18"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Ã¬nh áº£nh cÃ³ liÃªn quan"/>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b="3983"/>
          <a:stretch/>
        </p:blipFill>
        <p:spPr bwMode="auto">
          <a:xfrm>
            <a:off x="1752600" y="2224988"/>
            <a:ext cx="5638800" cy="463301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228600" y="506413"/>
            <a:ext cx="8610600" cy="1627187"/>
          </a:xfrm>
          <a:prstGeom prst="roundRect">
            <a:avLst/>
          </a:prstGeom>
          <a:noFill/>
          <a:ln>
            <a:noFill/>
          </a:ln>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Ếch</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là</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loài</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động</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vật</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không</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đuôi</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thân</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ngắn</a:t>
            </a:r>
            <a:r>
              <a:rPr lang="en-US" sz="4500" b="1" dirty="0">
                <a:solidFill>
                  <a:srgbClr val="CC0000"/>
                </a:solidFill>
                <a:latin typeface="Times New Roman" panose="02020603050405020304" pitchFamily="18" charset="0"/>
                <a:cs typeface="Times New Roman" panose="02020603050405020304" pitchFamily="18" charset="0"/>
              </a:rPr>
              <a:t>, da </a:t>
            </a:r>
            <a:r>
              <a:rPr lang="en-US" sz="4500" b="1" dirty="0" err="1">
                <a:solidFill>
                  <a:srgbClr val="CC0000"/>
                </a:solidFill>
                <a:latin typeface="Times New Roman" panose="02020603050405020304" pitchFamily="18" charset="0"/>
                <a:cs typeface="Times New Roman" panose="02020603050405020304" pitchFamily="18" charset="0"/>
              </a:rPr>
              <a:t>trần</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sống</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trên</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cạn</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dưới</a:t>
            </a:r>
            <a:r>
              <a:rPr lang="en-US" sz="4500" b="1" dirty="0">
                <a:solidFill>
                  <a:srgbClr val="CC0000"/>
                </a:solidFill>
                <a:latin typeface="Times New Roman" panose="02020603050405020304" pitchFamily="18" charset="0"/>
                <a:cs typeface="Times New Roman" panose="02020603050405020304" pitchFamily="18" charset="0"/>
              </a:rPr>
              <a:t> </a:t>
            </a:r>
            <a:r>
              <a:rPr lang="en-US" sz="4500" b="1" dirty="0" err="1">
                <a:solidFill>
                  <a:srgbClr val="CC0000"/>
                </a:solidFill>
                <a:latin typeface="Times New Roman" panose="02020603050405020304" pitchFamily="18" charset="0"/>
                <a:cs typeface="Times New Roman" panose="02020603050405020304" pitchFamily="18" charset="0"/>
              </a:rPr>
              <a:t>nước</a:t>
            </a:r>
            <a:r>
              <a:rPr lang="en-US" sz="4500" b="1" dirty="0">
                <a:solidFill>
                  <a:srgbClr val="CC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137025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6026" y="154726"/>
            <a:ext cx="8407797" cy="1631216"/>
          </a:xfrm>
          <a:prstGeom prst="rect">
            <a:avLst/>
          </a:prstGeom>
          <a:noFill/>
        </p:spPr>
        <p:txBody>
          <a:bodyPr wrap="square">
            <a:spAutoFit/>
          </a:bodyPr>
          <a:lstStyle/>
          <a:p>
            <a:pPr algn="ctr" eaLnBrk="1" hangingPunct="1">
              <a:defRPr/>
            </a:pPr>
            <a:r>
              <a:rPr lang="en-US" sz="5000" b="1" dirty="0" smtClean="0">
                <a:ln w="10541" cmpd="sng">
                  <a:solidFill>
                    <a:prstClr val="black"/>
                  </a:solidFill>
                  <a:prstDash val="solid"/>
                </a:ln>
                <a:solidFill>
                  <a:schemeClr val="accent4">
                    <a:lumMod val="75000"/>
                  </a:schemeClr>
                </a:solidFill>
                <a:latin typeface="+mn-lt"/>
              </a:rPr>
              <a:t>TRƯỜNG TIỂU HỌC NGỌC LÂM</a:t>
            </a:r>
          </a:p>
          <a:p>
            <a:pPr algn="ctr" eaLnBrk="1" hangingPunct="1">
              <a:defRPr/>
            </a:pPr>
            <a:r>
              <a:rPr lang="en-US" sz="5000" b="1" dirty="0" smtClean="0">
                <a:ln w="10541" cmpd="sng">
                  <a:solidFill>
                    <a:prstClr val="black"/>
                  </a:solidFill>
                  <a:prstDash val="solid"/>
                </a:ln>
                <a:solidFill>
                  <a:schemeClr val="accent4">
                    <a:lumMod val="75000"/>
                  </a:schemeClr>
                </a:solidFill>
                <a:latin typeface="+mn-lt"/>
              </a:rPr>
              <a:t>KHOA HỌC</a:t>
            </a:r>
            <a:endParaRPr lang="en-US" sz="5000" b="1" dirty="0">
              <a:ln w="10541" cmpd="sng">
                <a:solidFill>
                  <a:prstClr val="black"/>
                </a:solidFill>
                <a:prstDash val="solid"/>
              </a:ln>
              <a:solidFill>
                <a:schemeClr val="accent4">
                  <a:lumMod val="75000"/>
                </a:schemeClr>
              </a:solidFill>
              <a:latin typeface="+mn-lt"/>
            </a:endParaRPr>
          </a:p>
        </p:txBody>
      </p:sp>
      <p:sp>
        <p:nvSpPr>
          <p:cNvPr id="4" name="Rectangle 3"/>
          <p:cNvSpPr/>
          <p:nvPr/>
        </p:nvSpPr>
        <p:spPr>
          <a:xfrm>
            <a:off x="4479925" y="2967038"/>
            <a:ext cx="184150" cy="923925"/>
          </a:xfrm>
          <a:prstGeom prst="rect">
            <a:avLst/>
          </a:prstGeom>
          <a:noFill/>
        </p:spPr>
        <p:txBody>
          <a:bodyPr wrap="none">
            <a:spAutoFit/>
          </a:bodyPr>
          <a:lstStyle/>
          <a:p>
            <a:pPr algn="ctr" eaLnBrk="1" hangingPunct="1">
              <a:defRPr/>
            </a:pPr>
            <a:endParaRPr lang="en-US" sz="5400" b="1" dirty="0">
              <a:ln w="19050">
                <a:solidFill>
                  <a:srgbClr val="073E87">
                    <a:tint val="1000"/>
                  </a:srgbClr>
                </a:solidFill>
                <a:prstDash val="solid"/>
              </a:ln>
              <a:solidFill>
                <a:srgbClr val="5BD078"/>
              </a:solidFill>
              <a:effectLst>
                <a:outerShdw blurRad="50000" dist="50800" dir="7500000" algn="tl">
                  <a:srgbClr val="000000">
                    <a:shade val="5000"/>
                    <a:alpha val="35000"/>
                  </a:srgbClr>
                </a:outerShdw>
              </a:effectLst>
              <a:latin typeface="+mn-lt"/>
            </a:endParaRPr>
          </a:p>
        </p:txBody>
      </p:sp>
      <p:sp>
        <p:nvSpPr>
          <p:cNvPr id="5" name="Rectangle 4"/>
          <p:cNvSpPr/>
          <p:nvPr/>
        </p:nvSpPr>
        <p:spPr>
          <a:xfrm>
            <a:off x="1295400" y="1821660"/>
            <a:ext cx="6934200" cy="1447800"/>
          </a:xfrm>
          <a:prstGeom prst="rect">
            <a:avLst/>
          </a:prstGeom>
          <a:noFill/>
          <a:effectLst>
            <a:outerShdw blurRad="50800" dist="38100" algn="l" rotWithShape="0">
              <a:prstClr val="black">
                <a:alpha val="25000"/>
              </a:prstClr>
            </a:outerShdw>
          </a:effectLst>
        </p:spPr>
        <p:txBody>
          <a:bodyPr wrap="none">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4800" b="1" spc="50" dirty="0">
                <a:ln w="28575">
                  <a:solidFill>
                    <a:prstClr val="white"/>
                  </a:solidFill>
                </a:ln>
                <a:solidFill>
                  <a:srgbClr val="00B050"/>
                </a:solidFill>
                <a:effectLst>
                  <a:outerShdw blurRad="76200" dist="50800" dir="5400000" algn="tl" rotWithShape="0">
                    <a:srgbClr val="000000">
                      <a:alpha val="65000"/>
                    </a:srgbClr>
                  </a:outerShdw>
                </a:effectLst>
                <a:latin typeface="+mn-lt"/>
              </a:rPr>
              <a:t>SỰ SINH SẢN</a:t>
            </a:r>
          </a:p>
          <a:p>
            <a:pPr algn="ctr" eaLnBrk="1" hangingPunct="1">
              <a:defRPr/>
            </a:pPr>
            <a:r>
              <a:rPr lang="en-US" sz="4800" b="1" spc="50" dirty="0">
                <a:ln w="28575">
                  <a:solidFill>
                    <a:prstClr val="white"/>
                  </a:solidFill>
                </a:ln>
                <a:solidFill>
                  <a:srgbClr val="00B050"/>
                </a:solidFill>
                <a:effectLst>
                  <a:outerShdw blurRad="76200" dist="50800" dir="5400000" algn="tl" rotWithShape="0">
                    <a:srgbClr val="000000">
                      <a:alpha val="65000"/>
                    </a:srgbClr>
                  </a:outerShdw>
                </a:effectLst>
                <a:latin typeface="+mn-lt"/>
              </a:rPr>
              <a:t>CỦA ẾCH</a:t>
            </a:r>
          </a:p>
        </p:txBody>
      </p:sp>
      <p:sp>
        <p:nvSpPr>
          <p:cNvPr id="6" name="Rectangle 5"/>
          <p:cNvSpPr/>
          <p:nvPr/>
        </p:nvSpPr>
        <p:spPr>
          <a:xfrm>
            <a:off x="3962400" y="3691149"/>
            <a:ext cx="4842272" cy="707886"/>
          </a:xfrm>
          <a:prstGeom prst="rect">
            <a:avLst/>
          </a:prstGeom>
          <a:noFill/>
        </p:spPr>
        <p:txBody>
          <a:bodyPr wrap="square">
            <a:spAutoFit/>
          </a:bodyPr>
          <a:lstStyle/>
          <a:p>
            <a:pPr algn="ctr" eaLnBrk="1" hangingPunct="1">
              <a:defRPr/>
            </a:pPr>
            <a:r>
              <a:rPr lang="en-US" sz="4000" b="1" dirty="0" smtClean="0">
                <a:ln w="10541" cmpd="sng">
                  <a:solidFill>
                    <a:prstClr val="black"/>
                  </a:solidFill>
                  <a:prstDash val="solid"/>
                </a:ln>
                <a:solidFill>
                  <a:srgbClr val="FFFF00"/>
                </a:solidFill>
                <a:latin typeface="+mn-lt"/>
              </a:rPr>
              <a:t>GV: ĐỖ THỊ KIỀU HOA</a:t>
            </a:r>
            <a:endParaRPr lang="en-US" sz="4000" b="1" dirty="0">
              <a:ln w="10541" cmpd="sng">
                <a:solidFill>
                  <a:prstClr val="black"/>
                </a:solidFill>
                <a:prstDash val="solid"/>
              </a:ln>
              <a:solidFill>
                <a:srgbClr val="FFFF00"/>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hp\Desktop\New folder\spring-season-yellow-gerbera-flower-white-background_41050-1157.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r="13640"/>
          <a:stretch/>
        </p:blipFill>
        <p:spPr bwMode="auto">
          <a:xfrm>
            <a:off x="28432" y="0"/>
            <a:ext cx="9115567"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33400" y="2274838"/>
            <a:ext cx="5105400" cy="2308324"/>
          </a:xfrm>
          <a:prstGeom prst="rect">
            <a:avLst/>
          </a:prstGeom>
          <a:noFill/>
        </p:spPr>
        <p:txBody>
          <a:bodyPr wrap="square">
            <a:spAutoFit/>
          </a:bodyPr>
          <a:lstStyle/>
          <a:p>
            <a:pPr algn="ctr">
              <a:defRPr/>
            </a:pPr>
            <a:r>
              <a:rPr lang="en-US" sz="4800" b="1" dirty="0">
                <a:ln w="10541" cmpd="sng">
                  <a:solidFill>
                    <a:srgbClr val="C00000"/>
                  </a:solidFill>
                  <a:prstDash val="solid"/>
                </a:ln>
                <a:solidFill>
                  <a:srgbClr val="FF3101"/>
                </a:solidFill>
                <a:effectLst/>
                <a:latin typeface="Times New Roman" panose="02020603050405020304" pitchFamily="18" charset="0"/>
                <a:cs typeface="Times New Roman" panose="02020603050405020304" pitchFamily="18" charset="0"/>
              </a:rPr>
              <a:t>HOẠT ĐỘNG 1:</a:t>
            </a:r>
          </a:p>
          <a:p>
            <a:pPr algn="ctr">
              <a:defRPr/>
            </a:pPr>
            <a:r>
              <a:rPr lang="en-US" sz="4800" b="1" dirty="0">
                <a:ln w="10541" cmpd="sng">
                  <a:solidFill>
                    <a:srgbClr val="C00000"/>
                  </a:solidFill>
                  <a:prstDash val="solid"/>
                </a:ln>
                <a:solidFill>
                  <a:srgbClr val="FF3101"/>
                </a:solidFill>
                <a:effectLst/>
                <a:latin typeface="Times New Roman" panose="02020603050405020304" pitchFamily="18" charset="0"/>
                <a:cs typeface="Times New Roman" panose="02020603050405020304" pitchFamily="18" charset="0"/>
              </a:rPr>
              <a:t>TÌM HIỂU VỀ LOÀI ẾCH</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1000" autoRev="1" fill="hold">
                                          <p:stCondLst>
                                            <p:cond delay="0"/>
                                          </p:stCondLst>
                                        </p:cTn>
                                        <p:tgtEl>
                                          <p:spTgt spid="16"/>
                                        </p:tgtEl>
                                        <p:attrNameLst>
                                          <p:attrName>ppt_w</p:attrName>
                                        </p:attrNameLst>
                                      </p:cBhvr>
                                    </p:anim>
                                    <p:anim by="(#ppt_w*0.50)" calcmode="lin" valueType="num">
                                      <p:cBhvr>
                                        <p:cTn id="8" dur="1000" decel="50000" autoRev="1" fill="hold">
                                          <p:stCondLst>
                                            <p:cond delay="0"/>
                                          </p:stCondLst>
                                        </p:cTn>
                                        <p:tgtEl>
                                          <p:spTgt spid="16"/>
                                        </p:tgtEl>
                                        <p:attrNameLst>
                                          <p:attrName>ppt_x</p:attrName>
                                        </p:attrNameLst>
                                      </p:cBhvr>
                                    </p:anim>
                                    <p:anim from="(-#ppt_h/2)" to="(#ppt_y)" calcmode="lin" valueType="num">
                                      <p:cBhvr>
                                        <p:cTn id="9" dur="2000" fill="hold">
                                          <p:stCondLst>
                                            <p:cond delay="0"/>
                                          </p:stCondLst>
                                        </p:cTn>
                                        <p:tgtEl>
                                          <p:spTgt spid="16"/>
                                        </p:tgtEl>
                                        <p:attrNameLst>
                                          <p:attrName>ppt_y</p:attrName>
                                        </p:attrNameLst>
                                      </p:cBhvr>
                                    </p:anim>
                                    <p:animRot by="21600000">
                                      <p:cBhvr>
                                        <p:cTn id="10" dur="20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ln w="762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2" name="Sun 11">
            <a:hlinkClick r:id="rId3" action="ppaction://hlinksldjump"/>
          </p:cNvPr>
          <p:cNvSpPr/>
          <p:nvPr/>
        </p:nvSpPr>
        <p:spPr>
          <a:xfrm>
            <a:off x="620712" y="3048000"/>
            <a:ext cx="1447800" cy="1371600"/>
          </a:xfrm>
          <a:prstGeom prst="sun">
            <a:avLst/>
          </a:prstGeom>
          <a:solidFill>
            <a:srgbClr val="FFC000"/>
          </a:solidFill>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5500" b="1" dirty="0">
                <a:solidFill>
                  <a:schemeClr val="tx1"/>
                </a:solidFill>
              </a:rPr>
              <a:t>2</a:t>
            </a:r>
            <a:endParaRPr lang="vi-VN" sz="5500" b="1" dirty="0">
              <a:solidFill>
                <a:schemeClr val="tx1"/>
              </a:solidFill>
            </a:endParaRPr>
          </a:p>
        </p:txBody>
      </p:sp>
      <p:sp>
        <p:nvSpPr>
          <p:cNvPr id="8" name="Heart 7">
            <a:hlinkClick r:id="rId4" action="ppaction://hlinksldjump"/>
          </p:cNvPr>
          <p:cNvSpPr/>
          <p:nvPr/>
        </p:nvSpPr>
        <p:spPr>
          <a:xfrm>
            <a:off x="8153400" y="6019800"/>
            <a:ext cx="762000" cy="609600"/>
          </a:xfrm>
          <a:prstGeom prst="hear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vi-VN"/>
          </a:p>
        </p:txBody>
      </p:sp>
      <p:pic>
        <p:nvPicPr>
          <p:cNvPr id="14338" name="Picture 2" descr="HÃ¬nh áº£nh cÃ³ liÃªn qua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767334"/>
            <a:ext cx="3923448" cy="2938266"/>
          </a:xfrm>
          <a:prstGeom prst="rect">
            <a:avLst/>
          </a:prstGeom>
          <a:noFill/>
          <a:extLst>
            <a:ext uri="{909E8E84-426E-40DD-AFC4-6F175D3DCCD1}">
              <a14:hiddenFill xmlns:a14="http://schemas.microsoft.com/office/drawing/2010/main">
                <a:solidFill>
                  <a:srgbClr val="FFFFFF"/>
                </a:solidFill>
              </a14:hiddenFill>
            </a:ext>
          </a:extLst>
        </p:spPr>
      </p:pic>
      <p:sp>
        <p:nvSpPr>
          <p:cNvPr id="15" name="Sun 14">
            <a:hlinkClick r:id="rId6" action="ppaction://hlinksldjump"/>
          </p:cNvPr>
          <p:cNvSpPr/>
          <p:nvPr/>
        </p:nvSpPr>
        <p:spPr>
          <a:xfrm>
            <a:off x="2286000" y="1752600"/>
            <a:ext cx="1447800" cy="1371600"/>
          </a:xfrm>
          <a:prstGeom prst="sun">
            <a:avLst/>
          </a:prstGeom>
          <a:solidFill>
            <a:srgbClr val="FFC000"/>
          </a:solidFill>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5500" b="1" dirty="0">
                <a:solidFill>
                  <a:schemeClr val="tx1"/>
                </a:solidFill>
              </a:rPr>
              <a:t>3</a:t>
            </a:r>
            <a:endParaRPr lang="vi-VN" sz="5500" b="1" dirty="0">
              <a:solidFill>
                <a:schemeClr val="tx1"/>
              </a:solidFill>
            </a:endParaRPr>
          </a:p>
        </p:txBody>
      </p:sp>
      <p:sp>
        <p:nvSpPr>
          <p:cNvPr id="16" name="Sun 15">
            <a:hlinkClick r:id="rId7" action="ppaction://hlinksldjump"/>
          </p:cNvPr>
          <p:cNvSpPr/>
          <p:nvPr/>
        </p:nvSpPr>
        <p:spPr>
          <a:xfrm>
            <a:off x="3848100" y="2590800"/>
            <a:ext cx="1447800" cy="1371600"/>
          </a:xfrm>
          <a:prstGeom prst="sun">
            <a:avLst/>
          </a:prstGeom>
          <a:solidFill>
            <a:srgbClr val="FFC000"/>
          </a:solidFill>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5500" b="1" dirty="0">
                <a:solidFill>
                  <a:schemeClr val="tx1"/>
                </a:solidFill>
              </a:rPr>
              <a:t>4</a:t>
            </a:r>
            <a:endParaRPr lang="vi-VN" sz="5500" b="1" dirty="0">
              <a:solidFill>
                <a:schemeClr val="tx1"/>
              </a:solidFill>
            </a:endParaRPr>
          </a:p>
        </p:txBody>
      </p:sp>
      <p:sp>
        <p:nvSpPr>
          <p:cNvPr id="17" name="Sun 16">
            <a:hlinkClick r:id="rId8" action="ppaction://hlinksldjump"/>
          </p:cNvPr>
          <p:cNvSpPr/>
          <p:nvPr/>
        </p:nvSpPr>
        <p:spPr>
          <a:xfrm>
            <a:off x="5791200" y="3886200"/>
            <a:ext cx="1447800" cy="1371600"/>
          </a:xfrm>
          <a:prstGeom prst="sun">
            <a:avLst/>
          </a:prstGeom>
          <a:solidFill>
            <a:srgbClr val="FFC000"/>
          </a:solidFill>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5500" b="1" dirty="0">
                <a:solidFill>
                  <a:schemeClr val="tx1"/>
                </a:solidFill>
              </a:rPr>
              <a:t>5</a:t>
            </a:r>
            <a:endParaRPr lang="vi-VN" sz="5500" b="1" dirty="0">
              <a:solidFill>
                <a:schemeClr val="tx1"/>
              </a:solidFill>
            </a:endParaRPr>
          </a:p>
        </p:txBody>
      </p:sp>
      <p:sp>
        <p:nvSpPr>
          <p:cNvPr id="18" name="Sun 17">
            <a:hlinkClick r:id="rId9" action="ppaction://hlinksldjump"/>
          </p:cNvPr>
          <p:cNvSpPr/>
          <p:nvPr/>
        </p:nvSpPr>
        <p:spPr>
          <a:xfrm>
            <a:off x="7391400" y="2895600"/>
            <a:ext cx="1447800" cy="1371600"/>
          </a:xfrm>
          <a:prstGeom prst="sun">
            <a:avLst/>
          </a:prstGeom>
          <a:solidFill>
            <a:srgbClr val="FFC000"/>
          </a:solidFill>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5500" b="1" dirty="0">
                <a:solidFill>
                  <a:schemeClr val="tx1"/>
                </a:solidFill>
              </a:rPr>
              <a:t>6</a:t>
            </a:r>
            <a:endParaRPr lang="vi-VN" sz="5500" b="1" dirty="0">
              <a:solidFill>
                <a:schemeClr val="tx1"/>
              </a:solidFill>
            </a:endParaRPr>
          </a:p>
        </p:txBody>
      </p:sp>
      <p:pic>
        <p:nvPicPr>
          <p:cNvPr id="14346" name="Picture 10" descr="HÃ¬nh áº£nh cÃ³ liÃªn quan"/>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val="0"/>
              </a:ext>
            </a:extLst>
          </a:blip>
          <a:srcRect b="10215"/>
          <a:stretch/>
        </p:blipFill>
        <p:spPr bwMode="auto">
          <a:xfrm flipH="1">
            <a:off x="6163709" y="155771"/>
            <a:ext cx="2904091" cy="2816029"/>
          </a:xfrm>
          <a:prstGeom prst="rect">
            <a:avLst/>
          </a:prstGeom>
          <a:noFill/>
          <a:extLst>
            <a:ext uri="{909E8E84-426E-40DD-AFC4-6F175D3DCCD1}">
              <a14:hiddenFill xmlns:a14="http://schemas.microsoft.com/office/drawing/2010/main">
                <a:solidFill>
                  <a:srgbClr val="FFFFFF"/>
                </a:solidFill>
              </a14:hiddenFill>
            </a:ext>
          </a:extLst>
        </p:spPr>
      </p:pic>
      <p:sp>
        <p:nvSpPr>
          <p:cNvPr id="19" name="Sun 18">
            <a:hlinkClick r:id="rId12" action="ppaction://hlinksldjump"/>
          </p:cNvPr>
          <p:cNvSpPr/>
          <p:nvPr/>
        </p:nvSpPr>
        <p:spPr>
          <a:xfrm>
            <a:off x="1143000" y="4800600"/>
            <a:ext cx="1447800" cy="1371600"/>
          </a:xfrm>
          <a:prstGeom prst="sun">
            <a:avLst/>
          </a:prstGeom>
          <a:solidFill>
            <a:srgbClr val="FFC000"/>
          </a:solidFill>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en-US" sz="5500" b="1" dirty="0">
                <a:solidFill>
                  <a:schemeClr val="tx1"/>
                </a:solidFill>
              </a:rPr>
              <a:t>1</a:t>
            </a:r>
            <a:endParaRPr lang="vi-VN" sz="5500" b="1" dirty="0">
              <a:solidFill>
                <a:schemeClr val="tx1"/>
              </a:solidFill>
            </a:endParaRPr>
          </a:p>
        </p:txBody>
      </p:sp>
      <p:sp>
        <p:nvSpPr>
          <p:cNvPr id="10243" name="Rectangle 2"/>
          <p:cNvSpPr>
            <a:spLocks noChangeArrowheads="1"/>
          </p:cNvSpPr>
          <p:nvPr/>
        </p:nvSpPr>
        <p:spPr bwMode="auto">
          <a:xfrm>
            <a:off x="1219200" y="279400"/>
            <a:ext cx="55402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cs typeface="Arial" charset="0"/>
              </a:defRPr>
            </a:lvl1pPr>
            <a:lvl2pPr marL="742950" indent="-285750">
              <a:spcBef>
                <a:spcPct val="20000"/>
              </a:spcBef>
              <a:buChar char="–"/>
              <a:defRPr sz="2800">
                <a:solidFill>
                  <a:schemeClr val="tx1"/>
                </a:solidFill>
                <a:latin typeface="Arial" charset="0"/>
                <a:cs typeface="Arial" charset="0"/>
              </a:defRPr>
            </a:lvl2pPr>
            <a:lvl3pPr marL="1143000" indent="-228600">
              <a:spcBef>
                <a:spcPct val="20000"/>
              </a:spcBef>
              <a:buChar char="•"/>
              <a:defRPr sz="2400">
                <a:solidFill>
                  <a:schemeClr val="tx1"/>
                </a:solidFill>
                <a:latin typeface="Arial" charset="0"/>
                <a:cs typeface="Arial" charset="0"/>
              </a:defRPr>
            </a:lvl3pPr>
            <a:lvl4pPr marL="1600200" indent="-228600">
              <a:spcBef>
                <a:spcPct val="20000"/>
              </a:spcBef>
              <a:buChar char="–"/>
              <a:defRPr sz="2000">
                <a:solidFill>
                  <a:schemeClr val="tx1"/>
                </a:solidFill>
                <a:latin typeface="Arial" charset="0"/>
                <a:cs typeface="Arial" charset="0"/>
              </a:defRPr>
            </a:lvl4pPr>
            <a:lvl5pPr marL="2057400" indent="-22860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60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a:t>
            </a:r>
            <a:r>
              <a:rPr lang="en-US" altLang="en-US" sz="6000" b="1" dirty="0" err="1">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Đưa</a:t>
            </a:r>
            <a:r>
              <a:rPr lang="en-US" altLang="en-US" sz="60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 </a:t>
            </a:r>
            <a:r>
              <a:rPr lang="en-US" altLang="en-US" sz="6000" b="1" dirty="0" err="1">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ếch</a:t>
            </a:r>
            <a:r>
              <a:rPr lang="en-US" altLang="en-US" sz="60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 </a:t>
            </a:r>
            <a:r>
              <a:rPr lang="en-US" altLang="en-US" sz="6000" b="1" dirty="0" err="1">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về</a:t>
            </a:r>
            <a:r>
              <a:rPr lang="en-US" altLang="en-US" sz="60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 </a:t>
            </a:r>
            <a:r>
              <a:rPr lang="en-US" altLang="en-US" sz="6000" b="1" dirty="0" err="1">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ao</a:t>
            </a:r>
            <a:r>
              <a:rPr lang="en-US" altLang="en-US" sz="60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a:t>
            </a:r>
            <a:endParaRPr lang="vi-VN" altLang="en-US" sz="6000" b="1" dirty="0">
              <a:ln w="19050">
                <a:solidFill>
                  <a:schemeClr val="tx2">
                    <a:tint val="1000"/>
                  </a:schemeClr>
                </a:solidFill>
                <a:prstDash val="solid"/>
              </a:ln>
              <a:solidFill>
                <a:srgbClr val="00B050"/>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8063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anim calcmode="lin" valueType="num">
                                      <p:cBhvr>
                                        <p:cTn id="8" dur="500" fill="hold"/>
                                        <p:tgtEl>
                                          <p:spTgt spid="10243"/>
                                        </p:tgtEl>
                                        <p:attrNameLst>
                                          <p:attrName>ppt_x</p:attrName>
                                        </p:attrNameLst>
                                      </p:cBhvr>
                                      <p:tavLst>
                                        <p:tav tm="0">
                                          <p:val>
                                            <p:strVal val="#ppt_x"/>
                                          </p:val>
                                        </p:tav>
                                        <p:tav tm="100000">
                                          <p:val>
                                            <p:strVal val="#ppt_x"/>
                                          </p:val>
                                        </p:tav>
                                      </p:tavLst>
                                    </p:anim>
                                    <p:anim calcmode="lin" valueType="num">
                                      <p:cBhvr>
                                        <p:cTn id="9" dur="500" fill="hold"/>
                                        <p:tgtEl>
                                          <p:spTgt spid="1024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barn(inVertical)">
                                      <p:cBhvr>
                                        <p:cTn id="13" dur="500"/>
                                        <p:tgtEl>
                                          <p:spTgt spid="14338"/>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500"/>
                                        <p:tgtEl>
                                          <p:spTgt spid="1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500"/>
                                        <p:tgtEl>
                                          <p:spTgt spid="12"/>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500"/>
                                        <p:tgtEl>
                                          <p:spTgt spid="1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heel(1)">
                                      <p:cBhvr>
                                        <p:cTn id="26" dur="500"/>
                                        <p:tgtEl>
                                          <p:spTgt spid="16"/>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heel(1)">
                                      <p:cBhvr>
                                        <p:cTn id="29" dur="500"/>
                                        <p:tgtEl>
                                          <p:spTgt spid="17"/>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heel(1)">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7" grpId="0" animBg="1"/>
      <p:bldP spid="18" grpId="0" animBg="1"/>
      <p:bldP spid="19" grpId="0" animBg="1"/>
      <p:bldP spid="1024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3662</TotalTime>
  <Words>896</Words>
  <Application>Microsoft Office PowerPoint</Application>
  <PresentationFormat>On-screen Show (4:3)</PresentationFormat>
  <Paragraphs>128</Paragraphs>
  <Slides>32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Candara</vt:lpstr>
      <vt:lpstr>Segoe UI Semilight</vt:lpstr>
      <vt:lpstr>Symbol</vt:lpstr>
      <vt:lpstr>Tahoma</vt:lpstr>
      <vt:lpstr>Times New Roman</vt:lpstr>
      <vt:lpstr>Wingdings</vt:lpstr>
      <vt:lpstr>1_Waveform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Ếch thường sống ở đâu?</vt:lpstr>
      <vt:lpstr>Ếch thường kêu khi nào?</vt:lpstr>
      <vt:lpstr>Ếch đẻ trứng hay đẻ con?</vt:lpstr>
      <vt:lpstr>Ếch đẻ trứng vào mùa nào?</vt:lpstr>
      <vt:lpstr>Ếch thường đẻ trứng ở đâu?</vt:lpstr>
      <vt:lpstr>Trứng ếch nở thành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Benh Vien May Tinh PCT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Thø hai ngµy 21 th¸ng 3 n¨m 2011 To¸n</dc:title>
  <dc:creator>Nguyen Xuan Chung</dc:creator>
  <cp:lastModifiedBy>admin</cp:lastModifiedBy>
  <cp:revision>151</cp:revision>
  <dcterms:created xsi:type="dcterms:W3CDTF">2008-11-25T02:04:45Z</dcterms:created>
  <dcterms:modified xsi:type="dcterms:W3CDTF">2023-03-29T03:09:18Z</dcterms:modified>
</cp:coreProperties>
</file>