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8" r:id="rId3"/>
    <p:sldId id="258" r:id="rId4"/>
    <p:sldId id="259" r:id="rId5"/>
    <p:sldId id="260" r:id="rId6"/>
    <p:sldId id="270" r:id="rId7"/>
    <p:sldId id="271" r:id="rId8"/>
    <p:sldId id="262" r:id="rId9"/>
    <p:sldId id="27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89886-BB78-4D39-BA0B-EFFE211A511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170E5-8FAF-419D-980A-D276CAC9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0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0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86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00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1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0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4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7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8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0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1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0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8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2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9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F71A9-3189-4F9B-8734-2CDCB84E6B1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6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152400" y="1569910"/>
            <a:ext cx="12039600" cy="18466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6000" b="1" spc="-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</a:p>
          <a:p>
            <a:pPr algn="ctr"/>
            <a:r>
              <a:rPr lang="vi-VN" sz="5400" b="1" spc="-3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vi-VN" sz="5400" b="1" spc="-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spc="-3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3058510" y="193055"/>
            <a:ext cx="58017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sz="2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61484" y="670109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5053" y="5751493"/>
            <a:ext cx="3850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extLst>
      <p:ext uri="{BB962C8B-B14F-4D97-AF65-F5344CB8AC3E}">
        <p14:creationId xmlns:p14="http://schemas.microsoft.com/office/powerpoint/2010/main" val="23774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1"/>
    </mc:Choice>
    <mc:Fallback xmlns="">
      <p:transition spd="slow" advTm="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BE6D-F750-491A-B5D5-839D4059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49"/>
            <a:ext cx="12192000" cy="685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8AD4E9-0968-4EA5-AFBA-B21F996BD37C}"/>
              </a:ext>
            </a:extLst>
          </p:cNvPr>
          <p:cNvSpPr/>
          <p:nvPr/>
        </p:nvSpPr>
        <p:spPr>
          <a:xfrm>
            <a:off x="2343149" y="671251"/>
            <a:ext cx="6867525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196F0-7060-41EC-AF46-F9D894FC1AF5}"/>
              </a:ext>
            </a:extLst>
          </p:cNvPr>
          <p:cNvSpPr txBox="1"/>
          <p:nvPr/>
        </p:nvSpPr>
        <p:spPr>
          <a:xfrm>
            <a:off x="0" y="1390650"/>
            <a:ext cx="10687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</a:p>
          <a:p>
            <a:pPr algn="ctr"/>
            <a:r>
              <a:rPr lang="vi-VN" sz="6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NÊN LÀM TRONG GIỜ HỌC, GIỜ CHƠI (Tiếp)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0768" y="814567"/>
            <a:ext cx="8271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TRẢI NGHIỆM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40768" y="238483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2411" y="5581575"/>
            <a:ext cx="3850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extLst>
      <p:ext uri="{BB962C8B-B14F-4D97-AF65-F5344CB8AC3E}">
        <p14:creationId xmlns:p14="http://schemas.microsoft.com/office/powerpoint/2010/main" val="32733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02" y="513080"/>
            <a:ext cx="10693698" cy="13208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Hoạt động 3: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X</a:t>
            </a:r>
            <a:r>
              <a:rPr lang="vi-VN" sz="4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ử </a:t>
            </a:r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lí tình huống.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84EFB-D991-44DE-882C-FF680D5F40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 l="16044" t="9661" r="27910" b="45743"/>
          <a:stretch/>
        </p:blipFill>
        <p:spPr>
          <a:xfrm rot="-5400000">
            <a:off x="224893" y="961652"/>
            <a:ext cx="5416072" cy="5865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51EAA-ADA9-46B5-9D1C-0102286A4B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colorTemperature colorTemp="72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l="15494" t="55927" r="29139" b="1704"/>
          <a:stretch/>
        </p:blipFill>
        <p:spPr>
          <a:xfrm rot="-5400000">
            <a:off x="6499367" y="1038998"/>
            <a:ext cx="5295898" cy="58658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F54A-E2D9-4D28-B9E5-9EFC2860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48" y="908268"/>
            <a:ext cx="9553786" cy="13208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Hoạt động 4: Rèn luyện thay đổi hành vi chưa tích cực.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53CA9-DB11-456C-AC35-05515395E78B}"/>
              </a:ext>
            </a:extLst>
          </p:cNvPr>
          <p:cNvSpPr txBox="1">
            <a:spLocks/>
          </p:cNvSpPr>
          <p:nvPr/>
        </p:nvSpPr>
        <p:spPr>
          <a:xfrm>
            <a:off x="143522" y="3047347"/>
            <a:ext cx="11504506" cy="18354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4400" i="1" spc="-15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4400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fr-FR" sz="4400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fr-FR" sz="4400" i="1" spc="-15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?</a:t>
            </a:r>
            <a:endParaRPr lang="en-US" sz="4400" i="1" spc="-15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8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11" y="3868697"/>
            <a:ext cx="4508937" cy="2717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91"/>
          <a:stretch/>
        </p:blipFill>
        <p:spPr>
          <a:xfrm>
            <a:off x="6463862" y="3868697"/>
            <a:ext cx="4572000" cy="2725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711" y="221543"/>
            <a:ext cx="4508937" cy="306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2" y="221543"/>
            <a:ext cx="4572000" cy="306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222163" y="3281579"/>
            <a:ext cx="524031" cy="517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13754" y="3260048"/>
            <a:ext cx="513953" cy="510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2163" y="6302512"/>
            <a:ext cx="513953" cy="55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39532" y="6330030"/>
            <a:ext cx="524031" cy="517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1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196" y="1751561"/>
            <a:ext cx="4508937" cy="306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" y="1751561"/>
            <a:ext cx="4572000" cy="306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675409" y="5117509"/>
            <a:ext cx="513953" cy="510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01664" y="5117509"/>
            <a:ext cx="513953" cy="55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97371-0BCA-4FAF-8315-FC4578A27911}"/>
              </a:ext>
            </a:extLst>
          </p:cNvPr>
          <p:cNvSpPr/>
          <p:nvPr/>
        </p:nvSpPr>
        <p:spPr>
          <a:xfrm>
            <a:off x="352424" y="1185863"/>
            <a:ext cx="9496426" cy="4710112"/>
          </a:xfrm>
          <a:prstGeom prst="roundRect">
            <a:avLst>
              <a:gd name="adj" fmla="val 1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400"/>
              </a:lnSpc>
              <a:tabLst>
                <a:tab pos="5778500" algn="l"/>
              </a:tabLst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5778500" algn="l"/>
              </a:tabLs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Trèo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ngủ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…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778500" algn="l"/>
              </a:tabLst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62400" y="2590800"/>
            <a:ext cx="497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4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0.7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9.7|12.8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12783</TotalTime>
  <Words>167</Words>
  <Application>Microsoft Office PowerPoint</Application>
  <PresentationFormat>Widescreen</PresentationFormat>
  <Paragraphs>25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Hoạt động 3: Xử lí tình huống.</vt:lpstr>
      <vt:lpstr>Hoạt động 4: Rèn luyện thay đổi hành vi chưa tích cực.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28</cp:revision>
  <dcterms:created xsi:type="dcterms:W3CDTF">2020-08-07T21:25:35Z</dcterms:created>
  <dcterms:modified xsi:type="dcterms:W3CDTF">2023-09-19T03:35:37Z</dcterms:modified>
</cp:coreProperties>
</file>