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4"/>
  </p:notesMasterIdLst>
  <p:handoutMasterIdLst>
    <p:handoutMasterId r:id="rId25"/>
  </p:handoutMasterIdLst>
  <p:sldIdLst>
    <p:sldId id="256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</p:sldIdLst>
  <p:sldSz cx="12192000" cy="6858000"/>
  <p:notesSz cx="6858000" cy="9144000"/>
  <p:embeddedFontLst>
    <p:embeddedFont>
      <p:font typeface="Calibri Light" panose="020F0302020204030204" pitchFamily="34" charset="0"/>
      <p:regular r:id="rId26"/>
      <p: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#9Slide07 HoneyCream" panose="020B0604020202020204" charset="0"/>
      <p:regular r:id="rId32"/>
    </p:embeddedFont>
  </p:embeddedFontLst>
  <p:custDataLst>
    <p:tags r:id="rId33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7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90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3134" y="5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1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handoutMaster" Target="handoutMasters/handoutMaster1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7.fntdata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3.fntdata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9C5CCEB-AF14-4758-A8A6-CE0DCDA5CE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AB4686-F11B-478B-998D-027DA745DF0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5B63FB-1C9C-4B27-923D-3DFFE2710D51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FA9C5F-A2B7-4756-9285-45A6764C255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A4D34A-A1C9-4326-936A-B63B3ABC6D0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EA0E-5B64-4B78-B0C7-D01C46774F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5578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D4466E-14EC-4527-94AB-61460D37BF9B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49B592-E66E-46F1-A581-39F1D082C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072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8A0B-D428-41B6-8052-304AB0521A7A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02BF-2F55-4920-A5CF-5EFA6AEEB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731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8A0B-D428-41B6-8052-304AB0521A7A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02BF-2F55-4920-A5CF-5EFA6AEEB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66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8A0B-D428-41B6-8052-304AB0521A7A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02BF-2F55-4920-A5CF-5EFA6AEEB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3112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371396"/>
      </p:ext>
    </p:extLst>
  </p:cSld>
  <p:clrMapOvr>
    <a:masterClrMapping/>
  </p:clrMapOvr>
  <p:transition spd="slow" advTm="3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347656"/>
      </p:ext>
    </p:extLst>
  </p:cSld>
  <p:clrMapOvr>
    <a:masterClrMapping/>
  </p:clrMapOvr>
  <p:transition spd="slow" advTm="3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70853"/>
      </p:ext>
    </p:extLst>
  </p:cSld>
  <p:clrMapOvr>
    <a:masterClrMapping/>
  </p:clrMapOvr>
  <p:transition spd="slow" advTm="3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3841506"/>
      </p:ext>
    </p:extLst>
  </p:cSld>
  <p:clrMapOvr>
    <a:masterClrMapping/>
  </p:clrMapOvr>
  <p:transition spd="slow" advTm="3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707295"/>
      </p:ext>
    </p:extLst>
  </p:cSld>
  <p:clrMapOvr>
    <a:masterClrMapping/>
  </p:clrMapOvr>
  <p:transition spd="slow" advTm="3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8637"/>
      </p:ext>
    </p:extLst>
  </p:cSld>
  <p:clrMapOvr>
    <a:masterClrMapping/>
  </p:clrMapOvr>
  <p:transition spd="slow" advTm="3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88313"/>
      </p:ext>
    </p:extLst>
  </p:cSld>
  <p:clrMapOvr>
    <a:masterClrMapping/>
  </p:clrMapOvr>
  <p:transition spd="slow" advTm="300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613642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8A0B-D428-41B6-8052-304AB0521A7A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02BF-2F55-4920-A5CF-5EFA6AEEB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74791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137531"/>
      </p:ext>
    </p:extLst>
  </p:cSld>
  <p:clrMapOvr>
    <a:masterClrMapping/>
  </p:clrMapOvr>
  <p:transition spd="slow" advTm="3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711772"/>
      </p:ext>
    </p:extLst>
  </p:cSld>
  <p:clrMapOvr>
    <a:masterClrMapping/>
  </p:clrMapOvr>
  <p:transition spd="slow" advTm="3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389053"/>
      </p:ext>
    </p:extLst>
  </p:cSld>
  <p:clrMapOvr>
    <a:masterClrMapping/>
  </p:clrMapOvr>
  <p:transition spd="slow" advTm="3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552539"/>
      </p:ext>
    </p:extLst>
  </p:cSld>
  <p:clrMapOvr>
    <a:masterClrMapping/>
  </p:clrMapOvr>
  <p:transition spd="slow" advTm="3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970122"/>
      </p:ext>
    </p:extLst>
  </p:cSld>
  <p:clrMapOvr>
    <a:masterClrMapping/>
  </p:clrMapOvr>
  <p:transition spd="slow" advTm="3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462935"/>
      </p:ext>
    </p:extLst>
  </p:cSld>
  <p:clrMapOvr>
    <a:masterClrMapping/>
  </p:clrMapOvr>
  <p:transition spd="slow" advTm="3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696404"/>
      </p:ext>
    </p:extLst>
  </p:cSld>
  <p:clrMapOvr>
    <a:masterClrMapping/>
  </p:clrMapOvr>
  <p:transition spd="slow" advTm="3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458072"/>
      </p:ext>
    </p:extLst>
  </p:cSld>
  <p:clrMapOvr>
    <a:masterClrMapping/>
  </p:clrMapOvr>
  <p:transition spd="slow" advTm="3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286030"/>
      </p:ext>
    </p:extLst>
  </p:cSld>
  <p:clrMapOvr>
    <a:masterClrMapping/>
  </p:clrMapOvr>
  <p:transition spd="slow" advTm="3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0696920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8A0B-D428-41B6-8052-304AB0521A7A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02BF-2F55-4920-A5CF-5EFA6AEEB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816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770233"/>
      </p:ext>
    </p:extLst>
  </p:cSld>
  <p:clrMapOvr>
    <a:masterClrMapping/>
  </p:clrMapOvr>
  <p:transition spd="slow" advTm="3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8497494"/>
      </p:ext>
    </p:extLst>
  </p:cSld>
  <p:clrMapOvr>
    <a:masterClrMapping/>
  </p:clrMapOvr>
  <p:transition spd="slow" advTm="300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8516617"/>
      </p:ext>
    </p:extLst>
  </p:cSld>
  <p:clrMapOvr>
    <a:masterClrMapping/>
  </p:clrMapOvr>
  <p:transition spd="slow" advTm="300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1545037"/>
      </p:ext>
    </p:extLst>
  </p:cSld>
  <p:clrMapOvr>
    <a:masterClrMapping/>
  </p:clrMapOvr>
  <p:transition spd="slow" advTm="300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593411"/>
      </p:ext>
    </p:extLst>
  </p:cSld>
  <p:clrMapOvr>
    <a:masterClrMapping/>
  </p:clrMapOvr>
  <p:transition spd="slow" advTm="300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539098"/>
      </p:ext>
    </p:extLst>
  </p:cSld>
  <p:clrMapOvr>
    <a:masterClrMapping/>
  </p:clrMapOvr>
  <p:transition spd="slow" advTm="300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054035"/>
      </p:ext>
    </p:extLst>
  </p:cSld>
  <p:clrMapOvr>
    <a:masterClrMapping/>
  </p:clrMapOvr>
  <p:transition spd="slow" advTm="300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589498"/>
      </p:ext>
    </p:extLst>
  </p:cSld>
  <p:clrMapOvr>
    <a:masterClrMapping/>
  </p:clrMapOvr>
  <p:transition spd="slow" advTm="300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348720"/>
      </p:ext>
    </p:extLst>
  </p:cSld>
  <p:clrMapOvr>
    <a:masterClrMapping/>
  </p:clrMapOvr>
  <p:transition spd="slow" advTm="300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8552038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8A0B-D428-41B6-8052-304AB0521A7A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02BF-2F55-4920-A5CF-5EFA6AEEB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35792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0713175"/>
      </p:ext>
    </p:extLst>
  </p:cSld>
  <p:clrMapOvr>
    <a:masterClrMapping/>
  </p:clrMapOvr>
  <p:transition spd="slow" advTm="300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198210"/>
      </p:ext>
    </p:extLst>
  </p:cSld>
  <p:clrMapOvr>
    <a:masterClrMapping/>
  </p:clrMapOvr>
  <p:transition spd="slow" advTm="300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3063481"/>
      </p:ext>
    </p:extLst>
  </p:cSld>
  <p:clrMapOvr>
    <a:masterClrMapping/>
  </p:clrMapOvr>
  <p:transition spd="slow" advTm="3000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7918DD-F32C-40AE-BFB5-741B5886C773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2023/4/16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49654-8A83-41C1-B6F2-193D712776E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4835"/>
      </p:ext>
    </p:extLst>
  </p:cSld>
  <p:clrMapOvr>
    <a:masterClrMapping/>
  </p:clrMapOvr>
  <p:transition spd="slow" advTm="3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8A0B-D428-41B6-8052-304AB0521A7A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02BF-2F55-4920-A5CF-5EFA6AEEB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223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8A0B-D428-41B6-8052-304AB0521A7A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02BF-2F55-4920-A5CF-5EFA6AEEB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513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8A0B-D428-41B6-8052-304AB0521A7A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02BF-2F55-4920-A5CF-5EFA6AEEB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620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8A0B-D428-41B6-8052-304AB0521A7A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02BF-2F55-4920-A5CF-5EFA6AEEB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845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7F8A0B-D428-41B6-8052-304AB0521A7A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502BF-2F55-4920-A5CF-5EFA6AEEB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67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image" Target="../media/image3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theme" Target="../theme/theme2.xml"/><Relationship Id="rId38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F8A0B-D428-41B6-8052-304AB0521A7A}" type="datetimeFigureOut">
              <a:rPr lang="en-US" smtClean="0"/>
              <a:t>4/16/2023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502BF-2F55-4920-A5CF-5EFA6AEEBB7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2C8F72-6589-452E-98ED-ADA0813C8B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DDD0B5-CBF2-41B4-A3A0-8B0B8F0988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0A9D389-DA96-46B3-A426-CAFB2FE6C885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34D72C2-D635-4824-9190-8392BA8276B3}"/>
              </a:ext>
            </a:extLst>
          </p:cNvPr>
          <p:cNvSpPr txBox="1">
            <a:spLocks/>
          </p:cNvSpPr>
          <p:nvPr userDrawn="1"/>
        </p:nvSpPr>
        <p:spPr>
          <a:xfrm>
            <a:off x="10298594" y="-22107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90939F3-BFF7-45A8-9EB1-7FDAF89B868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508010-BD49-4D6D-86C1-B79431F145E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815DD3-1A3D-4C7A-8FA9-0A7BF61BF0A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11C56D7-1FD4-461A-8BED-9A065DDB61F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56CDB0-58F2-4B94-831F-4A5B692B364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3206F3E5-F81C-4FDA-B1BD-00666201E464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accent3">
                  <a:lumMod val="60000"/>
                  <a:lumOff val="4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D837577-01E2-4706-83B2-29E7BFEBBDF4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421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34"/>
          <a:srcRect l="24948" t="4345" r="4820" b="55235"/>
          <a:stretch/>
        </p:blipFill>
        <p:spPr>
          <a:xfrm>
            <a:off x="0" y="0"/>
            <a:ext cx="12192002" cy="688571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8" r="7405"/>
          <a:stretch/>
        </p:blipFill>
        <p:spPr>
          <a:xfrm>
            <a:off x="-546491" y="-172615"/>
            <a:ext cx="13215314" cy="712850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57C2E34-C44E-4D44-A3C1-3DD75C8237A9}"/>
              </a:ext>
            </a:extLst>
          </p:cNvPr>
          <p:cNvSpPr/>
          <p:nvPr userDrawn="1"/>
        </p:nvSpPr>
        <p:spPr>
          <a:xfrm>
            <a:off x="378823" y="2458278"/>
            <a:ext cx="11364686" cy="4099276"/>
          </a:xfrm>
          <a:prstGeom prst="roundRect">
            <a:avLst>
              <a:gd name="adj" fmla="val 1443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5F6FEB-1640-4ADE-B411-03F2B684B4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4F1FA6-809B-46F1-8B21-EAAEEA9EFE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99EB2B63-A553-4F57-96ED-C210B56C8CE9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8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0056516-124D-44C7-9D71-B754E2AD57B9}"/>
              </a:ext>
            </a:extLst>
          </p:cNvPr>
          <p:cNvSpPr txBox="1">
            <a:spLocks/>
          </p:cNvSpPr>
          <p:nvPr userDrawn="1"/>
        </p:nvSpPr>
        <p:spPr>
          <a:xfrm>
            <a:off x="10260675" y="-28017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00B05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00B050"/>
              </a:solidFill>
              <a:latin typeface="#9Slide07 HoneyCream" pitchFamily="2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EE88EB1-F444-416F-B4B6-AA9DD2183513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81AB58F-4609-4133-B3BF-3351B38AB269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B72E6F3-7779-4250-855D-9F5333384F47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DDCE53F-F2E5-4415-9AC0-6DB6388CF2D9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6BA0272-2020-47D2-889C-53A2977EA446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C7EDED25-51BE-49D2-9904-7BA7AB319564}"/>
              </a:ext>
            </a:extLst>
          </p:cNvPr>
          <p:cNvSpPr txBox="1">
            <a:spLocks/>
          </p:cNvSpPr>
          <p:nvPr userDrawn="1"/>
        </p:nvSpPr>
        <p:spPr>
          <a:xfrm>
            <a:off x="-476821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>
                <a:solidFill>
                  <a:schemeClr val="bg1"/>
                </a:solidFill>
                <a:latin typeface="#9Slide07 HoneyCream" pitchFamily="2" charset="0"/>
              </a:rPr>
              <a:t>Măng Non</a:t>
            </a:r>
            <a:endParaRPr lang="en-US" sz="1800" b="0" dirty="0">
              <a:solidFill>
                <a:schemeClr val="bg1"/>
              </a:solidFill>
              <a:latin typeface="#9Slide07 HoneyCream" pitchFamily="2" charset="0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DE8322C-5AE4-4911-9E56-8A11BD922594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50AE47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50AE47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96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2" r:id="rId2"/>
    <p:sldLayoutId id="2147483691" r:id="rId3"/>
    <p:sldLayoutId id="2147483685" r:id="rId4"/>
    <p:sldLayoutId id="2147483678" r:id="rId5"/>
    <p:sldLayoutId id="2147483662" r:id="rId6"/>
    <p:sldLayoutId id="2147483693" r:id="rId7"/>
    <p:sldLayoutId id="2147483690" r:id="rId8"/>
    <p:sldLayoutId id="2147483689" r:id="rId9"/>
    <p:sldLayoutId id="2147483688" r:id="rId10"/>
    <p:sldLayoutId id="2147483687" r:id="rId11"/>
    <p:sldLayoutId id="2147483686" r:id="rId12"/>
    <p:sldLayoutId id="2147483684" r:id="rId13"/>
    <p:sldLayoutId id="2147483683" r:id="rId14"/>
    <p:sldLayoutId id="2147483682" r:id="rId15"/>
    <p:sldLayoutId id="2147483681" r:id="rId16"/>
    <p:sldLayoutId id="2147483680" r:id="rId17"/>
    <p:sldLayoutId id="2147483679" r:id="rId18"/>
    <p:sldLayoutId id="2147483663" r:id="rId19"/>
    <p:sldLayoutId id="2147483664" r:id="rId20"/>
    <p:sldLayoutId id="2147483665" r:id="rId21"/>
    <p:sldLayoutId id="2147483666" r:id="rId22"/>
    <p:sldLayoutId id="2147483667" r:id="rId23"/>
    <p:sldLayoutId id="2147483677" r:id="rId24"/>
    <p:sldLayoutId id="2147483676" r:id="rId25"/>
    <p:sldLayoutId id="2147483675" r:id="rId26"/>
    <p:sldLayoutId id="2147483674" r:id="rId27"/>
    <p:sldLayoutId id="2147483673" r:id="rId28"/>
    <p:sldLayoutId id="2147483668" r:id="rId29"/>
    <p:sldLayoutId id="2147483669" r:id="rId30"/>
    <p:sldLayoutId id="2147483670" r:id="rId31"/>
    <p:sldLayoutId id="2147483671" r:id="rId32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059" y="696686"/>
            <a:ext cx="10429314" cy="531681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41371"/>
            <a:ext cx="12192002" cy="24443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6" r="46220" b="15574"/>
          <a:stretch/>
        </p:blipFill>
        <p:spPr>
          <a:xfrm>
            <a:off x="0" y="2772978"/>
            <a:ext cx="3017139" cy="37802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9387315" y="3150857"/>
            <a:ext cx="2990456" cy="373486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A553C72-920D-486F-A2CD-44B64ADF5ECF}"/>
              </a:ext>
            </a:extLst>
          </p:cNvPr>
          <p:cNvGrpSpPr/>
          <p:nvPr/>
        </p:nvGrpSpPr>
        <p:grpSpPr>
          <a:xfrm>
            <a:off x="2201793" y="2682513"/>
            <a:ext cx="7788411" cy="3446581"/>
            <a:chOff x="2458343" y="2123901"/>
            <a:chExt cx="6960677" cy="344658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E46D6DF-35DF-425D-897F-11651D010EDC}"/>
                </a:ext>
              </a:extLst>
            </p:cNvPr>
            <p:cNvGrpSpPr/>
            <p:nvPr/>
          </p:nvGrpSpPr>
          <p:grpSpPr>
            <a:xfrm>
              <a:off x="2458343" y="2123901"/>
              <a:ext cx="6895132" cy="3443550"/>
              <a:chOff x="2329999" y="1906058"/>
              <a:chExt cx="6895132" cy="3443550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9C4ABE6-C922-47A4-B84A-1261A58681C2}"/>
                  </a:ext>
                </a:extLst>
              </p:cNvPr>
              <p:cNvSpPr txBox="1"/>
              <p:nvPr/>
            </p:nvSpPr>
            <p:spPr>
              <a:xfrm>
                <a:off x="2330000" y="1906058"/>
                <a:ext cx="6895131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 w="1397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TM Showcard" panose="02040603050506020204" pitchFamily="18" charset="0"/>
                    <a:cs typeface="+mn-cs"/>
                  </a:rPr>
                  <a:t>TRAO ĐỔI CHẤT Ở THỰC VẬT</a:t>
                </a:r>
                <a:endParaRPr kumimoji="0" lang="vi-VN" sz="7200" b="0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思源黑体 CN"/>
                  <a:cs typeface="+mn-cs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D4B21F3-3234-48D8-83B7-0E15AB324FB6}"/>
                  </a:ext>
                </a:extLst>
              </p:cNvPr>
              <p:cNvSpPr txBox="1"/>
              <p:nvPr/>
            </p:nvSpPr>
            <p:spPr>
              <a:xfrm>
                <a:off x="2329999" y="1933288"/>
                <a:ext cx="6895131" cy="34163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7921"/>
                    </a:solidFill>
                    <a:effectLst/>
                    <a:uLnTx/>
                    <a:uFillTx/>
                    <a:latin typeface="UTM Showcard" panose="02040603050506020204" pitchFamily="18" charset="0"/>
                    <a:cs typeface="+mn-cs"/>
                  </a:rPr>
                  <a:t>TRAO ĐỔI CHẤT Ở THỰC VẬT</a:t>
                </a:r>
                <a:endParaRPr kumimoji="0" lang="vi-VN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207921"/>
                  </a:solidFill>
                  <a:effectLst/>
                  <a:uLnTx/>
                  <a:uFillTx/>
                  <a:latin typeface="思源黑体 CN"/>
                  <a:cs typeface="+mn-cs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2DE2E31-B8F5-4438-BE91-90CA567DDB38}"/>
                </a:ext>
              </a:extLst>
            </p:cNvPr>
            <p:cNvSpPr txBox="1"/>
            <p:nvPr/>
          </p:nvSpPr>
          <p:spPr>
            <a:xfrm>
              <a:off x="2523889" y="2154162"/>
              <a:ext cx="6895131" cy="34163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7000">
                        <a:srgbClr val="328636"/>
                      </a:gs>
                      <a:gs pos="65000">
                        <a:srgbClr val="6DC64D"/>
                      </a:gs>
                      <a:gs pos="100000">
                        <a:srgbClr val="A5D575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TM Showcard" panose="02040603050506020204" pitchFamily="18" charset="0"/>
                  <a:cs typeface="+mn-cs"/>
                </a:rPr>
                <a:t>TRAO ĐỔI CHẤT Ở THỰC VẬT</a:t>
              </a:r>
              <a:endParaRPr kumimoji="0" lang="vi-VN" sz="7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7000">
                      <a:srgbClr val="328636"/>
                    </a:gs>
                    <a:gs pos="65000">
                      <a:srgbClr val="6DC64D"/>
                    </a:gs>
                    <a:gs pos="100000">
                      <a:srgbClr val="A5D575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思源黑体 CN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B7EAAA8-CC67-4402-A384-2F03D4E7BC10}"/>
              </a:ext>
            </a:extLst>
          </p:cNvPr>
          <p:cNvSpPr txBox="1"/>
          <p:nvPr/>
        </p:nvSpPr>
        <p:spPr>
          <a:xfrm>
            <a:off x="4278509" y="1494109"/>
            <a:ext cx="37444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27000">
                      <a:srgbClr val="328636"/>
                    </a:gs>
                    <a:gs pos="62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SVN-Channel" panose="02040603050506020204" pitchFamily="18" charset="0"/>
                <a:cs typeface="+mn-cs"/>
              </a:rPr>
              <a:t>Khoa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27000">
                      <a:srgbClr val="328636"/>
                    </a:gs>
                    <a:gs pos="62000">
                      <a:srgbClr val="A2B813"/>
                    </a:gs>
                  </a:gsLst>
                  <a:lin ang="16200000" scaled="1"/>
                </a:gradFill>
                <a:effectLst/>
                <a:uLnTx/>
                <a:uFillTx/>
                <a:latin typeface="SVN-Channel" panose="02040603050506020204" pitchFamily="18" charset="0"/>
                <a:cs typeface="+mn-cs"/>
              </a:rPr>
              <a:t>học</a:t>
            </a:r>
            <a:endParaRPr kumimoji="0" lang="vi-VN" sz="6600" b="1" i="0" u="none" strike="noStrike" kern="1200" cap="none" spc="0" normalizeH="0" baseline="0" noProof="0" dirty="0">
              <a:ln>
                <a:noFill/>
              </a:ln>
              <a:gradFill>
                <a:gsLst>
                  <a:gs pos="27000">
                    <a:srgbClr val="328636"/>
                  </a:gs>
                  <a:gs pos="62000">
                    <a:srgbClr val="A2B813"/>
                  </a:gs>
                </a:gsLst>
                <a:lin ang="16200000" scaled="1"/>
              </a:gradFill>
              <a:effectLst/>
              <a:uLnTx/>
              <a:uFillTx/>
              <a:latin typeface="思源黑体 CN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C3119E2-0E73-43B8-BD66-580F24EDA3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7097" y="1551804"/>
            <a:ext cx="1554615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339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0F51622-11D1-4C0B-9B51-ECFC52026137}"/>
              </a:ext>
            </a:extLst>
          </p:cNvPr>
          <p:cNvGrpSpPr/>
          <p:nvPr/>
        </p:nvGrpSpPr>
        <p:grpSpPr>
          <a:xfrm>
            <a:off x="5776116" y="-477078"/>
            <a:ext cx="6267213" cy="6858000"/>
            <a:chOff x="5776116" y="-477078"/>
            <a:chExt cx="6267213" cy="685800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E412871-7876-4369-8A22-057F1B922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776116" y="-477078"/>
              <a:ext cx="6267213" cy="6858000"/>
            </a:xfrm>
            <a:prstGeom prst="rect">
              <a:avLst/>
            </a:prstGeom>
          </p:spPr>
        </p:pic>
        <p:sp>
          <p:nvSpPr>
            <p:cNvPr id="4" name="Text Box 8">
              <a:extLst>
                <a:ext uri="{FF2B5EF4-FFF2-40B4-BE49-F238E27FC236}">
                  <a16:creationId xmlns:a16="http://schemas.microsoft.com/office/drawing/2014/main" id="{F0FE10FB-941D-4C29-836E-49CB80DE1F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21446459">
              <a:off x="6308413" y="2010726"/>
              <a:ext cx="5419725" cy="3108543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 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Quá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trình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trao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đổi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chất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ở </a:t>
              </a:r>
            </a:p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thực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là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quá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trình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thực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thường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xuyên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phải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lấy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từ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</a:p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môi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trường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chất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khoáng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các-bô-níc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ô-xi,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thải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ra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hơi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các-bô-níc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ô-xi,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chất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khoáng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khác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,…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6D0CA2C-A5B3-4ECF-B0D6-F0A8A5154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08" y="1718180"/>
            <a:ext cx="6102625" cy="520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472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>
            <a:extLst>
              <a:ext uri="{FF2B5EF4-FFF2-40B4-BE49-F238E27FC236}">
                <a16:creationId xmlns:a16="http://schemas.microsoft.com/office/drawing/2014/main" id="{A2B17387-09AE-4488-9B9E-B6F4CF1B0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1010" y="2444348"/>
            <a:ext cx="9489976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Sự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trao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đổi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giữa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thực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vật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với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môi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trường</a:t>
            </a:r>
            <a:endParaRPr kumimoji="0" lang="en-US" altLang="vi-VN" sz="6000" b="1" i="0" u="none" strike="noStrike" kern="1200" cap="none" spc="0" normalizeH="0" baseline="0" noProof="0" dirty="0">
              <a:ln>
                <a:noFill/>
              </a:ln>
              <a:gradFill>
                <a:gsLst>
                  <a:gs pos="33000">
                    <a:srgbClr val="0D8A8D"/>
                  </a:gs>
                  <a:gs pos="71000">
                    <a:srgbClr val="0D8A8D"/>
                  </a:gs>
                  <a:gs pos="58000">
                    <a:srgbClr val="DAE73B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A6EF23-AC84-4C73-B53D-5D09C3A7D407}"/>
              </a:ext>
            </a:extLst>
          </p:cNvPr>
          <p:cNvGrpSpPr/>
          <p:nvPr/>
        </p:nvGrpSpPr>
        <p:grpSpPr>
          <a:xfrm>
            <a:off x="2385900" y="1146127"/>
            <a:ext cx="7420197" cy="1200330"/>
            <a:chOff x="2697228" y="2018472"/>
            <a:chExt cx="6895131" cy="216322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59BCE49-5364-4AAD-90E9-C15EA561F6E4}"/>
                </a:ext>
              </a:extLst>
            </p:cNvPr>
            <p:cNvSpPr txBox="1"/>
            <p:nvPr/>
          </p:nvSpPr>
          <p:spPr>
            <a:xfrm>
              <a:off x="2697229" y="2018472"/>
              <a:ext cx="6895130" cy="216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Hoạt</a:t>
              </a:r>
              <a:r>
                <a:rPr kumimoji="0" lang="en-US" sz="7200" b="1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kumimoji="0" lang="en-US" sz="7200" b="1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2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E553DCF-F2C8-437B-B50E-AF949CD37A72}"/>
                </a:ext>
              </a:extLst>
            </p:cNvPr>
            <p:cNvSpPr txBox="1"/>
            <p:nvPr/>
          </p:nvSpPr>
          <p:spPr>
            <a:xfrm>
              <a:off x="2697228" y="2018472"/>
              <a:ext cx="6895131" cy="21632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Hoạt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2</a:t>
              </a:r>
            </a:p>
          </p:txBody>
        </p:sp>
      </p:grpSp>
      <p:pic>
        <p:nvPicPr>
          <p:cNvPr id="7" name="图片 26">
            <a:extLst>
              <a:ext uri="{FF2B5EF4-FFF2-40B4-BE49-F238E27FC236}">
                <a16:creationId xmlns:a16="http://schemas.microsoft.com/office/drawing/2014/main" id="{274E367F-302F-42EF-B439-63E51E98C5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B83636-3042-4613-86BA-4A29D9BE6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8615" y="3975652"/>
            <a:ext cx="3103012" cy="310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0281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4">
            <a:extLst>
              <a:ext uri="{FF2B5EF4-FFF2-40B4-BE49-F238E27FC236}">
                <a16:creationId xmlns:a16="http://schemas.microsoft.com/office/drawing/2014/main" id="{EB3BA8FA-D68E-4F7F-815A-54C84CA79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7284" y="1352269"/>
            <a:ext cx="9370626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đổi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hấp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diễn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ra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như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thế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9775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4" name="Group 12">
            <a:extLst>
              <a:ext uri="{FF2B5EF4-FFF2-40B4-BE49-F238E27FC236}">
                <a16:creationId xmlns:a16="http://schemas.microsoft.com/office/drawing/2014/main" id="{27293385-DB6F-453C-BD64-3EE7BADB54A1}"/>
              </a:ext>
            </a:extLst>
          </p:cNvPr>
          <p:cNvGrpSpPr>
            <a:grpSpLocks/>
          </p:cNvGrpSpPr>
          <p:nvPr/>
        </p:nvGrpSpPr>
        <p:grpSpPr bwMode="auto">
          <a:xfrm>
            <a:off x="1181334" y="2863118"/>
            <a:ext cx="10162527" cy="2333473"/>
            <a:chOff x="336" y="624"/>
            <a:chExt cx="5136" cy="1056"/>
          </a:xfrm>
        </p:grpSpPr>
        <p:sp>
          <p:nvSpPr>
            <p:cNvPr id="7" name="Line 13">
              <a:extLst>
                <a:ext uri="{FF2B5EF4-FFF2-40B4-BE49-F238E27FC236}">
                  <a16:creationId xmlns:a16="http://schemas.microsoft.com/office/drawing/2014/main" id="{E6244587-E9AD-43D2-BDAF-6ABD256971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36" y="624"/>
              <a:ext cx="0" cy="1056"/>
            </a:xfrm>
            <a:prstGeom prst="line">
              <a:avLst/>
            </a:prstGeom>
            <a:noFill/>
            <a:ln w="57150">
              <a:solidFill>
                <a:srgbClr val="217326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8" name="Line 14">
              <a:extLst>
                <a:ext uri="{FF2B5EF4-FFF2-40B4-BE49-F238E27FC236}">
                  <a16:creationId xmlns:a16="http://schemas.microsoft.com/office/drawing/2014/main" id="{0CE36185-9756-4A75-BEBE-2AE1A8C92B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" y="624"/>
              <a:ext cx="5136" cy="0"/>
            </a:xfrm>
            <a:prstGeom prst="line">
              <a:avLst/>
            </a:prstGeom>
            <a:noFill/>
            <a:ln w="57150">
              <a:solidFill>
                <a:srgbClr val="217326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9" name="Line 15">
              <a:extLst>
                <a:ext uri="{FF2B5EF4-FFF2-40B4-BE49-F238E27FC236}">
                  <a16:creationId xmlns:a16="http://schemas.microsoft.com/office/drawing/2014/main" id="{BC918A77-BE55-4467-B6B0-7D583F6F25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" y="1680"/>
              <a:ext cx="5136" cy="0"/>
            </a:xfrm>
            <a:prstGeom prst="line">
              <a:avLst/>
            </a:prstGeom>
            <a:noFill/>
            <a:ln w="57150">
              <a:solidFill>
                <a:srgbClr val="217326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10" name="Line 16">
              <a:extLst>
                <a:ext uri="{FF2B5EF4-FFF2-40B4-BE49-F238E27FC236}">
                  <a16:creationId xmlns:a16="http://schemas.microsoft.com/office/drawing/2014/main" id="{922F97C0-861B-42FD-86D9-6763729359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472" y="624"/>
              <a:ext cx="0" cy="1056"/>
            </a:xfrm>
            <a:prstGeom prst="line">
              <a:avLst/>
            </a:prstGeom>
            <a:noFill/>
            <a:ln w="57150">
              <a:solidFill>
                <a:srgbClr val="217326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sp>
        <p:nvSpPr>
          <p:cNvPr id="11" name="AutoShape 17">
            <a:extLst>
              <a:ext uri="{FF2B5EF4-FFF2-40B4-BE49-F238E27FC236}">
                <a16:creationId xmlns:a16="http://schemas.microsoft.com/office/drawing/2014/main" id="{722F1743-3477-42ED-BE32-154601EA2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4167" y="3872665"/>
            <a:ext cx="2164083" cy="687049"/>
          </a:xfrm>
          <a:prstGeom prst="flowChartTerminator">
            <a:avLst/>
          </a:prstGeom>
          <a:solidFill>
            <a:sysClr val="window" lastClr="FFFFFF"/>
          </a:solidFill>
          <a:ln w="28575">
            <a:solidFill>
              <a:srgbClr val="217326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217326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THỰC VẬT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217326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2" name="Text Box 18">
            <a:extLst>
              <a:ext uri="{FF2B5EF4-FFF2-40B4-BE49-F238E27FC236}">
                <a16:creationId xmlns:a16="http://schemas.microsoft.com/office/drawing/2014/main" id="{7197AEBA-EE99-4470-9634-49EF55A71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2584" y="3049491"/>
            <a:ext cx="1828800" cy="519113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ra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3" name="Text Box 19">
            <a:extLst>
              <a:ext uri="{FF2B5EF4-FFF2-40B4-BE49-F238E27FC236}">
                <a16:creationId xmlns:a16="http://schemas.microsoft.com/office/drawing/2014/main" id="{CCB3C6A5-3FA6-47CC-8765-A6CC0BD002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2468" y="3065452"/>
            <a:ext cx="1828800" cy="51911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Hấp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thụ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4" name="AutoShape 20">
            <a:extLst>
              <a:ext uri="{FF2B5EF4-FFF2-40B4-BE49-F238E27FC236}">
                <a16:creationId xmlns:a16="http://schemas.microsoft.com/office/drawing/2014/main" id="{3E658818-BBA9-4CC9-96E0-94700A08F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1334" y="3799906"/>
            <a:ext cx="2933166" cy="868409"/>
          </a:xfrm>
          <a:prstGeom prst="flowChartPreparation">
            <a:avLst/>
          </a:prstGeom>
          <a:solidFill>
            <a:srgbClr val="FFC000"/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90099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……..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7" name="Line 24">
            <a:extLst>
              <a:ext uri="{FF2B5EF4-FFF2-40B4-BE49-F238E27FC236}">
                <a16:creationId xmlns:a16="http://schemas.microsoft.com/office/drawing/2014/main" id="{EA5050A7-9280-4CFD-835D-F6DC48A76718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500" y="4255621"/>
            <a:ext cx="685800" cy="0"/>
          </a:xfrm>
          <a:prstGeom prst="line">
            <a:avLst/>
          </a:prstGeom>
          <a:noFill/>
          <a:ln w="5715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8" name="Text Box 34">
            <a:extLst>
              <a:ext uri="{FF2B5EF4-FFF2-40B4-BE49-F238E27FC236}">
                <a16:creationId xmlns:a16="http://schemas.microsoft.com/office/drawing/2014/main" id="{8C82C5D2-F844-46EC-B67A-12D9A6590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2547" y="3923803"/>
            <a:ext cx="15140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Ô-xi</a:t>
            </a:r>
          </a:p>
        </p:txBody>
      </p:sp>
      <p:sp>
        <p:nvSpPr>
          <p:cNvPr id="19" name="Text Box 36">
            <a:extLst>
              <a:ext uri="{FF2B5EF4-FFF2-40B4-BE49-F238E27FC236}">
                <a16:creationId xmlns:a16="http://schemas.microsoft.com/office/drawing/2014/main" id="{4ABDB4C6-BECB-464E-B83A-00287D76E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2487" y="3621156"/>
            <a:ext cx="914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1" name="AutoShape 20">
            <a:extLst>
              <a:ext uri="{FF2B5EF4-FFF2-40B4-BE49-F238E27FC236}">
                <a16:creationId xmlns:a16="http://schemas.microsoft.com/office/drawing/2014/main" id="{E1A367D1-60D9-4BB0-87CA-950C014F35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7917" y="3888908"/>
            <a:ext cx="3633661" cy="759614"/>
          </a:xfrm>
          <a:prstGeom prst="flowChartPreparation">
            <a:avLst/>
          </a:prstGeom>
          <a:solidFill>
            <a:srgbClr val="FFC000"/>
          </a:solidFill>
          <a:ln w="38100">
            <a:solidFill>
              <a:srgbClr val="C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……..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2" name="Line 24">
            <a:extLst>
              <a:ext uri="{FF2B5EF4-FFF2-40B4-BE49-F238E27FC236}">
                <a16:creationId xmlns:a16="http://schemas.microsoft.com/office/drawing/2014/main" id="{762258FF-0027-4732-BBF4-86BBFD46FAC7}"/>
              </a:ext>
            </a:extLst>
          </p:cNvPr>
          <p:cNvSpPr>
            <a:spLocks noChangeShapeType="1"/>
          </p:cNvSpPr>
          <p:nvPr/>
        </p:nvSpPr>
        <p:spPr bwMode="auto">
          <a:xfrm>
            <a:off x="6908250" y="4255621"/>
            <a:ext cx="685800" cy="0"/>
          </a:xfrm>
          <a:prstGeom prst="line">
            <a:avLst/>
          </a:prstGeom>
          <a:noFill/>
          <a:ln w="5715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0" name="Text Box 37">
            <a:extLst>
              <a:ext uri="{FF2B5EF4-FFF2-40B4-BE49-F238E27FC236}">
                <a16:creationId xmlns:a16="http://schemas.microsoft.com/office/drawing/2014/main" id="{C65F8000-F4F6-4BEA-B8AA-20BF6E372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68947" y="4012703"/>
            <a:ext cx="22749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Các-bô-níc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9089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10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500"/>
                            </p:stCondLst>
                            <p:childTnLst>
                              <p:par>
                                <p:cTn id="3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3500"/>
                            </p:stCondLst>
                            <p:childTnLst>
                              <p:par>
                                <p:cTn id="3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2" grpId="0" animBg="1"/>
      <p:bldP spid="13" grpId="0" animBg="1"/>
      <p:bldP spid="14" grpId="0" animBg="1"/>
      <p:bldP spid="17" grpId="0" animBg="1"/>
      <p:bldP spid="18" grpId="0"/>
      <p:bldP spid="21" grpId="0" animBg="1"/>
      <p:bldP spid="22" grpId="0" animBg="1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F7143C1-A97E-495B-BA14-197ABF2B6DDB}"/>
              </a:ext>
            </a:extLst>
          </p:cNvPr>
          <p:cNvGrpSpPr/>
          <p:nvPr/>
        </p:nvGrpSpPr>
        <p:grpSpPr>
          <a:xfrm>
            <a:off x="318052" y="907502"/>
            <a:ext cx="5399524" cy="5950498"/>
            <a:chOff x="331304" y="907502"/>
            <a:chExt cx="5399524" cy="595049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B30CF50-3C41-4C13-887D-885471C517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872" t="1352" r="-1979" b="67344"/>
            <a:stretch/>
          </p:blipFill>
          <p:spPr>
            <a:xfrm>
              <a:off x="331304" y="907502"/>
              <a:ext cx="5399524" cy="5950498"/>
            </a:xfrm>
            <a:prstGeom prst="rect">
              <a:avLst/>
            </a:prstGeom>
          </p:spPr>
        </p:pic>
        <p:sp>
          <p:nvSpPr>
            <p:cNvPr id="6" name="Text Box 15">
              <a:extLst>
                <a:ext uri="{FF2B5EF4-FFF2-40B4-BE49-F238E27FC236}">
                  <a16:creationId xmlns:a16="http://schemas.microsoft.com/office/drawing/2014/main" id="{9EC12CF8-B118-4443-9FA0-D816F087A4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92148" y="1669127"/>
              <a:ext cx="3646005" cy="39703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Cũng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như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người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thực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cần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ô-xi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để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hô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hấp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duy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trì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hoạt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sống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mình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.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Trong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quá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trình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hô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hấp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thực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hấp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thụ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ô-xi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thải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ra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các-bô-níc</a:t>
              </a:r>
              <a:r>
                <a:rPr kumimoji="0" lang="en-US" sz="2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EA69011-F554-4836-A4B0-B3926DC0D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194" y="1133372"/>
            <a:ext cx="5163760" cy="504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0790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4">
            <a:extLst>
              <a:ext uri="{FF2B5EF4-FFF2-40B4-BE49-F238E27FC236}">
                <a16:creationId xmlns:a16="http://schemas.microsoft.com/office/drawing/2014/main" id="{12AA25E9-0763-4C6D-8474-62580266BF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8583" y="859109"/>
            <a:ext cx="103092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diễn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như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11C3421-D56E-4A63-9349-F9686EAFFBC2}"/>
              </a:ext>
            </a:extLst>
          </p:cNvPr>
          <p:cNvGrpSpPr/>
          <p:nvPr/>
        </p:nvGrpSpPr>
        <p:grpSpPr>
          <a:xfrm>
            <a:off x="1099930" y="1553817"/>
            <a:ext cx="9937473" cy="4886740"/>
            <a:chOff x="1099930" y="1553817"/>
            <a:chExt cx="9937473" cy="4886740"/>
          </a:xfrm>
        </p:grpSpPr>
        <p:grpSp>
          <p:nvGrpSpPr>
            <p:cNvPr id="7" name="Group 13">
              <a:extLst>
                <a:ext uri="{FF2B5EF4-FFF2-40B4-BE49-F238E27FC236}">
                  <a16:creationId xmlns:a16="http://schemas.microsoft.com/office/drawing/2014/main" id="{A01B6195-CE58-43EA-9F0D-13173F8011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9930" y="1553817"/>
              <a:ext cx="9937473" cy="4886740"/>
              <a:chOff x="240" y="1824"/>
              <a:chExt cx="5280" cy="2352"/>
            </a:xfrm>
          </p:grpSpPr>
          <p:sp>
            <p:nvSpPr>
              <p:cNvPr id="8" name="Line 14">
                <a:extLst>
                  <a:ext uri="{FF2B5EF4-FFF2-40B4-BE49-F238E27FC236}">
                    <a16:creationId xmlns:a16="http://schemas.microsoft.com/office/drawing/2014/main" id="{B9F58B60-40DE-449F-BB5C-212DC61C84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" y="1824"/>
                <a:ext cx="0" cy="2352"/>
              </a:xfrm>
              <a:prstGeom prst="line">
                <a:avLst/>
              </a:prstGeom>
              <a:noFill/>
              <a:ln w="28575">
                <a:solidFill>
                  <a:schemeClr val="tx1">
                    <a:lumMod val="95000"/>
                    <a:lumOff val="5000"/>
                  </a:schemeClr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endParaRPr>
              </a:p>
            </p:txBody>
          </p:sp>
          <p:sp>
            <p:nvSpPr>
              <p:cNvPr id="9" name="Line 15">
                <a:extLst>
                  <a:ext uri="{FF2B5EF4-FFF2-40B4-BE49-F238E27FC236}">
                    <a16:creationId xmlns:a16="http://schemas.microsoft.com/office/drawing/2014/main" id="{CC0F823E-A25E-4E00-B549-4FE383AA99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" y="1824"/>
                <a:ext cx="5280" cy="0"/>
              </a:xfrm>
              <a:prstGeom prst="line">
                <a:avLst/>
              </a:prstGeom>
              <a:noFill/>
              <a:ln w="28575">
                <a:solidFill>
                  <a:schemeClr val="tx1">
                    <a:lumMod val="95000"/>
                    <a:lumOff val="5000"/>
                  </a:schemeClr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endParaRPr>
              </a:p>
            </p:txBody>
          </p:sp>
          <p:sp>
            <p:nvSpPr>
              <p:cNvPr id="10" name="Line 16">
                <a:extLst>
                  <a:ext uri="{FF2B5EF4-FFF2-40B4-BE49-F238E27FC236}">
                    <a16:creationId xmlns:a16="http://schemas.microsoft.com/office/drawing/2014/main" id="{A1980041-55C1-4571-B656-3209A0B3192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" y="4176"/>
                <a:ext cx="5280" cy="0"/>
              </a:xfrm>
              <a:prstGeom prst="line">
                <a:avLst/>
              </a:prstGeom>
              <a:noFill/>
              <a:ln w="28575">
                <a:solidFill>
                  <a:schemeClr val="tx1">
                    <a:lumMod val="95000"/>
                    <a:lumOff val="5000"/>
                  </a:schemeClr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endParaRPr>
              </a:p>
            </p:txBody>
          </p:sp>
          <p:sp>
            <p:nvSpPr>
              <p:cNvPr id="11" name="Line 17">
                <a:extLst>
                  <a:ext uri="{FF2B5EF4-FFF2-40B4-BE49-F238E27FC236}">
                    <a16:creationId xmlns:a16="http://schemas.microsoft.com/office/drawing/2014/main" id="{A0F369C4-053C-4C12-AA4D-1A44AB598F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520" y="1824"/>
                <a:ext cx="0" cy="2352"/>
              </a:xfrm>
              <a:prstGeom prst="line">
                <a:avLst/>
              </a:prstGeom>
              <a:noFill/>
              <a:ln w="28575">
                <a:solidFill>
                  <a:schemeClr val="tx1">
                    <a:lumMod val="95000"/>
                    <a:lumOff val="5000"/>
                  </a:schemeClr>
                </a:solidFill>
                <a:prstDash val="sys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Line 19">
              <a:extLst>
                <a:ext uri="{FF2B5EF4-FFF2-40B4-BE49-F238E27FC236}">
                  <a16:creationId xmlns:a16="http://schemas.microsoft.com/office/drawing/2014/main" id="{9D7D6F75-8883-4434-8660-0254430049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986165" y="3084097"/>
              <a:ext cx="514568" cy="565147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14" name="Line 20">
              <a:extLst>
                <a:ext uri="{FF2B5EF4-FFF2-40B4-BE49-F238E27FC236}">
                  <a16:creationId xmlns:a16="http://schemas.microsoft.com/office/drawing/2014/main" id="{A0665CE3-1334-43C5-8269-BDC0BED43F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457852" y="3225870"/>
              <a:ext cx="257284" cy="755471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15" name="Line 21">
              <a:extLst>
                <a:ext uri="{FF2B5EF4-FFF2-40B4-BE49-F238E27FC236}">
                  <a16:creationId xmlns:a16="http://schemas.microsoft.com/office/drawing/2014/main" id="{B6E1B29B-1125-40F0-9CC0-14B87FDC31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015301" y="3344336"/>
              <a:ext cx="85761" cy="755471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16" name="Line 22">
              <a:extLst>
                <a:ext uri="{FF2B5EF4-FFF2-40B4-BE49-F238E27FC236}">
                  <a16:creationId xmlns:a16="http://schemas.microsoft.com/office/drawing/2014/main" id="{FF38B569-3FE3-43BE-BE7C-DCCA24E3A0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44108" y="3344336"/>
              <a:ext cx="85761" cy="755471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17" name="Line 23">
              <a:extLst>
                <a:ext uri="{FF2B5EF4-FFF2-40B4-BE49-F238E27FC236}">
                  <a16:creationId xmlns:a16="http://schemas.microsoft.com/office/drawing/2014/main" id="{78215BC7-F4D8-48F8-B5D5-37A7348605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01392" y="3266653"/>
              <a:ext cx="343044" cy="648651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18" name="Line 24">
              <a:extLst>
                <a:ext uri="{FF2B5EF4-FFF2-40B4-BE49-F238E27FC236}">
                  <a16:creationId xmlns:a16="http://schemas.microsoft.com/office/drawing/2014/main" id="{73BEE4BC-A2B0-4410-8DAC-D2D2A62B41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15794" y="3109345"/>
              <a:ext cx="428807" cy="446679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19" name="Oval 25">
              <a:extLst>
                <a:ext uri="{FF2B5EF4-FFF2-40B4-BE49-F238E27FC236}">
                  <a16:creationId xmlns:a16="http://schemas.microsoft.com/office/drawing/2014/main" id="{5ABC4024-ED1A-4314-ABEF-B686D4EE9C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55528" y="4099888"/>
              <a:ext cx="1895344" cy="1571137"/>
            </a:xfrm>
            <a:prstGeom prst="ellipse">
              <a:avLst/>
            </a:prstGeom>
            <a:solidFill>
              <a:srgbClr val="5DA929"/>
            </a:solidFill>
            <a:ln w="38100">
              <a:solidFill>
                <a:srgbClr val="217326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 THỰC </a:t>
              </a:r>
            </a:p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VẬT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20" name="Text Box 26">
              <a:extLst>
                <a:ext uri="{FF2B5EF4-FFF2-40B4-BE49-F238E27FC236}">
                  <a16:creationId xmlns:a16="http://schemas.microsoft.com/office/drawing/2014/main" id="{4BBCCFEB-938D-4342-9EBC-F810A17456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2795" y="2145150"/>
              <a:ext cx="168674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Hấp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thụ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21" name="Text Box 27">
              <a:extLst>
                <a:ext uri="{FF2B5EF4-FFF2-40B4-BE49-F238E27FC236}">
                  <a16:creationId xmlns:a16="http://schemas.microsoft.com/office/drawing/2014/main" id="{D90840B5-CFBC-481E-A5E2-55FF56F07A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3354" y="2345789"/>
              <a:ext cx="144181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Thải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ra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22" name="AutoShape 28">
              <a:extLst>
                <a:ext uri="{FF2B5EF4-FFF2-40B4-BE49-F238E27FC236}">
                  <a16:creationId xmlns:a16="http://schemas.microsoft.com/office/drawing/2014/main" id="{994DC660-CEB1-4E5E-9C72-F917C91BDE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76479" y="2934637"/>
              <a:ext cx="2658601" cy="819559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các-bô-níc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23" name="AutoShape 29">
              <a:extLst>
                <a:ext uri="{FF2B5EF4-FFF2-40B4-BE49-F238E27FC236}">
                  <a16:creationId xmlns:a16="http://schemas.microsoft.com/office/drawing/2014/main" id="{389BCA84-B5E6-45B2-BE98-D94B1B8C28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8725" y="4164367"/>
              <a:ext cx="2658601" cy="671961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24" name="AutoShape 30">
              <a:extLst>
                <a:ext uri="{FF2B5EF4-FFF2-40B4-BE49-F238E27FC236}">
                  <a16:creationId xmlns:a16="http://schemas.microsoft.com/office/drawing/2014/main" id="{B835EA06-627C-41BB-BEB7-6924DB95A6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5011" y="5254161"/>
              <a:ext cx="2830124" cy="819559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chất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khoáng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25" name="AutoShape 31">
              <a:extLst>
                <a:ext uri="{FF2B5EF4-FFF2-40B4-BE49-F238E27FC236}">
                  <a16:creationId xmlns:a16="http://schemas.microsoft.com/office/drawing/2014/main" id="{8C626503-7DE5-4034-B0F2-DB92F698BF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48392" y="3041792"/>
              <a:ext cx="2388845" cy="766784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 ô-xi</a:t>
              </a:r>
            </a:p>
          </p:txBody>
        </p:sp>
        <p:sp>
          <p:nvSpPr>
            <p:cNvPr id="26" name="AutoShape 32">
              <a:extLst>
                <a:ext uri="{FF2B5EF4-FFF2-40B4-BE49-F238E27FC236}">
                  <a16:creationId xmlns:a16="http://schemas.microsoft.com/office/drawing/2014/main" id="{6B5C29B7-B93B-41D8-B01B-EFF1262681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362" y="4320315"/>
              <a:ext cx="2497799" cy="658365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Hơi nước</a:t>
              </a:r>
            </a:p>
          </p:txBody>
        </p:sp>
        <p:sp>
          <p:nvSpPr>
            <p:cNvPr id="27" name="AutoShape 33">
              <a:extLst>
                <a:ext uri="{FF2B5EF4-FFF2-40B4-BE49-F238E27FC236}">
                  <a16:creationId xmlns:a16="http://schemas.microsoft.com/office/drawing/2014/main" id="{A6583DC7-726E-42EB-89A3-1A42921799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99498" y="5344278"/>
              <a:ext cx="2658601" cy="839948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chất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khoáng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khác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28" name="Line 34">
              <a:extLst>
                <a:ext uri="{FF2B5EF4-FFF2-40B4-BE49-F238E27FC236}">
                  <a16:creationId xmlns:a16="http://schemas.microsoft.com/office/drawing/2014/main" id="{E71B111B-E310-44DB-8E46-F56B73DAA0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16286" y="3457346"/>
              <a:ext cx="1157778" cy="650311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29" name="Line 35">
              <a:extLst>
                <a:ext uri="{FF2B5EF4-FFF2-40B4-BE49-F238E27FC236}">
                  <a16:creationId xmlns:a16="http://schemas.microsoft.com/office/drawing/2014/main" id="{16300168-DA69-412D-BD3E-7EC935C876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75135" y="4540104"/>
              <a:ext cx="1098929" cy="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30" name="Line 36">
              <a:extLst>
                <a:ext uri="{FF2B5EF4-FFF2-40B4-BE49-F238E27FC236}">
                  <a16:creationId xmlns:a16="http://schemas.microsoft.com/office/drawing/2014/main" id="{B3D93459-967A-4EF5-A394-9828279B69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09250" y="5387488"/>
              <a:ext cx="1029136" cy="376764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31" name="Line 37">
              <a:extLst>
                <a:ext uri="{FF2B5EF4-FFF2-40B4-BE49-F238E27FC236}">
                  <a16:creationId xmlns:a16="http://schemas.microsoft.com/office/drawing/2014/main" id="{38800224-EA6A-418B-86C9-256298888CB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135854" y="3566299"/>
              <a:ext cx="1061297" cy="724398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32" name="Line 38">
              <a:extLst>
                <a:ext uri="{FF2B5EF4-FFF2-40B4-BE49-F238E27FC236}">
                  <a16:creationId xmlns:a16="http://schemas.microsoft.com/office/drawing/2014/main" id="{AC41DEA9-6232-4D3E-8B2A-7F252461DF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43057" y="4770560"/>
              <a:ext cx="943375" cy="0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33" name="Line 39">
              <a:extLst>
                <a:ext uri="{FF2B5EF4-FFF2-40B4-BE49-F238E27FC236}">
                  <a16:creationId xmlns:a16="http://schemas.microsoft.com/office/drawing/2014/main" id="{C85793B1-11D3-43C2-87F3-530F1B8974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10896" y="5317573"/>
              <a:ext cx="857613" cy="431142"/>
            </a:xfrm>
            <a:prstGeom prst="line">
              <a:avLst/>
            </a:prstGeom>
            <a:noFill/>
            <a:ln w="38100">
              <a:solidFill>
                <a:sysClr val="windowText" lastClr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F6F7E819-62BD-40B0-8CAA-B2A33D787E8A}"/>
                </a:ext>
              </a:extLst>
            </p:cNvPr>
            <p:cNvSpPr/>
            <p:nvPr/>
          </p:nvSpPr>
          <p:spPr>
            <a:xfrm>
              <a:off x="5345586" y="1605807"/>
              <a:ext cx="1784612" cy="1699683"/>
            </a:xfrm>
            <a:prstGeom prst="ellipse">
              <a:avLst/>
            </a:prstGeom>
            <a:solidFill>
              <a:srgbClr val="FF6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Ánh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sáng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mặt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trời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36" name="AutoShape 31">
              <a:extLst>
                <a:ext uri="{FF2B5EF4-FFF2-40B4-BE49-F238E27FC236}">
                  <a16:creationId xmlns:a16="http://schemas.microsoft.com/office/drawing/2014/main" id="{51825DF4-E3CD-42F1-9964-6A36E9A974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39044" y="3052404"/>
              <a:ext cx="2388845" cy="766784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38" name="AutoShape 32">
              <a:extLst>
                <a:ext uri="{FF2B5EF4-FFF2-40B4-BE49-F238E27FC236}">
                  <a16:creationId xmlns:a16="http://schemas.microsoft.com/office/drawing/2014/main" id="{3FA7CA99-8D9C-486A-B4BA-CCFB5ED974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05362" y="4325606"/>
              <a:ext cx="2497799" cy="658365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39" name="AutoShape 33">
              <a:extLst>
                <a:ext uri="{FF2B5EF4-FFF2-40B4-BE49-F238E27FC236}">
                  <a16:creationId xmlns:a16="http://schemas.microsoft.com/office/drawing/2014/main" id="{BF47FD24-D9FD-4A0E-93E1-97F7B477DA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7280" y="5338987"/>
              <a:ext cx="2658601" cy="839948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40" name="AutoShape 28">
              <a:extLst>
                <a:ext uri="{FF2B5EF4-FFF2-40B4-BE49-F238E27FC236}">
                  <a16:creationId xmlns:a16="http://schemas.microsoft.com/office/drawing/2014/main" id="{E0B6163C-B7CA-49E5-9C35-E949BB0D53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3237" y="2929566"/>
              <a:ext cx="2658601" cy="819559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41" name="AutoShape 29">
              <a:extLst>
                <a:ext uri="{FF2B5EF4-FFF2-40B4-BE49-F238E27FC236}">
                  <a16:creationId xmlns:a16="http://schemas.microsoft.com/office/drawing/2014/main" id="{E780F18C-F03A-4BFF-BE4E-355D12EB85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2257" y="4156186"/>
              <a:ext cx="2658601" cy="671961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42" name="AutoShape 30">
              <a:extLst>
                <a:ext uri="{FF2B5EF4-FFF2-40B4-BE49-F238E27FC236}">
                  <a16:creationId xmlns:a16="http://schemas.microsoft.com/office/drawing/2014/main" id="{B16229C3-8033-407E-BCD3-E839A66758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8701" y="5236232"/>
              <a:ext cx="2830124" cy="819559"/>
            </a:xfrm>
            <a:prstGeom prst="flowChartPreparation">
              <a:avLst/>
            </a:prstGeom>
            <a:solidFill>
              <a:srgbClr val="CCECFF"/>
            </a:solidFill>
            <a:ln w="38100">
              <a:solidFill>
                <a:schemeClr val="tx1">
                  <a:lumMod val="95000"/>
                  <a:lumOff val="5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7433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4">
            <a:extLst>
              <a:ext uri="{FF2B5EF4-FFF2-40B4-BE49-F238E27FC236}">
                <a16:creationId xmlns:a16="http://schemas.microsoft.com/office/drawing/2014/main" id="{1DCFCB2E-CBF7-4668-B0B4-7091345A7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3810" y="572605"/>
            <a:ext cx="6122189" cy="58477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thức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thực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vật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4A812F-27A2-4840-9B6A-917FA31EB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896307" y="1157380"/>
            <a:ext cx="6399386" cy="5424971"/>
          </a:xfrm>
          <a:prstGeom prst="rect">
            <a:avLst/>
          </a:prstGeom>
        </p:spPr>
      </p:pic>
      <p:sp>
        <p:nvSpPr>
          <p:cNvPr id="6" name="Line 34">
            <a:extLst>
              <a:ext uri="{FF2B5EF4-FFF2-40B4-BE49-F238E27FC236}">
                <a16:creationId xmlns:a16="http://schemas.microsoft.com/office/drawing/2014/main" id="{388A993D-2E39-425D-80A0-FD7ADCEB71D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26365" y="2875722"/>
            <a:ext cx="2544418" cy="13252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7" name="Line 35">
            <a:extLst>
              <a:ext uri="{FF2B5EF4-FFF2-40B4-BE49-F238E27FC236}">
                <a16:creationId xmlns:a16="http://schemas.microsoft.com/office/drawing/2014/main" id="{2CB9339A-2037-44A8-BBEC-8AF236DA4DC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26365" y="4094921"/>
            <a:ext cx="2741899" cy="784820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8" name="Line 36">
            <a:extLst>
              <a:ext uri="{FF2B5EF4-FFF2-40B4-BE49-F238E27FC236}">
                <a16:creationId xmlns:a16="http://schemas.microsoft.com/office/drawing/2014/main" id="{990F8822-B835-4FBC-A86A-210B585EEE52}"/>
              </a:ext>
            </a:extLst>
          </p:cNvPr>
          <p:cNvSpPr>
            <a:spLocks noChangeShapeType="1"/>
          </p:cNvSpPr>
          <p:nvPr/>
        </p:nvSpPr>
        <p:spPr bwMode="auto">
          <a:xfrm>
            <a:off x="2080591" y="5491021"/>
            <a:ext cx="2522920" cy="209598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9" name="Text Box 26">
            <a:extLst>
              <a:ext uri="{FF2B5EF4-FFF2-40B4-BE49-F238E27FC236}">
                <a16:creationId xmlns:a16="http://schemas.microsoft.com/office/drawing/2014/main" id="{FFD8BC6C-8175-43AE-9FE1-A5FB8228B9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105" y="2392311"/>
            <a:ext cx="311546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các-bô-níc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0" name="Text Box 26">
            <a:extLst>
              <a:ext uri="{FF2B5EF4-FFF2-40B4-BE49-F238E27FC236}">
                <a16:creationId xmlns:a16="http://schemas.microsoft.com/office/drawing/2014/main" id="{373EA9BC-76E4-47DD-A066-B3D7506FF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5518" y="3627242"/>
            <a:ext cx="135293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Nước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1" name="Text Box 26">
            <a:extLst>
              <a:ext uri="{FF2B5EF4-FFF2-40B4-BE49-F238E27FC236}">
                <a16:creationId xmlns:a16="http://schemas.microsoft.com/office/drawing/2014/main" id="{F6D711DE-3623-4955-9E5C-12821F629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889" y="5008085"/>
            <a:ext cx="27418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khoáng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2" name="Line 34">
            <a:extLst>
              <a:ext uri="{FF2B5EF4-FFF2-40B4-BE49-F238E27FC236}">
                <a16:creationId xmlns:a16="http://schemas.microsoft.com/office/drawing/2014/main" id="{1504CD08-955A-41A6-BAFC-F1599411289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81466" y="3004066"/>
            <a:ext cx="2544418" cy="13252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3" name="Line 35">
            <a:extLst>
              <a:ext uri="{FF2B5EF4-FFF2-40B4-BE49-F238E27FC236}">
                <a16:creationId xmlns:a16="http://schemas.microsoft.com/office/drawing/2014/main" id="{B75CC0FB-DD27-4C1C-B1A2-B75FFDD74E9B}"/>
              </a:ext>
            </a:extLst>
          </p:cNvPr>
          <p:cNvSpPr>
            <a:spLocks noChangeShapeType="1"/>
          </p:cNvSpPr>
          <p:nvPr/>
        </p:nvSpPr>
        <p:spPr bwMode="auto">
          <a:xfrm>
            <a:off x="7481467" y="4126899"/>
            <a:ext cx="2377146" cy="23563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4" name="Line 36">
            <a:extLst>
              <a:ext uri="{FF2B5EF4-FFF2-40B4-BE49-F238E27FC236}">
                <a16:creationId xmlns:a16="http://schemas.microsoft.com/office/drawing/2014/main" id="{9C82FF9E-0877-49B6-9C20-AEF8A0925C20}"/>
              </a:ext>
            </a:extLst>
          </p:cNvPr>
          <p:cNvSpPr>
            <a:spLocks noChangeShapeType="1"/>
          </p:cNvSpPr>
          <p:nvPr/>
        </p:nvSpPr>
        <p:spPr bwMode="auto">
          <a:xfrm>
            <a:off x="5950226" y="5244188"/>
            <a:ext cx="3908386" cy="584775"/>
          </a:xfrm>
          <a:prstGeom prst="line">
            <a:avLst/>
          </a:prstGeom>
          <a:noFill/>
          <a:ln w="38100">
            <a:solidFill>
              <a:sysClr val="windowText" lastClr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5" name="Text Box 26">
            <a:extLst>
              <a:ext uri="{FF2B5EF4-FFF2-40B4-BE49-F238E27FC236}">
                <a16:creationId xmlns:a16="http://schemas.microsoft.com/office/drawing/2014/main" id="{69793B7F-12A5-4FA2-B2AA-AE4CAC7E8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3551" y="2494151"/>
            <a:ext cx="180830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ô - xi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6" name="Text Box 26">
            <a:extLst>
              <a:ext uri="{FF2B5EF4-FFF2-40B4-BE49-F238E27FC236}">
                <a16:creationId xmlns:a16="http://schemas.microsoft.com/office/drawing/2014/main" id="{4B678D23-7A66-4907-9686-F47C8FD53C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26916" y="3881923"/>
            <a:ext cx="19684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nước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7" name="Text Box 26">
            <a:extLst>
              <a:ext uri="{FF2B5EF4-FFF2-40B4-BE49-F238E27FC236}">
                <a16:creationId xmlns:a16="http://schemas.microsoft.com/office/drawing/2014/main" id="{DDB5FD09-B89B-4175-909E-2DAE05C00C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3513" y="5269695"/>
            <a:ext cx="274189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khoáng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khác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530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/>
      <p:bldP spid="10" grpId="0"/>
      <p:bldP spid="11" grpId="0"/>
      <p:bldP spid="12" grpId="0" animBg="1"/>
      <p:bldP spid="13" grpId="0" animBg="1"/>
      <p:bldP spid="14" grpId="0" animBg="1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7A75CC5-BDC8-4C8F-9F92-E8347137BB82}"/>
              </a:ext>
            </a:extLst>
          </p:cNvPr>
          <p:cNvGrpSpPr/>
          <p:nvPr/>
        </p:nvGrpSpPr>
        <p:grpSpPr>
          <a:xfrm>
            <a:off x="6440557" y="1255643"/>
            <a:ext cx="5088834" cy="5078896"/>
            <a:chOff x="6440557" y="1255643"/>
            <a:chExt cx="5088834" cy="5078896"/>
          </a:xfrm>
        </p:grpSpPr>
        <p:sp>
          <p:nvSpPr>
            <p:cNvPr id="3" name="Rectangle: Diagonal Corners Rounded 2">
              <a:extLst>
                <a:ext uri="{FF2B5EF4-FFF2-40B4-BE49-F238E27FC236}">
                  <a16:creationId xmlns:a16="http://schemas.microsoft.com/office/drawing/2014/main" id="{767AD94A-B889-4B0C-B23E-C0CD17BE8AF2}"/>
                </a:ext>
              </a:extLst>
            </p:cNvPr>
            <p:cNvSpPr/>
            <p:nvPr/>
          </p:nvSpPr>
          <p:spPr>
            <a:xfrm>
              <a:off x="6440557" y="1255643"/>
              <a:ext cx="5088834" cy="5078896"/>
            </a:xfrm>
            <a:prstGeom prst="round2DiagRect">
              <a:avLst/>
            </a:prstGeom>
            <a:solidFill>
              <a:srgbClr val="CCFFCC"/>
            </a:solidFill>
            <a:ln w="38100">
              <a:solidFill>
                <a:srgbClr val="4D9F7D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4" name="Text Box 7">
              <a:extLst>
                <a:ext uri="{FF2B5EF4-FFF2-40B4-BE49-F238E27FC236}">
                  <a16:creationId xmlns:a16="http://schemas.microsoft.com/office/drawing/2014/main" id="{B3F49DDC-5302-4C67-8093-DD6C14FB6B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18852" y="1399810"/>
              <a:ext cx="4638261" cy="42473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just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  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Thực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vật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dùng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năng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lượng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ánh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sáng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mặt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để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tổng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hợp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chất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hữu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cơ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(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ví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dụ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chất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đường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bột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)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từ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chất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vô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cơ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(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chất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khoáng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các-bô-níc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).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Các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chất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hữu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cơ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này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được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dùng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để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nuôi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5B5B55B-618F-40E0-A7CE-5A491E014CBE}"/>
              </a:ext>
            </a:extLst>
          </p:cNvPr>
          <p:cNvGrpSpPr/>
          <p:nvPr/>
        </p:nvGrpSpPr>
        <p:grpSpPr>
          <a:xfrm>
            <a:off x="31454" y="1440712"/>
            <a:ext cx="6515120" cy="4720627"/>
            <a:chOff x="31454" y="1440712"/>
            <a:chExt cx="6515120" cy="472062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F81AB44-E58D-4BA4-8E62-E37290428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454" y="1440712"/>
              <a:ext cx="6515120" cy="4001695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E7629F8-25D7-4BC8-9A37-581FB026F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4887" y="5562569"/>
              <a:ext cx="4671252" cy="5987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65330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0" y="-89474"/>
            <a:ext cx="12192002" cy="688571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459" y="1173502"/>
            <a:ext cx="8727628" cy="424395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9226035" y="3295478"/>
            <a:ext cx="2030686" cy="318448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2EB9D58-BD3B-4C34-ACC3-296A070E82A9}"/>
              </a:ext>
            </a:extLst>
          </p:cNvPr>
          <p:cNvGrpSpPr/>
          <p:nvPr/>
        </p:nvGrpSpPr>
        <p:grpSpPr>
          <a:xfrm>
            <a:off x="2512225" y="2397051"/>
            <a:ext cx="6455414" cy="1600538"/>
            <a:chOff x="2808056" y="2334471"/>
            <a:chExt cx="6895132" cy="2884475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068FDD5-3429-4CB7-BE69-D02D75C1D7F4}"/>
                </a:ext>
              </a:extLst>
            </p:cNvPr>
            <p:cNvSpPr txBox="1"/>
            <p:nvPr/>
          </p:nvSpPr>
          <p:spPr>
            <a:xfrm>
              <a:off x="2808057" y="2334471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Seagull" panose="02040603050506020204" pitchFamily="18" charset="0"/>
                  <a:ea typeface="思源黑体 CN"/>
                </a:rPr>
                <a:t>VẬN DỤNG</a:t>
              </a:r>
              <a:endParaRPr kumimoji="0" lang="vi-VN" sz="9600" b="0" i="0" u="none" strike="noStrike" kern="1200" cap="none" spc="0" normalizeH="0" baseline="0" noProof="0" dirty="0">
                <a:ln w="1397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思源黑体 CN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FE614C-8108-4931-8087-F2879CA38480}"/>
                </a:ext>
              </a:extLst>
            </p:cNvPr>
            <p:cNvSpPr txBox="1"/>
            <p:nvPr/>
          </p:nvSpPr>
          <p:spPr>
            <a:xfrm>
              <a:off x="2808056" y="2390119"/>
              <a:ext cx="6895131" cy="2828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</a:rPr>
                <a:t>VẬN DỤNG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3000">
                      <a:srgbClr val="0D8A8D"/>
                    </a:gs>
                    <a:gs pos="46000">
                      <a:srgbClr val="4EDEB9"/>
                    </a:gs>
                    <a:gs pos="75000">
                      <a:srgbClr val="E3E833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ea typeface="思源黑体 CN"/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387DD86F-83C3-4F3A-9B1A-BB349499B61C}"/>
              </a:ext>
            </a:extLst>
          </p:cNvPr>
          <p:cNvSpPr txBox="1">
            <a:spLocks/>
          </p:cNvSpPr>
          <p:nvPr/>
        </p:nvSpPr>
        <p:spPr>
          <a:xfrm>
            <a:off x="2426770" y="603972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223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>
            <a:extLst>
              <a:ext uri="{FF2B5EF4-FFF2-40B4-BE49-F238E27FC236}">
                <a16:creationId xmlns:a16="http://schemas.microsoft.com/office/drawing/2014/main" id="{A2B17387-09AE-4488-9B9E-B6F4CF1B0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9675" y="2541674"/>
            <a:ext cx="918987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Vẽ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sơ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đồ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trao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đổi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ở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thực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vật</a:t>
            </a:r>
            <a:endParaRPr kumimoji="0" lang="en-US" altLang="vi-VN" sz="6000" b="1" i="0" u="none" strike="noStrike" kern="1200" cap="none" spc="0" normalizeH="0" baseline="0" noProof="0" dirty="0">
              <a:ln>
                <a:noFill/>
              </a:ln>
              <a:gradFill>
                <a:gsLst>
                  <a:gs pos="33000">
                    <a:srgbClr val="0D8A8D"/>
                  </a:gs>
                  <a:gs pos="71000">
                    <a:srgbClr val="0D8A8D"/>
                  </a:gs>
                  <a:gs pos="58000">
                    <a:srgbClr val="DAE73B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A6EF23-AC84-4C73-B53D-5D09C3A7D407}"/>
              </a:ext>
            </a:extLst>
          </p:cNvPr>
          <p:cNvGrpSpPr/>
          <p:nvPr/>
        </p:nvGrpSpPr>
        <p:grpSpPr>
          <a:xfrm>
            <a:off x="2385901" y="890450"/>
            <a:ext cx="7420197" cy="1215198"/>
            <a:chOff x="2808058" y="2334471"/>
            <a:chExt cx="6895131" cy="219001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59BCE49-5364-4AAD-90E9-C15EA561F6E4}"/>
                </a:ext>
              </a:extLst>
            </p:cNvPr>
            <p:cNvSpPr txBox="1"/>
            <p:nvPr/>
          </p:nvSpPr>
          <p:spPr>
            <a:xfrm>
              <a:off x="2808058" y="2334471"/>
              <a:ext cx="6895130" cy="216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Hoạt</a:t>
              </a:r>
              <a:r>
                <a:rPr kumimoji="0" lang="en-US" sz="7200" b="1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kumimoji="0" lang="en-US" sz="7200" b="1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3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E553DCF-F2C8-437B-B50E-AF949CD37A72}"/>
                </a:ext>
              </a:extLst>
            </p:cNvPr>
            <p:cNvSpPr txBox="1"/>
            <p:nvPr/>
          </p:nvSpPr>
          <p:spPr>
            <a:xfrm>
              <a:off x="2808058" y="2361268"/>
              <a:ext cx="6895131" cy="216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Hoạt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3</a:t>
              </a:r>
            </a:p>
          </p:txBody>
        </p:sp>
      </p:grpSp>
      <p:pic>
        <p:nvPicPr>
          <p:cNvPr id="7" name="图片 26">
            <a:extLst>
              <a:ext uri="{FF2B5EF4-FFF2-40B4-BE49-F238E27FC236}">
                <a16:creationId xmlns:a16="http://schemas.microsoft.com/office/drawing/2014/main" id="{274E367F-302F-42EF-B439-63E51E98C5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0B0B97-C28D-46D0-9010-59C632827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5383" y="4107310"/>
            <a:ext cx="2969941" cy="297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0462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325D973-3AFE-4C3F-9575-DE6DBC8E6672}"/>
              </a:ext>
            </a:extLst>
          </p:cNvPr>
          <p:cNvGrpSpPr/>
          <p:nvPr/>
        </p:nvGrpSpPr>
        <p:grpSpPr>
          <a:xfrm>
            <a:off x="5715834" y="1014037"/>
            <a:ext cx="6476166" cy="5585547"/>
            <a:chOff x="5715834" y="1014037"/>
            <a:chExt cx="6476166" cy="558554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F636182-E23B-40AB-B0EE-B83E3D32D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834" y="1378228"/>
              <a:ext cx="6476166" cy="5221356"/>
            </a:xfrm>
            <a:prstGeom prst="rect">
              <a:avLst/>
            </a:prstGeom>
          </p:spPr>
        </p:pic>
        <p:sp>
          <p:nvSpPr>
            <p:cNvPr id="11" name="Text Box 9">
              <a:extLst>
                <a:ext uri="{FF2B5EF4-FFF2-40B4-BE49-F238E27FC236}">
                  <a16:creationId xmlns:a16="http://schemas.microsoft.com/office/drawing/2014/main" id="{5AC3E4AB-86DC-41B7-B763-34D5C52B22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66452" y="1014037"/>
              <a:ext cx="5148469" cy="9541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Sơ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trao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đổi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thức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ở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thực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vật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eagull" panose="02040603050506020204" pitchFamily="18" charset="0"/>
                <a:ea typeface="思源黑体 CN"/>
                <a:cs typeface="Times New Roman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475CFDE-0746-497A-BD1A-06077E2C0496}"/>
              </a:ext>
            </a:extLst>
          </p:cNvPr>
          <p:cNvGrpSpPr/>
          <p:nvPr/>
        </p:nvGrpSpPr>
        <p:grpSpPr>
          <a:xfrm>
            <a:off x="0" y="985813"/>
            <a:ext cx="6603399" cy="5613771"/>
            <a:chOff x="148584" y="985813"/>
            <a:chExt cx="6603399" cy="561377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3F99533-7907-4431-8624-FB9B827978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584" y="1275647"/>
              <a:ext cx="6603399" cy="5323937"/>
            </a:xfrm>
            <a:prstGeom prst="rect">
              <a:avLst/>
            </a:prstGeom>
          </p:spPr>
        </p:pic>
        <p:sp>
          <p:nvSpPr>
            <p:cNvPr id="8" name="Text Box 9">
              <a:extLst>
                <a:ext uri="{FF2B5EF4-FFF2-40B4-BE49-F238E27FC236}">
                  <a16:creationId xmlns:a16="http://schemas.microsoft.com/office/drawing/2014/main" id="{715E8800-2CED-43B6-BD2D-BEB4BC21AF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8992" y="985813"/>
              <a:ext cx="5208105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Sơ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trao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đổi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khí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ở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thực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vật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UTM Seagull" panose="02040603050506020204" pitchFamily="18" charset="0"/>
                  <a:ea typeface="思源黑体 CN"/>
                  <a:cs typeface="Times New Roman" pitchFamily="18" charset="0"/>
                </a:rPr>
                <a:t> 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Seagull" panose="02040603050506020204" pitchFamily="18" charset="0"/>
                <a:ea typeface="思源黑体 CN"/>
                <a:cs typeface="Times New Roman" pitchFamily="18" charset="0"/>
              </a:endParaRPr>
            </a:p>
          </p:txBody>
        </p: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99EE122-8B5E-42CA-9332-A0F0CECBF3DA}"/>
              </a:ext>
            </a:extLst>
          </p:cNvPr>
          <p:cNvCxnSpPr>
            <a:cxnSpLocks/>
          </p:cNvCxnSpPr>
          <p:nvPr/>
        </p:nvCxnSpPr>
        <p:spPr>
          <a:xfrm>
            <a:off x="6149009" y="1275647"/>
            <a:ext cx="0" cy="5068711"/>
          </a:xfrm>
          <a:prstGeom prst="line">
            <a:avLst/>
          </a:prstGeom>
          <a:ln w="38100">
            <a:solidFill>
              <a:srgbClr val="39775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54642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33" y="1111747"/>
            <a:ext cx="8727628" cy="4243952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13652"/>
            <a:ext cx="12192002" cy="244434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06" t="35081" r="11227" b="7419"/>
          <a:stretch/>
        </p:blipFill>
        <p:spPr>
          <a:xfrm>
            <a:off x="9226035" y="3295478"/>
            <a:ext cx="2030686" cy="3184484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E2EB9D58-BD3B-4C34-ACC3-296A070E82A9}"/>
              </a:ext>
            </a:extLst>
          </p:cNvPr>
          <p:cNvGrpSpPr/>
          <p:nvPr/>
        </p:nvGrpSpPr>
        <p:grpSpPr>
          <a:xfrm>
            <a:off x="2360669" y="1824861"/>
            <a:ext cx="6455414" cy="3062859"/>
            <a:chOff x="2808056" y="2334471"/>
            <a:chExt cx="6895132" cy="551985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068FDD5-3429-4CB7-BE69-D02D75C1D7F4}"/>
                </a:ext>
              </a:extLst>
            </p:cNvPr>
            <p:cNvSpPr txBox="1"/>
            <p:nvPr/>
          </p:nvSpPr>
          <p:spPr>
            <a:xfrm>
              <a:off x="2808057" y="2334471"/>
              <a:ext cx="6895131" cy="5491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Loko" panose="02040603050506020204" pitchFamily="18" charset="0"/>
                  <a:ea typeface="思源黑体 CN"/>
                </a:rPr>
                <a:t>KHÁM PHÁ</a:t>
              </a:r>
              <a:endParaRPr kumimoji="0" lang="vi-VN" sz="9600" b="0" i="0" u="none" strike="noStrike" kern="1200" cap="none" spc="0" normalizeH="0" baseline="0" noProof="0" dirty="0">
                <a:ln w="1397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思源黑体 CN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5FE614C-8108-4931-8087-F2879CA38480}"/>
                </a:ext>
              </a:extLst>
            </p:cNvPr>
            <p:cNvSpPr txBox="1"/>
            <p:nvPr/>
          </p:nvSpPr>
          <p:spPr>
            <a:xfrm>
              <a:off x="2808056" y="2363074"/>
              <a:ext cx="6895131" cy="54912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3000">
                        <a:srgbClr val="0D8A8D"/>
                      </a:gs>
                      <a:gs pos="46000">
                        <a:srgbClr val="4EDEB9"/>
                      </a:gs>
                      <a:gs pos="75000">
                        <a:srgbClr val="E3E833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TM Loko" panose="02040603050506020204" pitchFamily="18" charset="0"/>
                  <a:ea typeface="思源黑体 CN"/>
                </a:rPr>
                <a:t>KHÁM PHÁ</a:t>
              </a:r>
              <a:endParaRPr kumimoji="0" lang="vi-VN" sz="9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3000">
                      <a:srgbClr val="0D8A8D"/>
                    </a:gs>
                    <a:gs pos="46000">
                      <a:srgbClr val="4EDEB9"/>
                    </a:gs>
                    <a:gs pos="75000">
                      <a:srgbClr val="E3E833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ea typeface="思源黑体 CN"/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C15F591-56B7-4546-8D60-20D47B1B6286}"/>
              </a:ext>
            </a:extLst>
          </p:cNvPr>
          <p:cNvSpPr txBox="1">
            <a:spLocks/>
          </p:cNvSpPr>
          <p:nvPr/>
        </p:nvSpPr>
        <p:spPr>
          <a:xfrm>
            <a:off x="-157845" y="6008845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8254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>
            <a:extLst>
              <a:ext uri="{FF2B5EF4-FFF2-40B4-BE49-F238E27FC236}">
                <a16:creationId xmlns:a16="http://schemas.microsoft.com/office/drawing/2014/main" id="{0F748CE7-465E-46FF-87F2-D65FD0224C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157" y="1799500"/>
            <a:ext cx="9101266" cy="4524315"/>
          </a:xfrm>
          <a:prstGeom prst="rect">
            <a:avLst/>
          </a:prstGeom>
          <a:solidFill>
            <a:schemeClr val="bg1"/>
          </a:solidFill>
          <a:ln w="38100">
            <a:solidFill>
              <a:srgbClr val="39775E"/>
            </a:solidFill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Cũng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như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người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động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thực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cần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ô-xi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hấp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duy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trì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hoạt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động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sống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mình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.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Trong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quá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trình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hấp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,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thực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hấp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thụ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ô-xi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thải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ra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các-bô-níc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 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Thực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vật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dùng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năng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lượng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ánh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mặt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trời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tổng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hợp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hữu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(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dụ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đường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bột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)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(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nước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khoáng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các-bô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-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níc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).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hữu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cơ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này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được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dùng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nuôi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cây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5" name="Text Box 9">
            <a:extLst>
              <a:ext uri="{FF2B5EF4-FFF2-40B4-BE49-F238E27FC236}">
                <a16:creationId xmlns:a16="http://schemas.microsoft.com/office/drawing/2014/main" id="{08FEF629-502C-4E8C-848E-010D04C620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169" y="815379"/>
            <a:ext cx="2929977" cy="1015663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VN-Channel" panose="02040603050506020204" pitchFamily="18" charset="0"/>
                <a:ea typeface="思源黑体 CN"/>
                <a:cs typeface="Times New Roman" pitchFamily="18" charset="0"/>
              </a:rPr>
              <a:t>Ghi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VN-Channel" panose="02040603050506020204" pitchFamily="18" charset="0"/>
                <a:ea typeface="思源黑体 CN"/>
                <a:cs typeface="Times New Roman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SVN-Channel" panose="02040603050506020204" pitchFamily="18" charset="0"/>
                <a:ea typeface="思源黑体 CN"/>
                <a:cs typeface="Times New Roman" pitchFamily="18" charset="0"/>
              </a:rPr>
              <a:t>nhớ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SVN-Channel" panose="02040603050506020204" pitchFamily="18" charset="0"/>
              <a:ea typeface="思源黑体 CN"/>
              <a:cs typeface="Times New Roman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3842BD6-144D-4C8F-8A23-31A4EBCEF6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262" y="4456253"/>
            <a:ext cx="3158294" cy="315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343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2"/>
          <a:srcRect l="24948" t="4345" r="4820" b="55235"/>
          <a:stretch/>
        </p:blipFill>
        <p:spPr>
          <a:xfrm>
            <a:off x="-2" y="-1"/>
            <a:ext cx="12192002" cy="688571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859" y="587078"/>
            <a:ext cx="10429314" cy="531681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2" y="4441371"/>
            <a:ext cx="12192002" cy="244434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V="1">
            <a:off x="8967639" y="0"/>
            <a:ext cx="3224361" cy="157709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1A6DFD6F-1FC6-4A0B-977F-8D09EB9D08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208" t="-2653" r="480"/>
          <a:stretch/>
        </p:blipFill>
        <p:spPr>
          <a:xfrm flipH="1" flipV="1">
            <a:off x="0" y="0"/>
            <a:ext cx="3224361" cy="157709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6" r="46220" b="15574"/>
          <a:stretch/>
        </p:blipFill>
        <p:spPr>
          <a:xfrm>
            <a:off x="0" y="2772978"/>
            <a:ext cx="3017139" cy="37802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63" t="14991" r="5461" b="15724"/>
          <a:stretch/>
        </p:blipFill>
        <p:spPr>
          <a:xfrm>
            <a:off x="8824174" y="2958823"/>
            <a:ext cx="2990456" cy="373486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8AEFA4F-C321-4873-A090-1668517E73E7}"/>
              </a:ext>
            </a:extLst>
          </p:cNvPr>
          <p:cNvGrpSpPr/>
          <p:nvPr/>
        </p:nvGrpSpPr>
        <p:grpSpPr>
          <a:xfrm>
            <a:off x="2717972" y="2496288"/>
            <a:ext cx="6895132" cy="2328757"/>
            <a:chOff x="2458343" y="2123901"/>
            <a:chExt cx="6895132" cy="2328757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CD29885-97C9-4EDB-A6C0-CA073AD03061}"/>
                </a:ext>
              </a:extLst>
            </p:cNvPr>
            <p:cNvGrpSpPr/>
            <p:nvPr/>
          </p:nvGrpSpPr>
          <p:grpSpPr>
            <a:xfrm>
              <a:off x="2458344" y="2123901"/>
              <a:ext cx="6895131" cy="2328757"/>
              <a:chOff x="2330000" y="1906058"/>
              <a:chExt cx="6895131" cy="2328757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40D17D1-9F60-41A4-9AB1-0B0C068830BF}"/>
                  </a:ext>
                </a:extLst>
              </p:cNvPr>
              <p:cNvSpPr txBox="1"/>
              <p:nvPr/>
            </p:nvSpPr>
            <p:spPr>
              <a:xfrm>
                <a:off x="2330000" y="1906058"/>
                <a:ext cx="6895131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 w="1397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VN Bai Sau Nang" panose="04030905020802020C03" pitchFamily="82" charset="0"/>
                    <a:ea typeface="思源黑体 CN"/>
                    <a:cs typeface="+mn-cs"/>
                  </a:rPr>
                  <a:t>CHÚC CÁC </a:t>
                </a:r>
                <a:r>
                  <a:rPr lang="en-US" sz="7200" dirty="0" smtClean="0">
                    <a:ln w="1397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latin typeface="UVN Bai Sau Nang" panose="04030905020802020C03" pitchFamily="82" charset="0"/>
                    <a:ea typeface="思源黑体 CN"/>
                  </a:rPr>
                  <a:t>EM</a:t>
                </a:r>
                <a:r>
                  <a:rPr kumimoji="0" lang="en-US" sz="7200" b="0" i="0" u="none" strike="noStrike" kern="1200" cap="none" spc="0" normalizeH="0" baseline="0" noProof="0" dirty="0" smtClean="0">
                    <a:ln w="1397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VN Bai Sau Nang" panose="04030905020802020C03" pitchFamily="82" charset="0"/>
                    <a:ea typeface="思源黑体 CN"/>
                    <a:cs typeface="+mn-cs"/>
                  </a:rPr>
                  <a:t> </a:t>
                </a:r>
                <a:r>
                  <a:rPr kumimoji="0" lang="en-US" sz="7200" b="0" i="0" u="none" strike="noStrike" kern="1200" cap="none" spc="0" normalizeH="0" baseline="0" noProof="0" dirty="0">
                    <a:ln w="139700"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>
                      <a:outerShdw blurRad="50800" dist="38100" dir="8100000" algn="tr" rotWithShape="0">
                        <a:prstClr val="black">
                          <a:alpha val="40000"/>
                        </a:prstClr>
                      </a:outerShdw>
                    </a:effectLst>
                    <a:uLnTx/>
                    <a:uFillTx/>
                    <a:latin typeface="UVN Bai Sau Nang" panose="04030905020802020C03" pitchFamily="82" charset="0"/>
                    <a:ea typeface="思源黑体 CN"/>
                    <a:cs typeface="+mn-cs"/>
                  </a:rPr>
                  <a:t>HỌC TỐT</a:t>
                </a:r>
                <a:endParaRPr kumimoji="0" lang="vi-VN" sz="7200" b="0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C44C12B-A10C-46E6-8F9F-D44ACCF7D9C8}"/>
                  </a:ext>
                </a:extLst>
              </p:cNvPr>
              <p:cNvSpPr txBox="1"/>
              <p:nvPr/>
            </p:nvSpPr>
            <p:spPr>
              <a:xfrm>
                <a:off x="2330000" y="1926491"/>
                <a:ext cx="6895131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7921"/>
                    </a:solidFill>
                    <a:effectLst/>
                    <a:uLnTx/>
                    <a:uFillTx/>
                    <a:latin typeface="UVN Bai Sau Nang" panose="04030905020802020C03" pitchFamily="82" charset="0"/>
                    <a:ea typeface="思源黑体 CN"/>
                    <a:cs typeface="+mn-cs"/>
                  </a:rPr>
                  <a:t>CHÚC CÁC </a:t>
                </a:r>
                <a:r>
                  <a:rPr lang="en-US" sz="7200" dirty="0" smtClean="0">
                    <a:solidFill>
                      <a:srgbClr val="207921"/>
                    </a:solidFill>
                    <a:latin typeface="UVN Bai Sau Nang" panose="04030905020802020C03" pitchFamily="82" charset="0"/>
                    <a:ea typeface="思源黑体 CN"/>
                  </a:rPr>
                  <a:t>EM</a:t>
                </a:r>
                <a:r>
                  <a:rPr kumimoji="0" lang="en-US" sz="7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207921"/>
                    </a:solidFill>
                    <a:effectLst/>
                    <a:uLnTx/>
                    <a:uFillTx/>
                    <a:latin typeface="UVN Bai Sau Nang" panose="04030905020802020C03" pitchFamily="82" charset="0"/>
                    <a:ea typeface="思源黑体 CN"/>
                    <a:cs typeface="+mn-cs"/>
                  </a:rPr>
                  <a:t> </a:t>
                </a:r>
                <a:r>
                  <a:rPr kumimoji="0" lang="en-US" sz="7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07921"/>
                    </a:solidFill>
                    <a:effectLst/>
                    <a:uLnTx/>
                    <a:uFillTx/>
                    <a:latin typeface="UVN Bai Sau Nang" panose="04030905020802020C03" pitchFamily="82" charset="0"/>
                    <a:ea typeface="思源黑体 CN"/>
                    <a:cs typeface="+mn-cs"/>
                  </a:rPr>
                  <a:t>HỌC TỐT</a:t>
                </a:r>
                <a:endParaRPr kumimoji="0" lang="vi-VN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207921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B11ADE1-6596-4E33-B5A0-7CA35B64987D}"/>
                </a:ext>
              </a:extLst>
            </p:cNvPr>
            <p:cNvSpPr txBox="1"/>
            <p:nvPr/>
          </p:nvSpPr>
          <p:spPr>
            <a:xfrm>
              <a:off x="2458343" y="2137702"/>
              <a:ext cx="689513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7000">
                        <a:srgbClr val="328636"/>
                      </a:gs>
                      <a:gs pos="65000">
                        <a:srgbClr val="6DC64D"/>
                      </a:gs>
                      <a:gs pos="100000">
                        <a:srgbClr val="A5D575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VN Bai Sau Nang" panose="04030905020802020C03" pitchFamily="82" charset="0"/>
                  <a:ea typeface="思源黑体 CN"/>
                  <a:cs typeface="+mn-cs"/>
                </a:rPr>
                <a:t>CHÚC </a:t>
              </a:r>
              <a:r>
                <a:rPr kumimoji="0" lang="en-US" sz="7200" b="0" i="0" u="none" strike="noStrike" kern="1200" cap="none" spc="0" normalizeH="0" baseline="0" noProof="0" dirty="0" smtClean="0">
                  <a:ln>
                    <a:noFill/>
                  </a:ln>
                  <a:gradFill flip="none" rotWithShape="1">
                    <a:gsLst>
                      <a:gs pos="27000">
                        <a:srgbClr val="328636"/>
                      </a:gs>
                      <a:gs pos="65000">
                        <a:srgbClr val="6DC64D"/>
                      </a:gs>
                      <a:gs pos="100000">
                        <a:srgbClr val="A5D575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VN Bai Sau Nang" panose="04030905020802020C03" pitchFamily="82" charset="0"/>
                  <a:ea typeface="思源黑体 CN"/>
                  <a:cs typeface="+mn-cs"/>
                </a:rPr>
                <a:t>CÁC EM </a:t>
              </a: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gradFill flip="none" rotWithShape="1">
                    <a:gsLst>
                      <a:gs pos="27000">
                        <a:srgbClr val="328636"/>
                      </a:gs>
                      <a:gs pos="65000">
                        <a:srgbClr val="6DC64D"/>
                      </a:gs>
                      <a:gs pos="100000">
                        <a:srgbClr val="A5D575"/>
                      </a:gs>
                    </a:gsLst>
                    <a:lin ang="16200000" scaled="1"/>
                    <a:tileRect/>
                  </a:gradFill>
                  <a:effectLst/>
                  <a:uLnTx/>
                  <a:uFillTx/>
                  <a:latin typeface="UVN Bai Sau Nang" panose="04030905020802020C03" pitchFamily="82" charset="0"/>
                  <a:ea typeface="思源黑体 CN"/>
                  <a:cs typeface="+mn-cs"/>
                </a:rPr>
                <a:t>HỌC TỐT</a:t>
              </a:r>
              <a:endParaRPr kumimoji="0" lang="vi-VN" sz="72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27000">
                      <a:srgbClr val="328636"/>
                    </a:gs>
                    <a:gs pos="65000">
                      <a:srgbClr val="6DC64D"/>
                    </a:gs>
                    <a:gs pos="100000">
                      <a:srgbClr val="A5D575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F596F65F-E99D-4D77-BFC2-39A85C449CF8}"/>
              </a:ext>
            </a:extLst>
          </p:cNvPr>
          <p:cNvSpPr txBox="1">
            <a:spLocks/>
          </p:cNvSpPr>
          <p:nvPr/>
        </p:nvSpPr>
        <p:spPr>
          <a:xfrm>
            <a:off x="2447747" y="608143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6F5B41DE-996B-49C8-9629-351FF41D82AB}"/>
              </a:ext>
            </a:extLst>
          </p:cNvPr>
          <p:cNvSpPr txBox="1">
            <a:spLocks/>
          </p:cNvSpPr>
          <p:nvPr/>
        </p:nvSpPr>
        <p:spPr>
          <a:xfrm>
            <a:off x="10250346" y="-240833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0939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6">
            <a:extLst>
              <a:ext uri="{FF2B5EF4-FFF2-40B4-BE49-F238E27FC236}">
                <a16:creationId xmlns:a16="http://schemas.microsoft.com/office/drawing/2014/main" id="{A2B17387-09AE-4488-9B9E-B6F4CF1B0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9588" y="2090780"/>
            <a:ext cx="9931994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 sz="2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hangingPunct="0"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Trong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quá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trình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sống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thực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vật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lấy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gì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và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thải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ra</a:t>
            </a:r>
            <a:r>
              <a:rPr kumimoji="0" lang="fr-FR" altLang="vi-VN" sz="6000" b="1" i="0" u="none" strike="noStrike" kern="1200" cap="none" spc="0" normalizeH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môi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trường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những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fr-FR" altLang="vi-VN" sz="6000" b="1" i="0" u="none" strike="noStrike" kern="1200" cap="none" spc="0" normalizeH="0" baseline="0" noProof="0" dirty="0" err="1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gì</a:t>
            </a:r>
            <a:r>
              <a:rPr kumimoji="0" lang="fr-FR" altLang="vi-VN" sz="6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33000">
                      <a:srgbClr val="0D8A8D"/>
                    </a:gs>
                    <a:gs pos="71000">
                      <a:srgbClr val="0D8A8D"/>
                    </a:gs>
                    <a:gs pos="58000">
                      <a:srgbClr val="DAE73B"/>
                    </a:gs>
                  </a:gsLst>
                  <a:lin ang="5400000" scaled="1"/>
                </a:gra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?</a:t>
            </a:r>
            <a:endParaRPr kumimoji="0" lang="en-US" altLang="vi-VN" sz="6000" b="1" i="0" u="none" strike="noStrike" kern="1200" cap="none" spc="0" normalizeH="0" baseline="0" noProof="0" dirty="0">
              <a:ln>
                <a:noFill/>
              </a:ln>
              <a:gradFill>
                <a:gsLst>
                  <a:gs pos="33000">
                    <a:srgbClr val="0D8A8D"/>
                  </a:gs>
                  <a:gs pos="71000">
                    <a:srgbClr val="0D8A8D"/>
                  </a:gs>
                  <a:gs pos="58000">
                    <a:srgbClr val="DAE73B"/>
                  </a:gs>
                </a:gsLst>
                <a:lin ang="5400000" scaled="1"/>
              </a:gra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A6EF23-AC84-4C73-B53D-5D09C3A7D407}"/>
              </a:ext>
            </a:extLst>
          </p:cNvPr>
          <p:cNvGrpSpPr/>
          <p:nvPr/>
        </p:nvGrpSpPr>
        <p:grpSpPr>
          <a:xfrm>
            <a:off x="2385900" y="883573"/>
            <a:ext cx="7420197" cy="1207207"/>
            <a:chOff x="2808057" y="2322076"/>
            <a:chExt cx="6895131" cy="2175616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59BCE49-5364-4AAD-90E9-C15EA561F6E4}"/>
                </a:ext>
              </a:extLst>
            </p:cNvPr>
            <p:cNvSpPr txBox="1"/>
            <p:nvPr/>
          </p:nvSpPr>
          <p:spPr>
            <a:xfrm>
              <a:off x="2808058" y="2334471"/>
              <a:ext cx="6895130" cy="216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 w="139700">
                    <a:solidFill>
                      <a:prstClr val="white"/>
                    </a:solidFill>
                  </a:ln>
                  <a:solidFill>
                    <a:srgbClr val="FFC000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Hoạt</a:t>
              </a:r>
              <a:r>
                <a:rPr kumimoji="0" lang="en-US" sz="7200" b="1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srgbClr val="FFC000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 w="139700">
                    <a:solidFill>
                      <a:prstClr val="white"/>
                    </a:solidFill>
                  </a:ln>
                  <a:solidFill>
                    <a:srgbClr val="FFC000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kumimoji="0" lang="en-US" sz="7200" b="1" i="0" u="none" strike="noStrike" kern="1200" cap="none" spc="0" normalizeH="0" baseline="0" noProof="0" dirty="0">
                  <a:ln w="139700">
                    <a:solidFill>
                      <a:prstClr val="white"/>
                    </a:solidFill>
                  </a:ln>
                  <a:solidFill>
                    <a:srgbClr val="FFC000"/>
                  </a:solidFill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E553DCF-F2C8-437B-B50E-AF949CD37A72}"/>
                </a:ext>
              </a:extLst>
            </p:cNvPr>
            <p:cNvSpPr txBox="1"/>
            <p:nvPr/>
          </p:nvSpPr>
          <p:spPr>
            <a:xfrm>
              <a:off x="2808057" y="2322076"/>
              <a:ext cx="6895131" cy="2163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Hoạt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7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động</a:t>
              </a:r>
              <a:r>
                <a: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1</a:t>
              </a:r>
            </a:p>
          </p:txBody>
        </p:sp>
      </p:grpSp>
      <p:pic>
        <p:nvPicPr>
          <p:cNvPr id="7" name="图片 26">
            <a:extLst>
              <a:ext uri="{FF2B5EF4-FFF2-40B4-BE49-F238E27FC236}">
                <a16:creationId xmlns:a16="http://schemas.microsoft.com/office/drawing/2014/main" id="{274E367F-302F-42EF-B439-63E51E98C5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8"/>
          <a:stretch/>
        </p:blipFill>
        <p:spPr>
          <a:xfrm flipH="1">
            <a:off x="-73575" y="4413652"/>
            <a:ext cx="12192002" cy="2444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0B0B97-C28D-46D0-9010-59C6328275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5383" y="4107310"/>
            <a:ext cx="2969941" cy="297430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632C747-DFFD-49C6-9769-52CAE2C34B06}"/>
              </a:ext>
            </a:extLst>
          </p:cNvPr>
          <p:cNvSpPr txBox="1">
            <a:spLocks/>
          </p:cNvSpPr>
          <p:nvPr/>
        </p:nvSpPr>
        <p:spPr>
          <a:xfrm>
            <a:off x="10005753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accent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3682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A8DA00-66B3-46B3-B5B6-F3DBB2B1B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72" y="406044"/>
            <a:ext cx="7128342" cy="60459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DA5F15-4011-4BBA-9B97-BE8ADD88148B}"/>
              </a:ext>
            </a:extLst>
          </p:cNvPr>
          <p:cNvSpPr txBox="1"/>
          <p:nvPr/>
        </p:nvSpPr>
        <p:spPr>
          <a:xfrm>
            <a:off x="7029257" y="1496709"/>
            <a:ext cx="482321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Hãy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tên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những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yếu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đóng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vai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trò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quan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trọng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sự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phát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triển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xanh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04510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DBFED5-604D-4892-ADAC-0B1F7FBBC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169" y="653064"/>
            <a:ext cx="7128342" cy="604591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44B5948-CE59-46B2-B75D-C5D7227AADD8}"/>
              </a:ext>
            </a:extLst>
          </p:cNvPr>
          <p:cNvCxnSpPr>
            <a:cxnSpLocks/>
          </p:cNvCxnSpPr>
          <p:nvPr/>
        </p:nvCxnSpPr>
        <p:spPr>
          <a:xfrm>
            <a:off x="2470891" y="1322832"/>
            <a:ext cx="1266222" cy="466211"/>
          </a:xfrm>
          <a:prstGeom prst="straightConnector1">
            <a:avLst/>
          </a:prstGeom>
          <a:ln w="38100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7D1EDFA-B00E-4A0E-9149-BF502C8D3D27}"/>
              </a:ext>
            </a:extLst>
          </p:cNvPr>
          <p:cNvCxnSpPr>
            <a:cxnSpLocks/>
          </p:cNvCxnSpPr>
          <p:nvPr/>
        </p:nvCxnSpPr>
        <p:spPr>
          <a:xfrm>
            <a:off x="1606668" y="3676020"/>
            <a:ext cx="1644548" cy="336076"/>
          </a:xfrm>
          <a:prstGeom prst="straightConnector1">
            <a:avLst/>
          </a:prstGeom>
          <a:ln w="38100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3FC7E5C-5F7A-4F78-91A7-4D13FADA0898}"/>
              </a:ext>
            </a:extLst>
          </p:cNvPr>
          <p:cNvCxnSpPr>
            <a:cxnSpLocks/>
          </p:cNvCxnSpPr>
          <p:nvPr/>
        </p:nvCxnSpPr>
        <p:spPr>
          <a:xfrm flipH="1">
            <a:off x="7885957" y="3548269"/>
            <a:ext cx="1815548" cy="1080052"/>
          </a:xfrm>
          <a:prstGeom prst="straightConnector1">
            <a:avLst/>
          </a:prstGeom>
          <a:ln w="38100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FC8E875-944E-4E1A-878D-63E005200B68}"/>
              </a:ext>
            </a:extLst>
          </p:cNvPr>
          <p:cNvCxnSpPr>
            <a:cxnSpLocks/>
            <a:stCxn id="27" idx="1"/>
          </p:cNvCxnSpPr>
          <p:nvPr/>
        </p:nvCxnSpPr>
        <p:spPr>
          <a:xfrm flipH="1">
            <a:off x="7885957" y="5067273"/>
            <a:ext cx="1625534" cy="906872"/>
          </a:xfrm>
          <a:prstGeom prst="straightConnector1">
            <a:avLst/>
          </a:prstGeom>
          <a:ln w="38100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30E7BD2-C7B2-4110-BD0C-6A7B2889D791}"/>
              </a:ext>
            </a:extLst>
          </p:cNvPr>
          <p:cNvGrpSpPr/>
          <p:nvPr/>
        </p:nvGrpSpPr>
        <p:grpSpPr>
          <a:xfrm>
            <a:off x="238589" y="1013077"/>
            <a:ext cx="2238928" cy="523220"/>
            <a:chOff x="238589" y="1013077"/>
            <a:chExt cx="2238928" cy="52322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B3CE761-FE61-467B-9012-6075C38E0307}"/>
                </a:ext>
              </a:extLst>
            </p:cNvPr>
            <p:cNvSpPr txBox="1"/>
            <p:nvPr/>
          </p:nvSpPr>
          <p:spPr>
            <a:xfrm>
              <a:off x="238589" y="1013077"/>
              <a:ext cx="2238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Ánh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sáng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997ADFDA-63E7-450F-BBF4-1FFDDFFC6150}"/>
                </a:ext>
              </a:extLst>
            </p:cNvPr>
            <p:cNvSpPr/>
            <p:nvPr/>
          </p:nvSpPr>
          <p:spPr>
            <a:xfrm>
              <a:off x="384313" y="1013077"/>
              <a:ext cx="1961322" cy="523220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9B72538-7803-4290-B39B-BF8CEDA4E06A}"/>
              </a:ext>
            </a:extLst>
          </p:cNvPr>
          <p:cNvGrpSpPr/>
          <p:nvPr/>
        </p:nvGrpSpPr>
        <p:grpSpPr>
          <a:xfrm>
            <a:off x="231963" y="3079607"/>
            <a:ext cx="2238928" cy="523220"/>
            <a:chOff x="238589" y="1013077"/>
            <a:chExt cx="2238928" cy="52322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4527505-76D8-49E2-9533-A62AD57283D0}"/>
                </a:ext>
              </a:extLst>
            </p:cNvPr>
            <p:cNvSpPr txBox="1"/>
            <p:nvPr/>
          </p:nvSpPr>
          <p:spPr>
            <a:xfrm>
              <a:off x="238589" y="1013077"/>
              <a:ext cx="2238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968BA91-672B-4B5B-A9B5-9A67E72E1B60}"/>
                </a:ext>
              </a:extLst>
            </p:cNvPr>
            <p:cNvSpPr/>
            <p:nvPr/>
          </p:nvSpPr>
          <p:spPr>
            <a:xfrm>
              <a:off x="384313" y="1013077"/>
              <a:ext cx="1961322" cy="523220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4712FAD-5336-4819-A154-944BB4DB37B5}"/>
              </a:ext>
            </a:extLst>
          </p:cNvPr>
          <p:cNvGrpSpPr/>
          <p:nvPr/>
        </p:nvGrpSpPr>
        <p:grpSpPr>
          <a:xfrm>
            <a:off x="9365767" y="2957714"/>
            <a:ext cx="2238928" cy="523220"/>
            <a:chOff x="238589" y="1013077"/>
            <a:chExt cx="2238928" cy="52322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FC2AE76-0F50-4EE9-BCDC-63EAA429BD73}"/>
                </a:ext>
              </a:extLst>
            </p:cNvPr>
            <p:cNvSpPr txBox="1"/>
            <p:nvPr/>
          </p:nvSpPr>
          <p:spPr>
            <a:xfrm>
              <a:off x="238589" y="1013077"/>
              <a:ext cx="2238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A7164B4-DCD4-4F7D-83A7-3375F2AA2281}"/>
                </a:ext>
              </a:extLst>
            </p:cNvPr>
            <p:cNvSpPr/>
            <p:nvPr/>
          </p:nvSpPr>
          <p:spPr>
            <a:xfrm>
              <a:off x="384313" y="1013077"/>
              <a:ext cx="1961322" cy="523220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085CFEE-A963-44D9-AA7F-0AA0FEDAF5D3}"/>
              </a:ext>
            </a:extLst>
          </p:cNvPr>
          <p:cNvGrpSpPr/>
          <p:nvPr/>
        </p:nvGrpSpPr>
        <p:grpSpPr>
          <a:xfrm>
            <a:off x="9511491" y="4590219"/>
            <a:ext cx="2238928" cy="954107"/>
            <a:chOff x="238589" y="1013077"/>
            <a:chExt cx="2238928" cy="954107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1B93A0F-C2A7-48ED-8A60-E8CEBCD14EE1}"/>
                </a:ext>
              </a:extLst>
            </p:cNvPr>
            <p:cNvSpPr txBox="1"/>
            <p:nvPr/>
          </p:nvSpPr>
          <p:spPr>
            <a:xfrm>
              <a:off x="238589" y="1013077"/>
              <a:ext cx="223892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Chất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khoáng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31F7F587-959A-48FB-BBBB-5FFD4A679273}"/>
                </a:ext>
              </a:extLst>
            </p:cNvPr>
            <p:cNvSpPr/>
            <p:nvPr/>
          </p:nvSpPr>
          <p:spPr>
            <a:xfrm>
              <a:off x="384313" y="1013077"/>
              <a:ext cx="1961322" cy="954106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06674D6-F5EE-4F28-8AA0-70ED4D8F2EED}"/>
              </a:ext>
            </a:extLst>
          </p:cNvPr>
          <p:cNvGrpSpPr/>
          <p:nvPr/>
        </p:nvGrpSpPr>
        <p:grpSpPr>
          <a:xfrm>
            <a:off x="0" y="2797348"/>
            <a:ext cx="12192000" cy="1843475"/>
            <a:chOff x="368186" y="2645962"/>
            <a:chExt cx="12192000" cy="184347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DE2D60A-ABD5-4F8A-90DE-23308E04C133}"/>
                </a:ext>
              </a:extLst>
            </p:cNvPr>
            <p:cNvSpPr/>
            <p:nvPr/>
          </p:nvSpPr>
          <p:spPr>
            <a:xfrm>
              <a:off x="368186" y="2645962"/>
              <a:ext cx="12192000" cy="1843475"/>
            </a:xfrm>
            <a:prstGeom prst="rect">
              <a:avLst/>
            </a:prstGeom>
            <a:solidFill>
              <a:schemeClr val="bg1">
                <a:alpha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A440C2-CCBA-4ED0-9022-F99DCBB9AD87}"/>
                </a:ext>
              </a:extLst>
            </p:cNvPr>
            <p:cNvSpPr txBox="1"/>
            <p:nvPr/>
          </p:nvSpPr>
          <p:spPr>
            <a:xfrm>
              <a:off x="1601109" y="2851112"/>
              <a:ext cx="953523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Ánh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chất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khoáng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là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yếu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tố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quan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trọng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đối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với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sống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cây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xanh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.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660837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A8DA00-66B3-46B3-B5B6-F3DBB2B1B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72" y="406044"/>
            <a:ext cx="7128342" cy="60459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DA5F15-4011-4BBA-9B97-BE8ADD88148B}"/>
              </a:ext>
            </a:extLst>
          </p:cNvPr>
          <p:cNvSpPr txBox="1"/>
          <p:nvPr/>
        </p:nvSpPr>
        <p:spPr>
          <a:xfrm>
            <a:off x="7202663" y="2382324"/>
            <a:ext cx="450793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quá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sống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xanh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lấy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môi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416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A06BFE-1ED8-4607-B7D5-1F0A55A25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271" y="863424"/>
            <a:ext cx="6723475" cy="570252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4A0A86C-6A8C-4D2F-8FF7-1267549A4793}"/>
              </a:ext>
            </a:extLst>
          </p:cNvPr>
          <p:cNvCxnSpPr>
            <a:cxnSpLocks/>
          </p:cNvCxnSpPr>
          <p:nvPr/>
        </p:nvCxnSpPr>
        <p:spPr>
          <a:xfrm>
            <a:off x="1775791" y="2557670"/>
            <a:ext cx="1854960" cy="1582920"/>
          </a:xfrm>
          <a:prstGeom prst="straightConnector1">
            <a:avLst/>
          </a:prstGeom>
          <a:ln w="38100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E3A2607-6376-438A-AD51-A721F239702F}"/>
              </a:ext>
            </a:extLst>
          </p:cNvPr>
          <p:cNvCxnSpPr>
            <a:cxnSpLocks/>
          </p:cNvCxnSpPr>
          <p:nvPr/>
        </p:nvCxnSpPr>
        <p:spPr>
          <a:xfrm>
            <a:off x="1392174" y="3429000"/>
            <a:ext cx="2212073" cy="681415"/>
          </a:xfrm>
          <a:prstGeom prst="straightConnector1">
            <a:avLst/>
          </a:prstGeom>
          <a:ln w="38100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D81AB21E-5790-44C8-A1BD-947DD0BB9C17}"/>
              </a:ext>
            </a:extLst>
          </p:cNvPr>
          <p:cNvGrpSpPr/>
          <p:nvPr/>
        </p:nvGrpSpPr>
        <p:grpSpPr>
          <a:xfrm>
            <a:off x="2511287" y="4140590"/>
            <a:ext cx="2238928" cy="523220"/>
            <a:chOff x="238589" y="1013077"/>
            <a:chExt cx="2238928" cy="52322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69391FA-0545-4046-8669-14522A642C88}"/>
                </a:ext>
              </a:extLst>
            </p:cNvPr>
            <p:cNvSpPr txBox="1"/>
            <p:nvPr/>
          </p:nvSpPr>
          <p:spPr>
            <a:xfrm>
              <a:off x="238589" y="1013077"/>
              <a:ext cx="2238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B6932CA-BA58-4EF4-97B2-211E96A0D898}"/>
                </a:ext>
              </a:extLst>
            </p:cNvPr>
            <p:cNvSpPr/>
            <p:nvPr/>
          </p:nvSpPr>
          <p:spPr>
            <a:xfrm>
              <a:off x="384313" y="1013077"/>
              <a:ext cx="1961322" cy="523220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45ECE73-E4AB-4D50-B776-5BBC685F3D33}"/>
              </a:ext>
            </a:extLst>
          </p:cNvPr>
          <p:cNvSpPr txBox="1"/>
          <p:nvPr/>
        </p:nvSpPr>
        <p:spPr>
          <a:xfrm>
            <a:off x="363526" y="2905780"/>
            <a:ext cx="1529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oxi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28518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BE03B6-D817-4F39-8CAE-CA499A08CDF0}"/>
              </a:ext>
            </a:extLst>
          </p:cNvPr>
          <p:cNvSpPr txBox="1"/>
          <p:nvPr/>
        </p:nvSpPr>
        <p:spPr>
          <a:xfrm>
            <a:off x="243810" y="2114320"/>
            <a:ext cx="3063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các-bô-nic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28518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B51973-D847-49A2-A0FD-4C6BC85A79D9}"/>
              </a:ext>
            </a:extLst>
          </p:cNvPr>
          <p:cNvSpPr txBox="1"/>
          <p:nvPr/>
        </p:nvSpPr>
        <p:spPr>
          <a:xfrm>
            <a:off x="226561" y="1242990"/>
            <a:ext cx="3377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LẤY VÀO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54FF02B-E303-4219-BBF2-6CD68C275FF3}"/>
              </a:ext>
            </a:extLst>
          </p:cNvPr>
          <p:cNvCxnSpPr>
            <a:cxnSpLocks/>
          </p:cNvCxnSpPr>
          <p:nvPr/>
        </p:nvCxnSpPr>
        <p:spPr>
          <a:xfrm flipV="1">
            <a:off x="2305878" y="4932050"/>
            <a:ext cx="4876800" cy="297389"/>
          </a:xfrm>
          <a:prstGeom prst="straightConnector1">
            <a:avLst/>
          </a:prstGeom>
          <a:ln w="38100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3B3B6AF-95C6-44CF-B87A-89898A073598}"/>
              </a:ext>
            </a:extLst>
          </p:cNvPr>
          <p:cNvCxnSpPr>
            <a:cxnSpLocks/>
          </p:cNvCxnSpPr>
          <p:nvPr/>
        </p:nvCxnSpPr>
        <p:spPr>
          <a:xfrm>
            <a:off x="2305878" y="5229439"/>
            <a:ext cx="3286539" cy="624918"/>
          </a:xfrm>
          <a:prstGeom prst="straightConnector1">
            <a:avLst/>
          </a:prstGeom>
          <a:ln w="38100">
            <a:solidFill>
              <a:srgbClr val="00206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EDD4C16-4B5B-4238-9D8B-15AC9EA162DC}"/>
              </a:ext>
            </a:extLst>
          </p:cNvPr>
          <p:cNvGrpSpPr/>
          <p:nvPr/>
        </p:nvGrpSpPr>
        <p:grpSpPr>
          <a:xfrm>
            <a:off x="7182456" y="4967829"/>
            <a:ext cx="2238928" cy="523220"/>
            <a:chOff x="238589" y="1013077"/>
            <a:chExt cx="2238928" cy="523220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D06A8EA-1845-4A49-9596-51F1C4FF55DC}"/>
                </a:ext>
              </a:extLst>
            </p:cNvPr>
            <p:cNvSpPr txBox="1"/>
            <p:nvPr/>
          </p:nvSpPr>
          <p:spPr>
            <a:xfrm>
              <a:off x="238589" y="1013077"/>
              <a:ext cx="2238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ABA80A8B-346C-490F-BE9F-8A1714F5D515}"/>
                </a:ext>
              </a:extLst>
            </p:cNvPr>
            <p:cNvSpPr/>
            <p:nvPr/>
          </p:nvSpPr>
          <p:spPr>
            <a:xfrm>
              <a:off x="702637" y="1013077"/>
              <a:ext cx="1325218" cy="523220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D9C01AB-2173-4FAF-BAC1-DF181D557862}"/>
              </a:ext>
            </a:extLst>
          </p:cNvPr>
          <p:cNvGrpSpPr/>
          <p:nvPr/>
        </p:nvGrpSpPr>
        <p:grpSpPr>
          <a:xfrm>
            <a:off x="5171829" y="5655514"/>
            <a:ext cx="2238928" cy="523220"/>
            <a:chOff x="139765" y="1013077"/>
            <a:chExt cx="2238928" cy="523220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2A820FE2-CACE-474D-ACE0-5CA9C33DAB45}"/>
                </a:ext>
              </a:extLst>
            </p:cNvPr>
            <p:cNvSpPr/>
            <p:nvPr/>
          </p:nvSpPr>
          <p:spPr>
            <a:xfrm>
              <a:off x="702637" y="1013077"/>
              <a:ext cx="1325218" cy="52322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C786F60-B104-4622-A3F7-E08AB1176B68}"/>
                </a:ext>
              </a:extLst>
            </p:cNvPr>
            <p:cNvSpPr txBox="1"/>
            <p:nvPr/>
          </p:nvSpPr>
          <p:spPr>
            <a:xfrm>
              <a:off x="139765" y="1013077"/>
              <a:ext cx="2238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Đất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71850974-130A-49D4-9C93-B72F9C480685}"/>
              </a:ext>
            </a:extLst>
          </p:cNvPr>
          <p:cNvSpPr txBox="1"/>
          <p:nvPr/>
        </p:nvSpPr>
        <p:spPr>
          <a:xfrm>
            <a:off x="480862" y="4714164"/>
            <a:ext cx="19570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khoáng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28518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CD45B179-75C7-4631-8F05-784F481E3483}"/>
              </a:ext>
            </a:extLst>
          </p:cNvPr>
          <p:cNvSpPr txBox="1"/>
          <p:nvPr/>
        </p:nvSpPr>
        <p:spPr>
          <a:xfrm>
            <a:off x="8309113" y="1105447"/>
            <a:ext cx="341428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quá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trình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sống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xanh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thải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ra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những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?.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156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46" grpId="0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A06BFE-1ED8-4607-B7D5-1F0A55A250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271" y="863424"/>
            <a:ext cx="6723475" cy="5702523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4A0A86C-6A8C-4D2F-8FF7-1267549A4793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1775791" y="2557670"/>
            <a:ext cx="1861881" cy="1582920"/>
          </a:xfrm>
          <a:prstGeom prst="straightConnector1">
            <a:avLst/>
          </a:prstGeom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E3A2607-6376-438A-AD51-A721F239702F}"/>
              </a:ext>
            </a:extLst>
          </p:cNvPr>
          <p:cNvCxnSpPr>
            <a:cxnSpLocks/>
          </p:cNvCxnSpPr>
          <p:nvPr/>
        </p:nvCxnSpPr>
        <p:spPr>
          <a:xfrm>
            <a:off x="1392174" y="3429000"/>
            <a:ext cx="2212073" cy="681415"/>
          </a:xfrm>
          <a:prstGeom prst="straightConnector1">
            <a:avLst/>
          </a:prstGeom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D81AB21E-5790-44C8-A1BD-947DD0BB9C17}"/>
              </a:ext>
            </a:extLst>
          </p:cNvPr>
          <p:cNvGrpSpPr/>
          <p:nvPr/>
        </p:nvGrpSpPr>
        <p:grpSpPr>
          <a:xfrm>
            <a:off x="2511287" y="4140590"/>
            <a:ext cx="2238928" cy="523220"/>
            <a:chOff x="238589" y="1013077"/>
            <a:chExt cx="2238928" cy="52322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69391FA-0545-4046-8669-14522A642C88}"/>
                </a:ext>
              </a:extLst>
            </p:cNvPr>
            <p:cNvSpPr txBox="1"/>
            <p:nvPr/>
          </p:nvSpPr>
          <p:spPr>
            <a:xfrm>
              <a:off x="238589" y="1013077"/>
              <a:ext cx="2238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Không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khí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0B6932CA-BA58-4EF4-97B2-211E96A0D898}"/>
                </a:ext>
              </a:extLst>
            </p:cNvPr>
            <p:cNvSpPr/>
            <p:nvPr/>
          </p:nvSpPr>
          <p:spPr>
            <a:xfrm>
              <a:off x="384313" y="1013077"/>
              <a:ext cx="1961322" cy="523220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645ECE73-E4AB-4D50-B776-5BBC685F3D33}"/>
              </a:ext>
            </a:extLst>
          </p:cNvPr>
          <p:cNvSpPr txBox="1"/>
          <p:nvPr/>
        </p:nvSpPr>
        <p:spPr>
          <a:xfrm>
            <a:off x="363526" y="2905780"/>
            <a:ext cx="1529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oxi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28518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BE03B6-D817-4F39-8CAE-CA499A08CDF0}"/>
              </a:ext>
            </a:extLst>
          </p:cNvPr>
          <p:cNvSpPr txBox="1"/>
          <p:nvPr/>
        </p:nvSpPr>
        <p:spPr>
          <a:xfrm>
            <a:off x="243810" y="2114320"/>
            <a:ext cx="3063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các-bô-nic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28518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B51973-D847-49A2-A0FD-4C6BC85A79D9}"/>
              </a:ext>
            </a:extLst>
          </p:cNvPr>
          <p:cNvSpPr txBox="1"/>
          <p:nvPr/>
        </p:nvSpPr>
        <p:spPr>
          <a:xfrm>
            <a:off x="286671" y="1090255"/>
            <a:ext cx="295675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LẤY VÀO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54FF02B-E303-4219-BBF2-6CD68C275FF3}"/>
              </a:ext>
            </a:extLst>
          </p:cNvPr>
          <p:cNvCxnSpPr>
            <a:cxnSpLocks/>
          </p:cNvCxnSpPr>
          <p:nvPr/>
        </p:nvCxnSpPr>
        <p:spPr>
          <a:xfrm flipV="1">
            <a:off x="2305878" y="4932050"/>
            <a:ext cx="4876800" cy="297389"/>
          </a:xfrm>
          <a:prstGeom prst="straightConnector1">
            <a:avLst/>
          </a:prstGeom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3B3B6AF-95C6-44CF-B87A-89898A073598}"/>
              </a:ext>
            </a:extLst>
          </p:cNvPr>
          <p:cNvCxnSpPr>
            <a:cxnSpLocks/>
          </p:cNvCxnSpPr>
          <p:nvPr/>
        </p:nvCxnSpPr>
        <p:spPr>
          <a:xfrm>
            <a:off x="2305878" y="5229439"/>
            <a:ext cx="3286539" cy="624918"/>
          </a:xfrm>
          <a:prstGeom prst="straightConnector1">
            <a:avLst/>
          </a:prstGeom>
          <a:ln w="38100">
            <a:solidFill>
              <a:srgbClr val="00206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EDD4C16-4B5B-4238-9D8B-15AC9EA162DC}"/>
              </a:ext>
            </a:extLst>
          </p:cNvPr>
          <p:cNvGrpSpPr/>
          <p:nvPr/>
        </p:nvGrpSpPr>
        <p:grpSpPr>
          <a:xfrm>
            <a:off x="7182456" y="4967829"/>
            <a:ext cx="2238928" cy="523220"/>
            <a:chOff x="238589" y="1013077"/>
            <a:chExt cx="2238928" cy="523220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D06A8EA-1845-4A49-9596-51F1C4FF55DC}"/>
                </a:ext>
              </a:extLst>
            </p:cNvPr>
            <p:cNvSpPr txBox="1"/>
            <p:nvPr/>
          </p:nvSpPr>
          <p:spPr>
            <a:xfrm>
              <a:off x="238589" y="1013077"/>
              <a:ext cx="2238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Nước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ABA80A8B-346C-490F-BE9F-8A1714F5D515}"/>
                </a:ext>
              </a:extLst>
            </p:cNvPr>
            <p:cNvSpPr/>
            <p:nvPr/>
          </p:nvSpPr>
          <p:spPr>
            <a:xfrm>
              <a:off x="702637" y="1013077"/>
              <a:ext cx="1325218" cy="523220"/>
            </a:xfrm>
            <a:prstGeom prst="roundRect">
              <a:avLst/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BD9C01AB-2173-4FAF-BAC1-DF181D557862}"/>
              </a:ext>
            </a:extLst>
          </p:cNvPr>
          <p:cNvGrpSpPr/>
          <p:nvPr/>
        </p:nvGrpSpPr>
        <p:grpSpPr>
          <a:xfrm>
            <a:off x="5171829" y="5655514"/>
            <a:ext cx="2238928" cy="523220"/>
            <a:chOff x="139765" y="1013077"/>
            <a:chExt cx="2238928" cy="523220"/>
          </a:xfrm>
        </p:grpSpPr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2A820FE2-CACE-474D-ACE0-5CA9C33DAB45}"/>
                </a:ext>
              </a:extLst>
            </p:cNvPr>
            <p:cNvSpPr/>
            <p:nvPr/>
          </p:nvSpPr>
          <p:spPr>
            <a:xfrm>
              <a:off x="702637" y="1013077"/>
              <a:ext cx="1325218" cy="52322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C786F60-B104-4622-A3F7-E08AB1176B68}"/>
                </a:ext>
              </a:extLst>
            </p:cNvPr>
            <p:cNvSpPr txBox="1"/>
            <p:nvPr/>
          </p:nvSpPr>
          <p:spPr>
            <a:xfrm>
              <a:off x="139765" y="1013077"/>
              <a:ext cx="2238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思源黑体 CN"/>
                  <a:cs typeface="Arial" panose="020B0604020202020204" pitchFamily="34" charset="0"/>
                </a:rPr>
                <a:t>Đất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71850974-130A-49D4-9C93-B72F9C480685}"/>
              </a:ext>
            </a:extLst>
          </p:cNvPr>
          <p:cNvSpPr txBox="1"/>
          <p:nvPr/>
        </p:nvSpPr>
        <p:spPr>
          <a:xfrm>
            <a:off x="480862" y="4714164"/>
            <a:ext cx="19570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khoáng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28518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AACFFA-C0CB-40C8-BE74-41AA6FC4168F}"/>
              </a:ext>
            </a:extLst>
          </p:cNvPr>
          <p:cNvSpPr txBox="1"/>
          <p:nvPr/>
        </p:nvSpPr>
        <p:spPr>
          <a:xfrm>
            <a:off x="8929457" y="1090255"/>
            <a:ext cx="295675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THẢI RA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D367674-4EE1-4032-B7AC-2A51ADBED7CB}"/>
              </a:ext>
            </a:extLst>
          </p:cNvPr>
          <p:cNvCxnSpPr>
            <a:cxnSpLocks/>
          </p:cNvCxnSpPr>
          <p:nvPr/>
        </p:nvCxnSpPr>
        <p:spPr>
          <a:xfrm flipH="1">
            <a:off x="7779026" y="2562373"/>
            <a:ext cx="3043823" cy="545415"/>
          </a:xfrm>
          <a:prstGeom prst="straightConnector1">
            <a:avLst/>
          </a:prstGeom>
          <a:ln w="38100">
            <a:solidFill>
              <a:srgbClr val="F28518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278BE32-5779-4D96-9998-2A0FFA897969}"/>
              </a:ext>
            </a:extLst>
          </p:cNvPr>
          <p:cNvCxnSpPr>
            <a:cxnSpLocks/>
          </p:cNvCxnSpPr>
          <p:nvPr/>
        </p:nvCxnSpPr>
        <p:spPr>
          <a:xfrm flipH="1" flipV="1">
            <a:off x="7646504" y="3107788"/>
            <a:ext cx="2792728" cy="325915"/>
          </a:xfrm>
          <a:prstGeom prst="straightConnector1">
            <a:avLst/>
          </a:prstGeom>
          <a:ln w="38100">
            <a:solidFill>
              <a:srgbClr val="F28518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A86F666-5AC2-40F9-97F2-457148C17827}"/>
              </a:ext>
            </a:extLst>
          </p:cNvPr>
          <p:cNvSpPr txBox="1"/>
          <p:nvPr/>
        </p:nvSpPr>
        <p:spPr>
          <a:xfrm>
            <a:off x="10300391" y="3085593"/>
            <a:ext cx="1529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oxi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9C7269-8538-402A-A324-CF638D3141B3}"/>
              </a:ext>
            </a:extLst>
          </p:cNvPr>
          <p:cNvSpPr txBox="1"/>
          <p:nvPr/>
        </p:nvSpPr>
        <p:spPr>
          <a:xfrm>
            <a:off x="9042868" y="1946875"/>
            <a:ext cx="3063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các-bô-nic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98582CC-2EFA-4F60-A544-BF40CF8E53AC}"/>
              </a:ext>
            </a:extLst>
          </p:cNvPr>
          <p:cNvSpPr txBox="1"/>
          <p:nvPr/>
        </p:nvSpPr>
        <p:spPr>
          <a:xfrm>
            <a:off x="9788250" y="3967157"/>
            <a:ext cx="19570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khoáng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khác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A1BA06B-7100-41C9-86C6-B0E4F87F4B54}"/>
              </a:ext>
            </a:extLst>
          </p:cNvPr>
          <p:cNvCxnSpPr>
            <a:cxnSpLocks/>
          </p:cNvCxnSpPr>
          <p:nvPr/>
        </p:nvCxnSpPr>
        <p:spPr>
          <a:xfrm flipH="1">
            <a:off x="6291293" y="4580616"/>
            <a:ext cx="3532846" cy="79038"/>
          </a:xfrm>
          <a:prstGeom prst="straightConnector1">
            <a:avLst/>
          </a:prstGeom>
          <a:ln w="38100">
            <a:solidFill>
              <a:srgbClr val="F28518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78261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9" grpId="0"/>
      <p:bldP spid="30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063D14C5-3FFA-47E7-B0C8-FE52011C67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017" y="503583"/>
            <a:ext cx="8342210" cy="68580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4A0A86C-6A8C-4D2F-8FF7-1267549A4793}"/>
              </a:ext>
            </a:extLst>
          </p:cNvPr>
          <p:cNvCxnSpPr>
            <a:cxnSpLocks/>
          </p:cNvCxnSpPr>
          <p:nvPr/>
        </p:nvCxnSpPr>
        <p:spPr>
          <a:xfrm>
            <a:off x="1968955" y="3141123"/>
            <a:ext cx="2298247" cy="648999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E3A2607-6376-438A-AD51-A721F239702F}"/>
              </a:ext>
            </a:extLst>
          </p:cNvPr>
          <p:cNvCxnSpPr>
            <a:cxnSpLocks/>
          </p:cNvCxnSpPr>
          <p:nvPr/>
        </p:nvCxnSpPr>
        <p:spPr>
          <a:xfrm>
            <a:off x="1246401" y="3932583"/>
            <a:ext cx="3020801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45ECE73-E4AB-4D50-B776-5BBC685F3D33}"/>
              </a:ext>
            </a:extLst>
          </p:cNvPr>
          <p:cNvSpPr txBox="1"/>
          <p:nvPr/>
        </p:nvSpPr>
        <p:spPr>
          <a:xfrm>
            <a:off x="508055" y="3465622"/>
            <a:ext cx="1529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oxi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28518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BE03B6-D817-4F39-8CAE-CA499A08CDF0}"/>
              </a:ext>
            </a:extLst>
          </p:cNvPr>
          <p:cNvSpPr txBox="1"/>
          <p:nvPr/>
        </p:nvSpPr>
        <p:spPr>
          <a:xfrm>
            <a:off x="326037" y="2647420"/>
            <a:ext cx="3063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các-bô-nic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28518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B51973-D847-49A2-A0FD-4C6BC85A79D9}"/>
              </a:ext>
            </a:extLst>
          </p:cNvPr>
          <p:cNvSpPr txBox="1"/>
          <p:nvPr/>
        </p:nvSpPr>
        <p:spPr>
          <a:xfrm>
            <a:off x="392904" y="1629110"/>
            <a:ext cx="2011680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LẤY VÀO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54FF02B-E303-4219-BBF2-6CD68C275FF3}"/>
              </a:ext>
            </a:extLst>
          </p:cNvPr>
          <p:cNvCxnSpPr>
            <a:cxnSpLocks/>
          </p:cNvCxnSpPr>
          <p:nvPr/>
        </p:nvCxnSpPr>
        <p:spPr>
          <a:xfrm>
            <a:off x="2160105" y="5733022"/>
            <a:ext cx="3821206" cy="0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93B3B6AF-95C6-44CF-B87A-89898A073598}"/>
              </a:ext>
            </a:extLst>
          </p:cNvPr>
          <p:cNvCxnSpPr>
            <a:cxnSpLocks/>
          </p:cNvCxnSpPr>
          <p:nvPr/>
        </p:nvCxnSpPr>
        <p:spPr>
          <a:xfrm>
            <a:off x="2160105" y="5733022"/>
            <a:ext cx="3790122" cy="685833"/>
          </a:xfrm>
          <a:prstGeom prst="straightConnector1">
            <a:avLst/>
          </a:prstGeom>
          <a:ln w="38100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71850974-130A-49D4-9C93-B72F9C480685}"/>
              </a:ext>
            </a:extLst>
          </p:cNvPr>
          <p:cNvSpPr txBox="1"/>
          <p:nvPr/>
        </p:nvSpPr>
        <p:spPr>
          <a:xfrm>
            <a:off x="335089" y="5217747"/>
            <a:ext cx="19570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28518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khoáng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28518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AACFFA-C0CB-40C8-BE74-41AA6FC4168F}"/>
              </a:ext>
            </a:extLst>
          </p:cNvPr>
          <p:cNvSpPr txBox="1"/>
          <p:nvPr/>
        </p:nvSpPr>
        <p:spPr>
          <a:xfrm>
            <a:off x="9707976" y="1489676"/>
            <a:ext cx="2024216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THẢI RA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4D367674-4EE1-4032-B7AC-2A51ADBED7CB}"/>
              </a:ext>
            </a:extLst>
          </p:cNvPr>
          <p:cNvCxnSpPr>
            <a:cxnSpLocks/>
          </p:cNvCxnSpPr>
          <p:nvPr/>
        </p:nvCxnSpPr>
        <p:spPr>
          <a:xfrm flipH="1">
            <a:off x="7533899" y="3065956"/>
            <a:ext cx="3043823" cy="545415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5278BE32-5779-4D96-9998-2A0FFA897969}"/>
              </a:ext>
            </a:extLst>
          </p:cNvPr>
          <p:cNvCxnSpPr>
            <a:cxnSpLocks/>
          </p:cNvCxnSpPr>
          <p:nvPr/>
        </p:nvCxnSpPr>
        <p:spPr>
          <a:xfrm flipH="1" flipV="1">
            <a:off x="7533899" y="3611371"/>
            <a:ext cx="2792728" cy="325915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AA86F666-5AC2-40F9-97F2-457148C17827}"/>
              </a:ext>
            </a:extLst>
          </p:cNvPr>
          <p:cNvSpPr txBox="1"/>
          <p:nvPr/>
        </p:nvSpPr>
        <p:spPr>
          <a:xfrm>
            <a:off x="10154618" y="3589176"/>
            <a:ext cx="15293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oxi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9C7269-8538-402A-A324-CF638D3141B3}"/>
              </a:ext>
            </a:extLst>
          </p:cNvPr>
          <p:cNvSpPr txBox="1"/>
          <p:nvPr/>
        </p:nvSpPr>
        <p:spPr>
          <a:xfrm>
            <a:off x="8897095" y="2450458"/>
            <a:ext cx="3063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các-bô-nic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98582CC-2EFA-4F60-A544-BF40CF8E53AC}"/>
              </a:ext>
            </a:extLst>
          </p:cNvPr>
          <p:cNvSpPr txBox="1"/>
          <p:nvPr/>
        </p:nvSpPr>
        <p:spPr>
          <a:xfrm>
            <a:off x="9514157" y="4573128"/>
            <a:ext cx="19570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chất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khoáng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khác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A1BA06B-7100-41C9-86C6-B0E4F87F4B54}"/>
              </a:ext>
            </a:extLst>
          </p:cNvPr>
          <p:cNvCxnSpPr>
            <a:cxnSpLocks/>
            <a:stCxn id="38" idx="1"/>
          </p:cNvCxnSpPr>
          <p:nvPr/>
        </p:nvCxnSpPr>
        <p:spPr>
          <a:xfrm flipH="1">
            <a:off x="6427381" y="5265626"/>
            <a:ext cx="3086776" cy="1153229"/>
          </a:xfrm>
          <a:prstGeom prst="straightConnector1">
            <a:avLst/>
          </a:prstGeom>
          <a:ln w="38100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2CF8FC01-7B15-44DF-8729-640444D52921}"/>
              </a:ext>
            </a:extLst>
          </p:cNvPr>
          <p:cNvSpPr txBox="1"/>
          <p:nvPr/>
        </p:nvSpPr>
        <p:spPr>
          <a:xfrm>
            <a:off x="2068984" y="883565"/>
            <a:ext cx="790457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7326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QUÁ TRÌNH NÀY ĐƯỢC GỌI LÀ GÌ?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217326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09CC361-8DBB-4CBE-A3FE-D2A6190E65D2}"/>
              </a:ext>
            </a:extLst>
          </p:cNvPr>
          <p:cNvSpPr txBox="1"/>
          <p:nvPr/>
        </p:nvSpPr>
        <p:spPr>
          <a:xfrm>
            <a:off x="1246401" y="894233"/>
            <a:ext cx="10206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17326"/>
                </a:solidFill>
                <a:effectLst/>
                <a:uLnTx/>
                <a:uFillTx/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ĐÂY LÀ QUÁ TRÌNH TRAO ĐỔI CHẤT Ở THỰC VẬT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217326"/>
              </a:solidFill>
              <a:effectLst/>
              <a:uLnTx/>
              <a:uFillTx/>
              <a:latin typeface="Arial" panose="020B0604020202020204" pitchFamily="34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842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4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6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8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4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60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8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 animBg="1"/>
      <p:bldP spid="46" grpId="0"/>
      <p:bldP spid="24" grpId="0" animBg="1"/>
      <p:bldP spid="29" grpId="0"/>
      <p:bldP spid="30" grpId="0"/>
      <p:bldP spid="38" grpId="0"/>
      <p:bldP spid="50" grpId="0" animBg="1"/>
      <p:bldP spid="50" grpId="1" animBg="1"/>
      <p:bldP spid="5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0045652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70C0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605</Words>
  <Application>Microsoft Office PowerPoint</Application>
  <PresentationFormat>Widescreen</PresentationFormat>
  <Paragraphs>100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UTM Loko</vt:lpstr>
      <vt:lpstr>SVN-Newton</vt:lpstr>
      <vt:lpstr>SVN-Channel</vt:lpstr>
      <vt:lpstr>Calibri Light</vt:lpstr>
      <vt:lpstr>思源黑体 CN</vt:lpstr>
      <vt:lpstr>Calibri</vt:lpstr>
      <vt:lpstr>#9Slide07 HoneyCream</vt:lpstr>
      <vt:lpstr>Arial</vt:lpstr>
      <vt:lpstr>Times New Roman</vt:lpstr>
      <vt:lpstr>UTM Showcard</vt:lpstr>
      <vt:lpstr>UTM Seagull</vt:lpstr>
      <vt:lpstr>UVN Bai Sau Nang</vt:lpstr>
      <vt:lpstr>思源黑体 CN Bold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keywords>MĂNG NON TEAM</cp:keywords>
  <cp:lastModifiedBy>dell</cp:lastModifiedBy>
  <cp:revision>11</cp:revision>
  <dcterms:created xsi:type="dcterms:W3CDTF">2022-03-30T01:02:08Z</dcterms:created>
  <dcterms:modified xsi:type="dcterms:W3CDTF">2023-04-16T02:15:21Z</dcterms:modified>
</cp:coreProperties>
</file>