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25" r:id="rId2"/>
    <p:sldId id="349" r:id="rId3"/>
    <p:sldId id="293" r:id="rId4"/>
    <p:sldId id="267" r:id="rId5"/>
    <p:sldId id="299" r:id="rId6"/>
    <p:sldId id="301" r:id="rId7"/>
    <p:sldId id="300" r:id="rId8"/>
    <p:sldId id="306" r:id="rId9"/>
    <p:sldId id="360" r:id="rId10"/>
    <p:sldId id="361" r:id="rId11"/>
    <p:sldId id="362" r:id="rId12"/>
    <p:sldId id="363" r:id="rId13"/>
    <p:sldId id="366" r:id="rId14"/>
    <p:sldId id="365" r:id="rId15"/>
    <p:sldId id="368" r:id="rId16"/>
    <p:sldId id="369" r:id="rId17"/>
    <p:sldId id="370" r:id="rId18"/>
    <p:sldId id="371" r:id="rId19"/>
    <p:sldId id="372" r:id="rId20"/>
    <p:sldId id="313" r:id="rId21"/>
    <p:sldId id="375"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Tahoma" panose="020B0604030504040204" pitchFamily="34" charset="0"/>
      <p:regular r:id="rId28"/>
      <p:bold r:id="rId29"/>
    </p:embeddedFont>
    <p:embeddedFont>
      <p:font typeface="Calibri Light" panose="020F0302020204030204" pitchFamily="34" charset="0"/>
      <p:regular r:id="rId30"/>
      <p: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r team" id="{F30AD347-4ACF-46FF-940D-086CE666FB82}">
          <p14:sldIdLst>
            <p14:sldId id="325"/>
            <p14:sldId id="349"/>
            <p14:sldId id="293"/>
            <p14:sldId id="267"/>
            <p14:sldId id="299"/>
            <p14:sldId id="301"/>
            <p14:sldId id="300"/>
            <p14:sldId id="306"/>
            <p14:sldId id="360"/>
            <p14:sldId id="361"/>
            <p14:sldId id="362"/>
            <p14:sldId id="363"/>
            <p14:sldId id="366"/>
            <p14:sldId id="365"/>
            <p14:sldId id="368"/>
            <p14:sldId id="369"/>
            <p14:sldId id="370"/>
            <p14:sldId id="371"/>
            <p14:sldId id="372"/>
            <p14:sldId id="313"/>
            <p14:sldId id="37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514"/>
    <a:srgbClr val="86A5BA"/>
    <a:srgbClr val="97C7DD"/>
    <a:srgbClr val="97D2F4"/>
    <a:srgbClr val="8EA2AC"/>
    <a:srgbClr val="FFFF89"/>
    <a:srgbClr val="340707"/>
    <a:srgbClr val="4472C4"/>
    <a:srgbClr val="ED7D31"/>
    <a:srgbClr val="623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8589" autoAdjust="0"/>
  </p:normalViewPr>
  <p:slideViewPr>
    <p:cSldViewPr snapToGrid="0">
      <p:cViewPr varScale="1">
        <p:scale>
          <a:sx n="62" d="100"/>
          <a:sy n="62" d="100"/>
        </p:scale>
        <p:origin x="10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A7027-9BA4-44F8-8187-9AC23DB17E3F}" type="datetimeFigureOut">
              <a:rPr lang="en-US" smtClean="0"/>
              <a:t>2023-01-30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B98F-BF59-451B-9ABD-7C012ED8CCFF}" type="slidenum">
              <a:rPr lang="en-US" smtClean="0"/>
              <a:t>‹#›</a:t>
            </a:fld>
            <a:endParaRPr lang="en-US"/>
          </a:p>
        </p:txBody>
      </p:sp>
    </p:spTree>
    <p:extLst>
      <p:ext uri="{BB962C8B-B14F-4D97-AF65-F5344CB8AC3E}">
        <p14:creationId xmlns:p14="http://schemas.microsoft.com/office/powerpoint/2010/main" val="339024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2</a:t>
            </a:fld>
            <a:endParaRPr lang="en-US"/>
          </a:p>
        </p:txBody>
      </p:sp>
    </p:spTree>
    <p:extLst>
      <p:ext uri="{BB962C8B-B14F-4D97-AF65-F5344CB8AC3E}">
        <p14:creationId xmlns:p14="http://schemas.microsoft.com/office/powerpoint/2010/main" val="362593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a:solidFill>
                  <a:srgbClr val="333333"/>
                </a:solidFill>
                <a:effectLst/>
                <a:latin typeface="Arial" panose="020B0604020202020204" pitchFamily="34" charset="0"/>
              </a:rPr>
              <a:t>Núc nác là một loại cây rừng có quả, thường mọc ở các tỉnh vùng cao Tây Bắc. Ngoài là một vị thuốc được dùng trong dân gian, với rất nhiều công dụng, quả núc nác còn được đồng bào Thái Tây Bắc chế biến thành những món ăn khoái khẩu.</a:t>
            </a:r>
            <a:endParaRPr lang="en-US"/>
          </a:p>
        </p:txBody>
      </p:sp>
      <p:sp>
        <p:nvSpPr>
          <p:cNvPr id="4" name="Slide Number Placeholder 3"/>
          <p:cNvSpPr>
            <a:spLocks noGrp="1"/>
          </p:cNvSpPr>
          <p:nvPr>
            <p:ph type="sldNum" sz="quarter" idx="5"/>
          </p:nvPr>
        </p:nvSpPr>
        <p:spPr/>
        <p:txBody>
          <a:bodyPr/>
          <a:lstStyle/>
          <a:p>
            <a:fld id="{A82FB98F-BF59-451B-9ABD-7C012ED8CCFF}" type="slidenum">
              <a:rPr lang="en-US" smtClean="0"/>
              <a:t>9</a:t>
            </a:fld>
            <a:endParaRPr lang="en-US"/>
          </a:p>
        </p:txBody>
      </p:sp>
    </p:spTree>
    <p:extLst>
      <p:ext uri="{BB962C8B-B14F-4D97-AF65-F5344CB8AC3E}">
        <p14:creationId xmlns:p14="http://schemas.microsoft.com/office/powerpoint/2010/main" val="291774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FB98F-BF59-451B-9ABD-7C012ED8CCFF}" type="slidenum">
              <a:rPr lang="en-US" smtClean="0"/>
              <a:t>10</a:t>
            </a:fld>
            <a:endParaRPr lang="en-US"/>
          </a:p>
        </p:txBody>
      </p:sp>
    </p:spTree>
    <p:extLst>
      <p:ext uri="{BB962C8B-B14F-4D97-AF65-F5344CB8AC3E}">
        <p14:creationId xmlns:p14="http://schemas.microsoft.com/office/powerpoint/2010/main" val="233785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FB98F-BF59-451B-9ABD-7C012ED8CCFF}" type="slidenum">
              <a:rPr lang="en-US" smtClean="0"/>
              <a:t>11</a:t>
            </a:fld>
            <a:endParaRPr lang="en-US"/>
          </a:p>
        </p:txBody>
      </p:sp>
    </p:spTree>
    <p:extLst>
      <p:ext uri="{BB962C8B-B14F-4D97-AF65-F5344CB8AC3E}">
        <p14:creationId xmlns:p14="http://schemas.microsoft.com/office/powerpoint/2010/main" val="20440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15</a:t>
            </a:fld>
            <a:endParaRPr lang="en-US"/>
          </a:p>
        </p:txBody>
      </p:sp>
    </p:spTree>
    <p:extLst>
      <p:ext uri="{BB962C8B-B14F-4D97-AF65-F5344CB8AC3E}">
        <p14:creationId xmlns:p14="http://schemas.microsoft.com/office/powerpoint/2010/main" val="98958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16</a:t>
            </a:fld>
            <a:endParaRPr lang="en-US"/>
          </a:p>
        </p:txBody>
      </p:sp>
    </p:spTree>
    <p:extLst>
      <p:ext uri="{BB962C8B-B14F-4D97-AF65-F5344CB8AC3E}">
        <p14:creationId xmlns:p14="http://schemas.microsoft.com/office/powerpoint/2010/main" val="188082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17</a:t>
            </a:fld>
            <a:endParaRPr lang="en-US"/>
          </a:p>
        </p:txBody>
      </p:sp>
    </p:spTree>
    <p:extLst>
      <p:ext uri="{BB962C8B-B14F-4D97-AF65-F5344CB8AC3E}">
        <p14:creationId xmlns:p14="http://schemas.microsoft.com/office/powerpoint/2010/main" val="276564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9C6C0-FD55-42E9-87AF-329223AB0B45}" type="slidenum">
              <a:rPr lang="en-US" smtClean="0"/>
              <a:t>18</a:t>
            </a:fld>
            <a:endParaRPr lang="en-US"/>
          </a:p>
        </p:txBody>
      </p:sp>
    </p:spTree>
    <p:extLst>
      <p:ext uri="{BB962C8B-B14F-4D97-AF65-F5344CB8AC3E}">
        <p14:creationId xmlns:p14="http://schemas.microsoft.com/office/powerpoint/2010/main" val="142688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999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1417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9871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830901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38713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58521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342932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157838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663853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28254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81272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33289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06147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1817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793780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073776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424638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84593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96073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31805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89305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26296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86400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30071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88106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959811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32219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488364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25736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521987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168285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084783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78452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477982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81263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303466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124578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55EC-81B9-4228-A91F-BC438BA12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FE4A7-0C4D-4669-BFFC-E59CE1C55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705CD-761C-4A95-B05C-F0FFDB2C83C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B546F78B-EE12-4AD8-8567-BF65383D9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FE336-DADB-4231-AC30-981A6CC3A29F}"/>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44447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361C-D281-4B9F-8220-5813D43B20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4221BD-5970-410C-BD77-FFB6185CE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2F086-12E4-437D-8F08-1CE2D6DCB61A}"/>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69ED1719-C94D-444A-ADCB-B7C43DDC1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4B858-39BD-48BB-BBE0-1461143BB73D}"/>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03298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D7B9-E2E8-4100-A6C9-A35BB4282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17D73-1D4D-4296-B6EC-CCF00C95B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09F027-A564-4D44-AEBE-67FFC2379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25A03E-6173-40D2-96B7-4ACF0C1F3DFB}"/>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6" name="Footer Placeholder 5">
            <a:extLst>
              <a:ext uri="{FF2B5EF4-FFF2-40B4-BE49-F238E27FC236}">
                <a16:creationId xmlns:a16="http://schemas.microsoft.com/office/drawing/2014/main" id="{9E9EF80D-3AF3-4BE7-87C9-C46F7A1AC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25F3D-E388-414D-B331-180AE9E6B15B}"/>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33075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BE4C-5E50-47D3-B5C0-13B9AD0E4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E3F934-D41A-4DC7-9578-F4F178044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0402E8-2E0D-43BA-8290-C4D968539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8EBB3-CE4B-4279-8F4D-6469CD5F7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6B4A5-3D3E-4D64-843D-782AAA5AD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ADE0B-69DF-48E6-9F35-7B9FB63FDC0D}"/>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8" name="Footer Placeholder 7">
            <a:extLst>
              <a:ext uri="{FF2B5EF4-FFF2-40B4-BE49-F238E27FC236}">
                <a16:creationId xmlns:a16="http://schemas.microsoft.com/office/drawing/2014/main" id="{522C88DD-9054-4A61-B29F-73BCA7F11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67284-315A-451C-9D97-3989B5528200}"/>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6711272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E151-5871-4333-B63A-B2D759207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75D7D0-B215-43FC-BC2F-4661925D22FB}"/>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4" name="Footer Placeholder 3">
            <a:extLst>
              <a:ext uri="{FF2B5EF4-FFF2-40B4-BE49-F238E27FC236}">
                <a16:creationId xmlns:a16="http://schemas.microsoft.com/office/drawing/2014/main" id="{5CE75759-2B78-4EC9-A144-F0AB1699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F559AC-5868-427B-9A4D-30E973DFCE51}"/>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691328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ECB2F-4A0B-4FD3-87F0-3CBFF142A995}"/>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3" name="Footer Placeholder 2">
            <a:extLst>
              <a:ext uri="{FF2B5EF4-FFF2-40B4-BE49-F238E27FC236}">
                <a16:creationId xmlns:a16="http://schemas.microsoft.com/office/drawing/2014/main" id="{043EF180-4BEA-4736-BBB2-326BA2801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BD6A4C-CFE4-47EC-AADE-DE4ABD49C5D4}"/>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490510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A36D-DC19-4C5F-9274-E1CC44C0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0866C-938B-491C-BF69-37C04AE1C7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16A3B6-9D92-478C-918A-422CA2BE6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FC713E-2A8F-49C7-BAFA-0E742D912D8F}"/>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6" name="Footer Placeholder 5">
            <a:extLst>
              <a:ext uri="{FF2B5EF4-FFF2-40B4-BE49-F238E27FC236}">
                <a16:creationId xmlns:a16="http://schemas.microsoft.com/office/drawing/2014/main" id="{C1E00841-2DC1-4343-BC58-7E3FECFDE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46D39-843A-40AB-8792-152BB036864E}"/>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24239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92060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BC8A2-DC5D-4255-BD0A-739F21747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8A1C9E-2252-4411-967F-F5828D8183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F2ECB-FA14-43C9-9EAA-3BC4C9A7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5E66-36A0-4A4D-8C7F-EB3F7E720B7D}"/>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6" name="Footer Placeholder 5">
            <a:extLst>
              <a:ext uri="{FF2B5EF4-FFF2-40B4-BE49-F238E27FC236}">
                <a16:creationId xmlns:a16="http://schemas.microsoft.com/office/drawing/2014/main" id="{560CCEC1-6077-42F0-A611-AA9F8696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A7F1B-2E2A-44FF-A137-AB33B56859C9}"/>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565423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54C61-12C8-4E49-8DAA-5BE159A95C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5CB2BF-F154-4084-863F-D9BEC9A65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14669-89F1-4CFA-BE9D-BACECEE3BEE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9872050D-DB7B-4C2F-A4CD-996CC752A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54851-27B0-421A-A539-91A9CEC1DD52}"/>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3440773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DF3960-D05C-4C47-8EB3-5A513A83CF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F32B21-FF88-4F39-B2BB-B4B2ACC3FD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4F885-45C7-4A34-8254-B486AA217EBD}"/>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7DD96655-6148-4BE9-8DE7-AE0BFCDA7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25113-18F9-4636-8A22-417519B9B1BC}"/>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1402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53875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8956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207140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2FE3-E239-45F5-BFBE-F3E091DBDB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5DD56-D70D-4619-A40F-4009A2D23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6C782-B785-45C4-8D8A-DD5463848C54}"/>
              </a:ext>
            </a:extLst>
          </p:cNvPr>
          <p:cNvSpPr>
            <a:spLocks noGrp="1"/>
          </p:cNvSpPr>
          <p:nvPr>
            <p:ph type="dt" sz="half" idx="10"/>
          </p:nvPr>
        </p:nvSpPr>
        <p:spPr/>
        <p:txBody>
          <a:body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81DFCD77-A45B-431C-8CD1-0E9F7F64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9BC85-4747-4113-9859-A97F7AB6D333}"/>
              </a:ext>
            </a:extLst>
          </p:cNvPr>
          <p:cNvSpPr>
            <a:spLocks noGrp="1"/>
          </p:cNvSpPr>
          <p:nvPr>
            <p:ph type="sldNum" sz="quarter" idx="12"/>
          </p:nvPr>
        </p:nvSpPr>
        <p:spPr/>
        <p:txBody>
          <a:bodyPr/>
          <a:lstStyle/>
          <a:p>
            <a:fld id="{D8A3E7E7-89C2-4030-9246-3BF9E45A991A}" type="slidenum">
              <a:rPr lang="en-US" smtClean="0"/>
              <a:t>‹#›</a:t>
            </a:fld>
            <a:endParaRPr lang="en-US"/>
          </a:p>
        </p:txBody>
      </p:sp>
    </p:spTree>
    <p:extLst>
      <p:ext uri="{BB962C8B-B14F-4D97-AF65-F5344CB8AC3E}">
        <p14:creationId xmlns:p14="http://schemas.microsoft.com/office/powerpoint/2010/main" val="194585068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hyperlink" Target="https://www.facebook.com/teamKTUTS" TargetMode="Externa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Đến thăm làng cổ của người Tày | baotintuc.vn">
            <a:extLst>
              <a:ext uri="{FF2B5EF4-FFF2-40B4-BE49-F238E27FC236}">
                <a16:creationId xmlns:a16="http://schemas.microsoft.com/office/drawing/2014/main" id="{3EC0AB6F-F4EE-4E96-94EF-637BAB113303}"/>
              </a:ext>
            </a:extLst>
          </p:cNvPr>
          <p:cNvPicPr>
            <a:picLocks noChangeAspect="1" noChangeArrowheads="1"/>
          </p:cNvPicPr>
          <p:nvPr userDrawn="1"/>
        </p:nvPicPr>
        <p:blipFill rotWithShape="1">
          <a:blip r:embed="rId54">
            <a:extLst>
              <a:ext uri="{28A0092B-C50C-407E-A947-70E740481C1C}">
                <a14:useLocalDpi xmlns:a14="http://schemas.microsoft.com/office/drawing/2010/main" val="0"/>
              </a:ext>
            </a:extLst>
          </a:blip>
          <a:srcRect b="23756"/>
          <a:stretch/>
        </p:blipFill>
        <p:spPr bwMode="auto">
          <a:xfrm>
            <a:off x="-123580" y="-36285"/>
            <a:ext cx="12285464" cy="68513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5AA928B-626A-4B7E-99A9-DA7445DF0F20}"/>
              </a:ext>
            </a:extLst>
          </p:cNvPr>
          <p:cNvSpPr/>
          <p:nvPr userDrawn="1"/>
        </p:nvSpPr>
        <p:spPr>
          <a:xfrm>
            <a:off x="-91958" y="62009"/>
            <a:ext cx="12254894" cy="6893379"/>
          </a:xfrm>
          <a:prstGeom prst="rect">
            <a:avLst/>
          </a:prstGeom>
          <a:gradFill flip="none" rotWithShape="1">
            <a:gsLst>
              <a:gs pos="100000">
                <a:schemeClr val="bg1"/>
              </a:gs>
              <a:gs pos="60000">
                <a:srgbClr val="EE0000">
                  <a:alpha val="3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44BA3A5-F8CB-4266-AEA8-011CDB508D4E}"/>
              </a:ext>
            </a:extLst>
          </p:cNvPr>
          <p:cNvSpPr/>
          <p:nvPr userDrawn="1"/>
        </p:nvSpPr>
        <p:spPr>
          <a:xfrm>
            <a:off x="-49258" y="0"/>
            <a:ext cx="12254894" cy="6893379"/>
          </a:xfrm>
          <a:prstGeom prst="rect">
            <a:avLst/>
          </a:prstGeom>
          <a:gradFill flip="none" rotWithShape="1">
            <a:gsLst>
              <a:gs pos="100000">
                <a:schemeClr val="tx1">
                  <a:alpha val="80000"/>
                </a:schemeClr>
              </a:gs>
              <a:gs pos="0">
                <a:srgbClr val="EE0000">
                  <a:alpha val="1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D9099B5C-E125-496D-80B7-0C1F569F2CC7}"/>
              </a:ext>
            </a:extLst>
          </p:cNvPr>
          <p:cNvSpPr>
            <a:spLocks noGrp="1"/>
          </p:cNvSpPr>
          <p:nvPr>
            <p:ph type="title"/>
          </p:nvPr>
        </p:nvSpPr>
        <p:spPr>
          <a:xfrm>
            <a:off x="819150" y="4032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D1B6C1-6371-44FA-8843-541C3D63FC1B}"/>
              </a:ext>
            </a:extLst>
          </p:cNvPr>
          <p:cNvSpPr>
            <a:spLocks noGrp="1"/>
          </p:cNvSpPr>
          <p:nvPr>
            <p:ph type="body" idx="1"/>
          </p:nvPr>
        </p:nvSpPr>
        <p:spPr>
          <a:xfrm>
            <a:off x="819150" y="18637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5818A-7D64-4EEA-8F46-1B7DEDF56CA2}"/>
              </a:ext>
            </a:extLst>
          </p:cNvPr>
          <p:cNvSpPr>
            <a:spLocks noGrp="1"/>
          </p:cNvSpPr>
          <p:nvPr>
            <p:ph type="dt" sz="half" idx="2"/>
          </p:nvPr>
        </p:nvSpPr>
        <p:spPr>
          <a:xfrm>
            <a:off x="819150" y="63944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9094E-4E7E-46C0-B365-2EB6042A85F3}" type="datetimeFigureOut">
              <a:rPr lang="en-US" smtClean="0"/>
              <a:t>2023-01-30</a:t>
            </a:fld>
            <a:endParaRPr lang="en-US"/>
          </a:p>
        </p:txBody>
      </p:sp>
      <p:sp>
        <p:nvSpPr>
          <p:cNvPr id="5" name="Footer Placeholder 4">
            <a:extLst>
              <a:ext uri="{FF2B5EF4-FFF2-40B4-BE49-F238E27FC236}">
                <a16:creationId xmlns:a16="http://schemas.microsoft.com/office/drawing/2014/main" id="{EF143458-9A74-4BC6-871B-CAEA97F50FB0}"/>
              </a:ext>
            </a:extLst>
          </p:cNvPr>
          <p:cNvSpPr>
            <a:spLocks noGrp="1"/>
          </p:cNvSpPr>
          <p:nvPr>
            <p:ph type="ftr" sz="quarter" idx="3"/>
          </p:nvPr>
        </p:nvSpPr>
        <p:spPr>
          <a:xfrm>
            <a:off x="4019550" y="63944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03743-3039-4C30-B908-8B17AD158207}"/>
              </a:ext>
            </a:extLst>
          </p:cNvPr>
          <p:cNvSpPr>
            <a:spLocks noGrp="1"/>
          </p:cNvSpPr>
          <p:nvPr>
            <p:ph type="sldNum" sz="quarter" idx="4"/>
          </p:nvPr>
        </p:nvSpPr>
        <p:spPr>
          <a:xfrm>
            <a:off x="8591550" y="63944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3E7E7-89C2-4030-9246-3BF9E45A991A}" type="slidenum">
              <a:rPr lang="en-US" smtClean="0"/>
              <a:t>‹#›</a:t>
            </a:fld>
            <a:endParaRPr lang="en-US"/>
          </a:p>
        </p:txBody>
      </p:sp>
      <p:grpSp>
        <p:nvGrpSpPr>
          <p:cNvPr id="20" name="Group 19">
            <a:extLst>
              <a:ext uri="{FF2B5EF4-FFF2-40B4-BE49-F238E27FC236}">
                <a16:creationId xmlns:a16="http://schemas.microsoft.com/office/drawing/2014/main" id="{F6753937-67B9-4F7F-AB4E-C401E5B3D650}"/>
              </a:ext>
            </a:extLst>
          </p:cNvPr>
          <p:cNvGrpSpPr/>
          <p:nvPr userDrawn="1"/>
        </p:nvGrpSpPr>
        <p:grpSpPr>
          <a:xfrm>
            <a:off x="-426286" y="6537871"/>
            <a:ext cx="13348424" cy="366395"/>
            <a:chOff x="-469829" y="5776595"/>
            <a:chExt cx="13348424" cy="366395"/>
          </a:xfrm>
        </p:grpSpPr>
        <p:pic>
          <p:nvPicPr>
            <p:cNvPr id="12" name="Picture 11">
              <a:extLst>
                <a:ext uri="{FF2B5EF4-FFF2-40B4-BE49-F238E27FC236}">
                  <a16:creationId xmlns:a16="http://schemas.microsoft.com/office/drawing/2014/main" id="{E0230F7D-C66F-4A9A-91CF-74FE839593A3}"/>
                </a:ext>
              </a:extLst>
            </p:cNvPr>
            <p:cNvPicPr>
              <a:picLocks noChangeAspect="1"/>
            </p:cNvPicPr>
            <p:nvPr userDrawn="1"/>
          </p:nvPicPr>
          <p:blipFill>
            <a:blip r:embed="rId5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18" name="Picture 17">
              <a:extLst>
                <a:ext uri="{FF2B5EF4-FFF2-40B4-BE49-F238E27FC236}">
                  <a16:creationId xmlns:a16="http://schemas.microsoft.com/office/drawing/2014/main" id="{A8F307A7-9BCC-4B83-9C3B-138E67562826}"/>
                </a:ext>
              </a:extLst>
            </p:cNvPr>
            <p:cNvPicPr>
              <a:picLocks noChangeAspect="1"/>
            </p:cNvPicPr>
            <p:nvPr userDrawn="1"/>
          </p:nvPicPr>
          <p:blipFill>
            <a:blip r:embed="rId5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19" name="Picture 18">
              <a:extLst>
                <a:ext uri="{FF2B5EF4-FFF2-40B4-BE49-F238E27FC236}">
                  <a16:creationId xmlns:a16="http://schemas.microsoft.com/office/drawing/2014/main" id="{207A0608-AEC7-4155-B98E-EE3CA31247F0}"/>
                </a:ext>
              </a:extLst>
            </p:cNvPr>
            <p:cNvPicPr>
              <a:picLocks noChangeAspect="1"/>
            </p:cNvPicPr>
            <p:nvPr userDrawn="1"/>
          </p:nvPicPr>
          <p:blipFill>
            <a:blip r:embed="rId5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pic>
        <p:nvPicPr>
          <p:cNvPr id="29" name="Picture 28" descr="A picture containing diagram&#10;&#10;Description automatically generated">
            <a:extLst>
              <a:ext uri="{FF2B5EF4-FFF2-40B4-BE49-F238E27FC236}">
                <a16:creationId xmlns:a16="http://schemas.microsoft.com/office/drawing/2014/main" id="{6A4C9F7A-F874-4EA5-8041-DFCBCCD96B97}"/>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26934160" y="19547987"/>
            <a:ext cx="1881378" cy="1625303"/>
          </a:xfrm>
          <a:prstGeom prst="rect">
            <a:avLst/>
          </a:prstGeom>
        </p:spPr>
      </p:pic>
      <p:pic>
        <p:nvPicPr>
          <p:cNvPr id="31" name="Picture 30" descr="A picture containing diagram&#10;&#10;Description automatically generated">
            <a:extLst>
              <a:ext uri="{FF2B5EF4-FFF2-40B4-BE49-F238E27FC236}">
                <a16:creationId xmlns:a16="http://schemas.microsoft.com/office/drawing/2014/main" id="{D6C066DD-E5F2-49C4-B1F8-E4BD32063080}"/>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16144240" y="18918214"/>
            <a:ext cx="1881378" cy="1625303"/>
          </a:xfrm>
          <a:prstGeom prst="rect">
            <a:avLst/>
          </a:prstGeom>
        </p:spPr>
      </p:pic>
      <p:pic>
        <p:nvPicPr>
          <p:cNvPr id="33" name="Picture 32" descr="A picture containing diagram&#10;&#10;Description automatically generated">
            <a:extLst>
              <a:ext uri="{FF2B5EF4-FFF2-40B4-BE49-F238E27FC236}">
                <a16:creationId xmlns:a16="http://schemas.microsoft.com/office/drawing/2014/main" id="{5871C04F-3507-4C6B-9B47-06F5DD4416AD}"/>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34" name="Picture 33" descr="A picture containing diagram&#10;&#10;Description automatically generated">
            <a:extLst>
              <a:ext uri="{FF2B5EF4-FFF2-40B4-BE49-F238E27FC236}">
                <a16:creationId xmlns:a16="http://schemas.microsoft.com/office/drawing/2014/main" id="{5AB0E954-A7EE-4851-B30B-A5114870FAEF}"/>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35" name="TextBox 34">
            <a:extLst>
              <a:ext uri="{FF2B5EF4-FFF2-40B4-BE49-F238E27FC236}">
                <a16:creationId xmlns:a16="http://schemas.microsoft.com/office/drawing/2014/main" id="{78974BCB-FD8E-4561-A20F-E83E8167979E}"/>
              </a:ext>
            </a:extLst>
          </p:cNvPr>
          <p:cNvSpPr txBox="1"/>
          <p:nvPr userDrawn="1"/>
        </p:nvSpPr>
        <p:spPr>
          <a:xfrm>
            <a:off x="2880780"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5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sp>
        <p:nvSpPr>
          <p:cNvPr id="36" name="TextBox 35">
            <a:extLst>
              <a:ext uri="{FF2B5EF4-FFF2-40B4-BE49-F238E27FC236}">
                <a16:creationId xmlns:a16="http://schemas.microsoft.com/office/drawing/2014/main" id="{2C77E3A0-3328-490D-B56F-531F61A46C8D}"/>
              </a:ext>
            </a:extLst>
          </p:cNvPr>
          <p:cNvSpPr txBox="1"/>
          <p:nvPr userDrawn="1"/>
        </p:nvSpPr>
        <p:spPr>
          <a:xfrm>
            <a:off x="-19050" y="209550"/>
            <a:ext cx="933461" cy="369332"/>
          </a:xfrm>
          <a:prstGeom prst="rect">
            <a:avLst/>
          </a:prstGeom>
          <a:noFill/>
        </p:spPr>
        <p:txBody>
          <a:bodyPr wrap="none" rtlCol="0">
            <a:spAutoFit/>
            <a:scene3d>
              <a:camera prst="perspectiveFront"/>
              <a:lightRig rig="threePt" dir="t"/>
            </a:scene3d>
          </a:bodyPr>
          <a:lstStyle/>
          <a:p>
            <a:r>
              <a:rPr lang="en-US" b="1" spc="50">
                <a:ln w="0"/>
                <a:solidFill>
                  <a:schemeClr val="accent4">
                    <a:lumMod val="40000"/>
                    <a:lumOff val="60000"/>
                  </a:schemeClr>
                </a:solidFill>
                <a:effectLst>
                  <a:innerShdw blurRad="63500" dist="50800" dir="13500000">
                    <a:srgbClr val="000000">
                      <a:alpha val="50000"/>
                    </a:srgbClr>
                  </a:innerShdw>
                </a:effectLst>
                <a:latin typeface="UVN Bach Dang Nang" panose="02070803090706020303" pitchFamily="18" charset="0"/>
              </a:rPr>
              <a:t>KTUTS</a:t>
            </a:r>
          </a:p>
        </p:txBody>
      </p:sp>
      <p:grpSp>
        <p:nvGrpSpPr>
          <p:cNvPr id="21" name="Group 20">
            <a:extLst>
              <a:ext uri="{FF2B5EF4-FFF2-40B4-BE49-F238E27FC236}">
                <a16:creationId xmlns:a16="http://schemas.microsoft.com/office/drawing/2014/main" id="{8B6C2C4C-313D-4DE5-83D7-7E79FF3C7569}"/>
              </a:ext>
            </a:extLst>
          </p:cNvPr>
          <p:cNvGrpSpPr/>
          <p:nvPr userDrawn="1"/>
        </p:nvGrpSpPr>
        <p:grpSpPr>
          <a:xfrm>
            <a:off x="-619537" y="24021"/>
            <a:ext cx="13348424" cy="366395"/>
            <a:chOff x="-469829" y="5776595"/>
            <a:chExt cx="13348424" cy="366395"/>
          </a:xfrm>
        </p:grpSpPr>
        <p:pic>
          <p:nvPicPr>
            <p:cNvPr id="22" name="Picture 21">
              <a:extLst>
                <a:ext uri="{FF2B5EF4-FFF2-40B4-BE49-F238E27FC236}">
                  <a16:creationId xmlns:a16="http://schemas.microsoft.com/office/drawing/2014/main" id="{CEED4264-A005-4D85-9FAF-C6FA5AF75111}"/>
                </a:ext>
              </a:extLst>
            </p:cNvPr>
            <p:cNvPicPr>
              <a:picLocks noChangeAspect="1"/>
            </p:cNvPicPr>
            <p:nvPr userDrawn="1"/>
          </p:nvPicPr>
          <p:blipFill>
            <a:blip r:embed="rId5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9829" y="5777230"/>
              <a:ext cx="4529686" cy="365760"/>
            </a:xfrm>
            <a:prstGeom prst="rect">
              <a:avLst/>
            </a:prstGeom>
          </p:spPr>
        </p:pic>
        <p:pic>
          <p:nvPicPr>
            <p:cNvPr id="23" name="Picture 22">
              <a:extLst>
                <a:ext uri="{FF2B5EF4-FFF2-40B4-BE49-F238E27FC236}">
                  <a16:creationId xmlns:a16="http://schemas.microsoft.com/office/drawing/2014/main" id="{92CC1085-8992-4230-93BF-D03E6D47CCF7}"/>
                </a:ext>
              </a:extLst>
            </p:cNvPr>
            <p:cNvPicPr>
              <a:picLocks noChangeAspect="1"/>
            </p:cNvPicPr>
            <p:nvPr userDrawn="1"/>
          </p:nvPicPr>
          <p:blipFill>
            <a:blip r:embed="rId5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43582" y="5777230"/>
              <a:ext cx="4529686" cy="365760"/>
            </a:xfrm>
            <a:prstGeom prst="rect">
              <a:avLst/>
            </a:prstGeom>
          </p:spPr>
        </p:pic>
        <p:pic>
          <p:nvPicPr>
            <p:cNvPr id="24" name="Picture 23">
              <a:extLst>
                <a:ext uri="{FF2B5EF4-FFF2-40B4-BE49-F238E27FC236}">
                  <a16:creationId xmlns:a16="http://schemas.microsoft.com/office/drawing/2014/main" id="{AC619AB3-BDB1-4872-9EAA-48C4D8A6D4B5}"/>
                </a:ext>
              </a:extLst>
            </p:cNvPr>
            <p:cNvPicPr>
              <a:picLocks noChangeAspect="1"/>
            </p:cNvPicPr>
            <p:nvPr userDrawn="1"/>
          </p:nvPicPr>
          <p:blipFill>
            <a:blip r:embed="rId5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8909" y="5776595"/>
              <a:ext cx="4529686" cy="365760"/>
            </a:xfrm>
            <a:prstGeom prst="rect">
              <a:avLst/>
            </a:prstGeom>
          </p:spPr>
        </p:pic>
      </p:grpSp>
      <p:grpSp>
        <p:nvGrpSpPr>
          <p:cNvPr id="25" name="Group 24">
            <a:extLst>
              <a:ext uri="{FF2B5EF4-FFF2-40B4-BE49-F238E27FC236}">
                <a16:creationId xmlns:a16="http://schemas.microsoft.com/office/drawing/2014/main" id="{CBABFD86-923C-449C-AA81-E17DB9D1EB6B}"/>
              </a:ext>
            </a:extLst>
          </p:cNvPr>
          <p:cNvGrpSpPr/>
          <p:nvPr userDrawn="1"/>
        </p:nvGrpSpPr>
        <p:grpSpPr>
          <a:xfrm>
            <a:off x="3012843" y="6337696"/>
            <a:ext cx="6292850" cy="607880"/>
            <a:chOff x="3012843" y="6337696"/>
            <a:chExt cx="6292850" cy="607880"/>
          </a:xfrm>
        </p:grpSpPr>
        <p:sp>
          <p:nvSpPr>
            <p:cNvPr id="26" name="Graphic 135">
              <a:extLst>
                <a:ext uri="{FF2B5EF4-FFF2-40B4-BE49-F238E27FC236}">
                  <a16:creationId xmlns:a16="http://schemas.microsoft.com/office/drawing/2014/main" id="{579ED25B-21E6-4E77-90F0-0778A3367FE3}"/>
                </a:ext>
              </a:extLst>
            </p:cNvPr>
            <p:cNvSpPr/>
            <p:nvPr/>
          </p:nvSpPr>
          <p:spPr>
            <a:xfrm>
              <a:off x="5982427" y="6733943"/>
              <a:ext cx="355203" cy="96076"/>
            </a:xfrm>
            <a:custGeom>
              <a:avLst/>
              <a:gdLst>
                <a:gd name="connsiteX0" fmla="*/ 27087 w 355203"/>
                <a:gd name="connsiteY0" fmla="*/ 96077 h 96076"/>
                <a:gd name="connsiteX1" fmla="*/ 177602 w 355203"/>
                <a:gd name="connsiteY1" fmla="*/ 39026 h 96076"/>
                <a:gd name="connsiteX2" fmla="*/ 328116 w 355203"/>
                <a:gd name="connsiteY2" fmla="*/ 96077 h 96076"/>
                <a:gd name="connsiteX3" fmla="*/ 355203 w 355203"/>
                <a:gd name="connsiteY3" fmla="*/ 67568 h 96076"/>
                <a:gd name="connsiteX4" fmla="*/ 177602 w 355203"/>
                <a:gd name="connsiteY4" fmla="*/ 0 h 96076"/>
                <a:gd name="connsiteX5" fmla="*/ 0 w 355203"/>
                <a:gd name="connsiteY5" fmla="*/ 67568 h 96076"/>
                <a:gd name="connsiteX6" fmla="*/ 27087 w 355203"/>
                <a:gd name="connsiteY6" fmla="*/ 96077 h 9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3" h="96076">
                  <a:moveTo>
                    <a:pt x="27087" y="96077"/>
                  </a:moveTo>
                  <a:cubicBezTo>
                    <a:pt x="67733" y="60060"/>
                    <a:pt x="118897" y="39026"/>
                    <a:pt x="177602" y="39026"/>
                  </a:cubicBezTo>
                  <a:cubicBezTo>
                    <a:pt x="234785" y="39026"/>
                    <a:pt x="287470" y="61549"/>
                    <a:pt x="328116" y="96077"/>
                  </a:cubicBezTo>
                  <a:cubicBezTo>
                    <a:pt x="337145" y="85560"/>
                    <a:pt x="346174" y="76564"/>
                    <a:pt x="355203" y="67568"/>
                  </a:cubicBezTo>
                  <a:cubicBezTo>
                    <a:pt x="308537" y="25532"/>
                    <a:pt x="245335" y="0"/>
                    <a:pt x="177602" y="0"/>
                  </a:cubicBezTo>
                  <a:cubicBezTo>
                    <a:pt x="109868" y="0"/>
                    <a:pt x="46666" y="25532"/>
                    <a:pt x="0" y="67568"/>
                  </a:cubicBezTo>
                  <a:cubicBezTo>
                    <a:pt x="9029" y="75042"/>
                    <a:pt x="18058" y="85560"/>
                    <a:pt x="27087" y="96077"/>
                  </a:cubicBezTo>
                  <a:close/>
                </a:path>
              </a:pathLst>
            </a:custGeom>
            <a:solidFill>
              <a:srgbClr val="FAE38E"/>
            </a:solidFill>
            <a:ln w="8467" cap="flat">
              <a:noFill/>
              <a:prstDash val="solid"/>
              <a:miter/>
            </a:ln>
          </p:spPr>
          <p:txBody>
            <a:bodyPr rtlCol="0" anchor="ctr"/>
            <a:lstStyle/>
            <a:p>
              <a:endParaRPr lang="en-US"/>
            </a:p>
          </p:txBody>
        </p:sp>
        <p:sp>
          <p:nvSpPr>
            <p:cNvPr id="27" name="Graphic 135">
              <a:extLst>
                <a:ext uri="{FF2B5EF4-FFF2-40B4-BE49-F238E27FC236}">
                  <a16:creationId xmlns:a16="http://schemas.microsoft.com/office/drawing/2014/main" id="{223E3324-C250-4220-B871-2FFDFF7A9481}"/>
                </a:ext>
              </a:extLst>
            </p:cNvPr>
            <p:cNvSpPr/>
            <p:nvPr/>
          </p:nvSpPr>
          <p:spPr>
            <a:xfrm>
              <a:off x="4862644" y="6732455"/>
              <a:ext cx="355203" cy="96043"/>
            </a:xfrm>
            <a:custGeom>
              <a:avLst/>
              <a:gdLst>
                <a:gd name="connsiteX0" fmla="*/ 177602 w 355203"/>
                <a:gd name="connsiteY0" fmla="*/ 0 h 96043"/>
                <a:gd name="connsiteX1" fmla="*/ 0 w 355203"/>
                <a:gd name="connsiteY1" fmla="*/ 67535 h 96043"/>
                <a:gd name="connsiteX2" fmla="*/ 27087 w 355203"/>
                <a:gd name="connsiteY2" fmla="*/ 96044 h 96043"/>
                <a:gd name="connsiteX3" fmla="*/ 177602 w 355203"/>
                <a:gd name="connsiteY3" fmla="*/ 39026 h 96043"/>
                <a:gd name="connsiteX4" fmla="*/ 328116 w 355203"/>
                <a:gd name="connsiteY4" fmla="*/ 96044 h 96043"/>
                <a:gd name="connsiteX5" fmla="*/ 355203 w 355203"/>
                <a:gd name="connsiteY5" fmla="*/ 67535 h 96043"/>
                <a:gd name="connsiteX6" fmla="*/ 177602 w 355203"/>
                <a:gd name="connsiteY6" fmla="*/ 0 h 9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3" h="96043">
                  <a:moveTo>
                    <a:pt x="177602" y="0"/>
                  </a:moveTo>
                  <a:cubicBezTo>
                    <a:pt x="109868" y="0"/>
                    <a:pt x="46633" y="25499"/>
                    <a:pt x="0" y="67535"/>
                  </a:cubicBezTo>
                  <a:cubicBezTo>
                    <a:pt x="9029" y="76531"/>
                    <a:pt x="18058" y="87048"/>
                    <a:pt x="27087" y="96044"/>
                  </a:cubicBezTo>
                  <a:cubicBezTo>
                    <a:pt x="67733" y="60027"/>
                    <a:pt x="118897" y="39026"/>
                    <a:pt x="177602" y="39026"/>
                  </a:cubicBezTo>
                  <a:cubicBezTo>
                    <a:pt x="234785" y="39026"/>
                    <a:pt x="287470" y="61549"/>
                    <a:pt x="328116" y="96044"/>
                  </a:cubicBezTo>
                  <a:cubicBezTo>
                    <a:pt x="337145" y="85560"/>
                    <a:pt x="346174" y="76531"/>
                    <a:pt x="355203" y="67535"/>
                  </a:cubicBezTo>
                  <a:cubicBezTo>
                    <a:pt x="308537" y="25499"/>
                    <a:pt x="246823" y="0"/>
                    <a:pt x="177602" y="0"/>
                  </a:cubicBezTo>
                  <a:close/>
                </a:path>
              </a:pathLst>
            </a:custGeom>
            <a:solidFill>
              <a:srgbClr val="FAE38E"/>
            </a:solidFill>
            <a:ln w="8467" cap="flat">
              <a:noFill/>
              <a:prstDash val="solid"/>
              <a:miter/>
            </a:ln>
          </p:spPr>
          <p:txBody>
            <a:bodyPr rtlCol="0" anchor="ctr"/>
            <a:lstStyle/>
            <a:p>
              <a:endParaRPr lang="en-US"/>
            </a:p>
          </p:txBody>
        </p:sp>
        <p:sp>
          <p:nvSpPr>
            <p:cNvPr id="28" name="Graphic 135">
              <a:extLst>
                <a:ext uri="{FF2B5EF4-FFF2-40B4-BE49-F238E27FC236}">
                  <a16:creationId xmlns:a16="http://schemas.microsoft.com/office/drawing/2014/main" id="{BA0F39B0-7388-40EE-B898-25371CD78F38}"/>
                </a:ext>
              </a:extLst>
            </p:cNvPr>
            <p:cNvSpPr/>
            <p:nvPr/>
          </p:nvSpPr>
          <p:spPr>
            <a:xfrm>
              <a:off x="3744350" y="6733943"/>
              <a:ext cx="355203" cy="96076"/>
            </a:xfrm>
            <a:custGeom>
              <a:avLst/>
              <a:gdLst>
                <a:gd name="connsiteX0" fmla="*/ 27087 w 355203"/>
                <a:gd name="connsiteY0" fmla="*/ 96077 h 96076"/>
                <a:gd name="connsiteX1" fmla="*/ 177602 w 355203"/>
                <a:gd name="connsiteY1" fmla="*/ 39026 h 96076"/>
                <a:gd name="connsiteX2" fmla="*/ 177602 w 355203"/>
                <a:gd name="connsiteY2" fmla="*/ 43524 h 96076"/>
                <a:gd name="connsiteX3" fmla="*/ 177602 w 355203"/>
                <a:gd name="connsiteY3" fmla="*/ 39026 h 96076"/>
                <a:gd name="connsiteX4" fmla="*/ 328116 w 355203"/>
                <a:gd name="connsiteY4" fmla="*/ 96077 h 96076"/>
                <a:gd name="connsiteX5" fmla="*/ 355203 w 355203"/>
                <a:gd name="connsiteY5" fmla="*/ 67568 h 96076"/>
                <a:gd name="connsiteX6" fmla="*/ 177602 w 355203"/>
                <a:gd name="connsiteY6" fmla="*/ 0 h 96076"/>
                <a:gd name="connsiteX7" fmla="*/ 0 w 355203"/>
                <a:gd name="connsiteY7" fmla="*/ 67568 h 96076"/>
                <a:gd name="connsiteX8" fmla="*/ 27087 w 355203"/>
                <a:gd name="connsiteY8" fmla="*/ 96077 h 9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203" h="96076">
                  <a:moveTo>
                    <a:pt x="27087" y="96077"/>
                  </a:moveTo>
                  <a:cubicBezTo>
                    <a:pt x="67733" y="60060"/>
                    <a:pt x="118897" y="39026"/>
                    <a:pt x="177602" y="39026"/>
                  </a:cubicBezTo>
                  <a:lnTo>
                    <a:pt x="177602" y="43524"/>
                  </a:lnTo>
                  <a:lnTo>
                    <a:pt x="177602" y="39026"/>
                  </a:lnTo>
                  <a:cubicBezTo>
                    <a:pt x="234785" y="39026"/>
                    <a:pt x="287470" y="61549"/>
                    <a:pt x="328116" y="96077"/>
                  </a:cubicBezTo>
                  <a:cubicBezTo>
                    <a:pt x="337145" y="85560"/>
                    <a:pt x="346174" y="76564"/>
                    <a:pt x="355203" y="67568"/>
                  </a:cubicBezTo>
                  <a:cubicBezTo>
                    <a:pt x="308537" y="25532"/>
                    <a:pt x="245335" y="0"/>
                    <a:pt x="177602" y="0"/>
                  </a:cubicBezTo>
                  <a:cubicBezTo>
                    <a:pt x="109868" y="0"/>
                    <a:pt x="46633" y="25532"/>
                    <a:pt x="0" y="67568"/>
                  </a:cubicBezTo>
                  <a:cubicBezTo>
                    <a:pt x="9029" y="75042"/>
                    <a:pt x="18058" y="85560"/>
                    <a:pt x="27087" y="96077"/>
                  </a:cubicBezTo>
                  <a:close/>
                </a:path>
              </a:pathLst>
            </a:custGeom>
            <a:solidFill>
              <a:srgbClr val="FAE38E"/>
            </a:solidFill>
            <a:ln w="8467" cap="flat">
              <a:noFill/>
              <a:prstDash val="solid"/>
              <a:miter/>
            </a:ln>
          </p:spPr>
          <p:txBody>
            <a:bodyPr rtlCol="0" anchor="ctr"/>
            <a:lstStyle/>
            <a:p>
              <a:endParaRPr lang="en-US"/>
            </a:p>
          </p:txBody>
        </p:sp>
        <p:sp>
          <p:nvSpPr>
            <p:cNvPr id="30" name="Graphic 135">
              <a:extLst>
                <a:ext uri="{FF2B5EF4-FFF2-40B4-BE49-F238E27FC236}">
                  <a16:creationId xmlns:a16="http://schemas.microsoft.com/office/drawing/2014/main" id="{7A1BF924-B253-4F52-8C45-2B3D81FC9449}"/>
                </a:ext>
              </a:extLst>
            </p:cNvPr>
            <p:cNvSpPr/>
            <p:nvPr/>
          </p:nvSpPr>
          <p:spPr>
            <a:xfrm>
              <a:off x="7102243" y="6732455"/>
              <a:ext cx="355203" cy="96043"/>
            </a:xfrm>
            <a:custGeom>
              <a:avLst/>
              <a:gdLst>
                <a:gd name="connsiteX0" fmla="*/ 0 w 355203"/>
                <a:gd name="connsiteY0" fmla="*/ 67535 h 96043"/>
                <a:gd name="connsiteX1" fmla="*/ 27087 w 355203"/>
                <a:gd name="connsiteY1" fmla="*/ 96044 h 96043"/>
                <a:gd name="connsiteX2" fmla="*/ 177602 w 355203"/>
                <a:gd name="connsiteY2" fmla="*/ 39026 h 96043"/>
                <a:gd name="connsiteX3" fmla="*/ 328116 w 355203"/>
                <a:gd name="connsiteY3" fmla="*/ 96044 h 96043"/>
                <a:gd name="connsiteX4" fmla="*/ 355203 w 355203"/>
                <a:gd name="connsiteY4" fmla="*/ 67535 h 96043"/>
                <a:gd name="connsiteX5" fmla="*/ 177602 w 355203"/>
                <a:gd name="connsiteY5" fmla="*/ 0 h 96043"/>
                <a:gd name="connsiteX6" fmla="*/ 0 w 355203"/>
                <a:gd name="connsiteY6" fmla="*/ 67535 h 9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3" h="96043">
                  <a:moveTo>
                    <a:pt x="0" y="67535"/>
                  </a:moveTo>
                  <a:cubicBezTo>
                    <a:pt x="9029" y="76531"/>
                    <a:pt x="18058" y="87048"/>
                    <a:pt x="27087" y="96044"/>
                  </a:cubicBezTo>
                  <a:cubicBezTo>
                    <a:pt x="67733" y="60027"/>
                    <a:pt x="118897" y="39026"/>
                    <a:pt x="177602" y="39026"/>
                  </a:cubicBezTo>
                  <a:cubicBezTo>
                    <a:pt x="234785" y="39026"/>
                    <a:pt x="287470" y="61549"/>
                    <a:pt x="328116" y="96044"/>
                  </a:cubicBezTo>
                  <a:cubicBezTo>
                    <a:pt x="337145" y="85560"/>
                    <a:pt x="346174" y="76531"/>
                    <a:pt x="355203" y="67535"/>
                  </a:cubicBezTo>
                  <a:cubicBezTo>
                    <a:pt x="308537" y="25499"/>
                    <a:pt x="245335" y="0"/>
                    <a:pt x="177602" y="0"/>
                  </a:cubicBezTo>
                  <a:cubicBezTo>
                    <a:pt x="108347" y="0"/>
                    <a:pt x="46633" y="25499"/>
                    <a:pt x="0" y="67535"/>
                  </a:cubicBezTo>
                  <a:close/>
                </a:path>
              </a:pathLst>
            </a:custGeom>
            <a:solidFill>
              <a:srgbClr val="FAE38E"/>
            </a:solidFill>
            <a:ln w="8467" cap="flat">
              <a:noFill/>
              <a:prstDash val="solid"/>
              <a:miter/>
            </a:ln>
          </p:spPr>
          <p:txBody>
            <a:bodyPr rtlCol="0" anchor="ctr"/>
            <a:lstStyle/>
            <a:p>
              <a:endParaRPr lang="en-US"/>
            </a:p>
          </p:txBody>
        </p:sp>
        <p:sp>
          <p:nvSpPr>
            <p:cNvPr id="32" name="Graphic 135">
              <a:extLst>
                <a:ext uri="{FF2B5EF4-FFF2-40B4-BE49-F238E27FC236}">
                  <a16:creationId xmlns:a16="http://schemas.microsoft.com/office/drawing/2014/main" id="{EF77C386-AA08-4AD3-9763-EDC2E8482F8C}"/>
                </a:ext>
              </a:extLst>
            </p:cNvPr>
            <p:cNvSpPr/>
            <p:nvPr/>
          </p:nvSpPr>
          <p:spPr>
            <a:xfrm>
              <a:off x="5344252" y="6817973"/>
              <a:ext cx="511737" cy="127603"/>
            </a:xfrm>
            <a:custGeom>
              <a:avLst/>
              <a:gdLst>
                <a:gd name="connsiteX0" fmla="*/ 0 w 511737"/>
                <a:gd name="connsiteY0" fmla="*/ 103593 h 127603"/>
                <a:gd name="connsiteX1" fmla="*/ 33139 w 511737"/>
                <a:gd name="connsiteY1" fmla="*/ 127604 h 127603"/>
                <a:gd name="connsiteX2" fmla="*/ 255885 w 511737"/>
                <a:gd name="connsiteY2" fmla="*/ 39067 h 127603"/>
                <a:gd name="connsiteX3" fmla="*/ 478631 w 511737"/>
                <a:gd name="connsiteY3" fmla="*/ 127604 h 127603"/>
                <a:gd name="connsiteX4" fmla="*/ 511737 w 511737"/>
                <a:gd name="connsiteY4" fmla="*/ 103593 h 127603"/>
                <a:gd name="connsiteX5" fmla="*/ 255885 w 511737"/>
                <a:gd name="connsiteY5" fmla="*/ 41 h 127603"/>
                <a:gd name="connsiteX6" fmla="*/ 0 w 511737"/>
                <a:gd name="connsiteY6" fmla="*/ 103593 h 12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603">
                  <a:moveTo>
                    <a:pt x="0" y="103593"/>
                  </a:moveTo>
                  <a:cubicBezTo>
                    <a:pt x="10550" y="111100"/>
                    <a:pt x="22589" y="118608"/>
                    <a:pt x="33139" y="127604"/>
                  </a:cubicBezTo>
                  <a:cubicBezTo>
                    <a:pt x="91810" y="73562"/>
                    <a:pt x="170094" y="39067"/>
                    <a:pt x="255885" y="39067"/>
                  </a:cubicBezTo>
                  <a:cubicBezTo>
                    <a:pt x="341676" y="39067"/>
                    <a:pt x="419927" y="72074"/>
                    <a:pt x="478631" y="127604"/>
                  </a:cubicBezTo>
                  <a:cubicBezTo>
                    <a:pt x="489182" y="118608"/>
                    <a:pt x="499699" y="111100"/>
                    <a:pt x="511737" y="103593"/>
                  </a:cubicBezTo>
                  <a:cubicBezTo>
                    <a:pt x="445525" y="39067"/>
                    <a:pt x="355203" y="41"/>
                    <a:pt x="255885" y="41"/>
                  </a:cubicBezTo>
                  <a:cubicBezTo>
                    <a:pt x="156534" y="-1480"/>
                    <a:pt x="66245" y="39067"/>
                    <a:pt x="0" y="103593"/>
                  </a:cubicBezTo>
                  <a:close/>
                </a:path>
              </a:pathLst>
            </a:custGeom>
            <a:solidFill>
              <a:srgbClr val="FAE38E"/>
            </a:solidFill>
            <a:ln w="8467" cap="flat">
              <a:noFill/>
              <a:prstDash val="solid"/>
              <a:miter/>
            </a:ln>
          </p:spPr>
          <p:txBody>
            <a:bodyPr rtlCol="0" anchor="ctr"/>
            <a:lstStyle/>
            <a:p>
              <a:endParaRPr lang="en-US"/>
            </a:p>
          </p:txBody>
        </p:sp>
        <p:sp>
          <p:nvSpPr>
            <p:cNvPr id="37" name="Graphic 135">
              <a:extLst>
                <a:ext uri="{FF2B5EF4-FFF2-40B4-BE49-F238E27FC236}">
                  <a16:creationId xmlns:a16="http://schemas.microsoft.com/office/drawing/2014/main" id="{92C64CF8-47DE-4A24-B7E7-8852CD56C03A}"/>
                </a:ext>
              </a:extLst>
            </p:cNvPr>
            <p:cNvSpPr/>
            <p:nvPr/>
          </p:nvSpPr>
          <p:spPr>
            <a:xfrm>
              <a:off x="6464068" y="6817973"/>
              <a:ext cx="511737" cy="127603"/>
            </a:xfrm>
            <a:custGeom>
              <a:avLst/>
              <a:gdLst>
                <a:gd name="connsiteX0" fmla="*/ 0 w 511737"/>
                <a:gd name="connsiteY0" fmla="*/ 103593 h 127603"/>
                <a:gd name="connsiteX1" fmla="*/ 33106 w 511737"/>
                <a:gd name="connsiteY1" fmla="*/ 127604 h 127603"/>
                <a:gd name="connsiteX2" fmla="*/ 255852 w 511737"/>
                <a:gd name="connsiteY2" fmla="*/ 39067 h 127603"/>
                <a:gd name="connsiteX3" fmla="*/ 478631 w 511737"/>
                <a:gd name="connsiteY3" fmla="*/ 127604 h 127603"/>
                <a:gd name="connsiteX4" fmla="*/ 511737 w 511737"/>
                <a:gd name="connsiteY4" fmla="*/ 103593 h 127603"/>
                <a:gd name="connsiteX5" fmla="*/ 255852 w 511737"/>
                <a:gd name="connsiteY5" fmla="*/ 41 h 127603"/>
                <a:gd name="connsiteX6" fmla="*/ 0 w 511737"/>
                <a:gd name="connsiteY6" fmla="*/ 103593 h 12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603">
                  <a:moveTo>
                    <a:pt x="0" y="103593"/>
                  </a:moveTo>
                  <a:cubicBezTo>
                    <a:pt x="10517" y="111100"/>
                    <a:pt x="22589" y="118608"/>
                    <a:pt x="33106" y="127604"/>
                  </a:cubicBezTo>
                  <a:cubicBezTo>
                    <a:pt x="91810" y="73562"/>
                    <a:pt x="170061" y="39067"/>
                    <a:pt x="255852" y="39067"/>
                  </a:cubicBezTo>
                  <a:cubicBezTo>
                    <a:pt x="341643" y="39067"/>
                    <a:pt x="419927" y="72074"/>
                    <a:pt x="478631" y="127604"/>
                  </a:cubicBezTo>
                  <a:cubicBezTo>
                    <a:pt x="489148" y="118608"/>
                    <a:pt x="499699" y="111100"/>
                    <a:pt x="511737" y="103593"/>
                  </a:cubicBezTo>
                  <a:cubicBezTo>
                    <a:pt x="445525" y="39067"/>
                    <a:pt x="355203" y="41"/>
                    <a:pt x="255852" y="41"/>
                  </a:cubicBezTo>
                  <a:cubicBezTo>
                    <a:pt x="156534" y="-1480"/>
                    <a:pt x="66212" y="39067"/>
                    <a:pt x="0" y="103593"/>
                  </a:cubicBezTo>
                  <a:close/>
                </a:path>
              </a:pathLst>
            </a:custGeom>
            <a:solidFill>
              <a:srgbClr val="FAE38E"/>
            </a:solidFill>
            <a:ln w="8467" cap="flat">
              <a:noFill/>
              <a:prstDash val="solid"/>
              <a:miter/>
            </a:ln>
          </p:spPr>
          <p:txBody>
            <a:bodyPr rtlCol="0" anchor="ctr"/>
            <a:lstStyle/>
            <a:p>
              <a:endParaRPr lang="en-US"/>
            </a:p>
          </p:txBody>
        </p:sp>
        <p:sp>
          <p:nvSpPr>
            <p:cNvPr id="38" name="Graphic 135">
              <a:extLst>
                <a:ext uri="{FF2B5EF4-FFF2-40B4-BE49-F238E27FC236}">
                  <a16:creationId xmlns:a16="http://schemas.microsoft.com/office/drawing/2014/main" id="{33242FAD-9006-4F45-AFCF-A8D1A9EAE54F}"/>
                </a:ext>
              </a:extLst>
            </p:cNvPr>
            <p:cNvSpPr/>
            <p:nvPr/>
          </p:nvSpPr>
          <p:spPr>
            <a:xfrm>
              <a:off x="7583851" y="6817973"/>
              <a:ext cx="511737" cy="127603"/>
            </a:xfrm>
            <a:custGeom>
              <a:avLst/>
              <a:gdLst>
                <a:gd name="connsiteX0" fmla="*/ 0 w 511737"/>
                <a:gd name="connsiteY0" fmla="*/ 103593 h 127603"/>
                <a:gd name="connsiteX1" fmla="*/ 33139 w 511737"/>
                <a:gd name="connsiteY1" fmla="*/ 127604 h 127603"/>
                <a:gd name="connsiteX2" fmla="*/ 255885 w 511737"/>
                <a:gd name="connsiteY2" fmla="*/ 39067 h 127603"/>
                <a:gd name="connsiteX3" fmla="*/ 478631 w 511737"/>
                <a:gd name="connsiteY3" fmla="*/ 127604 h 127603"/>
                <a:gd name="connsiteX4" fmla="*/ 511737 w 511737"/>
                <a:gd name="connsiteY4" fmla="*/ 103593 h 127603"/>
                <a:gd name="connsiteX5" fmla="*/ 255885 w 511737"/>
                <a:gd name="connsiteY5" fmla="*/ 41 h 127603"/>
                <a:gd name="connsiteX6" fmla="*/ 0 w 511737"/>
                <a:gd name="connsiteY6" fmla="*/ 103593 h 12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603">
                  <a:moveTo>
                    <a:pt x="0" y="103593"/>
                  </a:moveTo>
                  <a:cubicBezTo>
                    <a:pt x="10550" y="111100"/>
                    <a:pt x="22589" y="118608"/>
                    <a:pt x="33139" y="127604"/>
                  </a:cubicBezTo>
                  <a:cubicBezTo>
                    <a:pt x="91810" y="73562"/>
                    <a:pt x="170094" y="39067"/>
                    <a:pt x="255885" y="39067"/>
                  </a:cubicBezTo>
                  <a:cubicBezTo>
                    <a:pt x="341676" y="39067"/>
                    <a:pt x="419927" y="72074"/>
                    <a:pt x="478631" y="127604"/>
                  </a:cubicBezTo>
                  <a:cubicBezTo>
                    <a:pt x="489182" y="118608"/>
                    <a:pt x="499699" y="111100"/>
                    <a:pt x="511737" y="103593"/>
                  </a:cubicBezTo>
                  <a:cubicBezTo>
                    <a:pt x="445525" y="39067"/>
                    <a:pt x="355203" y="41"/>
                    <a:pt x="255885" y="41"/>
                  </a:cubicBezTo>
                  <a:cubicBezTo>
                    <a:pt x="155046" y="-1480"/>
                    <a:pt x="64724" y="39067"/>
                    <a:pt x="0" y="103593"/>
                  </a:cubicBezTo>
                  <a:close/>
                </a:path>
              </a:pathLst>
            </a:custGeom>
            <a:solidFill>
              <a:srgbClr val="FAE38E"/>
            </a:solidFill>
            <a:ln w="8467" cap="flat">
              <a:noFill/>
              <a:prstDash val="solid"/>
              <a:miter/>
            </a:ln>
          </p:spPr>
          <p:txBody>
            <a:bodyPr rtlCol="0" anchor="ctr"/>
            <a:lstStyle/>
            <a:p>
              <a:endParaRPr lang="en-US"/>
            </a:p>
          </p:txBody>
        </p:sp>
        <p:sp>
          <p:nvSpPr>
            <p:cNvPr id="39" name="Graphic 135">
              <a:extLst>
                <a:ext uri="{FF2B5EF4-FFF2-40B4-BE49-F238E27FC236}">
                  <a16:creationId xmlns:a16="http://schemas.microsoft.com/office/drawing/2014/main" id="{F30CA168-3E21-4D1F-AB74-29615540B0F3}"/>
                </a:ext>
              </a:extLst>
            </p:cNvPr>
            <p:cNvSpPr/>
            <p:nvPr/>
          </p:nvSpPr>
          <p:spPr>
            <a:xfrm>
              <a:off x="4302720" y="6547842"/>
              <a:ext cx="355203" cy="96043"/>
            </a:xfrm>
            <a:custGeom>
              <a:avLst/>
              <a:gdLst>
                <a:gd name="connsiteX0" fmla="*/ 177602 w 355203"/>
                <a:gd name="connsiteY0" fmla="*/ 39026 h 96043"/>
                <a:gd name="connsiteX1" fmla="*/ 177602 w 355203"/>
                <a:gd name="connsiteY1" fmla="*/ 42036 h 96043"/>
                <a:gd name="connsiteX2" fmla="*/ 177602 w 355203"/>
                <a:gd name="connsiteY2" fmla="*/ 39026 h 96043"/>
                <a:gd name="connsiteX3" fmla="*/ 328116 w 355203"/>
                <a:gd name="connsiteY3" fmla="*/ 96044 h 96043"/>
                <a:gd name="connsiteX4" fmla="*/ 355203 w 355203"/>
                <a:gd name="connsiteY4" fmla="*/ 67535 h 96043"/>
                <a:gd name="connsiteX5" fmla="*/ 177602 w 355203"/>
                <a:gd name="connsiteY5" fmla="*/ 0 h 96043"/>
                <a:gd name="connsiteX6" fmla="*/ 0 w 355203"/>
                <a:gd name="connsiteY6" fmla="*/ 67535 h 96043"/>
                <a:gd name="connsiteX7" fmla="*/ 27120 w 355203"/>
                <a:gd name="connsiteY7" fmla="*/ 96044 h 96043"/>
                <a:gd name="connsiteX8" fmla="*/ 177602 w 355203"/>
                <a:gd name="connsiteY8" fmla="*/ 39026 h 9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203" h="96043">
                  <a:moveTo>
                    <a:pt x="177602" y="39026"/>
                  </a:moveTo>
                  <a:lnTo>
                    <a:pt x="177602" y="42036"/>
                  </a:lnTo>
                  <a:lnTo>
                    <a:pt x="177602" y="39026"/>
                  </a:lnTo>
                  <a:cubicBezTo>
                    <a:pt x="234818" y="39026"/>
                    <a:pt x="287503" y="61549"/>
                    <a:pt x="328116" y="96044"/>
                  </a:cubicBezTo>
                  <a:cubicBezTo>
                    <a:pt x="337145" y="85560"/>
                    <a:pt x="346174" y="76531"/>
                    <a:pt x="355203" y="67535"/>
                  </a:cubicBezTo>
                  <a:cubicBezTo>
                    <a:pt x="308570" y="25499"/>
                    <a:pt x="245335" y="0"/>
                    <a:pt x="177602" y="0"/>
                  </a:cubicBezTo>
                  <a:cubicBezTo>
                    <a:pt x="109901" y="0"/>
                    <a:pt x="46666" y="25499"/>
                    <a:pt x="0" y="67535"/>
                  </a:cubicBezTo>
                  <a:cubicBezTo>
                    <a:pt x="9029" y="76531"/>
                    <a:pt x="18058" y="87048"/>
                    <a:pt x="27120" y="96044"/>
                  </a:cubicBezTo>
                  <a:cubicBezTo>
                    <a:pt x="67733" y="60027"/>
                    <a:pt x="120418" y="39026"/>
                    <a:pt x="177602" y="39026"/>
                  </a:cubicBezTo>
                  <a:close/>
                </a:path>
              </a:pathLst>
            </a:custGeom>
            <a:solidFill>
              <a:srgbClr val="FAE38E"/>
            </a:solidFill>
            <a:ln w="8467" cap="flat">
              <a:noFill/>
              <a:prstDash val="solid"/>
              <a:miter/>
            </a:ln>
          </p:spPr>
          <p:txBody>
            <a:bodyPr rtlCol="0" anchor="ctr"/>
            <a:lstStyle/>
            <a:p>
              <a:endParaRPr lang="en-US"/>
            </a:p>
          </p:txBody>
        </p:sp>
        <p:sp>
          <p:nvSpPr>
            <p:cNvPr id="40" name="Graphic 135">
              <a:extLst>
                <a:ext uri="{FF2B5EF4-FFF2-40B4-BE49-F238E27FC236}">
                  <a16:creationId xmlns:a16="http://schemas.microsoft.com/office/drawing/2014/main" id="{36A6399D-1AE0-4780-8179-0A0264918BB2}"/>
                </a:ext>
              </a:extLst>
            </p:cNvPr>
            <p:cNvSpPr/>
            <p:nvPr/>
          </p:nvSpPr>
          <p:spPr>
            <a:xfrm>
              <a:off x="3012843" y="6715951"/>
              <a:ext cx="695358" cy="172607"/>
            </a:xfrm>
            <a:custGeom>
              <a:avLst/>
              <a:gdLst>
                <a:gd name="connsiteX0" fmla="*/ 650214 w 695358"/>
                <a:gd name="connsiteY0" fmla="*/ 165100 h 172607"/>
                <a:gd name="connsiteX1" fmla="*/ 657754 w 695358"/>
                <a:gd name="connsiteY1" fmla="*/ 172608 h 172607"/>
                <a:gd name="connsiteX2" fmla="*/ 695358 w 695358"/>
                <a:gd name="connsiteY2" fmla="*/ 154583 h 172607"/>
                <a:gd name="connsiteX3" fmla="*/ 347696 w 695358"/>
                <a:gd name="connsiteY3" fmla="*/ 0 h 172607"/>
                <a:gd name="connsiteX4" fmla="*/ 13560 w 695358"/>
                <a:gd name="connsiteY4" fmla="*/ 141089 h 172607"/>
                <a:gd name="connsiteX5" fmla="*/ 0 w 695358"/>
                <a:gd name="connsiteY5" fmla="*/ 154583 h 172607"/>
                <a:gd name="connsiteX6" fmla="*/ 37637 w 695358"/>
                <a:gd name="connsiteY6" fmla="*/ 172608 h 172607"/>
                <a:gd name="connsiteX7" fmla="*/ 45178 w 695358"/>
                <a:gd name="connsiteY7" fmla="*/ 165100 h 172607"/>
                <a:gd name="connsiteX8" fmla="*/ 347696 w 695358"/>
                <a:gd name="connsiteY8" fmla="*/ 40514 h 172607"/>
                <a:gd name="connsiteX9" fmla="*/ 650214 w 695358"/>
                <a:gd name="connsiteY9"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8" h="172607">
                  <a:moveTo>
                    <a:pt x="650214" y="165100"/>
                  </a:moveTo>
                  <a:cubicBezTo>
                    <a:pt x="653223" y="168110"/>
                    <a:pt x="654745" y="169598"/>
                    <a:pt x="657754" y="172608"/>
                  </a:cubicBezTo>
                  <a:cubicBezTo>
                    <a:pt x="669793" y="166588"/>
                    <a:pt x="681831" y="160602"/>
                    <a:pt x="695358" y="154583"/>
                  </a:cubicBezTo>
                  <a:cubicBezTo>
                    <a:pt x="609567" y="60027"/>
                    <a:pt x="486172" y="0"/>
                    <a:pt x="347696" y="0"/>
                  </a:cubicBezTo>
                  <a:cubicBezTo>
                    <a:pt x="216760" y="0"/>
                    <a:pt x="97830" y="54008"/>
                    <a:pt x="13560" y="141089"/>
                  </a:cubicBezTo>
                  <a:cubicBezTo>
                    <a:pt x="9029" y="145587"/>
                    <a:pt x="4531" y="150085"/>
                    <a:pt x="0" y="154583"/>
                  </a:cubicBezTo>
                  <a:cubicBezTo>
                    <a:pt x="13560" y="160602"/>
                    <a:pt x="25598" y="166588"/>
                    <a:pt x="37637" y="172608"/>
                  </a:cubicBezTo>
                  <a:cubicBezTo>
                    <a:pt x="40647" y="169598"/>
                    <a:pt x="42168" y="166588"/>
                    <a:pt x="45178" y="165100"/>
                  </a:cubicBezTo>
                  <a:cubicBezTo>
                    <a:pt x="121940" y="88536"/>
                    <a:pt x="228798" y="40514"/>
                    <a:pt x="347696" y="40514"/>
                  </a:cubicBezTo>
                  <a:cubicBezTo>
                    <a:pt x="466593" y="40514"/>
                    <a:pt x="573451" y="88536"/>
                    <a:pt x="650214" y="165100"/>
                  </a:cubicBezTo>
                  <a:close/>
                </a:path>
              </a:pathLst>
            </a:custGeom>
            <a:solidFill>
              <a:srgbClr val="FAE38E"/>
            </a:solidFill>
            <a:ln w="8467" cap="flat">
              <a:noFill/>
              <a:prstDash val="solid"/>
              <a:miter/>
            </a:ln>
          </p:spPr>
          <p:txBody>
            <a:bodyPr rtlCol="0" anchor="ctr"/>
            <a:lstStyle/>
            <a:p>
              <a:endParaRPr lang="en-US"/>
            </a:p>
          </p:txBody>
        </p:sp>
        <p:sp>
          <p:nvSpPr>
            <p:cNvPr id="41" name="Graphic 135">
              <a:extLst>
                <a:ext uri="{FF2B5EF4-FFF2-40B4-BE49-F238E27FC236}">
                  <a16:creationId xmlns:a16="http://schemas.microsoft.com/office/drawing/2014/main" id="{98CA2D40-199C-4C47-A346-A59AA6F53957}"/>
                </a:ext>
              </a:extLst>
            </p:cNvPr>
            <p:cNvSpPr/>
            <p:nvPr/>
          </p:nvSpPr>
          <p:spPr>
            <a:xfrm>
              <a:off x="3106175" y="6447267"/>
              <a:ext cx="511737" cy="127595"/>
            </a:xfrm>
            <a:custGeom>
              <a:avLst/>
              <a:gdLst>
                <a:gd name="connsiteX0" fmla="*/ 511737 w 511737"/>
                <a:gd name="connsiteY0" fmla="*/ 103584 h 127595"/>
                <a:gd name="connsiteX1" fmla="*/ 255852 w 511737"/>
                <a:gd name="connsiteY1" fmla="*/ 0 h 127595"/>
                <a:gd name="connsiteX2" fmla="*/ 0 w 511737"/>
                <a:gd name="connsiteY2" fmla="*/ 103584 h 127595"/>
                <a:gd name="connsiteX3" fmla="*/ 33106 w 511737"/>
                <a:gd name="connsiteY3" fmla="*/ 127595 h 127595"/>
                <a:gd name="connsiteX4" fmla="*/ 255852 w 511737"/>
                <a:gd name="connsiteY4" fmla="*/ 39026 h 127595"/>
                <a:gd name="connsiteX5" fmla="*/ 478631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525" y="39026"/>
                    <a:pt x="355203" y="0"/>
                    <a:pt x="255852" y="0"/>
                  </a:cubicBezTo>
                  <a:cubicBezTo>
                    <a:pt x="156534" y="0"/>
                    <a:pt x="66212" y="39026"/>
                    <a:pt x="0" y="103584"/>
                  </a:cubicBezTo>
                  <a:cubicBezTo>
                    <a:pt x="10517" y="111092"/>
                    <a:pt x="22589" y="118566"/>
                    <a:pt x="33106" y="127595"/>
                  </a:cubicBezTo>
                  <a:cubicBezTo>
                    <a:pt x="91810" y="73554"/>
                    <a:pt x="170061" y="39026"/>
                    <a:pt x="255852" y="39026"/>
                  </a:cubicBezTo>
                  <a:cubicBezTo>
                    <a:pt x="341643" y="39026"/>
                    <a:pt x="419927" y="72066"/>
                    <a:pt x="478631" y="127595"/>
                  </a:cubicBezTo>
                  <a:cubicBezTo>
                    <a:pt x="489148" y="118566"/>
                    <a:pt x="499699"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42" name="Graphic 135">
              <a:extLst>
                <a:ext uri="{FF2B5EF4-FFF2-40B4-BE49-F238E27FC236}">
                  <a16:creationId xmlns:a16="http://schemas.microsoft.com/office/drawing/2014/main" id="{42976879-F8E3-43A8-AA30-85EB438B82DB}"/>
                </a:ext>
              </a:extLst>
            </p:cNvPr>
            <p:cNvSpPr/>
            <p:nvPr/>
          </p:nvSpPr>
          <p:spPr>
            <a:xfrm>
              <a:off x="4134147" y="6715951"/>
              <a:ext cx="695358" cy="172607"/>
            </a:xfrm>
            <a:custGeom>
              <a:avLst/>
              <a:gdLst>
                <a:gd name="connsiteX0" fmla="*/ 45178 w 695358"/>
                <a:gd name="connsiteY0" fmla="*/ 165100 h 172607"/>
                <a:gd name="connsiteX1" fmla="*/ 347696 w 695358"/>
                <a:gd name="connsiteY1" fmla="*/ 40514 h 172607"/>
                <a:gd name="connsiteX2" fmla="*/ 650214 w 695358"/>
                <a:gd name="connsiteY2" fmla="*/ 165100 h 172607"/>
                <a:gd name="connsiteX3" fmla="*/ 657754 w 695358"/>
                <a:gd name="connsiteY3" fmla="*/ 172608 h 172607"/>
                <a:gd name="connsiteX4" fmla="*/ 695358 w 695358"/>
                <a:gd name="connsiteY4" fmla="*/ 154583 h 172607"/>
                <a:gd name="connsiteX5" fmla="*/ 347696 w 695358"/>
                <a:gd name="connsiteY5" fmla="*/ 0 h 172607"/>
                <a:gd name="connsiteX6" fmla="*/ 13560 w 695358"/>
                <a:gd name="connsiteY6" fmla="*/ 141089 h 172607"/>
                <a:gd name="connsiteX7" fmla="*/ 0 w 695358"/>
                <a:gd name="connsiteY7" fmla="*/ 154583 h 172607"/>
                <a:gd name="connsiteX8" fmla="*/ 37637 w 695358"/>
                <a:gd name="connsiteY8" fmla="*/ 172608 h 172607"/>
                <a:gd name="connsiteX9" fmla="*/ 45178 w 695358"/>
                <a:gd name="connsiteY9"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8" h="172607">
                  <a:moveTo>
                    <a:pt x="45178" y="165100"/>
                  </a:moveTo>
                  <a:cubicBezTo>
                    <a:pt x="121940" y="88536"/>
                    <a:pt x="228798" y="40514"/>
                    <a:pt x="347696" y="40514"/>
                  </a:cubicBezTo>
                  <a:cubicBezTo>
                    <a:pt x="465104" y="40514"/>
                    <a:pt x="571963" y="88536"/>
                    <a:pt x="650214" y="165100"/>
                  </a:cubicBezTo>
                  <a:cubicBezTo>
                    <a:pt x="653223" y="168110"/>
                    <a:pt x="654745" y="169598"/>
                    <a:pt x="657754" y="172608"/>
                  </a:cubicBezTo>
                  <a:cubicBezTo>
                    <a:pt x="669793" y="166588"/>
                    <a:pt x="681831" y="160602"/>
                    <a:pt x="695358" y="154583"/>
                  </a:cubicBezTo>
                  <a:cubicBezTo>
                    <a:pt x="609567" y="60027"/>
                    <a:pt x="486172" y="0"/>
                    <a:pt x="347696" y="0"/>
                  </a:cubicBezTo>
                  <a:cubicBezTo>
                    <a:pt x="216760" y="0"/>
                    <a:pt x="97830" y="54008"/>
                    <a:pt x="13560" y="141089"/>
                  </a:cubicBezTo>
                  <a:cubicBezTo>
                    <a:pt x="9029" y="145587"/>
                    <a:pt x="4531" y="150085"/>
                    <a:pt x="0" y="154583"/>
                  </a:cubicBezTo>
                  <a:cubicBezTo>
                    <a:pt x="13560" y="160602"/>
                    <a:pt x="25598" y="166588"/>
                    <a:pt x="37637" y="172608"/>
                  </a:cubicBezTo>
                  <a:cubicBezTo>
                    <a:pt x="39158" y="171086"/>
                    <a:pt x="42168" y="168110"/>
                    <a:pt x="45178" y="165100"/>
                  </a:cubicBezTo>
                  <a:close/>
                </a:path>
              </a:pathLst>
            </a:custGeom>
            <a:solidFill>
              <a:srgbClr val="FAE38E"/>
            </a:solidFill>
            <a:ln w="8467" cap="flat">
              <a:noFill/>
              <a:prstDash val="solid"/>
              <a:miter/>
            </a:ln>
          </p:spPr>
          <p:txBody>
            <a:bodyPr rtlCol="0" anchor="ctr"/>
            <a:lstStyle/>
            <a:p>
              <a:endParaRPr lang="en-US"/>
            </a:p>
          </p:txBody>
        </p:sp>
        <p:sp>
          <p:nvSpPr>
            <p:cNvPr id="43" name="Graphic 135">
              <a:extLst>
                <a:ext uri="{FF2B5EF4-FFF2-40B4-BE49-F238E27FC236}">
                  <a16:creationId xmlns:a16="http://schemas.microsoft.com/office/drawing/2014/main" id="{1938DA84-6940-4DFC-BEE8-8B0D273FDA7B}"/>
                </a:ext>
              </a:extLst>
            </p:cNvPr>
            <p:cNvSpPr/>
            <p:nvPr/>
          </p:nvSpPr>
          <p:spPr>
            <a:xfrm>
              <a:off x="4225958" y="6447267"/>
              <a:ext cx="511737" cy="127595"/>
            </a:xfrm>
            <a:custGeom>
              <a:avLst/>
              <a:gdLst>
                <a:gd name="connsiteX0" fmla="*/ 478631 w 511737"/>
                <a:gd name="connsiteY0" fmla="*/ 127595 h 127595"/>
                <a:gd name="connsiteX1" fmla="*/ 511737 w 511737"/>
                <a:gd name="connsiteY1" fmla="*/ 103584 h 127595"/>
                <a:gd name="connsiteX2" fmla="*/ 255885 w 511737"/>
                <a:gd name="connsiteY2" fmla="*/ 0 h 127595"/>
                <a:gd name="connsiteX3" fmla="*/ 0 w 511737"/>
                <a:gd name="connsiteY3" fmla="*/ 103584 h 127595"/>
                <a:gd name="connsiteX4" fmla="*/ 33139 w 511737"/>
                <a:gd name="connsiteY4" fmla="*/ 127595 h 127595"/>
                <a:gd name="connsiteX5" fmla="*/ 255885 w 511737"/>
                <a:gd name="connsiteY5" fmla="*/ 39026 h 127595"/>
                <a:gd name="connsiteX6" fmla="*/ 478631 w 511737"/>
                <a:gd name="connsiteY6" fmla="*/ 127595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478631" y="127595"/>
                  </a:moveTo>
                  <a:cubicBezTo>
                    <a:pt x="489182" y="118566"/>
                    <a:pt x="499699" y="111092"/>
                    <a:pt x="511737" y="103584"/>
                  </a:cubicBezTo>
                  <a:cubicBezTo>
                    <a:pt x="445525" y="39026"/>
                    <a:pt x="355203" y="0"/>
                    <a:pt x="255885" y="0"/>
                  </a:cubicBezTo>
                  <a:cubicBezTo>
                    <a:pt x="156534" y="0"/>
                    <a:pt x="66245" y="39026"/>
                    <a:pt x="0" y="103584"/>
                  </a:cubicBezTo>
                  <a:cubicBezTo>
                    <a:pt x="10550" y="111092"/>
                    <a:pt x="22589" y="118566"/>
                    <a:pt x="33139" y="127595"/>
                  </a:cubicBezTo>
                  <a:cubicBezTo>
                    <a:pt x="91810" y="73554"/>
                    <a:pt x="170094" y="39026"/>
                    <a:pt x="255885" y="39026"/>
                  </a:cubicBezTo>
                  <a:cubicBezTo>
                    <a:pt x="341676" y="39026"/>
                    <a:pt x="419927" y="72066"/>
                    <a:pt x="478631" y="127595"/>
                  </a:cubicBezTo>
                  <a:close/>
                </a:path>
              </a:pathLst>
            </a:custGeom>
            <a:solidFill>
              <a:srgbClr val="FAE38E"/>
            </a:solidFill>
            <a:ln w="8467" cap="flat">
              <a:noFill/>
              <a:prstDash val="solid"/>
              <a:miter/>
            </a:ln>
          </p:spPr>
          <p:txBody>
            <a:bodyPr rtlCol="0" anchor="ctr"/>
            <a:lstStyle/>
            <a:p>
              <a:endParaRPr lang="en-US"/>
            </a:p>
          </p:txBody>
        </p:sp>
        <p:sp>
          <p:nvSpPr>
            <p:cNvPr id="45" name="Graphic 135">
              <a:extLst>
                <a:ext uri="{FF2B5EF4-FFF2-40B4-BE49-F238E27FC236}">
                  <a16:creationId xmlns:a16="http://schemas.microsoft.com/office/drawing/2014/main" id="{A56DD260-7300-41EF-90C2-358DB74E03B2}"/>
                </a:ext>
              </a:extLst>
            </p:cNvPr>
            <p:cNvSpPr/>
            <p:nvPr/>
          </p:nvSpPr>
          <p:spPr>
            <a:xfrm>
              <a:off x="3184425" y="6547842"/>
              <a:ext cx="355203" cy="96043"/>
            </a:xfrm>
            <a:custGeom>
              <a:avLst/>
              <a:gdLst>
                <a:gd name="connsiteX0" fmla="*/ 177602 w 355203"/>
                <a:gd name="connsiteY0" fmla="*/ 39026 h 96043"/>
                <a:gd name="connsiteX1" fmla="*/ 328116 w 355203"/>
                <a:gd name="connsiteY1" fmla="*/ 96044 h 96043"/>
                <a:gd name="connsiteX2" fmla="*/ 355203 w 355203"/>
                <a:gd name="connsiteY2" fmla="*/ 67535 h 96043"/>
                <a:gd name="connsiteX3" fmla="*/ 177602 w 355203"/>
                <a:gd name="connsiteY3" fmla="*/ 0 h 96043"/>
                <a:gd name="connsiteX4" fmla="*/ 0 w 355203"/>
                <a:gd name="connsiteY4" fmla="*/ 67535 h 96043"/>
                <a:gd name="connsiteX5" fmla="*/ 27120 w 355203"/>
                <a:gd name="connsiteY5" fmla="*/ 96044 h 96043"/>
                <a:gd name="connsiteX6" fmla="*/ 177602 w 355203"/>
                <a:gd name="connsiteY6" fmla="*/ 39026 h 96043"/>
                <a:gd name="connsiteX7" fmla="*/ 177602 w 355203"/>
                <a:gd name="connsiteY7" fmla="*/ 42036 h 9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203" h="96043">
                  <a:moveTo>
                    <a:pt x="177602" y="39026"/>
                  </a:moveTo>
                  <a:cubicBezTo>
                    <a:pt x="234818" y="39026"/>
                    <a:pt x="287503" y="61549"/>
                    <a:pt x="328116" y="96044"/>
                  </a:cubicBezTo>
                  <a:cubicBezTo>
                    <a:pt x="337145" y="85560"/>
                    <a:pt x="346174" y="76531"/>
                    <a:pt x="355203" y="67535"/>
                  </a:cubicBezTo>
                  <a:cubicBezTo>
                    <a:pt x="308570" y="25499"/>
                    <a:pt x="245335" y="0"/>
                    <a:pt x="177602" y="0"/>
                  </a:cubicBezTo>
                  <a:cubicBezTo>
                    <a:pt x="109901" y="0"/>
                    <a:pt x="46666" y="25499"/>
                    <a:pt x="0" y="67535"/>
                  </a:cubicBezTo>
                  <a:cubicBezTo>
                    <a:pt x="9029" y="76531"/>
                    <a:pt x="18058" y="87048"/>
                    <a:pt x="27120" y="96044"/>
                  </a:cubicBezTo>
                  <a:cubicBezTo>
                    <a:pt x="66245" y="60027"/>
                    <a:pt x="118930" y="39026"/>
                    <a:pt x="177602" y="39026"/>
                  </a:cubicBezTo>
                  <a:lnTo>
                    <a:pt x="177602" y="42036"/>
                  </a:lnTo>
                  <a:close/>
                </a:path>
              </a:pathLst>
            </a:custGeom>
            <a:solidFill>
              <a:srgbClr val="FAE38E"/>
            </a:solidFill>
            <a:ln w="8467" cap="flat">
              <a:noFill/>
              <a:prstDash val="solid"/>
              <a:miter/>
            </a:ln>
          </p:spPr>
          <p:txBody>
            <a:bodyPr rtlCol="0" anchor="ctr"/>
            <a:lstStyle/>
            <a:p>
              <a:endParaRPr lang="en-US"/>
            </a:p>
          </p:txBody>
        </p:sp>
        <p:sp>
          <p:nvSpPr>
            <p:cNvPr id="46" name="Graphic 135">
              <a:extLst>
                <a:ext uri="{FF2B5EF4-FFF2-40B4-BE49-F238E27FC236}">
                  <a16:creationId xmlns:a16="http://schemas.microsoft.com/office/drawing/2014/main" id="{8149F61E-6F40-4631-87EE-37252D1C8211}"/>
                </a:ext>
              </a:extLst>
            </p:cNvPr>
            <p:cNvSpPr/>
            <p:nvPr/>
          </p:nvSpPr>
          <p:spPr>
            <a:xfrm>
              <a:off x="8610335" y="6345204"/>
              <a:ext cx="695358" cy="172607"/>
            </a:xfrm>
            <a:custGeom>
              <a:avLst/>
              <a:gdLst>
                <a:gd name="connsiteX0" fmla="*/ 45178 w 695358"/>
                <a:gd name="connsiteY0" fmla="*/ 165100 h 172607"/>
                <a:gd name="connsiteX1" fmla="*/ 347696 w 695358"/>
                <a:gd name="connsiteY1" fmla="*/ 40514 h 172607"/>
                <a:gd name="connsiteX2" fmla="*/ 650214 w 695358"/>
                <a:gd name="connsiteY2" fmla="*/ 165100 h 172607"/>
                <a:gd name="connsiteX3" fmla="*/ 657754 w 695358"/>
                <a:gd name="connsiteY3" fmla="*/ 172608 h 172607"/>
                <a:gd name="connsiteX4" fmla="*/ 695358 w 695358"/>
                <a:gd name="connsiteY4" fmla="*/ 154616 h 172607"/>
                <a:gd name="connsiteX5" fmla="*/ 347696 w 695358"/>
                <a:gd name="connsiteY5" fmla="*/ 0 h 172607"/>
                <a:gd name="connsiteX6" fmla="*/ 0 w 695358"/>
                <a:gd name="connsiteY6" fmla="*/ 154616 h 172607"/>
                <a:gd name="connsiteX7" fmla="*/ 37637 w 695358"/>
                <a:gd name="connsiteY7" fmla="*/ 172608 h 172607"/>
                <a:gd name="connsiteX8" fmla="*/ 45178 w 695358"/>
                <a:gd name="connsiteY8"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45178" y="165100"/>
                  </a:moveTo>
                  <a:cubicBezTo>
                    <a:pt x="121940" y="88569"/>
                    <a:pt x="228798" y="40514"/>
                    <a:pt x="347696" y="40514"/>
                  </a:cubicBezTo>
                  <a:cubicBezTo>
                    <a:pt x="465104" y="40514"/>
                    <a:pt x="571963" y="88569"/>
                    <a:pt x="650214" y="165100"/>
                  </a:cubicBezTo>
                  <a:cubicBezTo>
                    <a:pt x="653223" y="168110"/>
                    <a:pt x="654745" y="169598"/>
                    <a:pt x="657754" y="172608"/>
                  </a:cubicBezTo>
                  <a:cubicBezTo>
                    <a:pt x="669793" y="166621"/>
                    <a:pt x="681831" y="160602"/>
                    <a:pt x="695358" y="154616"/>
                  </a:cubicBezTo>
                  <a:cubicBezTo>
                    <a:pt x="609567" y="60027"/>
                    <a:pt x="486172" y="0"/>
                    <a:pt x="347696" y="0"/>
                  </a:cubicBezTo>
                  <a:cubicBezTo>
                    <a:pt x="209219" y="0"/>
                    <a:pt x="85791" y="60027"/>
                    <a:pt x="0" y="154616"/>
                  </a:cubicBezTo>
                  <a:cubicBezTo>
                    <a:pt x="13560" y="160602"/>
                    <a:pt x="25598" y="166621"/>
                    <a:pt x="37637" y="172608"/>
                  </a:cubicBezTo>
                  <a:cubicBezTo>
                    <a:pt x="40647" y="169598"/>
                    <a:pt x="43656" y="168110"/>
                    <a:pt x="45178" y="165100"/>
                  </a:cubicBezTo>
                  <a:close/>
                </a:path>
              </a:pathLst>
            </a:custGeom>
            <a:solidFill>
              <a:srgbClr val="FAE38E"/>
            </a:solidFill>
            <a:ln w="8467" cap="flat">
              <a:noFill/>
              <a:prstDash val="solid"/>
              <a:miter/>
            </a:ln>
          </p:spPr>
          <p:txBody>
            <a:bodyPr rtlCol="0" anchor="ctr"/>
            <a:lstStyle/>
            <a:p>
              <a:endParaRPr lang="en-US"/>
            </a:p>
          </p:txBody>
        </p:sp>
        <p:sp>
          <p:nvSpPr>
            <p:cNvPr id="47" name="Graphic 135">
              <a:extLst>
                <a:ext uri="{FF2B5EF4-FFF2-40B4-BE49-F238E27FC236}">
                  <a16:creationId xmlns:a16="http://schemas.microsoft.com/office/drawing/2014/main" id="{056088F4-D13C-48CF-BD26-6F276A75FE2F}"/>
                </a:ext>
              </a:extLst>
            </p:cNvPr>
            <p:cNvSpPr/>
            <p:nvPr/>
          </p:nvSpPr>
          <p:spPr>
            <a:xfrm>
              <a:off x="6372258" y="6715951"/>
              <a:ext cx="695358" cy="172607"/>
            </a:xfrm>
            <a:custGeom>
              <a:avLst/>
              <a:gdLst>
                <a:gd name="connsiteX0" fmla="*/ 45145 w 695358"/>
                <a:gd name="connsiteY0" fmla="*/ 165100 h 172607"/>
                <a:gd name="connsiteX1" fmla="*/ 347663 w 695358"/>
                <a:gd name="connsiteY1" fmla="*/ 40514 h 172607"/>
                <a:gd name="connsiteX2" fmla="*/ 650214 w 695358"/>
                <a:gd name="connsiteY2" fmla="*/ 165100 h 172607"/>
                <a:gd name="connsiteX3" fmla="*/ 657721 w 695358"/>
                <a:gd name="connsiteY3" fmla="*/ 172608 h 172607"/>
                <a:gd name="connsiteX4" fmla="*/ 695358 w 695358"/>
                <a:gd name="connsiteY4" fmla="*/ 154583 h 172607"/>
                <a:gd name="connsiteX5" fmla="*/ 347663 w 695358"/>
                <a:gd name="connsiteY5" fmla="*/ 0 h 172607"/>
                <a:gd name="connsiteX6" fmla="*/ 13527 w 695358"/>
                <a:gd name="connsiteY6" fmla="*/ 141089 h 172607"/>
                <a:gd name="connsiteX7" fmla="*/ 0 w 695358"/>
                <a:gd name="connsiteY7" fmla="*/ 154583 h 172607"/>
                <a:gd name="connsiteX8" fmla="*/ 37637 w 695358"/>
                <a:gd name="connsiteY8" fmla="*/ 172608 h 172607"/>
                <a:gd name="connsiteX9" fmla="*/ 45145 w 695358"/>
                <a:gd name="connsiteY9"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8" h="172607">
                  <a:moveTo>
                    <a:pt x="45145" y="165100"/>
                  </a:moveTo>
                  <a:cubicBezTo>
                    <a:pt x="121907" y="88536"/>
                    <a:pt x="228765" y="40514"/>
                    <a:pt x="347663" y="40514"/>
                  </a:cubicBezTo>
                  <a:cubicBezTo>
                    <a:pt x="465071" y="40514"/>
                    <a:pt x="571930" y="88536"/>
                    <a:pt x="650214" y="165100"/>
                  </a:cubicBezTo>
                  <a:cubicBezTo>
                    <a:pt x="653223" y="168110"/>
                    <a:pt x="654711" y="169598"/>
                    <a:pt x="657721" y="172608"/>
                  </a:cubicBezTo>
                  <a:cubicBezTo>
                    <a:pt x="669760" y="166588"/>
                    <a:pt x="681798" y="160602"/>
                    <a:pt x="695358" y="154583"/>
                  </a:cubicBezTo>
                  <a:cubicBezTo>
                    <a:pt x="609567" y="60027"/>
                    <a:pt x="486139" y="0"/>
                    <a:pt x="347663" y="0"/>
                  </a:cubicBezTo>
                  <a:cubicBezTo>
                    <a:pt x="216727" y="0"/>
                    <a:pt x="97830" y="54008"/>
                    <a:pt x="13527" y="141089"/>
                  </a:cubicBezTo>
                  <a:cubicBezTo>
                    <a:pt x="9029" y="145587"/>
                    <a:pt x="4498" y="150085"/>
                    <a:pt x="0" y="154583"/>
                  </a:cubicBezTo>
                  <a:cubicBezTo>
                    <a:pt x="13527" y="160602"/>
                    <a:pt x="25598" y="166588"/>
                    <a:pt x="37637" y="172608"/>
                  </a:cubicBezTo>
                  <a:cubicBezTo>
                    <a:pt x="40647" y="171086"/>
                    <a:pt x="42135" y="168110"/>
                    <a:pt x="45145" y="165100"/>
                  </a:cubicBezTo>
                  <a:close/>
                </a:path>
              </a:pathLst>
            </a:custGeom>
            <a:solidFill>
              <a:srgbClr val="FAE38E"/>
            </a:solidFill>
            <a:ln w="8467" cap="flat">
              <a:noFill/>
              <a:prstDash val="solid"/>
              <a:miter/>
            </a:ln>
          </p:spPr>
          <p:txBody>
            <a:bodyPr rtlCol="0" anchor="ctr"/>
            <a:lstStyle/>
            <a:p>
              <a:endParaRPr lang="en-US"/>
            </a:p>
          </p:txBody>
        </p:sp>
        <p:sp>
          <p:nvSpPr>
            <p:cNvPr id="48" name="Graphic 135">
              <a:extLst>
                <a:ext uri="{FF2B5EF4-FFF2-40B4-BE49-F238E27FC236}">
                  <a16:creationId xmlns:a16="http://schemas.microsoft.com/office/drawing/2014/main" id="{403C5673-ECC4-45A1-B6DF-D503E903D329}"/>
                </a:ext>
              </a:extLst>
            </p:cNvPr>
            <p:cNvSpPr/>
            <p:nvPr/>
          </p:nvSpPr>
          <p:spPr>
            <a:xfrm>
              <a:off x="7660613" y="6547842"/>
              <a:ext cx="355203" cy="96043"/>
            </a:xfrm>
            <a:custGeom>
              <a:avLst/>
              <a:gdLst>
                <a:gd name="connsiteX0" fmla="*/ 177602 w 355203"/>
                <a:gd name="connsiteY0" fmla="*/ 39026 h 96043"/>
                <a:gd name="connsiteX1" fmla="*/ 328116 w 355203"/>
                <a:gd name="connsiteY1" fmla="*/ 96044 h 96043"/>
                <a:gd name="connsiteX2" fmla="*/ 355203 w 355203"/>
                <a:gd name="connsiteY2" fmla="*/ 67535 h 96043"/>
                <a:gd name="connsiteX3" fmla="*/ 177602 w 355203"/>
                <a:gd name="connsiteY3" fmla="*/ 0 h 96043"/>
                <a:gd name="connsiteX4" fmla="*/ 0 w 355203"/>
                <a:gd name="connsiteY4" fmla="*/ 67535 h 96043"/>
                <a:gd name="connsiteX5" fmla="*/ 27120 w 355203"/>
                <a:gd name="connsiteY5" fmla="*/ 96044 h 96043"/>
                <a:gd name="connsiteX6" fmla="*/ 177602 w 355203"/>
                <a:gd name="connsiteY6" fmla="*/ 39026 h 9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3" h="96043">
                  <a:moveTo>
                    <a:pt x="177602" y="39026"/>
                  </a:moveTo>
                  <a:cubicBezTo>
                    <a:pt x="234818" y="39026"/>
                    <a:pt x="287503" y="61549"/>
                    <a:pt x="328116" y="96044"/>
                  </a:cubicBezTo>
                  <a:cubicBezTo>
                    <a:pt x="337145" y="85560"/>
                    <a:pt x="346174" y="76531"/>
                    <a:pt x="355203" y="67535"/>
                  </a:cubicBezTo>
                  <a:cubicBezTo>
                    <a:pt x="308570" y="25499"/>
                    <a:pt x="245335" y="0"/>
                    <a:pt x="177602" y="0"/>
                  </a:cubicBezTo>
                  <a:cubicBezTo>
                    <a:pt x="109868" y="0"/>
                    <a:pt x="46666" y="25499"/>
                    <a:pt x="0" y="67535"/>
                  </a:cubicBezTo>
                  <a:cubicBezTo>
                    <a:pt x="9029" y="76531"/>
                    <a:pt x="18058" y="87048"/>
                    <a:pt x="27120" y="96044"/>
                  </a:cubicBezTo>
                  <a:cubicBezTo>
                    <a:pt x="67733" y="60027"/>
                    <a:pt x="120418" y="39026"/>
                    <a:pt x="177602" y="39026"/>
                  </a:cubicBezTo>
                  <a:close/>
                </a:path>
              </a:pathLst>
            </a:custGeom>
            <a:solidFill>
              <a:srgbClr val="FAE38E"/>
            </a:solidFill>
            <a:ln w="8467" cap="flat">
              <a:noFill/>
              <a:prstDash val="solid"/>
              <a:miter/>
            </a:ln>
          </p:spPr>
          <p:txBody>
            <a:bodyPr rtlCol="0" anchor="ctr"/>
            <a:lstStyle/>
            <a:p>
              <a:endParaRPr lang="en-US"/>
            </a:p>
          </p:txBody>
        </p:sp>
        <p:sp>
          <p:nvSpPr>
            <p:cNvPr id="49" name="Graphic 135">
              <a:extLst>
                <a:ext uri="{FF2B5EF4-FFF2-40B4-BE49-F238E27FC236}">
                  <a16:creationId xmlns:a16="http://schemas.microsoft.com/office/drawing/2014/main" id="{ED3DE01F-1963-4B09-A057-1C58F5E98375}"/>
                </a:ext>
              </a:extLst>
            </p:cNvPr>
            <p:cNvSpPr/>
            <p:nvPr/>
          </p:nvSpPr>
          <p:spPr>
            <a:xfrm>
              <a:off x="7492040" y="6715951"/>
              <a:ext cx="695358" cy="172607"/>
            </a:xfrm>
            <a:custGeom>
              <a:avLst/>
              <a:gdLst>
                <a:gd name="connsiteX0" fmla="*/ 45178 w 695358"/>
                <a:gd name="connsiteY0" fmla="*/ 165100 h 172607"/>
                <a:gd name="connsiteX1" fmla="*/ 347696 w 695358"/>
                <a:gd name="connsiteY1" fmla="*/ 40514 h 172607"/>
                <a:gd name="connsiteX2" fmla="*/ 650214 w 695358"/>
                <a:gd name="connsiteY2" fmla="*/ 165100 h 172607"/>
                <a:gd name="connsiteX3" fmla="*/ 657754 w 695358"/>
                <a:gd name="connsiteY3" fmla="*/ 172608 h 172607"/>
                <a:gd name="connsiteX4" fmla="*/ 695358 w 695358"/>
                <a:gd name="connsiteY4" fmla="*/ 154583 h 172607"/>
                <a:gd name="connsiteX5" fmla="*/ 347696 w 695358"/>
                <a:gd name="connsiteY5" fmla="*/ 0 h 172607"/>
                <a:gd name="connsiteX6" fmla="*/ 13560 w 695358"/>
                <a:gd name="connsiteY6" fmla="*/ 141089 h 172607"/>
                <a:gd name="connsiteX7" fmla="*/ 0 w 695358"/>
                <a:gd name="connsiteY7" fmla="*/ 154583 h 172607"/>
                <a:gd name="connsiteX8" fmla="*/ 37637 w 695358"/>
                <a:gd name="connsiteY8" fmla="*/ 172608 h 172607"/>
                <a:gd name="connsiteX9" fmla="*/ 45178 w 695358"/>
                <a:gd name="connsiteY9"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8" h="172607">
                  <a:moveTo>
                    <a:pt x="45178" y="165100"/>
                  </a:moveTo>
                  <a:cubicBezTo>
                    <a:pt x="121940" y="88536"/>
                    <a:pt x="228798" y="40514"/>
                    <a:pt x="347696" y="40514"/>
                  </a:cubicBezTo>
                  <a:cubicBezTo>
                    <a:pt x="465104" y="40514"/>
                    <a:pt x="571963" y="88536"/>
                    <a:pt x="650214" y="165100"/>
                  </a:cubicBezTo>
                  <a:cubicBezTo>
                    <a:pt x="653223" y="168110"/>
                    <a:pt x="654745" y="169598"/>
                    <a:pt x="657754" y="172608"/>
                  </a:cubicBezTo>
                  <a:cubicBezTo>
                    <a:pt x="669793" y="166588"/>
                    <a:pt x="681831" y="160602"/>
                    <a:pt x="695358" y="154583"/>
                  </a:cubicBezTo>
                  <a:cubicBezTo>
                    <a:pt x="609567" y="60027"/>
                    <a:pt x="486172" y="0"/>
                    <a:pt x="347696" y="0"/>
                  </a:cubicBezTo>
                  <a:cubicBezTo>
                    <a:pt x="216760" y="0"/>
                    <a:pt x="97830" y="54008"/>
                    <a:pt x="13560" y="141089"/>
                  </a:cubicBezTo>
                  <a:cubicBezTo>
                    <a:pt x="9029" y="145587"/>
                    <a:pt x="4531" y="150085"/>
                    <a:pt x="0" y="154583"/>
                  </a:cubicBezTo>
                  <a:cubicBezTo>
                    <a:pt x="13560" y="160602"/>
                    <a:pt x="25598" y="166588"/>
                    <a:pt x="37637" y="172608"/>
                  </a:cubicBezTo>
                  <a:cubicBezTo>
                    <a:pt x="39158" y="171086"/>
                    <a:pt x="42168" y="168110"/>
                    <a:pt x="45178" y="165100"/>
                  </a:cubicBezTo>
                  <a:close/>
                </a:path>
              </a:pathLst>
            </a:custGeom>
            <a:solidFill>
              <a:srgbClr val="FAE38E"/>
            </a:solidFill>
            <a:ln w="8467" cap="flat">
              <a:noFill/>
              <a:prstDash val="solid"/>
              <a:miter/>
            </a:ln>
          </p:spPr>
          <p:txBody>
            <a:bodyPr rtlCol="0" anchor="ctr"/>
            <a:lstStyle/>
            <a:p>
              <a:endParaRPr lang="en-US"/>
            </a:p>
          </p:txBody>
        </p:sp>
        <p:sp>
          <p:nvSpPr>
            <p:cNvPr id="50" name="Graphic 135">
              <a:extLst>
                <a:ext uri="{FF2B5EF4-FFF2-40B4-BE49-F238E27FC236}">
                  <a16:creationId xmlns:a16="http://schemas.microsoft.com/office/drawing/2014/main" id="{03523C4A-2EBF-4F29-877C-BB83EEDCE986}"/>
                </a:ext>
              </a:extLst>
            </p:cNvPr>
            <p:cNvSpPr/>
            <p:nvPr/>
          </p:nvSpPr>
          <p:spPr>
            <a:xfrm>
              <a:off x="7582363" y="6447267"/>
              <a:ext cx="511737" cy="127595"/>
            </a:xfrm>
            <a:custGeom>
              <a:avLst/>
              <a:gdLst>
                <a:gd name="connsiteX0" fmla="*/ 511737 w 511737"/>
                <a:gd name="connsiteY0" fmla="*/ 103584 h 127595"/>
                <a:gd name="connsiteX1" fmla="*/ 255852 w 511737"/>
                <a:gd name="connsiteY1" fmla="*/ 0 h 127595"/>
                <a:gd name="connsiteX2" fmla="*/ 0 w 511737"/>
                <a:gd name="connsiteY2" fmla="*/ 103584 h 127595"/>
                <a:gd name="connsiteX3" fmla="*/ 33106 w 511737"/>
                <a:gd name="connsiteY3" fmla="*/ 127595 h 127595"/>
                <a:gd name="connsiteX4" fmla="*/ 255852 w 511737"/>
                <a:gd name="connsiteY4" fmla="*/ 39026 h 127595"/>
                <a:gd name="connsiteX5" fmla="*/ 478631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492" y="39026"/>
                    <a:pt x="355203" y="0"/>
                    <a:pt x="255852" y="0"/>
                  </a:cubicBezTo>
                  <a:cubicBezTo>
                    <a:pt x="156534" y="0"/>
                    <a:pt x="66212" y="39026"/>
                    <a:pt x="0" y="103584"/>
                  </a:cubicBezTo>
                  <a:cubicBezTo>
                    <a:pt x="10517" y="111092"/>
                    <a:pt x="22589" y="118566"/>
                    <a:pt x="33106" y="127595"/>
                  </a:cubicBezTo>
                  <a:cubicBezTo>
                    <a:pt x="91810" y="73554"/>
                    <a:pt x="170061" y="39026"/>
                    <a:pt x="255852" y="39026"/>
                  </a:cubicBezTo>
                  <a:cubicBezTo>
                    <a:pt x="341643" y="39026"/>
                    <a:pt x="419927" y="72066"/>
                    <a:pt x="478631" y="127595"/>
                  </a:cubicBezTo>
                  <a:cubicBezTo>
                    <a:pt x="490670" y="118566"/>
                    <a:pt x="501187"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51" name="Graphic 135">
              <a:extLst>
                <a:ext uri="{FF2B5EF4-FFF2-40B4-BE49-F238E27FC236}">
                  <a16:creationId xmlns:a16="http://schemas.microsoft.com/office/drawing/2014/main" id="{16A62DE6-1BFC-4E24-86BD-87B81E6F6C5A}"/>
                </a:ext>
              </a:extLst>
            </p:cNvPr>
            <p:cNvSpPr/>
            <p:nvPr/>
          </p:nvSpPr>
          <p:spPr>
            <a:xfrm>
              <a:off x="6464068" y="6447267"/>
              <a:ext cx="511737" cy="127595"/>
            </a:xfrm>
            <a:custGeom>
              <a:avLst/>
              <a:gdLst>
                <a:gd name="connsiteX0" fmla="*/ 478631 w 511737"/>
                <a:gd name="connsiteY0" fmla="*/ 127595 h 127595"/>
                <a:gd name="connsiteX1" fmla="*/ 511737 w 511737"/>
                <a:gd name="connsiteY1" fmla="*/ 103584 h 127595"/>
                <a:gd name="connsiteX2" fmla="*/ 255852 w 511737"/>
                <a:gd name="connsiteY2" fmla="*/ 0 h 127595"/>
                <a:gd name="connsiteX3" fmla="*/ 0 w 511737"/>
                <a:gd name="connsiteY3" fmla="*/ 103584 h 127595"/>
                <a:gd name="connsiteX4" fmla="*/ 33106 w 511737"/>
                <a:gd name="connsiteY4" fmla="*/ 127595 h 127595"/>
                <a:gd name="connsiteX5" fmla="*/ 255852 w 511737"/>
                <a:gd name="connsiteY5" fmla="*/ 39026 h 127595"/>
                <a:gd name="connsiteX6" fmla="*/ 478631 w 511737"/>
                <a:gd name="connsiteY6" fmla="*/ 127595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478631" y="127595"/>
                  </a:moveTo>
                  <a:cubicBezTo>
                    <a:pt x="489148" y="118566"/>
                    <a:pt x="499699" y="111092"/>
                    <a:pt x="511737" y="103584"/>
                  </a:cubicBezTo>
                  <a:cubicBezTo>
                    <a:pt x="445525" y="39026"/>
                    <a:pt x="355203" y="0"/>
                    <a:pt x="255852" y="0"/>
                  </a:cubicBezTo>
                  <a:cubicBezTo>
                    <a:pt x="156534" y="0"/>
                    <a:pt x="66212" y="39026"/>
                    <a:pt x="0" y="103584"/>
                  </a:cubicBezTo>
                  <a:cubicBezTo>
                    <a:pt x="10517" y="111092"/>
                    <a:pt x="22589" y="118566"/>
                    <a:pt x="33106" y="127595"/>
                  </a:cubicBezTo>
                  <a:cubicBezTo>
                    <a:pt x="91810" y="73554"/>
                    <a:pt x="170061" y="39026"/>
                    <a:pt x="255852" y="39026"/>
                  </a:cubicBezTo>
                  <a:cubicBezTo>
                    <a:pt x="341643" y="39026"/>
                    <a:pt x="419927" y="72066"/>
                    <a:pt x="478631" y="127595"/>
                  </a:cubicBezTo>
                  <a:close/>
                </a:path>
              </a:pathLst>
            </a:custGeom>
            <a:solidFill>
              <a:srgbClr val="FAE38E"/>
            </a:solidFill>
            <a:ln w="8467" cap="flat">
              <a:noFill/>
              <a:prstDash val="solid"/>
              <a:miter/>
            </a:ln>
          </p:spPr>
          <p:txBody>
            <a:bodyPr rtlCol="0" anchor="ctr"/>
            <a:lstStyle/>
            <a:p>
              <a:endParaRPr lang="en-US"/>
            </a:p>
          </p:txBody>
        </p:sp>
        <p:sp>
          <p:nvSpPr>
            <p:cNvPr id="52" name="Graphic 135">
              <a:extLst>
                <a:ext uri="{FF2B5EF4-FFF2-40B4-BE49-F238E27FC236}">
                  <a16:creationId xmlns:a16="http://schemas.microsoft.com/office/drawing/2014/main" id="{793E2AAE-517C-4E0E-985F-49167D5DC8CF}"/>
                </a:ext>
              </a:extLst>
            </p:cNvPr>
            <p:cNvSpPr/>
            <p:nvPr/>
          </p:nvSpPr>
          <p:spPr>
            <a:xfrm>
              <a:off x="5344252" y="6447267"/>
              <a:ext cx="511737" cy="127595"/>
            </a:xfrm>
            <a:custGeom>
              <a:avLst/>
              <a:gdLst>
                <a:gd name="connsiteX0" fmla="*/ 511737 w 511737"/>
                <a:gd name="connsiteY0" fmla="*/ 103584 h 127595"/>
                <a:gd name="connsiteX1" fmla="*/ 255885 w 511737"/>
                <a:gd name="connsiteY1" fmla="*/ 0 h 127595"/>
                <a:gd name="connsiteX2" fmla="*/ 0 w 511737"/>
                <a:gd name="connsiteY2" fmla="*/ 103584 h 127595"/>
                <a:gd name="connsiteX3" fmla="*/ 33139 w 511737"/>
                <a:gd name="connsiteY3" fmla="*/ 127595 h 127595"/>
                <a:gd name="connsiteX4" fmla="*/ 255885 w 511737"/>
                <a:gd name="connsiteY4" fmla="*/ 39026 h 127595"/>
                <a:gd name="connsiteX5" fmla="*/ 478631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525" y="39026"/>
                    <a:pt x="355203" y="0"/>
                    <a:pt x="255885" y="0"/>
                  </a:cubicBezTo>
                  <a:cubicBezTo>
                    <a:pt x="156534" y="0"/>
                    <a:pt x="66245" y="39026"/>
                    <a:pt x="0" y="103584"/>
                  </a:cubicBezTo>
                  <a:cubicBezTo>
                    <a:pt x="10550" y="111092"/>
                    <a:pt x="22589" y="118566"/>
                    <a:pt x="33139" y="127595"/>
                  </a:cubicBezTo>
                  <a:cubicBezTo>
                    <a:pt x="91810" y="73554"/>
                    <a:pt x="170094" y="39026"/>
                    <a:pt x="255885" y="39026"/>
                  </a:cubicBezTo>
                  <a:cubicBezTo>
                    <a:pt x="341676" y="39026"/>
                    <a:pt x="419927" y="72066"/>
                    <a:pt x="478631" y="127595"/>
                  </a:cubicBezTo>
                  <a:cubicBezTo>
                    <a:pt x="489182" y="118566"/>
                    <a:pt x="501220"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53" name="Graphic 135">
              <a:extLst>
                <a:ext uri="{FF2B5EF4-FFF2-40B4-BE49-F238E27FC236}">
                  <a16:creationId xmlns:a16="http://schemas.microsoft.com/office/drawing/2014/main" id="{C72D08DE-9B48-43C5-B0EE-57FA7BCCCB6A}"/>
                </a:ext>
              </a:extLst>
            </p:cNvPr>
            <p:cNvSpPr/>
            <p:nvPr/>
          </p:nvSpPr>
          <p:spPr>
            <a:xfrm>
              <a:off x="6542319" y="6547842"/>
              <a:ext cx="355203" cy="96043"/>
            </a:xfrm>
            <a:custGeom>
              <a:avLst/>
              <a:gdLst>
                <a:gd name="connsiteX0" fmla="*/ 177602 w 355203"/>
                <a:gd name="connsiteY0" fmla="*/ 39026 h 96043"/>
                <a:gd name="connsiteX1" fmla="*/ 177602 w 355203"/>
                <a:gd name="connsiteY1" fmla="*/ 42036 h 96043"/>
                <a:gd name="connsiteX2" fmla="*/ 177602 w 355203"/>
                <a:gd name="connsiteY2" fmla="*/ 39026 h 96043"/>
                <a:gd name="connsiteX3" fmla="*/ 328116 w 355203"/>
                <a:gd name="connsiteY3" fmla="*/ 96044 h 96043"/>
                <a:gd name="connsiteX4" fmla="*/ 355203 w 355203"/>
                <a:gd name="connsiteY4" fmla="*/ 67535 h 96043"/>
                <a:gd name="connsiteX5" fmla="*/ 177602 w 355203"/>
                <a:gd name="connsiteY5" fmla="*/ 0 h 96043"/>
                <a:gd name="connsiteX6" fmla="*/ 0 w 355203"/>
                <a:gd name="connsiteY6" fmla="*/ 67535 h 96043"/>
                <a:gd name="connsiteX7" fmla="*/ 27120 w 355203"/>
                <a:gd name="connsiteY7" fmla="*/ 96044 h 96043"/>
                <a:gd name="connsiteX8" fmla="*/ 177602 w 355203"/>
                <a:gd name="connsiteY8" fmla="*/ 39026 h 9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203" h="96043">
                  <a:moveTo>
                    <a:pt x="177602" y="39026"/>
                  </a:moveTo>
                  <a:lnTo>
                    <a:pt x="177602" y="42036"/>
                  </a:lnTo>
                  <a:lnTo>
                    <a:pt x="177602" y="39026"/>
                  </a:lnTo>
                  <a:cubicBezTo>
                    <a:pt x="234818" y="39026"/>
                    <a:pt x="287503" y="61549"/>
                    <a:pt x="328116" y="96044"/>
                  </a:cubicBezTo>
                  <a:cubicBezTo>
                    <a:pt x="337145" y="85560"/>
                    <a:pt x="346174" y="76531"/>
                    <a:pt x="355203" y="67535"/>
                  </a:cubicBezTo>
                  <a:cubicBezTo>
                    <a:pt x="308570" y="25499"/>
                    <a:pt x="245335" y="0"/>
                    <a:pt x="177602" y="0"/>
                  </a:cubicBezTo>
                  <a:cubicBezTo>
                    <a:pt x="109901" y="0"/>
                    <a:pt x="46666" y="25499"/>
                    <a:pt x="0" y="67535"/>
                  </a:cubicBezTo>
                  <a:cubicBezTo>
                    <a:pt x="9029" y="76531"/>
                    <a:pt x="18058" y="87048"/>
                    <a:pt x="27120" y="96044"/>
                  </a:cubicBezTo>
                  <a:cubicBezTo>
                    <a:pt x="67733" y="60027"/>
                    <a:pt x="118930" y="39026"/>
                    <a:pt x="177602" y="39026"/>
                  </a:cubicBezTo>
                  <a:close/>
                </a:path>
              </a:pathLst>
            </a:custGeom>
            <a:solidFill>
              <a:srgbClr val="FAE38E"/>
            </a:solidFill>
            <a:ln w="8467" cap="flat">
              <a:noFill/>
              <a:prstDash val="solid"/>
              <a:miter/>
            </a:ln>
          </p:spPr>
          <p:txBody>
            <a:bodyPr rtlCol="0" anchor="ctr"/>
            <a:lstStyle/>
            <a:p>
              <a:endParaRPr lang="en-US"/>
            </a:p>
          </p:txBody>
        </p:sp>
        <p:sp>
          <p:nvSpPr>
            <p:cNvPr id="54" name="Graphic 135">
              <a:extLst>
                <a:ext uri="{FF2B5EF4-FFF2-40B4-BE49-F238E27FC236}">
                  <a16:creationId xmlns:a16="http://schemas.microsoft.com/office/drawing/2014/main" id="{558DDE8E-3ECE-4488-A7FF-3EEEA2FCCC9E}"/>
                </a:ext>
              </a:extLst>
            </p:cNvPr>
            <p:cNvSpPr/>
            <p:nvPr/>
          </p:nvSpPr>
          <p:spPr>
            <a:xfrm>
              <a:off x="5422536" y="6547842"/>
              <a:ext cx="355203" cy="96043"/>
            </a:xfrm>
            <a:custGeom>
              <a:avLst/>
              <a:gdLst>
                <a:gd name="connsiteX0" fmla="*/ 177602 w 355203"/>
                <a:gd name="connsiteY0" fmla="*/ 39026 h 96043"/>
                <a:gd name="connsiteX1" fmla="*/ 328116 w 355203"/>
                <a:gd name="connsiteY1" fmla="*/ 96044 h 96043"/>
                <a:gd name="connsiteX2" fmla="*/ 355203 w 355203"/>
                <a:gd name="connsiteY2" fmla="*/ 67535 h 96043"/>
                <a:gd name="connsiteX3" fmla="*/ 177602 w 355203"/>
                <a:gd name="connsiteY3" fmla="*/ 0 h 96043"/>
                <a:gd name="connsiteX4" fmla="*/ 0 w 355203"/>
                <a:gd name="connsiteY4" fmla="*/ 67535 h 96043"/>
                <a:gd name="connsiteX5" fmla="*/ 27087 w 355203"/>
                <a:gd name="connsiteY5" fmla="*/ 96044 h 96043"/>
                <a:gd name="connsiteX6" fmla="*/ 177602 w 355203"/>
                <a:gd name="connsiteY6" fmla="*/ 39026 h 9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3" h="96043">
                  <a:moveTo>
                    <a:pt x="177602" y="39026"/>
                  </a:moveTo>
                  <a:cubicBezTo>
                    <a:pt x="234785" y="39026"/>
                    <a:pt x="287470" y="61549"/>
                    <a:pt x="328116" y="96044"/>
                  </a:cubicBezTo>
                  <a:cubicBezTo>
                    <a:pt x="337145" y="85560"/>
                    <a:pt x="346174" y="76531"/>
                    <a:pt x="355203" y="67535"/>
                  </a:cubicBezTo>
                  <a:cubicBezTo>
                    <a:pt x="308537" y="25499"/>
                    <a:pt x="245335" y="0"/>
                    <a:pt x="177602" y="0"/>
                  </a:cubicBezTo>
                  <a:cubicBezTo>
                    <a:pt x="109868" y="0"/>
                    <a:pt x="46666" y="25499"/>
                    <a:pt x="0" y="67535"/>
                  </a:cubicBezTo>
                  <a:cubicBezTo>
                    <a:pt x="9029" y="76531"/>
                    <a:pt x="18058" y="87048"/>
                    <a:pt x="27087" y="96044"/>
                  </a:cubicBezTo>
                  <a:cubicBezTo>
                    <a:pt x="67733" y="60027"/>
                    <a:pt x="120418" y="39026"/>
                    <a:pt x="177602" y="39026"/>
                  </a:cubicBezTo>
                  <a:close/>
                </a:path>
              </a:pathLst>
            </a:custGeom>
            <a:solidFill>
              <a:srgbClr val="FAE38E"/>
            </a:solidFill>
            <a:ln w="8467" cap="flat">
              <a:noFill/>
              <a:prstDash val="solid"/>
              <a:miter/>
            </a:ln>
          </p:spPr>
          <p:txBody>
            <a:bodyPr rtlCol="0" anchor="ctr"/>
            <a:lstStyle/>
            <a:p>
              <a:endParaRPr lang="en-US"/>
            </a:p>
          </p:txBody>
        </p:sp>
        <p:sp>
          <p:nvSpPr>
            <p:cNvPr id="55" name="Graphic 135">
              <a:extLst>
                <a:ext uri="{FF2B5EF4-FFF2-40B4-BE49-F238E27FC236}">
                  <a16:creationId xmlns:a16="http://schemas.microsoft.com/office/drawing/2014/main" id="{98F1C15D-DF6B-43E0-8F60-09C5D96A8B94}"/>
                </a:ext>
              </a:extLst>
            </p:cNvPr>
            <p:cNvSpPr/>
            <p:nvPr/>
          </p:nvSpPr>
          <p:spPr>
            <a:xfrm>
              <a:off x="5252442" y="6715951"/>
              <a:ext cx="695358" cy="172607"/>
            </a:xfrm>
            <a:custGeom>
              <a:avLst/>
              <a:gdLst>
                <a:gd name="connsiteX0" fmla="*/ 45178 w 695358"/>
                <a:gd name="connsiteY0" fmla="*/ 165100 h 172607"/>
                <a:gd name="connsiteX1" fmla="*/ 347696 w 695358"/>
                <a:gd name="connsiteY1" fmla="*/ 40514 h 172607"/>
                <a:gd name="connsiteX2" fmla="*/ 650214 w 695358"/>
                <a:gd name="connsiteY2" fmla="*/ 165100 h 172607"/>
                <a:gd name="connsiteX3" fmla="*/ 657754 w 695358"/>
                <a:gd name="connsiteY3" fmla="*/ 172608 h 172607"/>
                <a:gd name="connsiteX4" fmla="*/ 695358 w 695358"/>
                <a:gd name="connsiteY4" fmla="*/ 154583 h 172607"/>
                <a:gd name="connsiteX5" fmla="*/ 347696 w 695358"/>
                <a:gd name="connsiteY5" fmla="*/ 0 h 172607"/>
                <a:gd name="connsiteX6" fmla="*/ 13560 w 695358"/>
                <a:gd name="connsiteY6" fmla="*/ 141089 h 172607"/>
                <a:gd name="connsiteX7" fmla="*/ 0 w 695358"/>
                <a:gd name="connsiteY7" fmla="*/ 154583 h 172607"/>
                <a:gd name="connsiteX8" fmla="*/ 37637 w 695358"/>
                <a:gd name="connsiteY8" fmla="*/ 172608 h 172607"/>
                <a:gd name="connsiteX9" fmla="*/ 45178 w 695358"/>
                <a:gd name="connsiteY9"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8" h="172607">
                  <a:moveTo>
                    <a:pt x="45178" y="165100"/>
                  </a:moveTo>
                  <a:cubicBezTo>
                    <a:pt x="121940" y="88536"/>
                    <a:pt x="228798" y="40514"/>
                    <a:pt x="347696" y="40514"/>
                  </a:cubicBezTo>
                  <a:cubicBezTo>
                    <a:pt x="465104" y="40514"/>
                    <a:pt x="571963" y="88536"/>
                    <a:pt x="650214" y="165100"/>
                  </a:cubicBezTo>
                  <a:cubicBezTo>
                    <a:pt x="653223" y="168110"/>
                    <a:pt x="654745" y="169598"/>
                    <a:pt x="657754" y="172608"/>
                  </a:cubicBezTo>
                  <a:cubicBezTo>
                    <a:pt x="669793" y="166588"/>
                    <a:pt x="681831" y="160602"/>
                    <a:pt x="695358" y="154583"/>
                  </a:cubicBezTo>
                  <a:cubicBezTo>
                    <a:pt x="609567" y="60027"/>
                    <a:pt x="486172" y="0"/>
                    <a:pt x="347696" y="0"/>
                  </a:cubicBezTo>
                  <a:cubicBezTo>
                    <a:pt x="216760" y="0"/>
                    <a:pt x="97830" y="54008"/>
                    <a:pt x="13560" y="141089"/>
                  </a:cubicBezTo>
                  <a:cubicBezTo>
                    <a:pt x="9029" y="145587"/>
                    <a:pt x="4531" y="150085"/>
                    <a:pt x="0" y="154583"/>
                  </a:cubicBezTo>
                  <a:cubicBezTo>
                    <a:pt x="13560" y="160602"/>
                    <a:pt x="25598" y="166588"/>
                    <a:pt x="37637" y="172608"/>
                  </a:cubicBezTo>
                  <a:cubicBezTo>
                    <a:pt x="40647" y="171086"/>
                    <a:pt x="43656" y="168110"/>
                    <a:pt x="45178" y="165100"/>
                  </a:cubicBezTo>
                  <a:close/>
                </a:path>
              </a:pathLst>
            </a:custGeom>
            <a:solidFill>
              <a:srgbClr val="FAE38E"/>
            </a:solidFill>
            <a:ln w="8467" cap="flat">
              <a:noFill/>
              <a:prstDash val="solid"/>
              <a:miter/>
            </a:ln>
          </p:spPr>
          <p:txBody>
            <a:bodyPr rtlCol="0" anchor="ctr"/>
            <a:lstStyle/>
            <a:p>
              <a:endParaRPr lang="en-US"/>
            </a:p>
          </p:txBody>
        </p:sp>
        <p:sp>
          <p:nvSpPr>
            <p:cNvPr id="56" name="Graphic 135">
              <a:extLst>
                <a:ext uri="{FF2B5EF4-FFF2-40B4-BE49-F238E27FC236}">
                  <a16:creationId xmlns:a16="http://schemas.microsoft.com/office/drawing/2014/main" id="{E20B5794-A769-4FB4-BD81-F5D2D9D368B0}"/>
                </a:ext>
              </a:extLst>
            </p:cNvPr>
            <p:cNvSpPr/>
            <p:nvPr/>
          </p:nvSpPr>
          <p:spPr>
            <a:xfrm>
              <a:off x="3574256" y="6531338"/>
              <a:ext cx="695358" cy="172607"/>
            </a:xfrm>
            <a:custGeom>
              <a:avLst/>
              <a:gdLst>
                <a:gd name="connsiteX0" fmla="*/ 0 w 695358"/>
                <a:gd name="connsiteY0" fmla="*/ 154583 h 172607"/>
                <a:gd name="connsiteX1" fmla="*/ 37637 w 695358"/>
                <a:gd name="connsiteY1" fmla="*/ 172608 h 172607"/>
                <a:gd name="connsiteX2" fmla="*/ 45145 w 695358"/>
                <a:gd name="connsiteY2" fmla="*/ 165100 h 172607"/>
                <a:gd name="connsiteX3" fmla="*/ 347696 w 695358"/>
                <a:gd name="connsiteY3" fmla="*/ 40514 h 172607"/>
                <a:gd name="connsiteX4" fmla="*/ 650214 w 695358"/>
                <a:gd name="connsiteY4" fmla="*/ 165100 h 172607"/>
                <a:gd name="connsiteX5" fmla="*/ 657721 w 695358"/>
                <a:gd name="connsiteY5" fmla="*/ 172608 h 172607"/>
                <a:gd name="connsiteX6" fmla="*/ 695358 w 695358"/>
                <a:gd name="connsiteY6" fmla="*/ 154583 h 172607"/>
                <a:gd name="connsiteX7" fmla="*/ 347696 w 695358"/>
                <a:gd name="connsiteY7" fmla="*/ 0 h 172607"/>
                <a:gd name="connsiteX8" fmla="*/ 0 w 695358"/>
                <a:gd name="connsiteY8" fmla="*/ 154583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0" y="154583"/>
                  </a:moveTo>
                  <a:cubicBezTo>
                    <a:pt x="13560" y="160602"/>
                    <a:pt x="25598" y="166588"/>
                    <a:pt x="37637" y="172608"/>
                  </a:cubicBezTo>
                  <a:cubicBezTo>
                    <a:pt x="40647" y="169598"/>
                    <a:pt x="42135" y="166588"/>
                    <a:pt x="45145" y="165100"/>
                  </a:cubicBezTo>
                  <a:cubicBezTo>
                    <a:pt x="121907" y="88536"/>
                    <a:pt x="228765" y="40514"/>
                    <a:pt x="347696" y="40514"/>
                  </a:cubicBezTo>
                  <a:cubicBezTo>
                    <a:pt x="465071" y="40514"/>
                    <a:pt x="571930" y="88536"/>
                    <a:pt x="650214" y="165100"/>
                  </a:cubicBezTo>
                  <a:cubicBezTo>
                    <a:pt x="653223" y="168077"/>
                    <a:pt x="654711" y="169598"/>
                    <a:pt x="657721" y="172608"/>
                  </a:cubicBezTo>
                  <a:cubicBezTo>
                    <a:pt x="669793" y="166588"/>
                    <a:pt x="681831" y="160602"/>
                    <a:pt x="695358" y="154583"/>
                  </a:cubicBezTo>
                  <a:cubicBezTo>
                    <a:pt x="609567" y="60027"/>
                    <a:pt x="486139" y="0"/>
                    <a:pt x="347696" y="0"/>
                  </a:cubicBezTo>
                  <a:cubicBezTo>
                    <a:pt x="209219" y="0"/>
                    <a:pt x="85791" y="60027"/>
                    <a:pt x="0" y="154583"/>
                  </a:cubicBezTo>
                  <a:close/>
                </a:path>
              </a:pathLst>
            </a:custGeom>
            <a:solidFill>
              <a:srgbClr val="FAE38E"/>
            </a:solidFill>
            <a:ln w="8467" cap="flat">
              <a:noFill/>
              <a:prstDash val="solid"/>
              <a:miter/>
            </a:ln>
          </p:spPr>
          <p:txBody>
            <a:bodyPr rtlCol="0" anchor="ctr"/>
            <a:lstStyle/>
            <a:p>
              <a:endParaRPr lang="en-US"/>
            </a:p>
          </p:txBody>
        </p:sp>
        <p:sp>
          <p:nvSpPr>
            <p:cNvPr id="57" name="Graphic 135">
              <a:extLst>
                <a:ext uri="{FF2B5EF4-FFF2-40B4-BE49-F238E27FC236}">
                  <a16:creationId xmlns:a16="http://schemas.microsoft.com/office/drawing/2014/main" id="{A28CC459-A67C-46F0-9393-4D6ACF5DDBD8}"/>
                </a:ext>
              </a:extLst>
            </p:cNvPr>
            <p:cNvSpPr/>
            <p:nvPr/>
          </p:nvSpPr>
          <p:spPr>
            <a:xfrm>
              <a:off x="4694072" y="6531338"/>
              <a:ext cx="695358" cy="172607"/>
            </a:xfrm>
            <a:custGeom>
              <a:avLst/>
              <a:gdLst>
                <a:gd name="connsiteX0" fmla="*/ 0 w 695358"/>
                <a:gd name="connsiteY0" fmla="*/ 154583 h 172607"/>
                <a:gd name="connsiteX1" fmla="*/ 37604 w 695358"/>
                <a:gd name="connsiteY1" fmla="*/ 172608 h 172607"/>
                <a:gd name="connsiteX2" fmla="*/ 45145 w 695358"/>
                <a:gd name="connsiteY2" fmla="*/ 165100 h 172607"/>
                <a:gd name="connsiteX3" fmla="*/ 347663 w 695358"/>
                <a:gd name="connsiteY3" fmla="*/ 40514 h 172607"/>
                <a:gd name="connsiteX4" fmla="*/ 650181 w 695358"/>
                <a:gd name="connsiteY4" fmla="*/ 165100 h 172607"/>
                <a:gd name="connsiteX5" fmla="*/ 657721 w 695358"/>
                <a:gd name="connsiteY5" fmla="*/ 172608 h 172607"/>
                <a:gd name="connsiteX6" fmla="*/ 695358 w 695358"/>
                <a:gd name="connsiteY6" fmla="*/ 154583 h 172607"/>
                <a:gd name="connsiteX7" fmla="*/ 347663 w 695358"/>
                <a:gd name="connsiteY7" fmla="*/ 0 h 172607"/>
                <a:gd name="connsiteX8" fmla="*/ 0 w 695358"/>
                <a:gd name="connsiteY8" fmla="*/ 154583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0" y="154583"/>
                  </a:moveTo>
                  <a:cubicBezTo>
                    <a:pt x="13527" y="160602"/>
                    <a:pt x="25565" y="166588"/>
                    <a:pt x="37604" y="172608"/>
                  </a:cubicBezTo>
                  <a:cubicBezTo>
                    <a:pt x="40614" y="169598"/>
                    <a:pt x="42135" y="166588"/>
                    <a:pt x="45145" y="165100"/>
                  </a:cubicBezTo>
                  <a:cubicBezTo>
                    <a:pt x="121907" y="88536"/>
                    <a:pt x="228765" y="40514"/>
                    <a:pt x="347663" y="40514"/>
                  </a:cubicBezTo>
                  <a:cubicBezTo>
                    <a:pt x="465071" y="40514"/>
                    <a:pt x="571930" y="88536"/>
                    <a:pt x="650181" y="165100"/>
                  </a:cubicBezTo>
                  <a:cubicBezTo>
                    <a:pt x="653190" y="168077"/>
                    <a:pt x="654711" y="169598"/>
                    <a:pt x="657721" y="172608"/>
                  </a:cubicBezTo>
                  <a:cubicBezTo>
                    <a:pt x="669760" y="166588"/>
                    <a:pt x="681798" y="160602"/>
                    <a:pt x="695358" y="154583"/>
                  </a:cubicBezTo>
                  <a:cubicBezTo>
                    <a:pt x="609567" y="60027"/>
                    <a:pt x="486139" y="0"/>
                    <a:pt x="347663" y="0"/>
                  </a:cubicBezTo>
                  <a:cubicBezTo>
                    <a:pt x="209186" y="0"/>
                    <a:pt x="84270" y="60027"/>
                    <a:pt x="0" y="154583"/>
                  </a:cubicBezTo>
                  <a:close/>
                </a:path>
              </a:pathLst>
            </a:custGeom>
            <a:solidFill>
              <a:srgbClr val="FAE38E"/>
            </a:solidFill>
            <a:ln w="8467" cap="flat">
              <a:noFill/>
              <a:prstDash val="solid"/>
              <a:miter/>
            </a:ln>
          </p:spPr>
          <p:txBody>
            <a:bodyPr rtlCol="0" anchor="ctr"/>
            <a:lstStyle/>
            <a:p>
              <a:endParaRPr lang="en-US"/>
            </a:p>
          </p:txBody>
        </p:sp>
        <p:sp>
          <p:nvSpPr>
            <p:cNvPr id="58" name="Graphic 135">
              <a:extLst>
                <a:ext uri="{FF2B5EF4-FFF2-40B4-BE49-F238E27FC236}">
                  <a16:creationId xmlns:a16="http://schemas.microsoft.com/office/drawing/2014/main" id="{4BAA1F78-22AD-4617-A18D-BDFEF2A2C682}"/>
                </a:ext>
              </a:extLst>
            </p:cNvPr>
            <p:cNvSpPr/>
            <p:nvPr/>
          </p:nvSpPr>
          <p:spPr>
            <a:xfrm>
              <a:off x="3014364" y="6345204"/>
              <a:ext cx="695358" cy="172607"/>
            </a:xfrm>
            <a:custGeom>
              <a:avLst/>
              <a:gdLst>
                <a:gd name="connsiteX0" fmla="*/ 45145 w 695358"/>
                <a:gd name="connsiteY0" fmla="*/ 165100 h 172607"/>
                <a:gd name="connsiteX1" fmla="*/ 48154 w 695358"/>
                <a:gd name="connsiteY1" fmla="*/ 168110 h 172607"/>
                <a:gd name="connsiteX2" fmla="*/ 45145 w 695358"/>
                <a:gd name="connsiteY2" fmla="*/ 165100 h 172607"/>
                <a:gd name="connsiteX3" fmla="*/ 347663 w 695358"/>
                <a:gd name="connsiteY3" fmla="*/ 40514 h 172607"/>
                <a:gd name="connsiteX4" fmla="*/ 650214 w 695358"/>
                <a:gd name="connsiteY4" fmla="*/ 165100 h 172607"/>
                <a:gd name="connsiteX5" fmla="*/ 657721 w 695358"/>
                <a:gd name="connsiteY5" fmla="*/ 172608 h 172607"/>
                <a:gd name="connsiteX6" fmla="*/ 695358 w 695358"/>
                <a:gd name="connsiteY6" fmla="*/ 154616 h 172607"/>
                <a:gd name="connsiteX7" fmla="*/ 347663 w 695358"/>
                <a:gd name="connsiteY7" fmla="*/ 0 h 172607"/>
                <a:gd name="connsiteX8" fmla="*/ 0 w 695358"/>
                <a:gd name="connsiteY8" fmla="*/ 154616 h 172607"/>
                <a:gd name="connsiteX9" fmla="*/ 37637 w 695358"/>
                <a:gd name="connsiteY9" fmla="*/ 172608 h 172607"/>
                <a:gd name="connsiteX10" fmla="*/ 45145 w 695358"/>
                <a:gd name="connsiteY10"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5358" h="172607">
                  <a:moveTo>
                    <a:pt x="45145" y="165100"/>
                  </a:moveTo>
                  <a:lnTo>
                    <a:pt x="48154" y="168110"/>
                  </a:lnTo>
                  <a:lnTo>
                    <a:pt x="45145" y="165100"/>
                  </a:lnTo>
                  <a:cubicBezTo>
                    <a:pt x="121907" y="88569"/>
                    <a:pt x="228765" y="40514"/>
                    <a:pt x="347663" y="40514"/>
                  </a:cubicBezTo>
                  <a:cubicBezTo>
                    <a:pt x="465071" y="40514"/>
                    <a:pt x="571930" y="88569"/>
                    <a:pt x="650214" y="165100"/>
                  </a:cubicBezTo>
                  <a:cubicBezTo>
                    <a:pt x="653223" y="168110"/>
                    <a:pt x="654711" y="169598"/>
                    <a:pt x="657721" y="172608"/>
                  </a:cubicBezTo>
                  <a:cubicBezTo>
                    <a:pt x="669760" y="166621"/>
                    <a:pt x="681798" y="160602"/>
                    <a:pt x="695358" y="154616"/>
                  </a:cubicBezTo>
                  <a:cubicBezTo>
                    <a:pt x="609567" y="60027"/>
                    <a:pt x="484651" y="0"/>
                    <a:pt x="347663" y="0"/>
                  </a:cubicBezTo>
                  <a:cubicBezTo>
                    <a:pt x="209219" y="0"/>
                    <a:pt x="85791" y="60027"/>
                    <a:pt x="0" y="154616"/>
                  </a:cubicBezTo>
                  <a:cubicBezTo>
                    <a:pt x="13527" y="160602"/>
                    <a:pt x="25598" y="166621"/>
                    <a:pt x="37637" y="172608"/>
                  </a:cubicBezTo>
                  <a:cubicBezTo>
                    <a:pt x="40647" y="169598"/>
                    <a:pt x="42135" y="168110"/>
                    <a:pt x="45145" y="165100"/>
                  </a:cubicBezTo>
                  <a:close/>
                </a:path>
              </a:pathLst>
            </a:custGeom>
            <a:solidFill>
              <a:srgbClr val="FAE38E"/>
            </a:solidFill>
            <a:ln w="8467" cap="flat">
              <a:noFill/>
              <a:prstDash val="solid"/>
              <a:miter/>
            </a:ln>
          </p:spPr>
          <p:txBody>
            <a:bodyPr rtlCol="0" anchor="ctr"/>
            <a:lstStyle/>
            <a:p>
              <a:endParaRPr lang="en-US"/>
            </a:p>
          </p:txBody>
        </p:sp>
        <p:sp>
          <p:nvSpPr>
            <p:cNvPr id="59" name="Graphic 135">
              <a:extLst>
                <a:ext uri="{FF2B5EF4-FFF2-40B4-BE49-F238E27FC236}">
                  <a16:creationId xmlns:a16="http://schemas.microsoft.com/office/drawing/2014/main" id="{983016F5-1369-40FB-863F-9DF401D533DF}"/>
                </a:ext>
              </a:extLst>
            </p:cNvPr>
            <p:cNvSpPr/>
            <p:nvPr/>
          </p:nvSpPr>
          <p:spPr>
            <a:xfrm>
              <a:off x="4134147" y="6345204"/>
              <a:ext cx="695358" cy="172607"/>
            </a:xfrm>
            <a:custGeom>
              <a:avLst/>
              <a:gdLst>
                <a:gd name="connsiteX0" fmla="*/ 45178 w 695358"/>
                <a:gd name="connsiteY0" fmla="*/ 165100 h 172607"/>
                <a:gd name="connsiteX1" fmla="*/ 347696 w 695358"/>
                <a:gd name="connsiteY1" fmla="*/ 40514 h 172607"/>
                <a:gd name="connsiteX2" fmla="*/ 650214 w 695358"/>
                <a:gd name="connsiteY2" fmla="*/ 165100 h 172607"/>
                <a:gd name="connsiteX3" fmla="*/ 657754 w 695358"/>
                <a:gd name="connsiteY3" fmla="*/ 172608 h 172607"/>
                <a:gd name="connsiteX4" fmla="*/ 695358 w 695358"/>
                <a:gd name="connsiteY4" fmla="*/ 154616 h 172607"/>
                <a:gd name="connsiteX5" fmla="*/ 347696 w 695358"/>
                <a:gd name="connsiteY5" fmla="*/ 0 h 172607"/>
                <a:gd name="connsiteX6" fmla="*/ 0 w 695358"/>
                <a:gd name="connsiteY6" fmla="*/ 154616 h 172607"/>
                <a:gd name="connsiteX7" fmla="*/ 37637 w 695358"/>
                <a:gd name="connsiteY7" fmla="*/ 172608 h 172607"/>
                <a:gd name="connsiteX8" fmla="*/ 45178 w 695358"/>
                <a:gd name="connsiteY8"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45178" y="165100"/>
                  </a:moveTo>
                  <a:cubicBezTo>
                    <a:pt x="121940" y="88569"/>
                    <a:pt x="228798" y="40514"/>
                    <a:pt x="347696" y="40514"/>
                  </a:cubicBezTo>
                  <a:cubicBezTo>
                    <a:pt x="465104" y="40514"/>
                    <a:pt x="571963" y="88569"/>
                    <a:pt x="650214" y="165100"/>
                  </a:cubicBezTo>
                  <a:cubicBezTo>
                    <a:pt x="653223" y="168110"/>
                    <a:pt x="654745" y="169598"/>
                    <a:pt x="657754" y="172608"/>
                  </a:cubicBezTo>
                  <a:cubicBezTo>
                    <a:pt x="669793" y="166621"/>
                    <a:pt x="681831" y="160602"/>
                    <a:pt x="695358" y="154616"/>
                  </a:cubicBezTo>
                  <a:cubicBezTo>
                    <a:pt x="609567" y="60027"/>
                    <a:pt x="486172" y="0"/>
                    <a:pt x="347696" y="0"/>
                  </a:cubicBezTo>
                  <a:cubicBezTo>
                    <a:pt x="209219" y="0"/>
                    <a:pt x="85791" y="60027"/>
                    <a:pt x="0" y="154616"/>
                  </a:cubicBezTo>
                  <a:cubicBezTo>
                    <a:pt x="13560" y="160602"/>
                    <a:pt x="25598" y="166621"/>
                    <a:pt x="37637" y="172608"/>
                  </a:cubicBezTo>
                  <a:cubicBezTo>
                    <a:pt x="39158" y="169598"/>
                    <a:pt x="42168" y="168110"/>
                    <a:pt x="45178" y="165100"/>
                  </a:cubicBezTo>
                  <a:close/>
                </a:path>
              </a:pathLst>
            </a:custGeom>
            <a:solidFill>
              <a:srgbClr val="FAE38E"/>
            </a:solidFill>
            <a:ln w="8467" cap="flat">
              <a:noFill/>
              <a:prstDash val="solid"/>
              <a:miter/>
            </a:ln>
          </p:spPr>
          <p:txBody>
            <a:bodyPr rtlCol="0" anchor="ctr"/>
            <a:lstStyle/>
            <a:p>
              <a:endParaRPr lang="en-US"/>
            </a:p>
          </p:txBody>
        </p:sp>
        <p:sp>
          <p:nvSpPr>
            <p:cNvPr id="60" name="Graphic 135">
              <a:extLst>
                <a:ext uri="{FF2B5EF4-FFF2-40B4-BE49-F238E27FC236}">
                  <a16:creationId xmlns:a16="http://schemas.microsoft.com/office/drawing/2014/main" id="{ECCB83DC-A014-4B07-B0A2-40CFEBC199B9}"/>
                </a:ext>
              </a:extLst>
            </p:cNvPr>
            <p:cNvSpPr/>
            <p:nvPr/>
          </p:nvSpPr>
          <p:spPr>
            <a:xfrm>
              <a:off x="5252442" y="6345204"/>
              <a:ext cx="695358" cy="172607"/>
            </a:xfrm>
            <a:custGeom>
              <a:avLst/>
              <a:gdLst>
                <a:gd name="connsiteX0" fmla="*/ 45178 w 695358"/>
                <a:gd name="connsiteY0" fmla="*/ 165100 h 172607"/>
                <a:gd name="connsiteX1" fmla="*/ 347696 w 695358"/>
                <a:gd name="connsiteY1" fmla="*/ 40514 h 172607"/>
                <a:gd name="connsiteX2" fmla="*/ 650214 w 695358"/>
                <a:gd name="connsiteY2" fmla="*/ 165100 h 172607"/>
                <a:gd name="connsiteX3" fmla="*/ 657754 w 695358"/>
                <a:gd name="connsiteY3" fmla="*/ 172608 h 172607"/>
                <a:gd name="connsiteX4" fmla="*/ 695358 w 695358"/>
                <a:gd name="connsiteY4" fmla="*/ 154616 h 172607"/>
                <a:gd name="connsiteX5" fmla="*/ 347696 w 695358"/>
                <a:gd name="connsiteY5" fmla="*/ 0 h 172607"/>
                <a:gd name="connsiteX6" fmla="*/ 0 w 695358"/>
                <a:gd name="connsiteY6" fmla="*/ 154616 h 172607"/>
                <a:gd name="connsiteX7" fmla="*/ 37637 w 695358"/>
                <a:gd name="connsiteY7" fmla="*/ 172608 h 172607"/>
                <a:gd name="connsiteX8" fmla="*/ 45178 w 695358"/>
                <a:gd name="connsiteY8"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45178" y="165100"/>
                  </a:moveTo>
                  <a:cubicBezTo>
                    <a:pt x="121940" y="88569"/>
                    <a:pt x="228798" y="40514"/>
                    <a:pt x="347696" y="40514"/>
                  </a:cubicBezTo>
                  <a:cubicBezTo>
                    <a:pt x="465104" y="40514"/>
                    <a:pt x="571963" y="88569"/>
                    <a:pt x="650214" y="165100"/>
                  </a:cubicBezTo>
                  <a:cubicBezTo>
                    <a:pt x="653223" y="168110"/>
                    <a:pt x="654745" y="169598"/>
                    <a:pt x="657754" y="172608"/>
                  </a:cubicBezTo>
                  <a:cubicBezTo>
                    <a:pt x="669793" y="166621"/>
                    <a:pt x="681831" y="160602"/>
                    <a:pt x="695358" y="154616"/>
                  </a:cubicBezTo>
                  <a:cubicBezTo>
                    <a:pt x="609567" y="60027"/>
                    <a:pt x="486172" y="0"/>
                    <a:pt x="347696" y="0"/>
                  </a:cubicBezTo>
                  <a:cubicBezTo>
                    <a:pt x="209219" y="0"/>
                    <a:pt x="85791" y="60027"/>
                    <a:pt x="0" y="154616"/>
                  </a:cubicBezTo>
                  <a:cubicBezTo>
                    <a:pt x="13560" y="160602"/>
                    <a:pt x="25598" y="166621"/>
                    <a:pt x="37637" y="172608"/>
                  </a:cubicBezTo>
                  <a:cubicBezTo>
                    <a:pt x="40647" y="169598"/>
                    <a:pt x="43656" y="168110"/>
                    <a:pt x="45178" y="165100"/>
                  </a:cubicBezTo>
                  <a:close/>
                </a:path>
              </a:pathLst>
            </a:custGeom>
            <a:solidFill>
              <a:srgbClr val="FAE38E"/>
            </a:solidFill>
            <a:ln w="8467" cap="flat">
              <a:noFill/>
              <a:prstDash val="solid"/>
              <a:miter/>
            </a:ln>
          </p:spPr>
          <p:txBody>
            <a:bodyPr rtlCol="0" anchor="ctr"/>
            <a:lstStyle/>
            <a:p>
              <a:endParaRPr lang="en-US"/>
            </a:p>
          </p:txBody>
        </p:sp>
        <p:sp>
          <p:nvSpPr>
            <p:cNvPr id="61" name="Graphic 135">
              <a:extLst>
                <a:ext uri="{FF2B5EF4-FFF2-40B4-BE49-F238E27FC236}">
                  <a16:creationId xmlns:a16="http://schemas.microsoft.com/office/drawing/2014/main" id="{00E2331D-6EAC-4B28-A1D6-37BA2C9391B9}"/>
                </a:ext>
              </a:extLst>
            </p:cNvPr>
            <p:cNvSpPr/>
            <p:nvPr/>
          </p:nvSpPr>
          <p:spPr>
            <a:xfrm>
              <a:off x="6372258" y="6337696"/>
              <a:ext cx="695358" cy="172607"/>
            </a:xfrm>
            <a:custGeom>
              <a:avLst/>
              <a:gdLst>
                <a:gd name="connsiteX0" fmla="*/ 45145 w 695358"/>
                <a:gd name="connsiteY0" fmla="*/ 165100 h 172607"/>
                <a:gd name="connsiteX1" fmla="*/ 347663 w 695358"/>
                <a:gd name="connsiteY1" fmla="*/ 40547 h 172607"/>
                <a:gd name="connsiteX2" fmla="*/ 650214 w 695358"/>
                <a:gd name="connsiteY2" fmla="*/ 165100 h 172607"/>
                <a:gd name="connsiteX3" fmla="*/ 657721 w 695358"/>
                <a:gd name="connsiteY3" fmla="*/ 172608 h 172607"/>
                <a:gd name="connsiteX4" fmla="*/ 695358 w 695358"/>
                <a:gd name="connsiteY4" fmla="*/ 154616 h 172607"/>
                <a:gd name="connsiteX5" fmla="*/ 347663 w 695358"/>
                <a:gd name="connsiteY5" fmla="*/ 0 h 172607"/>
                <a:gd name="connsiteX6" fmla="*/ 0 w 695358"/>
                <a:gd name="connsiteY6" fmla="*/ 154616 h 172607"/>
                <a:gd name="connsiteX7" fmla="*/ 37637 w 695358"/>
                <a:gd name="connsiteY7" fmla="*/ 172608 h 172607"/>
                <a:gd name="connsiteX8" fmla="*/ 45145 w 695358"/>
                <a:gd name="connsiteY8"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45145" y="165100"/>
                  </a:moveTo>
                  <a:cubicBezTo>
                    <a:pt x="121907" y="88569"/>
                    <a:pt x="228765" y="40547"/>
                    <a:pt x="347663" y="40547"/>
                  </a:cubicBezTo>
                  <a:cubicBezTo>
                    <a:pt x="465071" y="40547"/>
                    <a:pt x="571930" y="88569"/>
                    <a:pt x="650214" y="165100"/>
                  </a:cubicBezTo>
                  <a:cubicBezTo>
                    <a:pt x="653223" y="168110"/>
                    <a:pt x="654711" y="169598"/>
                    <a:pt x="657721" y="172608"/>
                  </a:cubicBezTo>
                  <a:cubicBezTo>
                    <a:pt x="669760" y="166621"/>
                    <a:pt x="681798" y="160602"/>
                    <a:pt x="695358" y="154616"/>
                  </a:cubicBezTo>
                  <a:cubicBezTo>
                    <a:pt x="609567" y="60060"/>
                    <a:pt x="484651" y="0"/>
                    <a:pt x="347663" y="0"/>
                  </a:cubicBezTo>
                  <a:cubicBezTo>
                    <a:pt x="209219" y="0"/>
                    <a:pt x="85791" y="60060"/>
                    <a:pt x="0" y="154616"/>
                  </a:cubicBezTo>
                  <a:cubicBezTo>
                    <a:pt x="13527" y="160602"/>
                    <a:pt x="25598" y="166621"/>
                    <a:pt x="37637" y="172608"/>
                  </a:cubicBezTo>
                  <a:cubicBezTo>
                    <a:pt x="40647" y="169598"/>
                    <a:pt x="42135" y="166621"/>
                    <a:pt x="45145" y="165100"/>
                  </a:cubicBezTo>
                  <a:close/>
                </a:path>
              </a:pathLst>
            </a:custGeom>
            <a:solidFill>
              <a:srgbClr val="FAE38E"/>
            </a:solidFill>
            <a:ln w="8467" cap="flat">
              <a:noFill/>
              <a:prstDash val="solid"/>
              <a:miter/>
            </a:ln>
          </p:spPr>
          <p:txBody>
            <a:bodyPr rtlCol="0" anchor="ctr"/>
            <a:lstStyle/>
            <a:p>
              <a:endParaRPr lang="en-US"/>
            </a:p>
          </p:txBody>
        </p:sp>
        <p:sp>
          <p:nvSpPr>
            <p:cNvPr id="62" name="Graphic 135">
              <a:extLst>
                <a:ext uri="{FF2B5EF4-FFF2-40B4-BE49-F238E27FC236}">
                  <a16:creationId xmlns:a16="http://schemas.microsoft.com/office/drawing/2014/main" id="{820D6E78-6B0F-4C6B-9E86-B82931C5145A}"/>
                </a:ext>
              </a:extLst>
            </p:cNvPr>
            <p:cNvSpPr/>
            <p:nvPr/>
          </p:nvSpPr>
          <p:spPr>
            <a:xfrm>
              <a:off x="7492040" y="6345204"/>
              <a:ext cx="695358" cy="172607"/>
            </a:xfrm>
            <a:custGeom>
              <a:avLst/>
              <a:gdLst>
                <a:gd name="connsiteX0" fmla="*/ 45178 w 695358"/>
                <a:gd name="connsiteY0" fmla="*/ 165100 h 172607"/>
                <a:gd name="connsiteX1" fmla="*/ 347696 w 695358"/>
                <a:gd name="connsiteY1" fmla="*/ 40514 h 172607"/>
                <a:gd name="connsiteX2" fmla="*/ 650214 w 695358"/>
                <a:gd name="connsiteY2" fmla="*/ 165100 h 172607"/>
                <a:gd name="connsiteX3" fmla="*/ 657754 w 695358"/>
                <a:gd name="connsiteY3" fmla="*/ 172608 h 172607"/>
                <a:gd name="connsiteX4" fmla="*/ 695358 w 695358"/>
                <a:gd name="connsiteY4" fmla="*/ 154616 h 172607"/>
                <a:gd name="connsiteX5" fmla="*/ 347696 w 695358"/>
                <a:gd name="connsiteY5" fmla="*/ 0 h 172607"/>
                <a:gd name="connsiteX6" fmla="*/ 0 w 695358"/>
                <a:gd name="connsiteY6" fmla="*/ 154616 h 172607"/>
                <a:gd name="connsiteX7" fmla="*/ 37637 w 695358"/>
                <a:gd name="connsiteY7" fmla="*/ 172608 h 172607"/>
                <a:gd name="connsiteX8" fmla="*/ 45178 w 695358"/>
                <a:gd name="connsiteY8" fmla="*/ 16510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45178" y="165100"/>
                  </a:moveTo>
                  <a:cubicBezTo>
                    <a:pt x="121940" y="88569"/>
                    <a:pt x="228798" y="40514"/>
                    <a:pt x="347696" y="40514"/>
                  </a:cubicBezTo>
                  <a:cubicBezTo>
                    <a:pt x="465104" y="40514"/>
                    <a:pt x="571963" y="88569"/>
                    <a:pt x="650214" y="165100"/>
                  </a:cubicBezTo>
                  <a:cubicBezTo>
                    <a:pt x="653223" y="168110"/>
                    <a:pt x="654745" y="169598"/>
                    <a:pt x="657754" y="172608"/>
                  </a:cubicBezTo>
                  <a:cubicBezTo>
                    <a:pt x="669793" y="166621"/>
                    <a:pt x="681831" y="160602"/>
                    <a:pt x="695358" y="154616"/>
                  </a:cubicBezTo>
                  <a:cubicBezTo>
                    <a:pt x="609567" y="60027"/>
                    <a:pt x="486172" y="0"/>
                    <a:pt x="347696" y="0"/>
                  </a:cubicBezTo>
                  <a:cubicBezTo>
                    <a:pt x="209219" y="0"/>
                    <a:pt x="85791" y="60027"/>
                    <a:pt x="0" y="154616"/>
                  </a:cubicBezTo>
                  <a:cubicBezTo>
                    <a:pt x="13560" y="160602"/>
                    <a:pt x="25598" y="166621"/>
                    <a:pt x="37637" y="172608"/>
                  </a:cubicBezTo>
                  <a:cubicBezTo>
                    <a:pt x="39158" y="169598"/>
                    <a:pt x="42168" y="168110"/>
                    <a:pt x="45178" y="165100"/>
                  </a:cubicBezTo>
                  <a:close/>
                </a:path>
              </a:pathLst>
            </a:custGeom>
            <a:solidFill>
              <a:srgbClr val="FAE38E"/>
            </a:solidFill>
            <a:ln w="8467" cap="flat">
              <a:noFill/>
              <a:prstDash val="solid"/>
              <a:miter/>
            </a:ln>
          </p:spPr>
          <p:txBody>
            <a:bodyPr rtlCol="0" anchor="ctr"/>
            <a:lstStyle/>
            <a:p>
              <a:endParaRPr lang="en-US"/>
            </a:p>
          </p:txBody>
        </p:sp>
        <p:sp>
          <p:nvSpPr>
            <p:cNvPr id="63" name="Graphic 135">
              <a:extLst>
                <a:ext uri="{FF2B5EF4-FFF2-40B4-BE49-F238E27FC236}">
                  <a16:creationId xmlns:a16="http://schemas.microsoft.com/office/drawing/2014/main" id="{7A1D0544-8A11-4A3E-8840-A26C43950605}"/>
                </a:ext>
              </a:extLst>
            </p:cNvPr>
            <p:cNvSpPr/>
            <p:nvPr/>
          </p:nvSpPr>
          <p:spPr>
            <a:xfrm>
              <a:off x="8051965" y="6531338"/>
              <a:ext cx="695358" cy="172607"/>
            </a:xfrm>
            <a:custGeom>
              <a:avLst/>
              <a:gdLst>
                <a:gd name="connsiteX0" fmla="*/ 0 w 695358"/>
                <a:gd name="connsiteY0" fmla="*/ 154583 h 172607"/>
                <a:gd name="connsiteX1" fmla="*/ 37604 w 695358"/>
                <a:gd name="connsiteY1" fmla="*/ 172608 h 172607"/>
                <a:gd name="connsiteX2" fmla="*/ 45145 w 695358"/>
                <a:gd name="connsiteY2" fmla="*/ 165100 h 172607"/>
                <a:gd name="connsiteX3" fmla="*/ 347663 w 695358"/>
                <a:gd name="connsiteY3" fmla="*/ 40514 h 172607"/>
                <a:gd name="connsiteX4" fmla="*/ 650180 w 695358"/>
                <a:gd name="connsiteY4" fmla="*/ 165100 h 172607"/>
                <a:gd name="connsiteX5" fmla="*/ 657721 w 695358"/>
                <a:gd name="connsiteY5" fmla="*/ 172608 h 172607"/>
                <a:gd name="connsiteX6" fmla="*/ 695358 w 695358"/>
                <a:gd name="connsiteY6" fmla="*/ 154583 h 172607"/>
                <a:gd name="connsiteX7" fmla="*/ 347663 w 695358"/>
                <a:gd name="connsiteY7" fmla="*/ 0 h 172607"/>
                <a:gd name="connsiteX8" fmla="*/ 0 w 695358"/>
                <a:gd name="connsiteY8" fmla="*/ 154583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0" y="154583"/>
                  </a:moveTo>
                  <a:cubicBezTo>
                    <a:pt x="13527" y="160602"/>
                    <a:pt x="25565" y="166588"/>
                    <a:pt x="37604" y="172608"/>
                  </a:cubicBezTo>
                  <a:cubicBezTo>
                    <a:pt x="40614" y="169598"/>
                    <a:pt x="42135" y="166588"/>
                    <a:pt x="45145" y="165100"/>
                  </a:cubicBezTo>
                  <a:cubicBezTo>
                    <a:pt x="121907" y="88536"/>
                    <a:pt x="228765" y="40514"/>
                    <a:pt x="347663" y="40514"/>
                  </a:cubicBezTo>
                  <a:cubicBezTo>
                    <a:pt x="465071" y="40514"/>
                    <a:pt x="571930" y="88536"/>
                    <a:pt x="650180" y="165100"/>
                  </a:cubicBezTo>
                  <a:cubicBezTo>
                    <a:pt x="653190" y="168077"/>
                    <a:pt x="654711" y="169598"/>
                    <a:pt x="657721" y="172608"/>
                  </a:cubicBezTo>
                  <a:cubicBezTo>
                    <a:pt x="669760" y="166588"/>
                    <a:pt x="681798" y="160602"/>
                    <a:pt x="695358" y="154583"/>
                  </a:cubicBezTo>
                  <a:cubicBezTo>
                    <a:pt x="609567" y="60027"/>
                    <a:pt x="486139" y="0"/>
                    <a:pt x="347663" y="0"/>
                  </a:cubicBezTo>
                  <a:cubicBezTo>
                    <a:pt x="209186" y="0"/>
                    <a:pt x="84270" y="60027"/>
                    <a:pt x="0" y="154583"/>
                  </a:cubicBezTo>
                  <a:close/>
                </a:path>
              </a:pathLst>
            </a:custGeom>
            <a:solidFill>
              <a:srgbClr val="FAE38E"/>
            </a:solidFill>
            <a:ln w="8467" cap="flat">
              <a:noFill/>
              <a:prstDash val="solid"/>
              <a:miter/>
            </a:ln>
          </p:spPr>
          <p:txBody>
            <a:bodyPr rtlCol="0" anchor="ctr"/>
            <a:lstStyle/>
            <a:p>
              <a:endParaRPr lang="en-US"/>
            </a:p>
          </p:txBody>
        </p:sp>
        <p:sp>
          <p:nvSpPr>
            <p:cNvPr id="64" name="Graphic 135">
              <a:extLst>
                <a:ext uri="{FF2B5EF4-FFF2-40B4-BE49-F238E27FC236}">
                  <a16:creationId xmlns:a16="http://schemas.microsoft.com/office/drawing/2014/main" id="{C79A2955-2BEA-403F-9A75-3F9B1F077911}"/>
                </a:ext>
              </a:extLst>
            </p:cNvPr>
            <p:cNvSpPr/>
            <p:nvPr/>
          </p:nvSpPr>
          <p:spPr>
            <a:xfrm>
              <a:off x="5812366" y="6531338"/>
              <a:ext cx="695358" cy="172607"/>
            </a:xfrm>
            <a:custGeom>
              <a:avLst/>
              <a:gdLst>
                <a:gd name="connsiteX0" fmla="*/ 0 w 695358"/>
                <a:gd name="connsiteY0" fmla="*/ 154583 h 172607"/>
                <a:gd name="connsiteX1" fmla="*/ 37604 w 695358"/>
                <a:gd name="connsiteY1" fmla="*/ 172608 h 172607"/>
                <a:gd name="connsiteX2" fmla="*/ 45145 w 695358"/>
                <a:gd name="connsiteY2" fmla="*/ 165100 h 172607"/>
                <a:gd name="connsiteX3" fmla="*/ 347663 w 695358"/>
                <a:gd name="connsiteY3" fmla="*/ 40514 h 172607"/>
                <a:gd name="connsiteX4" fmla="*/ 650181 w 695358"/>
                <a:gd name="connsiteY4" fmla="*/ 165100 h 172607"/>
                <a:gd name="connsiteX5" fmla="*/ 657721 w 695358"/>
                <a:gd name="connsiteY5" fmla="*/ 172608 h 172607"/>
                <a:gd name="connsiteX6" fmla="*/ 695358 w 695358"/>
                <a:gd name="connsiteY6" fmla="*/ 154583 h 172607"/>
                <a:gd name="connsiteX7" fmla="*/ 347663 w 695358"/>
                <a:gd name="connsiteY7" fmla="*/ 0 h 172607"/>
                <a:gd name="connsiteX8" fmla="*/ 0 w 695358"/>
                <a:gd name="connsiteY8" fmla="*/ 154583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0" y="154583"/>
                  </a:moveTo>
                  <a:cubicBezTo>
                    <a:pt x="13527" y="160602"/>
                    <a:pt x="25565" y="166588"/>
                    <a:pt x="37604" y="172608"/>
                  </a:cubicBezTo>
                  <a:cubicBezTo>
                    <a:pt x="40614" y="169598"/>
                    <a:pt x="42135" y="166588"/>
                    <a:pt x="45145" y="165100"/>
                  </a:cubicBezTo>
                  <a:cubicBezTo>
                    <a:pt x="121907" y="88536"/>
                    <a:pt x="228765" y="40514"/>
                    <a:pt x="347663" y="40514"/>
                  </a:cubicBezTo>
                  <a:cubicBezTo>
                    <a:pt x="465071" y="40514"/>
                    <a:pt x="571930" y="88536"/>
                    <a:pt x="650181" y="165100"/>
                  </a:cubicBezTo>
                  <a:cubicBezTo>
                    <a:pt x="653190" y="168077"/>
                    <a:pt x="654711" y="169598"/>
                    <a:pt x="657721" y="172608"/>
                  </a:cubicBezTo>
                  <a:cubicBezTo>
                    <a:pt x="669760" y="166588"/>
                    <a:pt x="681798" y="160602"/>
                    <a:pt x="695358" y="154583"/>
                  </a:cubicBezTo>
                  <a:cubicBezTo>
                    <a:pt x="609567" y="60027"/>
                    <a:pt x="486139" y="0"/>
                    <a:pt x="347663" y="0"/>
                  </a:cubicBezTo>
                  <a:cubicBezTo>
                    <a:pt x="209186" y="0"/>
                    <a:pt x="85791" y="60027"/>
                    <a:pt x="0" y="154583"/>
                  </a:cubicBezTo>
                  <a:close/>
                </a:path>
              </a:pathLst>
            </a:custGeom>
            <a:solidFill>
              <a:srgbClr val="FAE38E"/>
            </a:solidFill>
            <a:ln w="8467" cap="flat">
              <a:noFill/>
              <a:prstDash val="solid"/>
              <a:miter/>
            </a:ln>
          </p:spPr>
          <p:txBody>
            <a:bodyPr rtlCol="0" anchor="ctr"/>
            <a:lstStyle/>
            <a:p>
              <a:endParaRPr lang="en-US"/>
            </a:p>
          </p:txBody>
        </p:sp>
        <p:sp>
          <p:nvSpPr>
            <p:cNvPr id="65" name="Graphic 135">
              <a:extLst>
                <a:ext uri="{FF2B5EF4-FFF2-40B4-BE49-F238E27FC236}">
                  <a16:creationId xmlns:a16="http://schemas.microsoft.com/office/drawing/2014/main" id="{C91E6BA3-791C-4178-AAD5-3C4A55380D6D}"/>
                </a:ext>
              </a:extLst>
            </p:cNvPr>
            <p:cNvSpPr/>
            <p:nvPr/>
          </p:nvSpPr>
          <p:spPr>
            <a:xfrm>
              <a:off x="8702145" y="6447267"/>
              <a:ext cx="511737" cy="127595"/>
            </a:xfrm>
            <a:custGeom>
              <a:avLst/>
              <a:gdLst>
                <a:gd name="connsiteX0" fmla="*/ 511737 w 511737"/>
                <a:gd name="connsiteY0" fmla="*/ 103584 h 127595"/>
                <a:gd name="connsiteX1" fmla="*/ 255885 w 511737"/>
                <a:gd name="connsiteY1" fmla="*/ 0 h 127595"/>
                <a:gd name="connsiteX2" fmla="*/ 0 w 511737"/>
                <a:gd name="connsiteY2" fmla="*/ 103584 h 127595"/>
                <a:gd name="connsiteX3" fmla="*/ 33139 w 511737"/>
                <a:gd name="connsiteY3" fmla="*/ 127595 h 127595"/>
                <a:gd name="connsiteX4" fmla="*/ 255885 w 511737"/>
                <a:gd name="connsiteY4" fmla="*/ 39026 h 127595"/>
                <a:gd name="connsiteX5" fmla="*/ 478631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525" y="39026"/>
                    <a:pt x="355203" y="0"/>
                    <a:pt x="255885" y="0"/>
                  </a:cubicBezTo>
                  <a:cubicBezTo>
                    <a:pt x="156534" y="0"/>
                    <a:pt x="66245" y="39026"/>
                    <a:pt x="0" y="103584"/>
                  </a:cubicBezTo>
                  <a:cubicBezTo>
                    <a:pt x="10550" y="111092"/>
                    <a:pt x="22589" y="118566"/>
                    <a:pt x="33139" y="127595"/>
                  </a:cubicBezTo>
                  <a:cubicBezTo>
                    <a:pt x="91810" y="73554"/>
                    <a:pt x="170094" y="39026"/>
                    <a:pt x="255885" y="39026"/>
                  </a:cubicBezTo>
                  <a:cubicBezTo>
                    <a:pt x="341676" y="39026"/>
                    <a:pt x="419927" y="72066"/>
                    <a:pt x="478631" y="127595"/>
                  </a:cubicBezTo>
                  <a:cubicBezTo>
                    <a:pt x="489182" y="118566"/>
                    <a:pt x="501220"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66" name="Graphic 135">
              <a:extLst>
                <a:ext uri="{FF2B5EF4-FFF2-40B4-BE49-F238E27FC236}">
                  <a16:creationId xmlns:a16="http://schemas.microsoft.com/office/drawing/2014/main" id="{BAE3C82E-A8FA-423B-A14B-A0C61D1091D4}"/>
                </a:ext>
              </a:extLst>
            </p:cNvPr>
            <p:cNvSpPr/>
            <p:nvPr/>
          </p:nvSpPr>
          <p:spPr>
            <a:xfrm>
              <a:off x="6932149" y="6531338"/>
              <a:ext cx="695358" cy="172607"/>
            </a:xfrm>
            <a:custGeom>
              <a:avLst/>
              <a:gdLst>
                <a:gd name="connsiteX0" fmla="*/ 0 w 695358"/>
                <a:gd name="connsiteY0" fmla="*/ 154583 h 172607"/>
                <a:gd name="connsiteX1" fmla="*/ 37637 w 695358"/>
                <a:gd name="connsiteY1" fmla="*/ 172608 h 172607"/>
                <a:gd name="connsiteX2" fmla="*/ 45145 w 695358"/>
                <a:gd name="connsiteY2" fmla="*/ 165100 h 172607"/>
                <a:gd name="connsiteX3" fmla="*/ 347696 w 695358"/>
                <a:gd name="connsiteY3" fmla="*/ 40514 h 172607"/>
                <a:gd name="connsiteX4" fmla="*/ 650214 w 695358"/>
                <a:gd name="connsiteY4" fmla="*/ 165100 h 172607"/>
                <a:gd name="connsiteX5" fmla="*/ 657721 w 695358"/>
                <a:gd name="connsiteY5" fmla="*/ 172608 h 172607"/>
                <a:gd name="connsiteX6" fmla="*/ 695358 w 695358"/>
                <a:gd name="connsiteY6" fmla="*/ 154583 h 172607"/>
                <a:gd name="connsiteX7" fmla="*/ 347696 w 695358"/>
                <a:gd name="connsiteY7" fmla="*/ 0 h 172607"/>
                <a:gd name="connsiteX8" fmla="*/ 0 w 695358"/>
                <a:gd name="connsiteY8" fmla="*/ 154583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58" h="172607">
                  <a:moveTo>
                    <a:pt x="0" y="154583"/>
                  </a:moveTo>
                  <a:cubicBezTo>
                    <a:pt x="13560" y="160602"/>
                    <a:pt x="25598" y="166588"/>
                    <a:pt x="37637" y="172608"/>
                  </a:cubicBezTo>
                  <a:cubicBezTo>
                    <a:pt x="40647" y="169598"/>
                    <a:pt x="42135" y="166588"/>
                    <a:pt x="45145" y="165100"/>
                  </a:cubicBezTo>
                  <a:cubicBezTo>
                    <a:pt x="121907" y="88536"/>
                    <a:pt x="228765" y="40514"/>
                    <a:pt x="347696" y="40514"/>
                  </a:cubicBezTo>
                  <a:cubicBezTo>
                    <a:pt x="465071" y="40514"/>
                    <a:pt x="571930" y="88536"/>
                    <a:pt x="650214" y="165100"/>
                  </a:cubicBezTo>
                  <a:cubicBezTo>
                    <a:pt x="653223" y="168077"/>
                    <a:pt x="654711" y="169598"/>
                    <a:pt x="657721" y="172608"/>
                  </a:cubicBezTo>
                  <a:cubicBezTo>
                    <a:pt x="669793" y="166588"/>
                    <a:pt x="681831" y="160602"/>
                    <a:pt x="695358" y="154583"/>
                  </a:cubicBezTo>
                  <a:cubicBezTo>
                    <a:pt x="609567" y="60027"/>
                    <a:pt x="486139" y="0"/>
                    <a:pt x="347696" y="0"/>
                  </a:cubicBezTo>
                  <a:cubicBezTo>
                    <a:pt x="209219" y="0"/>
                    <a:pt x="85791" y="60027"/>
                    <a:pt x="0" y="154583"/>
                  </a:cubicBezTo>
                  <a:close/>
                </a:path>
              </a:pathLst>
            </a:custGeom>
            <a:solidFill>
              <a:srgbClr val="FAE38E"/>
            </a:solidFill>
            <a:ln w="8467" cap="flat">
              <a:noFill/>
              <a:prstDash val="solid"/>
              <a:miter/>
            </a:ln>
          </p:spPr>
          <p:txBody>
            <a:bodyPr rtlCol="0" anchor="ctr"/>
            <a:lstStyle/>
            <a:p>
              <a:endParaRPr lang="en-US"/>
            </a:p>
          </p:txBody>
        </p:sp>
        <p:sp>
          <p:nvSpPr>
            <p:cNvPr id="67" name="Graphic 135">
              <a:extLst>
                <a:ext uri="{FF2B5EF4-FFF2-40B4-BE49-F238E27FC236}">
                  <a16:creationId xmlns:a16="http://schemas.microsoft.com/office/drawing/2014/main" id="{10C923BD-72D9-45CD-88ED-2920CD544E99}"/>
                </a:ext>
              </a:extLst>
            </p:cNvPr>
            <p:cNvSpPr/>
            <p:nvPr/>
          </p:nvSpPr>
          <p:spPr>
            <a:xfrm>
              <a:off x="4224469" y="6817973"/>
              <a:ext cx="511737" cy="127603"/>
            </a:xfrm>
            <a:custGeom>
              <a:avLst/>
              <a:gdLst>
                <a:gd name="connsiteX0" fmla="*/ 0 w 511737"/>
                <a:gd name="connsiteY0" fmla="*/ 103593 h 127603"/>
                <a:gd name="connsiteX1" fmla="*/ 33106 w 511737"/>
                <a:gd name="connsiteY1" fmla="*/ 127604 h 127603"/>
                <a:gd name="connsiteX2" fmla="*/ 255852 w 511737"/>
                <a:gd name="connsiteY2" fmla="*/ 39067 h 127603"/>
                <a:gd name="connsiteX3" fmla="*/ 478631 w 511737"/>
                <a:gd name="connsiteY3" fmla="*/ 127604 h 127603"/>
                <a:gd name="connsiteX4" fmla="*/ 511737 w 511737"/>
                <a:gd name="connsiteY4" fmla="*/ 103593 h 127603"/>
                <a:gd name="connsiteX5" fmla="*/ 255852 w 511737"/>
                <a:gd name="connsiteY5" fmla="*/ 41 h 127603"/>
                <a:gd name="connsiteX6" fmla="*/ 0 w 511737"/>
                <a:gd name="connsiteY6" fmla="*/ 103593 h 12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603">
                  <a:moveTo>
                    <a:pt x="0" y="103593"/>
                  </a:moveTo>
                  <a:cubicBezTo>
                    <a:pt x="10517" y="111100"/>
                    <a:pt x="22589" y="118608"/>
                    <a:pt x="33106" y="127604"/>
                  </a:cubicBezTo>
                  <a:cubicBezTo>
                    <a:pt x="91810" y="73562"/>
                    <a:pt x="170061" y="39067"/>
                    <a:pt x="255852" y="39067"/>
                  </a:cubicBezTo>
                  <a:cubicBezTo>
                    <a:pt x="341643" y="39067"/>
                    <a:pt x="419927" y="72074"/>
                    <a:pt x="478631" y="127604"/>
                  </a:cubicBezTo>
                  <a:cubicBezTo>
                    <a:pt x="489148" y="118608"/>
                    <a:pt x="499699" y="111100"/>
                    <a:pt x="511737" y="103593"/>
                  </a:cubicBezTo>
                  <a:cubicBezTo>
                    <a:pt x="445525" y="39067"/>
                    <a:pt x="355203" y="41"/>
                    <a:pt x="255852" y="41"/>
                  </a:cubicBezTo>
                  <a:cubicBezTo>
                    <a:pt x="156534" y="-1480"/>
                    <a:pt x="66212" y="39067"/>
                    <a:pt x="0" y="103593"/>
                  </a:cubicBezTo>
                  <a:close/>
                </a:path>
              </a:pathLst>
            </a:custGeom>
            <a:solidFill>
              <a:srgbClr val="FAE38E"/>
            </a:solidFill>
            <a:ln w="8467" cap="flat">
              <a:noFill/>
              <a:prstDash val="solid"/>
              <a:miter/>
            </a:ln>
          </p:spPr>
          <p:txBody>
            <a:bodyPr rtlCol="0" anchor="ctr"/>
            <a:lstStyle/>
            <a:p>
              <a:endParaRPr lang="en-US"/>
            </a:p>
          </p:txBody>
        </p:sp>
        <p:sp>
          <p:nvSpPr>
            <p:cNvPr id="68" name="Graphic 135">
              <a:extLst>
                <a:ext uri="{FF2B5EF4-FFF2-40B4-BE49-F238E27FC236}">
                  <a16:creationId xmlns:a16="http://schemas.microsoft.com/office/drawing/2014/main" id="{D8765B55-BA26-4D68-A02E-E25C1F0240F3}"/>
                </a:ext>
              </a:extLst>
            </p:cNvPr>
            <p:cNvSpPr/>
            <p:nvPr/>
          </p:nvSpPr>
          <p:spPr>
            <a:xfrm>
              <a:off x="8780429" y="6547777"/>
              <a:ext cx="355203" cy="96108"/>
            </a:xfrm>
            <a:custGeom>
              <a:avLst/>
              <a:gdLst>
                <a:gd name="connsiteX0" fmla="*/ 0 w 355203"/>
                <a:gd name="connsiteY0" fmla="*/ 67599 h 96108"/>
                <a:gd name="connsiteX1" fmla="*/ 27087 w 355203"/>
                <a:gd name="connsiteY1" fmla="*/ 96108 h 96108"/>
                <a:gd name="connsiteX2" fmla="*/ 177602 w 355203"/>
                <a:gd name="connsiteY2" fmla="*/ 39090 h 96108"/>
                <a:gd name="connsiteX3" fmla="*/ 328116 w 355203"/>
                <a:gd name="connsiteY3" fmla="*/ 96108 h 96108"/>
                <a:gd name="connsiteX4" fmla="*/ 355203 w 355203"/>
                <a:gd name="connsiteY4" fmla="*/ 67599 h 96108"/>
                <a:gd name="connsiteX5" fmla="*/ 177602 w 355203"/>
                <a:gd name="connsiteY5" fmla="*/ 64 h 96108"/>
                <a:gd name="connsiteX6" fmla="*/ 0 w 355203"/>
                <a:gd name="connsiteY6" fmla="*/ 67599 h 9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3" h="96108">
                  <a:moveTo>
                    <a:pt x="0" y="67599"/>
                  </a:moveTo>
                  <a:cubicBezTo>
                    <a:pt x="9029" y="76595"/>
                    <a:pt x="18058" y="87112"/>
                    <a:pt x="27087" y="96108"/>
                  </a:cubicBezTo>
                  <a:cubicBezTo>
                    <a:pt x="67733" y="60092"/>
                    <a:pt x="118897" y="39090"/>
                    <a:pt x="177602" y="39090"/>
                  </a:cubicBezTo>
                  <a:cubicBezTo>
                    <a:pt x="234785" y="39090"/>
                    <a:pt x="287470" y="61613"/>
                    <a:pt x="328116" y="96108"/>
                  </a:cubicBezTo>
                  <a:cubicBezTo>
                    <a:pt x="337145" y="85624"/>
                    <a:pt x="346174" y="76595"/>
                    <a:pt x="355203" y="67599"/>
                  </a:cubicBezTo>
                  <a:cubicBezTo>
                    <a:pt x="308537" y="25564"/>
                    <a:pt x="245335" y="64"/>
                    <a:pt x="177602" y="64"/>
                  </a:cubicBezTo>
                  <a:cubicBezTo>
                    <a:pt x="109868" y="-1457"/>
                    <a:pt x="48154" y="24075"/>
                    <a:pt x="0" y="67599"/>
                  </a:cubicBezTo>
                  <a:close/>
                </a:path>
              </a:pathLst>
            </a:custGeom>
            <a:solidFill>
              <a:srgbClr val="FAE38E"/>
            </a:solidFill>
            <a:ln w="8467" cap="flat">
              <a:noFill/>
              <a:prstDash val="solid"/>
              <a:miter/>
            </a:ln>
          </p:spPr>
          <p:txBody>
            <a:bodyPr rtlCol="0" anchor="ctr"/>
            <a:lstStyle/>
            <a:p>
              <a:endParaRPr lang="en-US"/>
            </a:p>
          </p:txBody>
        </p:sp>
        <p:sp>
          <p:nvSpPr>
            <p:cNvPr id="69" name="Graphic 135">
              <a:extLst>
                <a:ext uri="{FF2B5EF4-FFF2-40B4-BE49-F238E27FC236}">
                  <a16:creationId xmlns:a16="http://schemas.microsoft.com/office/drawing/2014/main" id="{7347AF6D-EDCE-472B-8C14-2F372B0A4FD1}"/>
                </a:ext>
              </a:extLst>
            </p:cNvPr>
            <p:cNvSpPr/>
            <p:nvPr/>
          </p:nvSpPr>
          <p:spPr>
            <a:xfrm>
              <a:off x="8220538" y="6732455"/>
              <a:ext cx="355203" cy="96043"/>
            </a:xfrm>
            <a:custGeom>
              <a:avLst/>
              <a:gdLst>
                <a:gd name="connsiteX0" fmla="*/ 0 w 355203"/>
                <a:gd name="connsiteY0" fmla="*/ 67535 h 96043"/>
                <a:gd name="connsiteX1" fmla="*/ 27087 w 355203"/>
                <a:gd name="connsiteY1" fmla="*/ 96044 h 96043"/>
                <a:gd name="connsiteX2" fmla="*/ 177602 w 355203"/>
                <a:gd name="connsiteY2" fmla="*/ 39026 h 96043"/>
                <a:gd name="connsiteX3" fmla="*/ 328083 w 355203"/>
                <a:gd name="connsiteY3" fmla="*/ 96044 h 96043"/>
                <a:gd name="connsiteX4" fmla="*/ 355203 w 355203"/>
                <a:gd name="connsiteY4" fmla="*/ 67535 h 96043"/>
                <a:gd name="connsiteX5" fmla="*/ 177602 w 355203"/>
                <a:gd name="connsiteY5" fmla="*/ 0 h 96043"/>
                <a:gd name="connsiteX6" fmla="*/ 0 w 355203"/>
                <a:gd name="connsiteY6" fmla="*/ 67535 h 9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3" h="96043">
                  <a:moveTo>
                    <a:pt x="0" y="67535"/>
                  </a:moveTo>
                  <a:cubicBezTo>
                    <a:pt x="9029" y="76531"/>
                    <a:pt x="18058" y="87048"/>
                    <a:pt x="27087" y="96044"/>
                  </a:cubicBezTo>
                  <a:cubicBezTo>
                    <a:pt x="67700" y="60027"/>
                    <a:pt x="118897" y="39026"/>
                    <a:pt x="177602" y="39026"/>
                  </a:cubicBezTo>
                  <a:cubicBezTo>
                    <a:pt x="234785" y="39026"/>
                    <a:pt x="287470" y="61549"/>
                    <a:pt x="328083" y="96044"/>
                  </a:cubicBezTo>
                  <a:cubicBezTo>
                    <a:pt x="337145" y="85560"/>
                    <a:pt x="346174" y="76531"/>
                    <a:pt x="355203" y="67535"/>
                  </a:cubicBezTo>
                  <a:cubicBezTo>
                    <a:pt x="308537" y="25499"/>
                    <a:pt x="245335" y="0"/>
                    <a:pt x="177602" y="0"/>
                  </a:cubicBezTo>
                  <a:cubicBezTo>
                    <a:pt x="109868" y="0"/>
                    <a:pt x="48154" y="25499"/>
                    <a:pt x="0" y="67535"/>
                  </a:cubicBezTo>
                  <a:close/>
                </a:path>
              </a:pathLst>
            </a:custGeom>
            <a:solidFill>
              <a:srgbClr val="FAE38E"/>
            </a:solidFill>
            <a:ln w="8467" cap="flat">
              <a:noFill/>
              <a:prstDash val="solid"/>
              <a:miter/>
            </a:ln>
          </p:spPr>
          <p:txBody>
            <a:bodyPr rtlCol="0" anchor="ctr"/>
            <a:lstStyle/>
            <a:p>
              <a:endParaRPr lang="en-US"/>
            </a:p>
          </p:txBody>
        </p:sp>
        <p:sp>
          <p:nvSpPr>
            <p:cNvPr id="70" name="Graphic 135">
              <a:extLst>
                <a:ext uri="{FF2B5EF4-FFF2-40B4-BE49-F238E27FC236}">
                  <a16:creationId xmlns:a16="http://schemas.microsoft.com/office/drawing/2014/main" id="{88F1C6A6-5B0E-4601-AC5C-959F776DBC9F}"/>
                </a:ext>
              </a:extLst>
            </p:cNvPr>
            <p:cNvSpPr/>
            <p:nvPr/>
          </p:nvSpPr>
          <p:spPr>
            <a:xfrm>
              <a:off x="7023959" y="6631880"/>
              <a:ext cx="511737" cy="127595"/>
            </a:xfrm>
            <a:custGeom>
              <a:avLst/>
              <a:gdLst>
                <a:gd name="connsiteX0" fmla="*/ 511737 w 511737"/>
                <a:gd name="connsiteY0" fmla="*/ 103584 h 127595"/>
                <a:gd name="connsiteX1" fmla="*/ 255885 w 511737"/>
                <a:gd name="connsiteY1" fmla="*/ 0 h 127595"/>
                <a:gd name="connsiteX2" fmla="*/ 0 w 511737"/>
                <a:gd name="connsiteY2" fmla="*/ 103584 h 127595"/>
                <a:gd name="connsiteX3" fmla="*/ 33106 w 511737"/>
                <a:gd name="connsiteY3" fmla="*/ 127595 h 127595"/>
                <a:gd name="connsiteX4" fmla="*/ 255885 w 511737"/>
                <a:gd name="connsiteY4" fmla="*/ 39026 h 127595"/>
                <a:gd name="connsiteX5" fmla="*/ 478631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525" y="39026"/>
                    <a:pt x="355203" y="0"/>
                    <a:pt x="255885" y="0"/>
                  </a:cubicBezTo>
                  <a:cubicBezTo>
                    <a:pt x="156534" y="0"/>
                    <a:pt x="66245" y="39026"/>
                    <a:pt x="0" y="103584"/>
                  </a:cubicBezTo>
                  <a:cubicBezTo>
                    <a:pt x="10550" y="111092"/>
                    <a:pt x="22589" y="118599"/>
                    <a:pt x="33106" y="127595"/>
                  </a:cubicBezTo>
                  <a:cubicBezTo>
                    <a:pt x="91810" y="73554"/>
                    <a:pt x="170094" y="39026"/>
                    <a:pt x="255885" y="39026"/>
                  </a:cubicBezTo>
                  <a:cubicBezTo>
                    <a:pt x="341676" y="39026"/>
                    <a:pt x="419927" y="72066"/>
                    <a:pt x="478631" y="127595"/>
                  </a:cubicBezTo>
                  <a:cubicBezTo>
                    <a:pt x="489148" y="120088"/>
                    <a:pt x="499699"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71" name="Graphic 135">
              <a:extLst>
                <a:ext uri="{FF2B5EF4-FFF2-40B4-BE49-F238E27FC236}">
                  <a16:creationId xmlns:a16="http://schemas.microsoft.com/office/drawing/2014/main" id="{52EE4A10-23FF-48E6-9DE9-C491E380C140}"/>
                </a:ext>
              </a:extLst>
            </p:cNvPr>
            <p:cNvSpPr/>
            <p:nvPr/>
          </p:nvSpPr>
          <p:spPr>
            <a:xfrm>
              <a:off x="5904177" y="6631880"/>
              <a:ext cx="511737" cy="127595"/>
            </a:xfrm>
            <a:custGeom>
              <a:avLst/>
              <a:gdLst>
                <a:gd name="connsiteX0" fmla="*/ 511737 w 511737"/>
                <a:gd name="connsiteY0" fmla="*/ 103584 h 127595"/>
                <a:gd name="connsiteX1" fmla="*/ 255852 w 511737"/>
                <a:gd name="connsiteY1" fmla="*/ 0 h 127595"/>
                <a:gd name="connsiteX2" fmla="*/ 0 w 511737"/>
                <a:gd name="connsiteY2" fmla="*/ 103584 h 127595"/>
                <a:gd name="connsiteX3" fmla="*/ 33106 w 511737"/>
                <a:gd name="connsiteY3" fmla="*/ 127595 h 127595"/>
                <a:gd name="connsiteX4" fmla="*/ 255852 w 511737"/>
                <a:gd name="connsiteY4" fmla="*/ 39026 h 127595"/>
                <a:gd name="connsiteX5" fmla="*/ 478598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492" y="39026"/>
                    <a:pt x="355203" y="0"/>
                    <a:pt x="255852" y="0"/>
                  </a:cubicBezTo>
                  <a:cubicBezTo>
                    <a:pt x="156534" y="0"/>
                    <a:pt x="66212" y="39026"/>
                    <a:pt x="0" y="103584"/>
                  </a:cubicBezTo>
                  <a:cubicBezTo>
                    <a:pt x="10517" y="111092"/>
                    <a:pt x="22556" y="118599"/>
                    <a:pt x="33106" y="127595"/>
                  </a:cubicBezTo>
                  <a:cubicBezTo>
                    <a:pt x="91810" y="73554"/>
                    <a:pt x="170061" y="39026"/>
                    <a:pt x="255852" y="39026"/>
                  </a:cubicBezTo>
                  <a:cubicBezTo>
                    <a:pt x="341643" y="39026"/>
                    <a:pt x="419927" y="72066"/>
                    <a:pt x="478598" y="127595"/>
                  </a:cubicBezTo>
                  <a:cubicBezTo>
                    <a:pt x="489148" y="120088"/>
                    <a:pt x="499699"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72" name="Graphic 135">
              <a:extLst>
                <a:ext uri="{FF2B5EF4-FFF2-40B4-BE49-F238E27FC236}">
                  <a16:creationId xmlns:a16="http://schemas.microsoft.com/office/drawing/2014/main" id="{AA6020D6-6D3E-4693-B090-81E244FBC4FC}"/>
                </a:ext>
              </a:extLst>
            </p:cNvPr>
            <p:cNvSpPr/>
            <p:nvPr/>
          </p:nvSpPr>
          <p:spPr>
            <a:xfrm>
              <a:off x="8702145" y="6817973"/>
              <a:ext cx="511737" cy="127603"/>
            </a:xfrm>
            <a:custGeom>
              <a:avLst/>
              <a:gdLst>
                <a:gd name="connsiteX0" fmla="*/ 0 w 511737"/>
                <a:gd name="connsiteY0" fmla="*/ 103593 h 127603"/>
                <a:gd name="connsiteX1" fmla="*/ 33139 w 511737"/>
                <a:gd name="connsiteY1" fmla="*/ 127604 h 127603"/>
                <a:gd name="connsiteX2" fmla="*/ 255885 w 511737"/>
                <a:gd name="connsiteY2" fmla="*/ 39067 h 127603"/>
                <a:gd name="connsiteX3" fmla="*/ 478631 w 511737"/>
                <a:gd name="connsiteY3" fmla="*/ 127604 h 127603"/>
                <a:gd name="connsiteX4" fmla="*/ 511737 w 511737"/>
                <a:gd name="connsiteY4" fmla="*/ 103593 h 127603"/>
                <a:gd name="connsiteX5" fmla="*/ 255885 w 511737"/>
                <a:gd name="connsiteY5" fmla="*/ 41 h 127603"/>
                <a:gd name="connsiteX6" fmla="*/ 0 w 511737"/>
                <a:gd name="connsiteY6" fmla="*/ 103593 h 12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603">
                  <a:moveTo>
                    <a:pt x="0" y="103593"/>
                  </a:moveTo>
                  <a:cubicBezTo>
                    <a:pt x="10550" y="111100"/>
                    <a:pt x="22589" y="118608"/>
                    <a:pt x="33139" y="127604"/>
                  </a:cubicBezTo>
                  <a:cubicBezTo>
                    <a:pt x="91810" y="73562"/>
                    <a:pt x="170094" y="39067"/>
                    <a:pt x="255885" y="39067"/>
                  </a:cubicBezTo>
                  <a:cubicBezTo>
                    <a:pt x="341676" y="39067"/>
                    <a:pt x="419927" y="72074"/>
                    <a:pt x="478631" y="127604"/>
                  </a:cubicBezTo>
                  <a:cubicBezTo>
                    <a:pt x="489182" y="118608"/>
                    <a:pt x="499699" y="111100"/>
                    <a:pt x="511737" y="103593"/>
                  </a:cubicBezTo>
                  <a:cubicBezTo>
                    <a:pt x="445525" y="39067"/>
                    <a:pt x="355203" y="41"/>
                    <a:pt x="255885" y="41"/>
                  </a:cubicBezTo>
                  <a:cubicBezTo>
                    <a:pt x="156534" y="-1480"/>
                    <a:pt x="66245" y="39067"/>
                    <a:pt x="0" y="103593"/>
                  </a:cubicBezTo>
                  <a:close/>
                </a:path>
              </a:pathLst>
            </a:custGeom>
            <a:solidFill>
              <a:srgbClr val="FAE38E"/>
            </a:solidFill>
            <a:ln w="8467" cap="flat">
              <a:noFill/>
              <a:prstDash val="solid"/>
              <a:miter/>
            </a:ln>
          </p:spPr>
          <p:txBody>
            <a:bodyPr rtlCol="0" anchor="ctr"/>
            <a:lstStyle/>
            <a:p>
              <a:endParaRPr lang="en-US"/>
            </a:p>
          </p:txBody>
        </p:sp>
        <p:sp>
          <p:nvSpPr>
            <p:cNvPr id="73" name="Graphic 135">
              <a:extLst>
                <a:ext uri="{FF2B5EF4-FFF2-40B4-BE49-F238E27FC236}">
                  <a16:creationId xmlns:a16="http://schemas.microsoft.com/office/drawing/2014/main" id="{BDE3BA93-874C-461C-B5B6-C0DF66AF6FF8}"/>
                </a:ext>
              </a:extLst>
            </p:cNvPr>
            <p:cNvSpPr/>
            <p:nvPr/>
          </p:nvSpPr>
          <p:spPr>
            <a:xfrm>
              <a:off x="8142254" y="6631880"/>
              <a:ext cx="511737" cy="127595"/>
            </a:xfrm>
            <a:custGeom>
              <a:avLst/>
              <a:gdLst>
                <a:gd name="connsiteX0" fmla="*/ 511737 w 511737"/>
                <a:gd name="connsiteY0" fmla="*/ 103584 h 127595"/>
                <a:gd name="connsiteX1" fmla="*/ 255885 w 511737"/>
                <a:gd name="connsiteY1" fmla="*/ 0 h 127595"/>
                <a:gd name="connsiteX2" fmla="*/ 0 w 511737"/>
                <a:gd name="connsiteY2" fmla="*/ 103584 h 127595"/>
                <a:gd name="connsiteX3" fmla="*/ 33106 w 511737"/>
                <a:gd name="connsiteY3" fmla="*/ 127595 h 127595"/>
                <a:gd name="connsiteX4" fmla="*/ 255885 w 511737"/>
                <a:gd name="connsiteY4" fmla="*/ 39026 h 127595"/>
                <a:gd name="connsiteX5" fmla="*/ 478631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525" y="39026"/>
                    <a:pt x="355203" y="0"/>
                    <a:pt x="255885" y="0"/>
                  </a:cubicBezTo>
                  <a:cubicBezTo>
                    <a:pt x="156534" y="0"/>
                    <a:pt x="66245" y="39026"/>
                    <a:pt x="0" y="103584"/>
                  </a:cubicBezTo>
                  <a:cubicBezTo>
                    <a:pt x="10550" y="111092"/>
                    <a:pt x="22589" y="118599"/>
                    <a:pt x="33106" y="127595"/>
                  </a:cubicBezTo>
                  <a:cubicBezTo>
                    <a:pt x="91810" y="73554"/>
                    <a:pt x="170094" y="39026"/>
                    <a:pt x="255885" y="39026"/>
                  </a:cubicBezTo>
                  <a:cubicBezTo>
                    <a:pt x="341676" y="39026"/>
                    <a:pt x="419927" y="72066"/>
                    <a:pt x="478631" y="127595"/>
                  </a:cubicBezTo>
                  <a:cubicBezTo>
                    <a:pt x="490670" y="120088"/>
                    <a:pt x="501220"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74" name="Graphic 135">
              <a:extLst>
                <a:ext uri="{FF2B5EF4-FFF2-40B4-BE49-F238E27FC236}">
                  <a16:creationId xmlns:a16="http://schemas.microsoft.com/office/drawing/2014/main" id="{5BEBADD3-BAEF-46B7-BB16-53DF449DFE47}"/>
                </a:ext>
              </a:extLst>
            </p:cNvPr>
            <p:cNvSpPr/>
            <p:nvPr/>
          </p:nvSpPr>
          <p:spPr>
            <a:xfrm>
              <a:off x="8610335" y="6715951"/>
              <a:ext cx="695358" cy="172607"/>
            </a:xfrm>
            <a:custGeom>
              <a:avLst/>
              <a:gdLst>
                <a:gd name="connsiteX0" fmla="*/ 347696 w 695358"/>
                <a:gd name="connsiteY0" fmla="*/ 0 h 172607"/>
                <a:gd name="connsiteX1" fmla="*/ 13560 w 695358"/>
                <a:gd name="connsiteY1" fmla="*/ 141089 h 172607"/>
                <a:gd name="connsiteX2" fmla="*/ 0 w 695358"/>
                <a:gd name="connsiteY2" fmla="*/ 154583 h 172607"/>
                <a:gd name="connsiteX3" fmla="*/ 37637 w 695358"/>
                <a:gd name="connsiteY3" fmla="*/ 172608 h 172607"/>
                <a:gd name="connsiteX4" fmla="*/ 45178 w 695358"/>
                <a:gd name="connsiteY4" fmla="*/ 165100 h 172607"/>
                <a:gd name="connsiteX5" fmla="*/ 347696 w 695358"/>
                <a:gd name="connsiteY5" fmla="*/ 40514 h 172607"/>
                <a:gd name="connsiteX6" fmla="*/ 650214 w 695358"/>
                <a:gd name="connsiteY6" fmla="*/ 165100 h 172607"/>
                <a:gd name="connsiteX7" fmla="*/ 657754 w 695358"/>
                <a:gd name="connsiteY7" fmla="*/ 172608 h 172607"/>
                <a:gd name="connsiteX8" fmla="*/ 695358 w 695358"/>
                <a:gd name="connsiteY8" fmla="*/ 154583 h 172607"/>
                <a:gd name="connsiteX9" fmla="*/ 347696 w 695358"/>
                <a:gd name="connsiteY9" fmla="*/ 0 h 17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58" h="172607">
                  <a:moveTo>
                    <a:pt x="347696" y="0"/>
                  </a:moveTo>
                  <a:cubicBezTo>
                    <a:pt x="216760" y="0"/>
                    <a:pt x="97830" y="54008"/>
                    <a:pt x="13560" y="141089"/>
                  </a:cubicBezTo>
                  <a:cubicBezTo>
                    <a:pt x="9029" y="145587"/>
                    <a:pt x="4531" y="150085"/>
                    <a:pt x="0" y="154583"/>
                  </a:cubicBezTo>
                  <a:cubicBezTo>
                    <a:pt x="13560" y="160602"/>
                    <a:pt x="25598" y="166588"/>
                    <a:pt x="37637" y="172608"/>
                  </a:cubicBezTo>
                  <a:cubicBezTo>
                    <a:pt x="40647" y="169598"/>
                    <a:pt x="42168" y="166588"/>
                    <a:pt x="45178" y="165100"/>
                  </a:cubicBezTo>
                  <a:cubicBezTo>
                    <a:pt x="121940" y="88536"/>
                    <a:pt x="228798" y="40514"/>
                    <a:pt x="347696" y="40514"/>
                  </a:cubicBezTo>
                  <a:cubicBezTo>
                    <a:pt x="465104" y="40514"/>
                    <a:pt x="571963" y="88536"/>
                    <a:pt x="650214" y="165100"/>
                  </a:cubicBezTo>
                  <a:cubicBezTo>
                    <a:pt x="653223" y="168110"/>
                    <a:pt x="654745" y="169598"/>
                    <a:pt x="657754" y="172608"/>
                  </a:cubicBezTo>
                  <a:cubicBezTo>
                    <a:pt x="669793" y="166588"/>
                    <a:pt x="681831" y="160602"/>
                    <a:pt x="695358" y="154583"/>
                  </a:cubicBezTo>
                  <a:cubicBezTo>
                    <a:pt x="609567" y="60027"/>
                    <a:pt x="486172" y="1488"/>
                    <a:pt x="347696" y="0"/>
                  </a:cubicBezTo>
                  <a:close/>
                </a:path>
              </a:pathLst>
            </a:custGeom>
            <a:solidFill>
              <a:srgbClr val="FAE38E"/>
            </a:solidFill>
            <a:ln w="8467" cap="flat">
              <a:noFill/>
              <a:prstDash val="solid"/>
              <a:miter/>
            </a:ln>
          </p:spPr>
          <p:txBody>
            <a:bodyPr rtlCol="0" anchor="ctr"/>
            <a:lstStyle/>
            <a:p>
              <a:endParaRPr lang="en-US"/>
            </a:p>
          </p:txBody>
        </p:sp>
        <p:sp>
          <p:nvSpPr>
            <p:cNvPr id="75" name="Graphic 135">
              <a:extLst>
                <a:ext uri="{FF2B5EF4-FFF2-40B4-BE49-F238E27FC236}">
                  <a16:creationId xmlns:a16="http://schemas.microsoft.com/office/drawing/2014/main" id="{58AD945E-6034-4D7F-96A0-E6039BD489BF}"/>
                </a:ext>
              </a:extLst>
            </p:cNvPr>
            <p:cNvSpPr/>
            <p:nvPr/>
          </p:nvSpPr>
          <p:spPr>
            <a:xfrm>
              <a:off x="4784361" y="6631880"/>
              <a:ext cx="511737" cy="127595"/>
            </a:xfrm>
            <a:custGeom>
              <a:avLst/>
              <a:gdLst>
                <a:gd name="connsiteX0" fmla="*/ 511737 w 511737"/>
                <a:gd name="connsiteY0" fmla="*/ 103584 h 127595"/>
                <a:gd name="connsiteX1" fmla="*/ 255885 w 511737"/>
                <a:gd name="connsiteY1" fmla="*/ 0 h 127595"/>
                <a:gd name="connsiteX2" fmla="*/ 0 w 511737"/>
                <a:gd name="connsiteY2" fmla="*/ 103584 h 127595"/>
                <a:gd name="connsiteX3" fmla="*/ 33106 w 511737"/>
                <a:gd name="connsiteY3" fmla="*/ 127595 h 127595"/>
                <a:gd name="connsiteX4" fmla="*/ 255885 w 511737"/>
                <a:gd name="connsiteY4" fmla="*/ 39026 h 127595"/>
                <a:gd name="connsiteX5" fmla="*/ 478631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525" y="39026"/>
                    <a:pt x="355203" y="0"/>
                    <a:pt x="255885" y="0"/>
                  </a:cubicBezTo>
                  <a:cubicBezTo>
                    <a:pt x="156534" y="0"/>
                    <a:pt x="66245" y="39026"/>
                    <a:pt x="0" y="103584"/>
                  </a:cubicBezTo>
                  <a:cubicBezTo>
                    <a:pt x="10550" y="111092"/>
                    <a:pt x="22589" y="118599"/>
                    <a:pt x="33106" y="127595"/>
                  </a:cubicBezTo>
                  <a:cubicBezTo>
                    <a:pt x="91810" y="73554"/>
                    <a:pt x="170094" y="39026"/>
                    <a:pt x="255885" y="39026"/>
                  </a:cubicBezTo>
                  <a:cubicBezTo>
                    <a:pt x="341676" y="39026"/>
                    <a:pt x="419927" y="72066"/>
                    <a:pt x="478631" y="127595"/>
                  </a:cubicBezTo>
                  <a:cubicBezTo>
                    <a:pt x="489182" y="120088"/>
                    <a:pt x="501220"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76" name="Graphic 135">
              <a:extLst>
                <a:ext uri="{FF2B5EF4-FFF2-40B4-BE49-F238E27FC236}">
                  <a16:creationId xmlns:a16="http://schemas.microsoft.com/office/drawing/2014/main" id="{F21FF5A5-137E-46FB-B525-C7EDA0C72A41}"/>
                </a:ext>
              </a:extLst>
            </p:cNvPr>
            <p:cNvSpPr/>
            <p:nvPr/>
          </p:nvSpPr>
          <p:spPr>
            <a:xfrm>
              <a:off x="3664578" y="6631880"/>
              <a:ext cx="511737" cy="127595"/>
            </a:xfrm>
            <a:custGeom>
              <a:avLst/>
              <a:gdLst>
                <a:gd name="connsiteX0" fmla="*/ 511737 w 511737"/>
                <a:gd name="connsiteY0" fmla="*/ 103584 h 127595"/>
                <a:gd name="connsiteX1" fmla="*/ 255852 w 511737"/>
                <a:gd name="connsiteY1" fmla="*/ 0 h 127595"/>
                <a:gd name="connsiteX2" fmla="*/ 0 w 511737"/>
                <a:gd name="connsiteY2" fmla="*/ 103584 h 127595"/>
                <a:gd name="connsiteX3" fmla="*/ 33106 w 511737"/>
                <a:gd name="connsiteY3" fmla="*/ 127595 h 127595"/>
                <a:gd name="connsiteX4" fmla="*/ 255852 w 511737"/>
                <a:gd name="connsiteY4" fmla="*/ 39026 h 127595"/>
                <a:gd name="connsiteX5" fmla="*/ 478598 w 511737"/>
                <a:gd name="connsiteY5" fmla="*/ 127595 h 127595"/>
                <a:gd name="connsiteX6" fmla="*/ 511737 w 511737"/>
                <a:gd name="connsiteY6" fmla="*/ 103584 h 12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595">
                  <a:moveTo>
                    <a:pt x="511737" y="103584"/>
                  </a:moveTo>
                  <a:cubicBezTo>
                    <a:pt x="445492" y="39026"/>
                    <a:pt x="355203" y="0"/>
                    <a:pt x="255852" y="0"/>
                  </a:cubicBezTo>
                  <a:cubicBezTo>
                    <a:pt x="156534" y="0"/>
                    <a:pt x="66212" y="39026"/>
                    <a:pt x="0" y="103584"/>
                  </a:cubicBezTo>
                  <a:cubicBezTo>
                    <a:pt x="10517" y="111092"/>
                    <a:pt x="22556" y="118599"/>
                    <a:pt x="33106" y="127595"/>
                  </a:cubicBezTo>
                  <a:cubicBezTo>
                    <a:pt x="91810" y="73554"/>
                    <a:pt x="170061" y="39026"/>
                    <a:pt x="255852" y="39026"/>
                  </a:cubicBezTo>
                  <a:cubicBezTo>
                    <a:pt x="341643" y="39026"/>
                    <a:pt x="419927" y="72066"/>
                    <a:pt x="478598" y="127595"/>
                  </a:cubicBezTo>
                  <a:cubicBezTo>
                    <a:pt x="490670" y="120088"/>
                    <a:pt x="501187" y="111092"/>
                    <a:pt x="511737" y="103584"/>
                  </a:cubicBezTo>
                  <a:close/>
                </a:path>
              </a:pathLst>
            </a:custGeom>
            <a:solidFill>
              <a:srgbClr val="FAE38E"/>
            </a:solidFill>
            <a:ln w="8467" cap="flat">
              <a:noFill/>
              <a:prstDash val="solid"/>
              <a:miter/>
            </a:ln>
          </p:spPr>
          <p:txBody>
            <a:bodyPr rtlCol="0" anchor="ctr"/>
            <a:lstStyle/>
            <a:p>
              <a:endParaRPr lang="en-US"/>
            </a:p>
          </p:txBody>
        </p:sp>
        <p:sp>
          <p:nvSpPr>
            <p:cNvPr id="77" name="Graphic 135">
              <a:extLst>
                <a:ext uri="{FF2B5EF4-FFF2-40B4-BE49-F238E27FC236}">
                  <a16:creationId xmlns:a16="http://schemas.microsoft.com/office/drawing/2014/main" id="{7533DC8C-D83B-4141-8595-9C807BE2E030}"/>
                </a:ext>
              </a:extLst>
            </p:cNvPr>
            <p:cNvSpPr/>
            <p:nvPr/>
          </p:nvSpPr>
          <p:spPr>
            <a:xfrm>
              <a:off x="3106175" y="6817973"/>
              <a:ext cx="511737" cy="127603"/>
            </a:xfrm>
            <a:custGeom>
              <a:avLst/>
              <a:gdLst>
                <a:gd name="connsiteX0" fmla="*/ 0 w 511737"/>
                <a:gd name="connsiteY0" fmla="*/ 103593 h 127603"/>
                <a:gd name="connsiteX1" fmla="*/ 33106 w 511737"/>
                <a:gd name="connsiteY1" fmla="*/ 127604 h 127603"/>
                <a:gd name="connsiteX2" fmla="*/ 255852 w 511737"/>
                <a:gd name="connsiteY2" fmla="*/ 39067 h 127603"/>
                <a:gd name="connsiteX3" fmla="*/ 478631 w 511737"/>
                <a:gd name="connsiteY3" fmla="*/ 127604 h 127603"/>
                <a:gd name="connsiteX4" fmla="*/ 511737 w 511737"/>
                <a:gd name="connsiteY4" fmla="*/ 103593 h 127603"/>
                <a:gd name="connsiteX5" fmla="*/ 255852 w 511737"/>
                <a:gd name="connsiteY5" fmla="*/ 41 h 127603"/>
                <a:gd name="connsiteX6" fmla="*/ 0 w 511737"/>
                <a:gd name="connsiteY6" fmla="*/ 103593 h 12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7" h="127603">
                  <a:moveTo>
                    <a:pt x="0" y="103593"/>
                  </a:moveTo>
                  <a:cubicBezTo>
                    <a:pt x="10550" y="111100"/>
                    <a:pt x="22589" y="118608"/>
                    <a:pt x="33106" y="127604"/>
                  </a:cubicBezTo>
                  <a:cubicBezTo>
                    <a:pt x="91810" y="73562"/>
                    <a:pt x="170061" y="39067"/>
                    <a:pt x="255852" y="39067"/>
                  </a:cubicBezTo>
                  <a:cubicBezTo>
                    <a:pt x="341643" y="39067"/>
                    <a:pt x="419927" y="72074"/>
                    <a:pt x="478631" y="127604"/>
                  </a:cubicBezTo>
                  <a:cubicBezTo>
                    <a:pt x="489148" y="118608"/>
                    <a:pt x="499699" y="111100"/>
                    <a:pt x="511737" y="103593"/>
                  </a:cubicBezTo>
                  <a:cubicBezTo>
                    <a:pt x="445525" y="39067"/>
                    <a:pt x="355203" y="41"/>
                    <a:pt x="255852" y="41"/>
                  </a:cubicBezTo>
                  <a:cubicBezTo>
                    <a:pt x="156534" y="-1480"/>
                    <a:pt x="66212" y="39067"/>
                    <a:pt x="0" y="103593"/>
                  </a:cubicBezTo>
                  <a:close/>
                </a:path>
              </a:pathLst>
            </a:custGeom>
            <a:solidFill>
              <a:srgbClr val="FAE38E"/>
            </a:solidFill>
            <a:ln w="8467" cap="flat">
              <a:noFill/>
              <a:prstDash val="solid"/>
              <a:miter/>
            </a:ln>
          </p:spPr>
          <p:txBody>
            <a:bodyPr rtlCol="0" anchor="ctr"/>
            <a:lstStyle/>
            <a:p>
              <a:endParaRPr lang="en-US"/>
            </a:p>
          </p:txBody>
        </p:sp>
      </p:grpSp>
      <p:pic>
        <p:nvPicPr>
          <p:cNvPr id="78" name="Picture 77" descr="A picture containing diagram&#10;&#10;Description automatically generated">
            <a:extLst>
              <a:ext uri="{FF2B5EF4-FFF2-40B4-BE49-F238E27FC236}">
                <a16:creationId xmlns:a16="http://schemas.microsoft.com/office/drawing/2014/main" id="{BB88CA54-9E98-4E5F-90AC-3FC5084CD867}"/>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0" y="10587014"/>
            <a:ext cx="1881378" cy="1625303"/>
          </a:xfrm>
          <a:prstGeom prst="rect">
            <a:avLst/>
          </a:prstGeom>
        </p:spPr>
      </p:pic>
    </p:spTree>
    <p:extLst>
      <p:ext uri="{BB962C8B-B14F-4D97-AF65-F5344CB8AC3E}">
        <p14:creationId xmlns:p14="http://schemas.microsoft.com/office/powerpoint/2010/main" val="1122638886"/>
      </p:ext>
    </p:extLst>
  </p:cSld>
  <p:clrMap bg1="lt1" tx1="dk1" bg2="lt2" tx2="dk2" accent1="accent1" accent2="accent2" accent3="accent3" accent4="accent4" accent5="accent5" accent6="accent6" hlink="hlink" folHlink="folHlink"/>
  <p:sldLayoutIdLst>
    <p:sldLayoutId id="2147483649" r:id="rId1"/>
    <p:sldLayoutId id="2147483734" r:id="rId2"/>
    <p:sldLayoutId id="2147483733" r:id="rId3"/>
    <p:sldLayoutId id="2147483732" r:id="rId4"/>
    <p:sldLayoutId id="2147483731" r:id="rId5"/>
    <p:sldLayoutId id="2147483730" r:id="rId6"/>
    <p:sldLayoutId id="2147483729" r:id="rId7"/>
    <p:sldLayoutId id="2147483728" r:id="rId8"/>
    <p:sldLayoutId id="2147483726" r:id="rId9"/>
    <p:sldLayoutId id="2147483723" r:id="rId10"/>
    <p:sldLayoutId id="2147483722" r:id="rId11"/>
    <p:sldLayoutId id="2147483721" r:id="rId12"/>
    <p:sldLayoutId id="2147483720" r:id="rId13"/>
    <p:sldLayoutId id="2147483717" r:id="rId14"/>
    <p:sldLayoutId id="2147483715" r:id="rId15"/>
    <p:sldLayoutId id="2147483713" r:id="rId16"/>
    <p:sldLayoutId id="2147483712" r:id="rId17"/>
    <p:sldLayoutId id="2147483698" r:id="rId18"/>
    <p:sldLayoutId id="2147483697" r:id="rId19"/>
    <p:sldLayoutId id="2147483696" r:id="rId20"/>
    <p:sldLayoutId id="2147483650" r:id="rId21"/>
    <p:sldLayoutId id="2147483736" r:id="rId22"/>
    <p:sldLayoutId id="2147483735" r:id="rId23"/>
    <p:sldLayoutId id="2147483727" r:id="rId24"/>
    <p:sldLayoutId id="2147483725" r:id="rId25"/>
    <p:sldLayoutId id="2147483724" r:id="rId26"/>
    <p:sldLayoutId id="2147483719" r:id="rId27"/>
    <p:sldLayoutId id="2147483718" r:id="rId28"/>
    <p:sldLayoutId id="2147483716" r:id="rId29"/>
    <p:sldLayoutId id="2147483714" r:id="rId30"/>
    <p:sldLayoutId id="2147483711" r:id="rId31"/>
    <p:sldLayoutId id="2147483710" r:id="rId32"/>
    <p:sldLayoutId id="2147483709" r:id="rId33"/>
    <p:sldLayoutId id="2147483708" r:id="rId34"/>
    <p:sldLayoutId id="2147483707" r:id="rId35"/>
    <p:sldLayoutId id="2147483706" r:id="rId36"/>
    <p:sldLayoutId id="2147483705" r:id="rId37"/>
    <p:sldLayoutId id="2147483704" r:id="rId38"/>
    <p:sldLayoutId id="2147483703" r:id="rId39"/>
    <p:sldLayoutId id="2147483702" r:id="rId40"/>
    <p:sldLayoutId id="2147483701" r:id="rId41"/>
    <p:sldLayoutId id="2147483700" r:id="rId42"/>
    <p:sldLayoutId id="2147483699" r:id="rId43"/>
    <p:sldLayoutId id="2147483651" r:id="rId44"/>
    <p:sldLayoutId id="2147483652" r:id="rId45"/>
    <p:sldLayoutId id="2147483653" r:id="rId46"/>
    <p:sldLayoutId id="2147483654" r:id="rId47"/>
    <p:sldLayoutId id="2147483655" r:id="rId48"/>
    <p:sldLayoutId id="2147483656" r:id="rId49"/>
    <p:sldLayoutId id="2147483657" r:id="rId50"/>
    <p:sldLayoutId id="2147483658" r:id="rId51"/>
    <p:sldLayoutId id="2147483659"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15.png"/><Relationship Id="rId9" Type="http://schemas.openxmlformats.org/officeDocument/2006/relationships/image" Target="../media/image10.jp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15.png"/><Relationship Id="rId9" Type="http://schemas.openxmlformats.org/officeDocument/2006/relationships/image" Target="../media/image10.jp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15.png"/><Relationship Id="rId9" Type="http://schemas.openxmlformats.org/officeDocument/2006/relationships/image" Target="../media/image10.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15.png"/><Relationship Id="rId9"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3421083" y="810072"/>
            <a:ext cx="5584510" cy="155265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4055041" y="934226"/>
            <a:ext cx="4708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spc="300">
                <a:solidFill>
                  <a:prstClr val="white"/>
                </a:solidFill>
                <a:latin typeface="UTM Iron Gothic" panose="02040603050506020204" pitchFamily="18" charset="0"/>
              </a:rPr>
              <a:t>Tập đọc</a:t>
            </a:r>
            <a:endParaRPr kumimoji="0" lang="en-US" sz="8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573483" y="819308"/>
            <a:ext cx="5584510" cy="155265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331029" y="705641"/>
            <a:ext cx="5584510" cy="155265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28ABBCE-459D-4112-BC2A-AF5DADD6C84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5996" y="3259522"/>
            <a:ext cx="5790173" cy="2830971"/>
          </a:xfrm>
          <a:prstGeom prst="rect">
            <a:avLst/>
          </a:prstGeom>
          <a:ln>
            <a:noFill/>
          </a:ln>
          <a:effectLst>
            <a:softEdge rad="112500"/>
          </a:effectLst>
        </p:spPr>
      </p:pic>
      <p:sp>
        <p:nvSpPr>
          <p:cNvPr id="17" name="Speech Bubble: Rectangle with Corners Rounded 16">
            <a:extLst>
              <a:ext uri="{FF2B5EF4-FFF2-40B4-BE49-F238E27FC236}">
                <a16:creationId xmlns:a16="http://schemas.microsoft.com/office/drawing/2014/main" id="{B7E66E54-941A-4CD4-9854-9A63E6B8484E}"/>
              </a:ext>
            </a:extLst>
          </p:cNvPr>
          <p:cNvSpPr/>
          <p:nvPr/>
        </p:nvSpPr>
        <p:spPr>
          <a:xfrm>
            <a:off x="5558386" y="2354365"/>
            <a:ext cx="4976264" cy="1992293"/>
          </a:xfrm>
          <a:prstGeom prst="wedgeRoundRectCallout">
            <a:avLst>
              <a:gd name="adj1" fmla="val 44930"/>
              <a:gd name="adj2" fmla="val 59407"/>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70025ED4-830B-4584-9308-0E431EF5758A}"/>
              </a:ext>
            </a:extLst>
          </p:cNvPr>
          <p:cNvSpPr txBox="1"/>
          <p:nvPr/>
        </p:nvSpPr>
        <p:spPr>
          <a:xfrm>
            <a:off x="5666211" y="2397728"/>
            <a:ext cx="4656411" cy="1754326"/>
          </a:xfrm>
          <a:prstGeom prst="rect">
            <a:avLst/>
          </a:prstGeom>
          <a:noFill/>
        </p:spPr>
        <p:txBody>
          <a:bodyPr wrap="square" rtlCol="0">
            <a:spAutoFit/>
          </a:bodyPr>
          <a:lstStyle/>
          <a:p>
            <a:pPr algn="just"/>
            <a:r>
              <a:rPr lang="en-US" sz="3600" b="1">
                <a:latin typeface="Tahoma" panose="020B0604030504040204" pitchFamily="34" charset="0"/>
                <a:ea typeface="Tahoma" panose="020B0604030504040204" pitchFamily="34" charset="0"/>
                <a:cs typeface="Tahoma" panose="020B0604030504040204" pitchFamily="34" charset="0"/>
              </a:rPr>
              <a:t>Bạn còn nhớ nội dung bài tập đọc trong hình không?</a:t>
            </a:r>
          </a:p>
        </p:txBody>
      </p:sp>
      <p:pic>
        <p:nvPicPr>
          <p:cNvPr id="20" name="Picture 19">
            <a:extLst>
              <a:ext uri="{FF2B5EF4-FFF2-40B4-BE49-F238E27FC236}">
                <a16:creationId xmlns:a16="http://schemas.microsoft.com/office/drawing/2014/main" id="{D029F6D4-6194-4A57-B624-19ECB686C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606" y="3490123"/>
            <a:ext cx="2133738" cy="322112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9174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F75A12E-69FE-4EBB-8BC2-7FD8B905CD4C}"/>
              </a:ext>
            </a:extLst>
          </p:cNvPr>
          <p:cNvSpPr/>
          <p:nvPr/>
        </p:nvSpPr>
        <p:spPr>
          <a:xfrm>
            <a:off x="1036709" y="1561031"/>
            <a:ext cx="10402884" cy="3968202"/>
          </a:xfrm>
          <a:prstGeom prst="round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D106B28-2B7A-4EE8-B6CC-C3B2BA3B3906}"/>
              </a:ext>
            </a:extLst>
          </p:cNvPr>
          <p:cNvSpPr/>
          <p:nvPr/>
        </p:nvSpPr>
        <p:spPr>
          <a:xfrm>
            <a:off x="2801543" y="706843"/>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857691" y="643890"/>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11489" y="602412"/>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192651" y="567128"/>
            <a:ext cx="531725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77" name="nama">
            <a:extLst>
              <a:ext uri="{FF2B5EF4-FFF2-40B4-BE49-F238E27FC236}">
                <a16:creationId xmlns:a16="http://schemas.microsoft.com/office/drawing/2014/main" id="{5F6E8666-8475-40CC-838D-DA998A599151}"/>
              </a:ext>
            </a:extLst>
          </p:cNvPr>
          <p:cNvSpPr txBox="1"/>
          <p:nvPr/>
        </p:nvSpPr>
        <p:spPr>
          <a:xfrm>
            <a:off x="1231693" y="2209661"/>
            <a:ext cx="5014344" cy="830997"/>
          </a:xfrm>
          <a:prstGeom prst="rect">
            <a:avLst/>
          </a:prstGeom>
          <a:noFill/>
        </p:spPr>
        <p:txBody>
          <a:bodyPr wrap="square">
            <a:spAutoFit/>
          </a:bodyPr>
          <a:lstStyle/>
          <a:p>
            <a:pPr lvl="0">
              <a:defRPr/>
            </a:pPr>
            <a:r>
              <a:rPr lang="en-US" sz="4800" b="1" spc="300">
                <a:solidFill>
                  <a:srgbClr val="002060"/>
                </a:solidFill>
                <a:latin typeface="Tahoma" panose="020B0604030504040204" pitchFamily="34" charset="0"/>
                <a:ea typeface="Tahoma" panose="020B0604030504040204" pitchFamily="34" charset="0"/>
                <a:cs typeface="Tahoma" panose="020B0604030504040204" pitchFamily="34" charset="0"/>
              </a:rPr>
              <a:t>Núng thế</a:t>
            </a:r>
          </a:p>
        </p:txBody>
      </p:sp>
      <p:sp>
        <p:nvSpPr>
          <p:cNvPr id="78" name="nama">
            <a:extLst>
              <a:ext uri="{FF2B5EF4-FFF2-40B4-BE49-F238E27FC236}">
                <a16:creationId xmlns:a16="http://schemas.microsoft.com/office/drawing/2014/main" id="{FEBACBDC-B364-4901-B74F-EA3148A584F3}"/>
              </a:ext>
            </a:extLst>
          </p:cNvPr>
          <p:cNvSpPr txBox="1"/>
          <p:nvPr/>
        </p:nvSpPr>
        <p:spPr>
          <a:xfrm>
            <a:off x="1694445" y="3127567"/>
            <a:ext cx="9667067" cy="1569660"/>
          </a:xfrm>
          <a:prstGeom prst="rect">
            <a:avLst/>
          </a:prstGeom>
          <a:noFill/>
        </p:spPr>
        <p:txBody>
          <a:bodyPr wrap="square">
            <a:spAutoFit/>
          </a:bodyPr>
          <a:lstStyle/>
          <a:p>
            <a:pPr lvl="0">
              <a:defRPr/>
            </a:pPr>
            <a:r>
              <a:rPr lang="en-US" sz="4800" spc="300">
                <a:latin typeface="Tahoma" panose="020B0604030504040204" pitchFamily="34" charset="0"/>
                <a:ea typeface="Tahoma" panose="020B0604030504040204" pitchFamily="34" charset="0"/>
                <a:cs typeface="Tahoma" panose="020B0604030504040204" pitchFamily="34" charset="0"/>
              </a:rPr>
              <a:t>Lâm vào thế yếu, không chống đỡ được</a:t>
            </a:r>
          </a:p>
        </p:txBody>
      </p:sp>
    </p:spTree>
    <p:extLst>
      <p:ext uri="{BB962C8B-B14F-4D97-AF65-F5344CB8AC3E}">
        <p14:creationId xmlns:p14="http://schemas.microsoft.com/office/powerpoint/2010/main" val="56718566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F75A12E-69FE-4EBB-8BC2-7FD8B905CD4C}"/>
              </a:ext>
            </a:extLst>
          </p:cNvPr>
          <p:cNvSpPr/>
          <p:nvPr/>
        </p:nvSpPr>
        <p:spPr>
          <a:xfrm>
            <a:off x="1036709" y="1561031"/>
            <a:ext cx="10402884" cy="3968202"/>
          </a:xfrm>
          <a:prstGeom prst="round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D106B28-2B7A-4EE8-B6CC-C3B2BA3B3906}"/>
              </a:ext>
            </a:extLst>
          </p:cNvPr>
          <p:cNvSpPr/>
          <p:nvPr/>
        </p:nvSpPr>
        <p:spPr>
          <a:xfrm>
            <a:off x="2801543" y="706843"/>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857691" y="643890"/>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11489" y="602412"/>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542470" y="567128"/>
            <a:ext cx="55329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dirty="0" err="1">
                <a:solidFill>
                  <a:prstClr val="white"/>
                </a:solidFill>
                <a:latin typeface="UTM Iron Gothic" panose="02040603050506020204" pitchFamily="18" charset="0"/>
              </a:rPr>
              <a:t>Luyện</a:t>
            </a:r>
            <a:r>
              <a:rPr lang="en-US" sz="6000" spc="300" noProof="0" dirty="0">
                <a:solidFill>
                  <a:prstClr val="white"/>
                </a:solidFill>
                <a:latin typeface="UTM Iron Gothic" panose="02040603050506020204" pitchFamily="18" charset="0"/>
              </a:rPr>
              <a:t> </a:t>
            </a:r>
            <a:r>
              <a:rPr lang="en-US" sz="6000" spc="300" noProof="0" dirty="0" err="1">
                <a:solidFill>
                  <a:prstClr val="white"/>
                </a:solidFill>
                <a:latin typeface="UTM Iron Gothic" panose="02040603050506020204" pitchFamily="18" charset="0"/>
              </a:rPr>
              <a:t>đọc</a:t>
            </a:r>
            <a:r>
              <a:rPr lang="en-US" sz="6000" spc="300" noProof="0" dirty="0">
                <a:solidFill>
                  <a:prstClr val="white"/>
                </a:solidFill>
                <a:latin typeface="UTM Iron Gothic" panose="02040603050506020204" pitchFamily="18" charset="0"/>
              </a:rPr>
              <a:t> </a:t>
            </a:r>
            <a:r>
              <a:rPr lang="en-US" sz="6000" spc="300" noProof="0" dirty="0" err="1">
                <a:solidFill>
                  <a:prstClr val="white"/>
                </a:solidFill>
                <a:latin typeface="UTM Iron Gothic" panose="02040603050506020204" pitchFamily="18" charset="0"/>
              </a:rPr>
              <a:t>câu</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78" name="nama">
            <a:extLst>
              <a:ext uri="{FF2B5EF4-FFF2-40B4-BE49-F238E27FC236}">
                <a16:creationId xmlns:a16="http://schemas.microsoft.com/office/drawing/2014/main" id="{FEBACBDC-B364-4901-B74F-EA3148A584F3}"/>
              </a:ext>
            </a:extLst>
          </p:cNvPr>
          <p:cNvSpPr txBox="1"/>
          <p:nvPr/>
        </p:nvSpPr>
        <p:spPr>
          <a:xfrm>
            <a:off x="1404263" y="1964649"/>
            <a:ext cx="9622325" cy="1446550"/>
          </a:xfrm>
          <a:prstGeom prst="rect">
            <a:avLst/>
          </a:prstGeom>
          <a:noFill/>
          <a:ln w="19050">
            <a:noFill/>
          </a:ln>
        </p:spPr>
        <p:txBody>
          <a:bodyPr wrap="square">
            <a:spAutoFit/>
          </a:bodyPr>
          <a:lstStyle/>
          <a:p>
            <a:pPr lvl="0">
              <a:defRPr/>
            </a:pP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Yêu</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tinh</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thò</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đầu</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vào</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lè</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lưỡi</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u="sng" dirty="0" err="1">
                <a:latin typeface="Times New Roman" panose="02020603050405020304" pitchFamily="18" charset="0"/>
                <a:ea typeface="Architecture" panose="020B0500000000000000" pitchFamily="34" charset="77"/>
                <a:cs typeface="Times New Roman" panose="02020603050405020304" pitchFamily="18" charset="0"/>
              </a:rPr>
              <a:t>dài</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như</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quả</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núc</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nác</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trợn</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dirty="0" err="1">
                <a:latin typeface="Times New Roman" panose="02020603050405020304" pitchFamily="18" charset="0"/>
                <a:ea typeface="Architecture" panose="020B0500000000000000" pitchFamily="34" charset="77"/>
                <a:cs typeface="Times New Roman" panose="02020603050405020304" pitchFamily="18" charset="0"/>
              </a:rPr>
              <a:t>mắt</a:t>
            </a:r>
            <a:r>
              <a:rPr lang="en-US" sz="4400" i="1"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u="sng" dirty="0" err="1">
                <a:latin typeface="Times New Roman" panose="02020603050405020304" pitchFamily="18" charset="0"/>
                <a:ea typeface="Architecture" panose="020B0500000000000000" pitchFamily="34" charset="77"/>
                <a:cs typeface="Times New Roman" panose="02020603050405020304" pitchFamily="18" charset="0"/>
              </a:rPr>
              <a:t>xanh</a:t>
            </a:r>
            <a:r>
              <a:rPr lang="en-US" sz="4400" i="1" u="sng" dirty="0">
                <a:latin typeface="Times New Roman" panose="02020603050405020304" pitchFamily="18" charset="0"/>
                <a:ea typeface="Architecture" panose="020B0500000000000000" pitchFamily="34" charset="77"/>
                <a:cs typeface="Times New Roman" panose="02020603050405020304" pitchFamily="18" charset="0"/>
              </a:rPr>
              <a:t> </a:t>
            </a:r>
            <a:r>
              <a:rPr lang="en-US" sz="4400" i="1" u="sng" dirty="0" err="1">
                <a:latin typeface="Times New Roman" panose="02020603050405020304" pitchFamily="18" charset="0"/>
                <a:ea typeface="Architecture" panose="020B0500000000000000" pitchFamily="34" charset="77"/>
                <a:cs typeface="Times New Roman" panose="02020603050405020304" pitchFamily="18" charset="0"/>
              </a:rPr>
              <a:t>lè</a:t>
            </a:r>
            <a:r>
              <a:rPr lang="vi-VN" sz="4400" i="1" dirty="0">
                <a:latin typeface="Times New Roman" panose="02020603050405020304" pitchFamily="18" charset="0"/>
                <a:ea typeface="Architecture" panose="020B0500000000000000" pitchFamily="34" charset="77"/>
                <a:cs typeface="Times New Roman" panose="02020603050405020304" pitchFamily="18" charset="0"/>
              </a:rPr>
              <a:t>.</a:t>
            </a:r>
            <a:r>
              <a:rPr lang="vi-VN" sz="4400" dirty="0">
                <a:latin typeface="Times New Roman" panose="02020603050405020304" pitchFamily="18" charset="0"/>
                <a:ea typeface="Architecture" panose="020B0500000000000000" pitchFamily="34" charset="77"/>
                <a:cs typeface="Times New Roman" panose="02020603050405020304" pitchFamily="18" charset="0"/>
              </a:rPr>
              <a:t> </a:t>
            </a:r>
            <a:endParaRPr lang="en-US" sz="4400" spc="300" dirty="0">
              <a:latin typeface="Times New Roman" panose="02020603050405020304" pitchFamily="18" charset="0"/>
              <a:ea typeface="Architecture" panose="020B0500000000000000" pitchFamily="34" charset="77"/>
              <a:cs typeface="Times New Roman" panose="02020603050405020304" pitchFamily="18" charset="0"/>
            </a:endParaRPr>
          </a:p>
        </p:txBody>
      </p:sp>
    </p:spTree>
    <p:extLst>
      <p:ext uri="{BB962C8B-B14F-4D97-AF65-F5344CB8AC3E}">
        <p14:creationId xmlns:p14="http://schemas.microsoft.com/office/powerpoint/2010/main" val="234078475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D42A43-FAB2-4DC8-989A-6AFFD24DE1BA}"/>
              </a:ext>
            </a:extLst>
          </p:cNvPr>
          <p:cNvSpPr txBox="1"/>
          <p:nvPr/>
        </p:nvSpPr>
        <p:spPr>
          <a:xfrm>
            <a:off x="3093424" y="903448"/>
            <a:ext cx="5689529" cy="4524315"/>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9600" spc="300" noProof="0">
                <a:solidFill>
                  <a:prstClr val="white"/>
                </a:solidFill>
                <a:latin typeface="UTM Iron Gothic" panose="02040603050506020204" pitchFamily="18" charset="0"/>
              </a:rPr>
              <a:t>2</a:t>
            </a:r>
            <a:r>
              <a:rPr lang="en-US" sz="9600" spc="300" noProof="0" smtClean="0">
                <a:solidFill>
                  <a:prstClr val="white"/>
                </a:solidFill>
                <a:latin typeface="UTM Iron Gothic" panose="02040603050506020204" pitchFamily="18" charset="0"/>
              </a:rPr>
              <a:t>.</a:t>
            </a:r>
          </a:p>
          <a:p>
            <a:pPr marR="0" lvl="0" algn="ctr" defTabSz="914400" rtl="0" eaLnBrk="1" fontAlgn="auto" latinLnBrk="0" hangingPunct="1">
              <a:lnSpc>
                <a:spcPct val="100000"/>
              </a:lnSpc>
              <a:spcBef>
                <a:spcPts val="0"/>
              </a:spcBef>
              <a:spcAft>
                <a:spcPts val="0"/>
              </a:spcAft>
              <a:buClrTx/>
              <a:buSzTx/>
              <a:tabLst/>
              <a:defRPr/>
            </a:pPr>
            <a:r>
              <a:rPr lang="en-US" sz="9600" spc="300" noProof="0" smtClean="0">
                <a:solidFill>
                  <a:prstClr val="white"/>
                </a:solidFill>
                <a:latin typeface="UTM Iron Gothic" panose="02040603050506020204" pitchFamily="18" charset="0"/>
              </a:rPr>
              <a:t> </a:t>
            </a:r>
            <a:r>
              <a:rPr lang="en-US" sz="9600" spc="300" noProof="0" dirty="0" err="1">
                <a:solidFill>
                  <a:prstClr val="white"/>
                </a:solidFill>
                <a:latin typeface="UTM Iron Gothic" panose="02040603050506020204" pitchFamily="18" charset="0"/>
              </a:rPr>
              <a:t>Tìm</a:t>
            </a:r>
            <a:r>
              <a:rPr lang="en-US" sz="9600" spc="300" noProof="0" dirty="0">
                <a:solidFill>
                  <a:prstClr val="white"/>
                </a:solidFill>
                <a:latin typeface="UTM Iron Gothic" panose="02040603050506020204" pitchFamily="18" charset="0"/>
              </a:rPr>
              <a:t> </a:t>
            </a:r>
            <a:r>
              <a:rPr lang="en-US" sz="9600" spc="300" noProof="0" dirty="0" err="1">
                <a:solidFill>
                  <a:prstClr val="white"/>
                </a:solidFill>
                <a:latin typeface="UTM Iron Gothic" panose="02040603050506020204" pitchFamily="18" charset="0"/>
              </a:rPr>
              <a:t>hiểu</a:t>
            </a:r>
            <a:r>
              <a:rPr lang="en-US" sz="9600" spc="300" noProof="0" dirty="0">
                <a:solidFill>
                  <a:prstClr val="white"/>
                </a:solidFill>
                <a:latin typeface="UTM Iron Gothic" panose="02040603050506020204" pitchFamily="18" charset="0"/>
              </a:rPr>
              <a:t> </a:t>
            </a:r>
          </a:p>
          <a:p>
            <a:pPr marR="0" lvl="0" algn="ctr" defTabSz="914400" rtl="0" eaLnBrk="1" fontAlgn="auto" latinLnBrk="0" hangingPunct="1">
              <a:lnSpc>
                <a:spcPct val="100000"/>
              </a:lnSpc>
              <a:spcBef>
                <a:spcPts val="0"/>
              </a:spcBef>
              <a:spcAft>
                <a:spcPts val="0"/>
              </a:spcAft>
              <a:buClrTx/>
              <a:buSzTx/>
              <a:tabLst/>
              <a:defRPr/>
            </a:pPr>
            <a:r>
              <a:rPr lang="en-US" sz="9600" spc="300" noProof="0" dirty="0" err="1">
                <a:solidFill>
                  <a:prstClr val="white"/>
                </a:solidFill>
                <a:latin typeface="UTM Iron Gothic" panose="02040603050506020204" pitchFamily="18" charset="0"/>
              </a:rPr>
              <a:t>bài</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454471" y="903448"/>
            <a:ext cx="4973857" cy="5060340"/>
          </a:xfrm>
          <a:prstGeom prst="roundRect">
            <a:avLst>
              <a:gd name="adj" fmla="val 50000"/>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597161" y="1116750"/>
            <a:ext cx="4682056" cy="4633736"/>
          </a:xfrm>
          <a:prstGeom prst="roundRect">
            <a:avLst>
              <a:gd name="adj" fmla="val 50000"/>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151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497303" y="310296"/>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15453" y="190485"/>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1</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553451" y="247343"/>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07249" y="205865"/>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226506" y="5080200"/>
            <a:ext cx="11742821" cy="1467504"/>
          </a:xfrm>
          <a:prstGeom prst="roundRect">
            <a:avLst/>
          </a:prstGeom>
          <a:solidFill>
            <a:srgbClr val="C0000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629652" y="5134168"/>
            <a:ext cx="11020234" cy="1077218"/>
          </a:xfrm>
          <a:prstGeom prst="rect">
            <a:avLst/>
          </a:prstGeom>
          <a:noFill/>
        </p:spPr>
        <p:txBody>
          <a:bodyPr wrap="square">
            <a:spAutoFit/>
          </a:bodyPr>
          <a:lstStyle/>
          <a:p>
            <a:pPr lvl="0">
              <a:defRPr/>
            </a:pPr>
            <a:r>
              <a:rPr lang="vi-VN" sz="3200" b="1" spc="300">
                <a:solidFill>
                  <a:prstClr val="white"/>
                </a:solidFill>
                <a:latin typeface="Tahoma" panose="020B0604030504040204" pitchFamily="34" charset="0"/>
                <a:ea typeface="Tahoma" panose="020B0604030504040204" pitchFamily="34" charset="0"/>
                <a:cs typeface="Tahoma" panose="020B0604030504040204" pitchFamily="34" charset="0"/>
              </a:rPr>
              <a:t>Câu 1. Tới nơi yêu tinh ở, anh em Cẩu Khây đã gặp ai và được giúp đỡ như thế nào?</a:t>
            </a:r>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213304" y="1367079"/>
            <a:ext cx="11742821" cy="3639355"/>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D36AE3-B888-41CA-BDA5-4237B07A379B}"/>
              </a:ext>
            </a:extLst>
          </p:cNvPr>
          <p:cNvSpPr txBox="1"/>
          <p:nvPr/>
        </p:nvSpPr>
        <p:spPr>
          <a:xfrm>
            <a:off x="393415" y="1403662"/>
            <a:ext cx="11402674" cy="3539430"/>
          </a:xfrm>
          <a:prstGeom prst="rect">
            <a:avLst/>
          </a:prstGeom>
          <a:noFill/>
        </p:spPr>
        <p:txBody>
          <a:bodyPr wrap="square" rtlCol="0">
            <a:spAutoFit/>
          </a:bodyPr>
          <a:lstStyle/>
          <a:p>
            <a:pPr indent="285750" algn="just"/>
            <a:r>
              <a:rPr lang="vi-VN" sz="2800" b="1">
                <a:latin typeface="Tahoma" panose="020B0604030504040204" pitchFamily="34" charset="0"/>
                <a:ea typeface="Tahoma" panose="020B0604030504040204" pitchFamily="34" charset="0"/>
                <a:cs typeface="Tahoma" panose="020B0604030504040204" pitchFamily="34" charset="0"/>
              </a:rPr>
              <a:t>Bốn 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pPr indent="285750" algn="just"/>
            <a:r>
              <a:rPr lang="en-US" sz="2800" b="1">
                <a:latin typeface="Tahoma" panose="020B0604030504040204" pitchFamily="34" charset="0"/>
                <a:ea typeface="Tahoma" panose="020B0604030504040204" pitchFamily="34" charset="0"/>
                <a:cs typeface="Tahoma" panose="020B0604030504040204" pitchFamily="34" charset="0"/>
              </a:rPr>
              <a:t>   </a:t>
            </a:r>
            <a:r>
              <a:rPr lang="vi-VN" sz="2800" b="1">
                <a:latin typeface="Tahoma" panose="020B0604030504040204" pitchFamily="34" charset="0"/>
                <a:ea typeface="Tahoma" panose="020B0604030504040204" pitchFamily="34" charset="0"/>
                <a:cs typeface="Tahoma" panose="020B0604030504040204" pitchFamily="34" charset="0"/>
              </a:rPr>
              <a:t>- Bà đừng sợ, anh em chúng cháu đến đây để bắt yêu tinh đấy.</a:t>
            </a:r>
          </a:p>
        </p:txBody>
      </p:sp>
      <p:cxnSp>
        <p:nvCxnSpPr>
          <p:cNvPr id="8" name="Straight Connector 7">
            <a:extLst>
              <a:ext uri="{FF2B5EF4-FFF2-40B4-BE49-F238E27FC236}">
                <a16:creationId xmlns:a16="http://schemas.microsoft.com/office/drawing/2014/main" id="{7A7DD507-9FA0-4C00-B00D-7F5E941D2445}"/>
              </a:ext>
            </a:extLst>
          </p:cNvPr>
          <p:cNvCxnSpPr>
            <a:cxnSpLocks/>
          </p:cNvCxnSpPr>
          <p:nvPr/>
        </p:nvCxnSpPr>
        <p:spPr>
          <a:xfrm>
            <a:off x="497303" y="4031256"/>
            <a:ext cx="7217947"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4589F93E-1D1C-4136-BADC-63F2FD063A72}"/>
              </a:ext>
            </a:extLst>
          </p:cNvPr>
          <p:cNvCxnSpPr>
            <a:cxnSpLocks/>
          </p:cNvCxnSpPr>
          <p:nvPr/>
        </p:nvCxnSpPr>
        <p:spPr>
          <a:xfrm>
            <a:off x="8213942" y="2724150"/>
            <a:ext cx="374218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5B8AEFED-F5D4-48A3-9F71-8DF540CCFD55}"/>
              </a:ext>
            </a:extLst>
          </p:cNvPr>
          <p:cNvCxnSpPr>
            <a:cxnSpLocks/>
          </p:cNvCxnSpPr>
          <p:nvPr/>
        </p:nvCxnSpPr>
        <p:spPr>
          <a:xfrm>
            <a:off x="407249" y="3143250"/>
            <a:ext cx="583351"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F2DA3506-3120-41C9-811C-3D125D66BA86}"/>
              </a:ext>
            </a:extLst>
          </p:cNvPr>
          <p:cNvCxnSpPr>
            <a:cxnSpLocks/>
          </p:cNvCxnSpPr>
          <p:nvPr/>
        </p:nvCxnSpPr>
        <p:spPr>
          <a:xfrm>
            <a:off x="2146708" y="3593106"/>
            <a:ext cx="9503178" cy="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18" name="Picture 17">
            <a:extLst>
              <a:ext uri="{FF2B5EF4-FFF2-40B4-BE49-F238E27FC236}">
                <a16:creationId xmlns:a16="http://schemas.microsoft.com/office/drawing/2014/main" id="{33372199-9237-424E-B365-D24289786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5803" y="-21006"/>
            <a:ext cx="1373524" cy="1373524"/>
          </a:xfrm>
          <a:prstGeom prst="rect">
            <a:avLst/>
          </a:prstGeom>
        </p:spPr>
      </p:pic>
      <p:cxnSp>
        <p:nvCxnSpPr>
          <p:cNvPr id="28" name="Straight Connector 27">
            <a:extLst>
              <a:ext uri="{FF2B5EF4-FFF2-40B4-BE49-F238E27FC236}">
                <a16:creationId xmlns:a16="http://schemas.microsoft.com/office/drawing/2014/main" id="{127C975E-EC81-47BD-993C-E551CE0C7202}"/>
              </a:ext>
            </a:extLst>
          </p:cNvPr>
          <p:cNvCxnSpPr>
            <a:cxnSpLocks/>
          </p:cNvCxnSpPr>
          <p:nvPr/>
        </p:nvCxnSpPr>
        <p:spPr>
          <a:xfrm>
            <a:off x="3394292" y="2305050"/>
            <a:ext cx="8255594"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52BE6C56-8607-4588-96AD-1FC8F16852D0}"/>
              </a:ext>
            </a:extLst>
          </p:cNvPr>
          <p:cNvCxnSpPr>
            <a:cxnSpLocks/>
          </p:cNvCxnSpPr>
          <p:nvPr/>
        </p:nvCxnSpPr>
        <p:spPr>
          <a:xfrm>
            <a:off x="497303" y="2724150"/>
            <a:ext cx="1902997"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7333E89E-6665-4723-90AB-F135BE233A2C}"/>
              </a:ext>
            </a:extLst>
          </p:cNvPr>
          <p:cNvCxnSpPr>
            <a:cxnSpLocks/>
          </p:cNvCxnSpPr>
          <p:nvPr/>
        </p:nvCxnSpPr>
        <p:spPr>
          <a:xfrm>
            <a:off x="629652" y="6211386"/>
            <a:ext cx="2227848"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6B3AA0E7-EF39-480A-8A8C-C35520602E80}"/>
              </a:ext>
            </a:extLst>
          </p:cNvPr>
          <p:cNvCxnSpPr>
            <a:cxnSpLocks/>
          </p:cNvCxnSpPr>
          <p:nvPr/>
        </p:nvCxnSpPr>
        <p:spPr>
          <a:xfrm>
            <a:off x="3754853" y="6146892"/>
            <a:ext cx="6246397"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7" name="nama">
            <a:extLst>
              <a:ext uri="{FF2B5EF4-FFF2-40B4-BE49-F238E27FC236}">
                <a16:creationId xmlns:a16="http://schemas.microsoft.com/office/drawing/2014/main" id="{2A8B0BE6-A4B5-46D0-AAFA-22613D33D37E}"/>
              </a:ext>
            </a:extLst>
          </p:cNvPr>
          <p:cNvSpPr txBox="1"/>
          <p:nvPr/>
        </p:nvSpPr>
        <p:spPr>
          <a:xfrm>
            <a:off x="337266" y="5090559"/>
            <a:ext cx="11562710" cy="1569660"/>
          </a:xfrm>
          <a:prstGeom prst="rect">
            <a:avLst/>
          </a:prstGeom>
          <a:noFill/>
        </p:spPr>
        <p:txBody>
          <a:bodyPr wrap="square">
            <a:spAutoFit/>
          </a:bodyPr>
          <a:lstStyle/>
          <a:p>
            <a:pPr lvl="0">
              <a:defRPr/>
            </a:pPr>
            <a:r>
              <a:rPr lang="en-US" sz="3200" b="1" spc="300">
                <a:solidFill>
                  <a:prstClr val="white"/>
                </a:solidFill>
                <a:latin typeface="Tahoma" panose="020B0604030504040204" pitchFamily="34" charset="0"/>
                <a:ea typeface="Tahoma" panose="020B0604030504040204" pitchFamily="34" charset="0"/>
                <a:cs typeface="Tahoma" panose="020B0604030504040204" pitchFamily="34" charset="0"/>
              </a:rPr>
              <a:t>    </a:t>
            </a:r>
            <a:r>
              <a:rPr lang="vi-VN" sz="3200" b="1" spc="300">
                <a:solidFill>
                  <a:prstClr val="white"/>
                </a:solidFill>
                <a:latin typeface="Tahoma" panose="020B0604030504040204" pitchFamily="34" charset="0"/>
                <a:ea typeface="Tahoma" panose="020B0604030504040204" pitchFamily="34" charset="0"/>
                <a:cs typeface="Tahoma" panose="020B0604030504040204" pitchFamily="34" charset="0"/>
              </a:rPr>
              <a:t>Anh em Cẩu Khây chỉ gặp một bà cụ còn sống sót. Bà cụ nấu cơm cho họ ăn và cho họ ngủ nhờ.</a:t>
            </a:r>
          </a:p>
        </p:txBody>
      </p:sp>
    </p:spTree>
    <p:extLst>
      <p:ext uri="{BB962C8B-B14F-4D97-AF65-F5344CB8AC3E}">
        <p14:creationId xmlns:p14="http://schemas.microsoft.com/office/powerpoint/2010/main" val="26202828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22" presetClass="entr" presetSubtype="8"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106B28-2B7A-4EE8-B6CC-C3B2BA3B3906}"/>
              </a:ext>
            </a:extLst>
          </p:cNvPr>
          <p:cNvSpPr/>
          <p:nvPr/>
        </p:nvSpPr>
        <p:spPr>
          <a:xfrm>
            <a:off x="497303" y="310296"/>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1315453" y="190485"/>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Đọc thầm đoạn 2</a:t>
            </a: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553451" y="247343"/>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407249" y="205865"/>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F75A12E-69FE-4EBB-8BC2-7FD8B905CD4C}"/>
              </a:ext>
            </a:extLst>
          </p:cNvPr>
          <p:cNvSpPr/>
          <p:nvPr/>
        </p:nvSpPr>
        <p:spPr>
          <a:xfrm>
            <a:off x="226506" y="5080200"/>
            <a:ext cx="11742821" cy="1467504"/>
          </a:xfrm>
          <a:prstGeom prst="roundRect">
            <a:avLst/>
          </a:prstGeom>
          <a:solidFill>
            <a:srgbClr val="C00000">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3FC8FF9-3DAE-405F-8996-4BC04F151E4A}"/>
              </a:ext>
            </a:extLst>
          </p:cNvPr>
          <p:cNvSpPr/>
          <p:nvPr/>
        </p:nvSpPr>
        <p:spPr>
          <a:xfrm>
            <a:off x="157156" y="1235958"/>
            <a:ext cx="11742821" cy="3961816"/>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D36AE3-B888-41CA-BDA5-4237B07A379B}"/>
              </a:ext>
            </a:extLst>
          </p:cNvPr>
          <p:cNvSpPr txBox="1"/>
          <p:nvPr/>
        </p:nvSpPr>
        <p:spPr>
          <a:xfrm>
            <a:off x="209099" y="1324685"/>
            <a:ext cx="11638933" cy="3785652"/>
          </a:xfrm>
          <a:prstGeom prst="rect">
            <a:avLst/>
          </a:prstGeom>
          <a:noFill/>
        </p:spPr>
        <p:txBody>
          <a:bodyPr wrap="square" rtlCol="0">
            <a:spAutoFit/>
          </a:bodyPr>
          <a:lstStyle/>
          <a:p>
            <a:pPr indent="285750" algn="just"/>
            <a:r>
              <a:rPr lang="en-US" sz="2400" b="1" dirty="0">
                <a:latin typeface="Tahoma" panose="020B0604030504040204" pitchFamily="34" charset="0"/>
                <a:ea typeface="Tahoma" panose="020B0604030504040204" pitchFamily="34" charset="0"/>
                <a:cs typeface="Tahoma" panose="020B0604030504040204" pitchFamily="34" charset="0"/>
              </a:rPr>
              <a:t>    </a:t>
            </a:r>
            <a:r>
              <a:rPr lang="vi-VN" sz="2400" b="1" dirty="0">
                <a:latin typeface="Tahoma" panose="020B0604030504040204" pitchFamily="34" charset="0"/>
                <a:ea typeface="Tahoma" panose="020B0604030504040204" pitchFamily="34" charset="0"/>
                <a:cs typeface="Tahoma" panose="020B0604030504040204" pitchFamily="34" charset="0"/>
              </a:rPr>
              <a:t>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pPr indent="285750" algn="just"/>
            <a:r>
              <a:rPr lang="vi-VN" sz="2400" b="1" dirty="0">
                <a:latin typeface="Tahoma" panose="020B0604030504040204" pitchFamily="34" charset="0"/>
                <a:ea typeface="Tahoma" panose="020B0604030504040204" pitchFamily="34" charset="0"/>
                <a:cs typeface="Tahoma" panose="020B0604030504040204" pitchFamily="34" charset="0"/>
              </a:rPr>
              <a:t>   Từ đấy, bản làng lại đông vui.</a:t>
            </a:r>
          </a:p>
        </p:txBody>
      </p:sp>
      <p:pic>
        <p:nvPicPr>
          <p:cNvPr id="18" name="Picture 17">
            <a:extLst>
              <a:ext uri="{FF2B5EF4-FFF2-40B4-BE49-F238E27FC236}">
                <a16:creationId xmlns:a16="http://schemas.microsoft.com/office/drawing/2014/main" id="{33372199-9237-424E-B365-D24289786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5803" y="-21006"/>
            <a:ext cx="1373524" cy="1373524"/>
          </a:xfrm>
          <a:prstGeom prst="rect">
            <a:avLst/>
          </a:prstGeom>
        </p:spPr>
      </p:pic>
      <p:sp>
        <p:nvSpPr>
          <p:cNvPr id="37" name="nama">
            <a:extLst>
              <a:ext uri="{FF2B5EF4-FFF2-40B4-BE49-F238E27FC236}">
                <a16:creationId xmlns:a16="http://schemas.microsoft.com/office/drawing/2014/main" id="{2A8B0BE6-A4B5-46D0-AAFA-22613D33D37E}"/>
              </a:ext>
            </a:extLst>
          </p:cNvPr>
          <p:cNvSpPr txBox="1"/>
          <p:nvPr/>
        </p:nvSpPr>
        <p:spPr>
          <a:xfrm>
            <a:off x="829281" y="5362323"/>
            <a:ext cx="10820605" cy="1077218"/>
          </a:xfrm>
          <a:prstGeom prst="rect">
            <a:avLst/>
          </a:prstGeom>
          <a:noFill/>
        </p:spPr>
        <p:txBody>
          <a:bodyPr wrap="square">
            <a:spAutoFit/>
          </a:bodyPr>
          <a:lstStyle/>
          <a:p>
            <a:pPr lvl="0">
              <a:defRPr/>
            </a:pPr>
            <a:r>
              <a:rPr lang="en-US" sz="3200" b="1" spc="300">
                <a:solidFill>
                  <a:prstClr val="white"/>
                </a:solidFill>
                <a:latin typeface="Tahoma" panose="020B0604030504040204" pitchFamily="34" charset="0"/>
                <a:ea typeface="Tahoma" panose="020B0604030504040204" pitchFamily="34" charset="0"/>
                <a:cs typeface="Tahoma" panose="020B0604030504040204" pitchFamily="34" charset="0"/>
              </a:rPr>
              <a:t>    </a:t>
            </a:r>
            <a:r>
              <a:rPr lang="vi-VN" sz="3200" b="1" spc="300">
                <a:solidFill>
                  <a:prstClr val="white"/>
                </a:solidFill>
                <a:latin typeface="Tahoma" panose="020B0604030504040204" pitchFamily="34" charset="0"/>
                <a:ea typeface="Tahoma" panose="020B0604030504040204" pitchFamily="34" charset="0"/>
                <a:cs typeface="Tahoma" panose="020B0604030504040204" pitchFamily="34" charset="0"/>
              </a:rPr>
              <a:t>Thuật lại cuộc chiến đấu của bốn anh em chống yêu tinh.</a:t>
            </a:r>
          </a:p>
        </p:txBody>
      </p:sp>
    </p:spTree>
    <p:extLst>
      <p:ext uri="{BB962C8B-B14F-4D97-AF65-F5344CB8AC3E}">
        <p14:creationId xmlns:p14="http://schemas.microsoft.com/office/powerpoint/2010/main" val="38190944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0647" y="498874"/>
            <a:ext cx="822960" cy="1099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22058" y="1775392"/>
            <a:ext cx="822960" cy="1104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5287" y="498874"/>
            <a:ext cx="822960" cy="103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8002" y="1703040"/>
            <a:ext cx="822960" cy="1100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Arrow Connector 3">
            <a:extLst>
              <a:ext uri="{FF2B5EF4-FFF2-40B4-BE49-F238E27FC236}">
                <a16:creationId xmlns:a16="http://schemas.microsoft.com/office/drawing/2014/main" id="{FAED9D81-144C-46C0-96FA-5179E1A48890}"/>
              </a:ext>
            </a:extLst>
          </p:cNvPr>
          <p:cNvCxnSpPr>
            <a:cxnSpLocks/>
          </p:cNvCxnSpPr>
          <p:nvPr/>
        </p:nvCxnSpPr>
        <p:spPr>
          <a:xfrm flipH="1">
            <a:off x="1620648" y="3123678"/>
            <a:ext cx="1" cy="527297"/>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D8D59F44-9B74-4954-A48C-E5EAB721F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 y="3650975"/>
            <a:ext cx="3344479" cy="1635206"/>
          </a:xfrm>
          <a:prstGeom prst="rect">
            <a:avLst/>
          </a:prstGeom>
          <a:ln>
            <a:noFill/>
          </a:ln>
          <a:effectLst>
            <a:softEdge rad="112500"/>
          </a:effectLst>
        </p:spPr>
      </p:pic>
      <p:sp>
        <p:nvSpPr>
          <p:cNvPr id="98" name="Speech Bubble: Rectangle with Corners Rounded 97">
            <a:extLst>
              <a:ext uri="{FF2B5EF4-FFF2-40B4-BE49-F238E27FC236}">
                <a16:creationId xmlns:a16="http://schemas.microsoft.com/office/drawing/2014/main" id="{44BEF20D-35A0-41D9-A924-499AE1B65DA9}"/>
              </a:ext>
            </a:extLst>
          </p:cNvPr>
          <p:cNvSpPr/>
          <p:nvPr/>
        </p:nvSpPr>
        <p:spPr>
          <a:xfrm>
            <a:off x="7282059" y="523782"/>
            <a:ext cx="4737817" cy="2241777"/>
          </a:xfrm>
          <a:prstGeom prst="wedgeRoundRectCallout">
            <a:avLst>
              <a:gd name="adj1" fmla="val 41896"/>
              <a:gd name="adj2" fmla="val 4218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TextBox 98">
            <a:extLst>
              <a:ext uri="{FF2B5EF4-FFF2-40B4-BE49-F238E27FC236}">
                <a16:creationId xmlns:a16="http://schemas.microsoft.com/office/drawing/2014/main" id="{9AB03165-EE75-4A31-B1DC-CA2FA5E04451}"/>
              </a:ext>
            </a:extLst>
          </p:cNvPr>
          <p:cNvSpPr txBox="1"/>
          <p:nvPr/>
        </p:nvSpPr>
        <p:spPr>
          <a:xfrm>
            <a:off x="7524513" y="659718"/>
            <a:ext cx="4324587" cy="1938992"/>
          </a:xfrm>
          <a:prstGeom prst="rect">
            <a:avLst/>
          </a:prstGeom>
          <a:noFill/>
        </p:spPr>
        <p:txBody>
          <a:bodyPr wrap="square" rtlCol="0">
            <a:spAutoFit/>
          </a:bodyPr>
          <a:lstStyle/>
          <a:p>
            <a:r>
              <a:rPr lang="en-US" altLang="en-US" sz="4000" b="1" dirty="0" err="1">
                <a:latin typeface="Times New Roman" panose="02020603050405020304" pitchFamily="18" charset="0"/>
                <a:cs typeface="Times New Roman" panose="02020603050405020304" pitchFamily="18" charset="0"/>
              </a:rPr>
              <a:t>Vì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em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Cẩu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chiến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được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yêu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tinh</a:t>
            </a:r>
            <a:r>
              <a:rPr lang="en-US" alt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1" name="Rectangle: Rounded Corners 100">
            <a:extLst>
              <a:ext uri="{FF2B5EF4-FFF2-40B4-BE49-F238E27FC236}">
                <a16:creationId xmlns:a16="http://schemas.microsoft.com/office/drawing/2014/main" id="{A286F492-C5BF-4DCF-8F42-5711570830D0}"/>
              </a:ext>
            </a:extLst>
          </p:cNvPr>
          <p:cNvSpPr/>
          <p:nvPr/>
        </p:nvSpPr>
        <p:spPr>
          <a:xfrm>
            <a:off x="2625143" y="610682"/>
            <a:ext cx="4355732" cy="155265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788B02C7-40E2-42B4-9B57-E7A75283FD1E}"/>
              </a:ext>
            </a:extLst>
          </p:cNvPr>
          <p:cNvSpPr/>
          <p:nvPr/>
        </p:nvSpPr>
        <p:spPr>
          <a:xfrm>
            <a:off x="2777543" y="619918"/>
            <a:ext cx="4355732" cy="155265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9015B551-2625-4E76-BC67-51314288B177}"/>
              </a:ext>
            </a:extLst>
          </p:cNvPr>
          <p:cNvSpPr/>
          <p:nvPr/>
        </p:nvSpPr>
        <p:spPr>
          <a:xfrm>
            <a:off x="2535089" y="506251"/>
            <a:ext cx="4355732" cy="155265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B5ADF417-A309-42A3-A79C-155D848D822C}"/>
              </a:ext>
            </a:extLst>
          </p:cNvPr>
          <p:cNvSpPr txBox="1"/>
          <p:nvPr/>
        </p:nvSpPr>
        <p:spPr>
          <a:xfrm>
            <a:off x="2033538" y="734836"/>
            <a:ext cx="509973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dirty="0" err="1">
                <a:solidFill>
                  <a:prstClr val="white"/>
                </a:solidFill>
                <a:latin typeface="UTM Iron Gothic" panose="02040603050506020204" pitchFamily="18" charset="0"/>
              </a:rPr>
              <a:t>Bốn</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anh</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tài</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09" name="nama">
            <a:extLst>
              <a:ext uri="{FF2B5EF4-FFF2-40B4-BE49-F238E27FC236}">
                <a16:creationId xmlns:a16="http://schemas.microsoft.com/office/drawing/2014/main" id="{B2F5E91E-FC11-49C0-9D0E-C0579B8503F1}"/>
              </a:ext>
            </a:extLst>
          </p:cNvPr>
          <p:cNvSpPr txBox="1"/>
          <p:nvPr/>
        </p:nvSpPr>
        <p:spPr>
          <a:xfrm>
            <a:off x="0" y="5286181"/>
            <a:ext cx="357348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Họ đang trên đường đi tìm và tiêu diệt yêu tinh.</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86" name="Straight Arrow Connector 85">
            <a:extLst>
              <a:ext uri="{FF2B5EF4-FFF2-40B4-BE49-F238E27FC236}">
                <a16:creationId xmlns:a16="http://schemas.microsoft.com/office/drawing/2014/main" id="{1FB2CD64-6F66-49E4-9793-B1C7F9B46016}"/>
              </a:ext>
            </a:extLst>
          </p:cNvPr>
          <p:cNvCxnSpPr>
            <a:cxnSpLocks/>
          </p:cNvCxnSpPr>
          <p:nvPr/>
        </p:nvCxnSpPr>
        <p:spPr>
          <a:xfrm flipV="1">
            <a:off x="9462433" y="2987401"/>
            <a:ext cx="0" cy="75699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F852077A-5C43-4001-8264-3B1E457BC8E0}"/>
              </a:ext>
            </a:extLst>
          </p:cNvPr>
          <p:cNvCxnSpPr>
            <a:cxnSpLocks/>
          </p:cNvCxnSpPr>
          <p:nvPr/>
        </p:nvCxnSpPr>
        <p:spPr>
          <a:xfrm>
            <a:off x="3511960" y="4676337"/>
            <a:ext cx="750867" cy="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88" name="nama">
            <a:extLst>
              <a:ext uri="{FF2B5EF4-FFF2-40B4-BE49-F238E27FC236}">
                <a16:creationId xmlns:a16="http://schemas.microsoft.com/office/drawing/2014/main" id="{402E98BB-D07D-489F-B024-C44E8B1CAAC4}"/>
              </a:ext>
            </a:extLst>
          </p:cNvPr>
          <p:cNvSpPr txBox="1"/>
          <p:nvPr/>
        </p:nvSpPr>
        <p:spPr>
          <a:xfrm>
            <a:off x="3780892" y="5318555"/>
            <a:ext cx="357348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Bốn anh em gặp được một bà lão và được bà giúp đỡ</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BCE0F65D-07DA-4D9F-AC0E-A827D0D2B3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15313" y="3683348"/>
            <a:ext cx="1870236" cy="1635207"/>
          </a:xfrm>
          <a:prstGeom prst="rect">
            <a:avLst/>
          </a:prstGeom>
        </p:spPr>
      </p:pic>
      <p:pic>
        <p:nvPicPr>
          <p:cNvPr id="5" name="Picture 4">
            <a:extLst>
              <a:ext uri="{FF2B5EF4-FFF2-40B4-BE49-F238E27FC236}">
                <a16:creationId xmlns:a16="http://schemas.microsoft.com/office/drawing/2014/main" id="{AC6024B8-0FB0-410B-AB9F-DC4033E809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0119" y="3754895"/>
            <a:ext cx="3744630" cy="1963256"/>
          </a:xfrm>
          <a:prstGeom prst="rect">
            <a:avLst/>
          </a:prstGeom>
          <a:ln>
            <a:noFill/>
          </a:ln>
          <a:effectLst>
            <a:softEdge rad="63500"/>
          </a:effectLst>
        </p:spPr>
      </p:pic>
      <p:sp>
        <p:nvSpPr>
          <p:cNvPr id="115" name="nama">
            <a:extLst>
              <a:ext uri="{FF2B5EF4-FFF2-40B4-BE49-F238E27FC236}">
                <a16:creationId xmlns:a16="http://schemas.microsoft.com/office/drawing/2014/main" id="{8DDF5C55-2C4E-4C4B-9FA1-9B878FFB275C}"/>
              </a:ext>
            </a:extLst>
          </p:cNvPr>
          <p:cNvSpPr txBox="1"/>
          <p:nvPr/>
        </p:nvSpPr>
        <p:spPr>
          <a:xfrm>
            <a:off x="7675692" y="5560781"/>
            <a:ext cx="357348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Bốn anh em đánh bại yêu tinh.</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16" name="Straight Arrow Connector 115">
            <a:extLst>
              <a:ext uri="{FF2B5EF4-FFF2-40B4-BE49-F238E27FC236}">
                <a16:creationId xmlns:a16="http://schemas.microsoft.com/office/drawing/2014/main" id="{7CA8960A-B9B9-43D4-8B6E-3F6A7CFFB5C1}"/>
              </a:ext>
            </a:extLst>
          </p:cNvPr>
          <p:cNvCxnSpPr>
            <a:cxnSpLocks/>
          </p:cNvCxnSpPr>
          <p:nvPr/>
        </p:nvCxnSpPr>
        <p:spPr>
          <a:xfrm>
            <a:off x="6626461" y="4736523"/>
            <a:ext cx="750867" cy="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7357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3295" y="2122940"/>
            <a:ext cx="822960" cy="1099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50900" y="2163923"/>
            <a:ext cx="822960" cy="1104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5534" y="2132698"/>
            <a:ext cx="822960" cy="103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86182" y="2132698"/>
            <a:ext cx="822960" cy="1100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Arrow Connector 3">
            <a:extLst>
              <a:ext uri="{FF2B5EF4-FFF2-40B4-BE49-F238E27FC236}">
                <a16:creationId xmlns:a16="http://schemas.microsoft.com/office/drawing/2014/main" id="{FAED9D81-144C-46C0-96FA-5179E1A48890}"/>
              </a:ext>
            </a:extLst>
          </p:cNvPr>
          <p:cNvCxnSpPr>
            <a:cxnSpLocks/>
          </p:cNvCxnSpPr>
          <p:nvPr/>
        </p:nvCxnSpPr>
        <p:spPr>
          <a:xfrm flipH="1">
            <a:off x="2115303" y="3276601"/>
            <a:ext cx="1" cy="527297"/>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D8D59F44-9B74-4954-A48C-E5EAB721F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455" y="3729848"/>
            <a:ext cx="2766688" cy="1635206"/>
          </a:xfrm>
          <a:prstGeom prst="rect">
            <a:avLst/>
          </a:prstGeom>
          <a:ln>
            <a:noFill/>
          </a:ln>
          <a:effectLst>
            <a:softEdge rad="112500"/>
          </a:effectLst>
        </p:spPr>
      </p:pic>
      <p:sp>
        <p:nvSpPr>
          <p:cNvPr id="98" name="Speech Bubble: Rectangle with Corners Rounded 97">
            <a:extLst>
              <a:ext uri="{FF2B5EF4-FFF2-40B4-BE49-F238E27FC236}">
                <a16:creationId xmlns:a16="http://schemas.microsoft.com/office/drawing/2014/main" id="{44BEF20D-35A0-41D9-A924-499AE1B65DA9}"/>
              </a:ext>
            </a:extLst>
          </p:cNvPr>
          <p:cNvSpPr/>
          <p:nvPr/>
        </p:nvSpPr>
        <p:spPr>
          <a:xfrm>
            <a:off x="9722501" y="7428631"/>
            <a:ext cx="4737817" cy="2241777"/>
          </a:xfrm>
          <a:prstGeom prst="wedgeRoundRectCallout">
            <a:avLst>
              <a:gd name="adj1" fmla="val 41896"/>
              <a:gd name="adj2" fmla="val 4218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TextBox 98">
            <a:extLst>
              <a:ext uri="{FF2B5EF4-FFF2-40B4-BE49-F238E27FC236}">
                <a16:creationId xmlns:a16="http://schemas.microsoft.com/office/drawing/2014/main" id="{9AB03165-EE75-4A31-B1DC-CA2FA5E04451}"/>
              </a:ext>
            </a:extLst>
          </p:cNvPr>
          <p:cNvSpPr txBox="1"/>
          <p:nvPr/>
        </p:nvSpPr>
        <p:spPr>
          <a:xfrm>
            <a:off x="9964955" y="7564567"/>
            <a:ext cx="4513045" cy="1938992"/>
          </a:xfrm>
          <a:prstGeom prst="rect">
            <a:avLst/>
          </a:prstGeom>
          <a:noFill/>
        </p:spPr>
        <p:txBody>
          <a:bodyPr wrap="square" rtlCol="0">
            <a:spAutoFit/>
          </a:bodyPr>
          <a:lstStyle/>
          <a:p>
            <a:r>
              <a:rPr lang="en-US" altLang="en-US" sz="4000" b="1" dirty="0" err="1">
                <a:latin typeface="Times New Roman" panose="02020603050405020304" pitchFamily="18" charset="0"/>
                <a:cs typeface="Times New Roman" panose="02020603050405020304" pitchFamily="18" charset="0"/>
              </a:rPr>
              <a:t>Vì</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anh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em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Cẩu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Khây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chiến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được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yêu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tinh</a:t>
            </a:r>
            <a:r>
              <a:rPr lang="en-US" alt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01" name="Rectangle: Rounded Corners 100">
            <a:extLst>
              <a:ext uri="{FF2B5EF4-FFF2-40B4-BE49-F238E27FC236}">
                <a16:creationId xmlns:a16="http://schemas.microsoft.com/office/drawing/2014/main" id="{A286F492-C5BF-4DCF-8F42-5711570830D0}"/>
              </a:ext>
            </a:extLst>
          </p:cNvPr>
          <p:cNvSpPr/>
          <p:nvPr/>
        </p:nvSpPr>
        <p:spPr>
          <a:xfrm>
            <a:off x="90054" y="455886"/>
            <a:ext cx="4355732" cy="155265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788B02C7-40E2-42B4-9B57-E7A75283FD1E}"/>
              </a:ext>
            </a:extLst>
          </p:cNvPr>
          <p:cNvSpPr/>
          <p:nvPr/>
        </p:nvSpPr>
        <p:spPr>
          <a:xfrm>
            <a:off x="242454" y="465122"/>
            <a:ext cx="4355732" cy="155265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9015B551-2625-4E76-BC67-51314288B177}"/>
              </a:ext>
            </a:extLst>
          </p:cNvPr>
          <p:cNvSpPr/>
          <p:nvPr/>
        </p:nvSpPr>
        <p:spPr>
          <a:xfrm>
            <a:off x="0" y="351455"/>
            <a:ext cx="4355732" cy="155265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B5ADF417-A309-42A3-A79C-155D848D822C}"/>
              </a:ext>
            </a:extLst>
          </p:cNvPr>
          <p:cNvSpPr txBox="1"/>
          <p:nvPr/>
        </p:nvSpPr>
        <p:spPr>
          <a:xfrm>
            <a:off x="419212" y="580040"/>
            <a:ext cx="36721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dirty="0" err="1">
                <a:solidFill>
                  <a:prstClr val="white"/>
                </a:solidFill>
                <a:latin typeface="UTM Iron Gothic" panose="02040603050506020204" pitchFamily="18" charset="0"/>
              </a:rPr>
              <a:t>Bốn</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anh</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tài</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09" name="nama">
            <a:extLst>
              <a:ext uri="{FF2B5EF4-FFF2-40B4-BE49-F238E27FC236}">
                <a16:creationId xmlns:a16="http://schemas.microsoft.com/office/drawing/2014/main" id="{B2F5E91E-FC11-49C0-9D0E-C0579B8503F1}"/>
              </a:ext>
            </a:extLst>
          </p:cNvPr>
          <p:cNvSpPr txBox="1"/>
          <p:nvPr/>
        </p:nvSpPr>
        <p:spPr>
          <a:xfrm>
            <a:off x="339377" y="5318555"/>
            <a:ext cx="273746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Họ đang trên đường đi tìm và tiêu diệt yêu tinh.</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86" name="Straight Arrow Connector 85">
            <a:extLst>
              <a:ext uri="{FF2B5EF4-FFF2-40B4-BE49-F238E27FC236}">
                <a16:creationId xmlns:a16="http://schemas.microsoft.com/office/drawing/2014/main" id="{1FB2CD64-6F66-49E4-9793-B1C7F9B46016}"/>
              </a:ext>
            </a:extLst>
          </p:cNvPr>
          <p:cNvCxnSpPr>
            <a:cxnSpLocks/>
          </p:cNvCxnSpPr>
          <p:nvPr/>
        </p:nvCxnSpPr>
        <p:spPr>
          <a:xfrm flipV="1">
            <a:off x="8217441" y="3094181"/>
            <a:ext cx="0" cy="806621"/>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F852077A-5C43-4001-8264-3B1E457BC8E0}"/>
              </a:ext>
            </a:extLst>
          </p:cNvPr>
          <p:cNvCxnSpPr>
            <a:cxnSpLocks/>
          </p:cNvCxnSpPr>
          <p:nvPr/>
        </p:nvCxnSpPr>
        <p:spPr>
          <a:xfrm>
            <a:off x="3029255" y="4676337"/>
            <a:ext cx="750867" cy="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88" name="nama">
            <a:extLst>
              <a:ext uri="{FF2B5EF4-FFF2-40B4-BE49-F238E27FC236}">
                <a16:creationId xmlns:a16="http://schemas.microsoft.com/office/drawing/2014/main" id="{402E98BB-D07D-489F-B024-C44E8B1CAAC4}"/>
              </a:ext>
            </a:extLst>
          </p:cNvPr>
          <p:cNvSpPr txBox="1"/>
          <p:nvPr/>
        </p:nvSpPr>
        <p:spPr>
          <a:xfrm>
            <a:off x="3281964" y="5105083"/>
            <a:ext cx="266473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Bốn anh em gặp được một bà lão và được bà giúp đỡ</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BCE0F65D-07DA-4D9F-AC0E-A827D0D2B3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1295" y="4068341"/>
            <a:ext cx="1185753" cy="1036742"/>
          </a:xfrm>
          <a:prstGeom prst="rect">
            <a:avLst/>
          </a:prstGeom>
        </p:spPr>
      </p:pic>
      <p:pic>
        <p:nvPicPr>
          <p:cNvPr id="5" name="Picture 4">
            <a:extLst>
              <a:ext uri="{FF2B5EF4-FFF2-40B4-BE49-F238E27FC236}">
                <a16:creationId xmlns:a16="http://schemas.microsoft.com/office/drawing/2014/main" id="{AC6024B8-0FB0-410B-AB9F-DC4033E809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0121" y="3914749"/>
            <a:ext cx="3118920" cy="1635205"/>
          </a:xfrm>
          <a:prstGeom prst="rect">
            <a:avLst/>
          </a:prstGeom>
          <a:ln>
            <a:noFill/>
          </a:ln>
          <a:effectLst>
            <a:softEdge rad="63500"/>
          </a:effectLst>
        </p:spPr>
      </p:pic>
      <p:sp>
        <p:nvSpPr>
          <p:cNvPr id="115" name="nama">
            <a:extLst>
              <a:ext uri="{FF2B5EF4-FFF2-40B4-BE49-F238E27FC236}">
                <a16:creationId xmlns:a16="http://schemas.microsoft.com/office/drawing/2014/main" id="{8DDF5C55-2C4E-4C4B-9FA1-9B878FFB275C}"/>
              </a:ext>
            </a:extLst>
          </p:cNvPr>
          <p:cNvSpPr txBox="1"/>
          <p:nvPr/>
        </p:nvSpPr>
        <p:spPr>
          <a:xfrm>
            <a:off x="6149018" y="5549954"/>
            <a:ext cx="357348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Bốn anh em đánh bại yêu tinh.</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16" name="Straight Arrow Connector 115">
            <a:extLst>
              <a:ext uri="{FF2B5EF4-FFF2-40B4-BE49-F238E27FC236}">
                <a16:creationId xmlns:a16="http://schemas.microsoft.com/office/drawing/2014/main" id="{7CA8960A-B9B9-43D4-8B6E-3F6A7CFFB5C1}"/>
              </a:ext>
            </a:extLst>
          </p:cNvPr>
          <p:cNvCxnSpPr>
            <a:cxnSpLocks/>
          </p:cNvCxnSpPr>
          <p:nvPr/>
        </p:nvCxnSpPr>
        <p:spPr>
          <a:xfrm>
            <a:off x="5398151" y="4896378"/>
            <a:ext cx="750867" cy="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87" name="nama">
            <a:extLst>
              <a:ext uri="{FF2B5EF4-FFF2-40B4-BE49-F238E27FC236}">
                <a16:creationId xmlns:a16="http://schemas.microsoft.com/office/drawing/2014/main" id="{9A7C574E-FF9F-443B-B178-4AEAE996E303}"/>
              </a:ext>
            </a:extLst>
          </p:cNvPr>
          <p:cNvSpPr txBox="1"/>
          <p:nvPr/>
        </p:nvSpPr>
        <p:spPr>
          <a:xfrm>
            <a:off x="5174648" y="614073"/>
            <a:ext cx="5912103" cy="2246769"/>
          </a:xfrm>
          <a:prstGeom prst="rect">
            <a:avLst/>
          </a:prstGeom>
          <a:noFill/>
        </p:spPr>
        <p:txBody>
          <a:bodyPr wrap="square">
            <a:spAutoFit/>
          </a:bodyPr>
          <a:lstStyle/>
          <a:p>
            <a:pPr lvl="0" algn="ctr">
              <a:defRPr/>
            </a:pPr>
            <a:r>
              <a:rPr lang="vi-VN" sz="2800" b="1" spc="300" dirty="0">
                <a:solidFill>
                  <a:prstClr val="white"/>
                </a:solidFill>
                <a:latin typeface="Tahoma" panose="020B0604030504040204" pitchFamily="34" charset="0"/>
                <a:ea typeface="Tahoma" panose="020B0604030504040204" pitchFamily="34" charset="0"/>
                <a:cs typeface="Tahoma" panose="020B0604030504040204" pitchFamily="34" charset="0"/>
              </a:rPr>
              <a:t>Anh em Cẩu Khây đã chiến thắng được yêu tinh vì họ có sức mạnh và đặc biệt là biết đoàn kết hiệp lực trong chiến đấu.</a:t>
            </a:r>
          </a:p>
        </p:txBody>
      </p:sp>
    </p:spTree>
    <p:extLst>
      <p:ext uri="{BB962C8B-B14F-4D97-AF65-F5344CB8AC3E}">
        <p14:creationId xmlns:p14="http://schemas.microsoft.com/office/powerpoint/2010/main" val="4177221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3295" y="2122940"/>
            <a:ext cx="822960" cy="1099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50900" y="2163923"/>
            <a:ext cx="822960" cy="1104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5534" y="2132698"/>
            <a:ext cx="822960" cy="103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86182" y="2132698"/>
            <a:ext cx="822960" cy="1100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Arrow Connector 3">
            <a:extLst>
              <a:ext uri="{FF2B5EF4-FFF2-40B4-BE49-F238E27FC236}">
                <a16:creationId xmlns:a16="http://schemas.microsoft.com/office/drawing/2014/main" id="{FAED9D81-144C-46C0-96FA-5179E1A48890}"/>
              </a:ext>
            </a:extLst>
          </p:cNvPr>
          <p:cNvCxnSpPr>
            <a:cxnSpLocks/>
          </p:cNvCxnSpPr>
          <p:nvPr/>
        </p:nvCxnSpPr>
        <p:spPr>
          <a:xfrm flipH="1">
            <a:off x="2115303" y="3276601"/>
            <a:ext cx="1" cy="527297"/>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D8D59F44-9B74-4954-A48C-E5EAB721F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455" y="3729848"/>
            <a:ext cx="2766688" cy="1635206"/>
          </a:xfrm>
          <a:prstGeom prst="rect">
            <a:avLst/>
          </a:prstGeom>
          <a:ln>
            <a:noFill/>
          </a:ln>
          <a:effectLst>
            <a:softEdge rad="112500"/>
          </a:effectLst>
        </p:spPr>
      </p:pic>
      <p:sp>
        <p:nvSpPr>
          <p:cNvPr id="98" name="Speech Bubble: Rectangle with Corners Rounded 97">
            <a:extLst>
              <a:ext uri="{FF2B5EF4-FFF2-40B4-BE49-F238E27FC236}">
                <a16:creationId xmlns:a16="http://schemas.microsoft.com/office/drawing/2014/main" id="{44BEF20D-35A0-41D9-A924-499AE1B65DA9}"/>
              </a:ext>
            </a:extLst>
          </p:cNvPr>
          <p:cNvSpPr/>
          <p:nvPr/>
        </p:nvSpPr>
        <p:spPr>
          <a:xfrm>
            <a:off x="5545947" y="606353"/>
            <a:ext cx="5382758" cy="2297225"/>
          </a:xfrm>
          <a:prstGeom prst="wedgeRoundRectCallout">
            <a:avLst>
              <a:gd name="adj1" fmla="val 41896"/>
              <a:gd name="adj2" fmla="val 4218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TextBox 98">
            <a:extLst>
              <a:ext uri="{FF2B5EF4-FFF2-40B4-BE49-F238E27FC236}">
                <a16:creationId xmlns:a16="http://schemas.microsoft.com/office/drawing/2014/main" id="{9AB03165-EE75-4A31-B1DC-CA2FA5E04451}"/>
              </a:ext>
            </a:extLst>
          </p:cNvPr>
          <p:cNvSpPr txBox="1"/>
          <p:nvPr/>
        </p:nvSpPr>
        <p:spPr>
          <a:xfrm>
            <a:off x="6030855" y="966990"/>
            <a:ext cx="4745505" cy="1446550"/>
          </a:xfrm>
          <a:prstGeom prst="rect">
            <a:avLst/>
          </a:prstGeom>
          <a:noFill/>
        </p:spPr>
        <p:txBody>
          <a:bodyPr wrap="square" rtlCol="0">
            <a:spAutoFit/>
          </a:bodyPr>
          <a:lstStyle/>
          <a:p>
            <a:r>
              <a:rPr lang="en-US" altLang="en-US" sz="4400" b="1">
                <a:solidFill>
                  <a:srgbClr val="000000"/>
                </a:solidFill>
                <a:latin typeface="Times New Roman" panose="02020603050405020304" pitchFamily="18" charset="0"/>
              </a:rPr>
              <a:t>Ý nghĩa của câu chuyện này là gì?</a:t>
            </a: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101" name="Rectangle: Rounded Corners 100">
            <a:extLst>
              <a:ext uri="{FF2B5EF4-FFF2-40B4-BE49-F238E27FC236}">
                <a16:creationId xmlns:a16="http://schemas.microsoft.com/office/drawing/2014/main" id="{A286F492-C5BF-4DCF-8F42-5711570830D0}"/>
              </a:ext>
            </a:extLst>
          </p:cNvPr>
          <p:cNvSpPr/>
          <p:nvPr/>
        </p:nvSpPr>
        <p:spPr>
          <a:xfrm>
            <a:off x="90054" y="455886"/>
            <a:ext cx="4355732" cy="155265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788B02C7-40E2-42B4-9B57-E7A75283FD1E}"/>
              </a:ext>
            </a:extLst>
          </p:cNvPr>
          <p:cNvSpPr/>
          <p:nvPr/>
        </p:nvSpPr>
        <p:spPr>
          <a:xfrm>
            <a:off x="242454" y="465122"/>
            <a:ext cx="4355732" cy="155265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9015B551-2625-4E76-BC67-51314288B177}"/>
              </a:ext>
            </a:extLst>
          </p:cNvPr>
          <p:cNvSpPr/>
          <p:nvPr/>
        </p:nvSpPr>
        <p:spPr>
          <a:xfrm>
            <a:off x="0" y="351455"/>
            <a:ext cx="4355732" cy="155265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B5ADF417-A309-42A3-A79C-155D848D822C}"/>
              </a:ext>
            </a:extLst>
          </p:cNvPr>
          <p:cNvSpPr txBox="1"/>
          <p:nvPr/>
        </p:nvSpPr>
        <p:spPr>
          <a:xfrm>
            <a:off x="419212" y="580040"/>
            <a:ext cx="36721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dirty="0" err="1">
                <a:solidFill>
                  <a:prstClr val="white"/>
                </a:solidFill>
                <a:latin typeface="UTM Iron Gothic" panose="02040603050506020204" pitchFamily="18" charset="0"/>
              </a:rPr>
              <a:t>Bốn</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anh</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tài</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09" name="nama">
            <a:extLst>
              <a:ext uri="{FF2B5EF4-FFF2-40B4-BE49-F238E27FC236}">
                <a16:creationId xmlns:a16="http://schemas.microsoft.com/office/drawing/2014/main" id="{B2F5E91E-FC11-49C0-9D0E-C0579B8503F1}"/>
              </a:ext>
            </a:extLst>
          </p:cNvPr>
          <p:cNvSpPr txBox="1"/>
          <p:nvPr/>
        </p:nvSpPr>
        <p:spPr>
          <a:xfrm>
            <a:off x="339377" y="5318555"/>
            <a:ext cx="273746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Họ đang trên đường đi tìm và tiêu diệt yêu tinh.</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86" name="Straight Arrow Connector 85">
            <a:extLst>
              <a:ext uri="{FF2B5EF4-FFF2-40B4-BE49-F238E27FC236}">
                <a16:creationId xmlns:a16="http://schemas.microsoft.com/office/drawing/2014/main" id="{1FB2CD64-6F66-49E4-9793-B1C7F9B46016}"/>
              </a:ext>
            </a:extLst>
          </p:cNvPr>
          <p:cNvCxnSpPr>
            <a:cxnSpLocks/>
          </p:cNvCxnSpPr>
          <p:nvPr/>
        </p:nvCxnSpPr>
        <p:spPr>
          <a:xfrm>
            <a:off x="9266303" y="4856441"/>
            <a:ext cx="564499" cy="21415"/>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F852077A-5C43-4001-8264-3B1E457BC8E0}"/>
              </a:ext>
            </a:extLst>
          </p:cNvPr>
          <p:cNvCxnSpPr>
            <a:cxnSpLocks/>
          </p:cNvCxnSpPr>
          <p:nvPr/>
        </p:nvCxnSpPr>
        <p:spPr>
          <a:xfrm>
            <a:off x="3029255" y="4676337"/>
            <a:ext cx="750867" cy="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88" name="nama">
            <a:extLst>
              <a:ext uri="{FF2B5EF4-FFF2-40B4-BE49-F238E27FC236}">
                <a16:creationId xmlns:a16="http://schemas.microsoft.com/office/drawing/2014/main" id="{402E98BB-D07D-489F-B024-C44E8B1CAAC4}"/>
              </a:ext>
            </a:extLst>
          </p:cNvPr>
          <p:cNvSpPr txBox="1"/>
          <p:nvPr/>
        </p:nvSpPr>
        <p:spPr>
          <a:xfrm>
            <a:off x="3281964" y="5105083"/>
            <a:ext cx="266473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Bốn anh em gặp được một bà lão và được bà giúp đỡ</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BCE0F65D-07DA-4D9F-AC0E-A827D0D2B3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1295" y="4068341"/>
            <a:ext cx="1185753" cy="1036742"/>
          </a:xfrm>
          <a:prstGeom prst="rect">
            <a:avLst/>
          </a:prstGeom>
        </p:spPr>
      </p:pic>
      <p:pic>
        <p:nvPicPr>
          <p:cNvPr id="5" name="Picture 4">
            <a:extLst>
              <a:ext uri="{FF2B5EF4-FFF2-40B4-BE49-F238E27FC236}">
                <a16:creationId xmlns:a16="http://schemas.microsoft.com/office/drawing/2014/main" id="{AC6024B8-0FB0-410B-AB9F-DC4033E809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383" y="3954417"/>
            <a:ext cx="3118920" cy="1635205"/>
          </a:xfrm>
          <a:prstGeom prst="rect">
            <a:avLst/>
          </a:prstGeom>
          <a:ln>
            <a:noFill/>
          </a:ln>
          <a:effectLst>
            <a:softEdge rad="63500"/>
          </a:effectLst>
        </p:spPr>
      </p:pic>
      <p:sp>
        <p:nvSpPr>
          <p:cNvPr id="115" name="nama">
            <a:extLst>
              <a:ext uri="{FF2B5EF4-FFF2-40B4-BE49-F238E27FC236}">
                <a16:creationId xmlns:a16="http://schemas.microsoft.com/office/drawing/2014/main" id="{8DDF5C55-2C4E-4C4B-9FA1-9B878FFB275C}"/>
              </a:ext>
            </a:extLst>
          </p:cNvPr>
          <p:cNvSpPr txBox="1"/>
          <p:nvPr/>
        </p:nvSpPr>
        <p:spPr>
          <a:xfrm>
            <a:off x="5826280" y="5589622"/>
            <a:ext cx="357348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Bốn anh em đánh bại yêu tinh.</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16" name="Straight Arrow Connector 115">
            <a:extLst>
              <a:ext uri="{FF2B5EF4-FFF2-40B4-BE49-F238E27FC236}">
                <a16:creationId xmlns:a16="http://schemas.microsoft.com/office/drawing/2014/main" id="{7CA8960A-B9B9-43D4-8B6E-3F6A7CFFB5C1}"/>
              </a:ext>
            </a:extLst>
          </p:cNvPr>
          <p:cNvCxnSpPr>
            <a:cxnSpLocks/>
          </p:cNvCxnSpPr>
          <p:nvPr/>
        </p:nvCxnSpPr>
        <p:spPr>
          <a:xfrm>
            <a:off x="5398151" y="4896378"/>
            <a:ext cx="750867" cy="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87" name="nama">
            <a:extLst>
              <a:ext uri="{FF2B5EF4-FFF2-40B4-BE49-F238E27FC236}">
                <a16:creationId xmlns:a16="http://schemas.microsoft.com/office/drawing/2014/main" id="{9A7C574E-FF9F-443B-B178-4AEAE996E303}"/>
              </a:ext>
            </a:extLst>
          </p:cNvPr>
          <p:cNvSpPr txBox="1"/>
          <p:nvPr/>
        </p:nvSpPr>
        <p:spPr>
          <a:xfrm>
            <a:off x="9855390" y="3311328"/>
            <a:ext cx="2336610" cy="3170099"/>
          </a:xfrm>
          <a:prstGeom prst="rect">
            <a:avLst/>
          </a:prstGeom>
          <a:noFill/>
        </p:spPr>
        <p:txBody>
          <a:bodyPr wrap="square">
            <a:spAutoFit/>
          </a:bodyPr>
          <a:lstStyle/>
          <a:p>
            <a:pPr lvl="0" algn="ctr">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Nhờ</a:t>
            </a:r>
            <a:r>
              <a:rPr lang="vi-VN" sz="2000" b="1" spc="300">
                <a:solidFill>
                  <a:prstClr val="white"/>
                </a:solidFill>
                <a:latin typeface="Tahoma" panose="020B0604030504040204" pitchFamily="34" charset="0"/>
                <a:ea typeface="Tahoma" panose="020B0604030504040204" pitchFamily="34" charset="0"/>
                <a:cs typeface="Tahoma" panose="020B0604030504040204" pitchFamily="34" charset="0"/>
              </a:rPr>
              <a:t> có sức mạnh và biết đoàn kết hiệp lực trong chiến đấu</a:t>
            </a: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 a</a:t>
            </a:r>
            <a:r>
              <a:rPr lang="vi-VN" sz="2000" b="1" spc="300">
                <a:solidFill>
                  <a:prstClr val="white"/>
                </a:solidFill>
                <a:latin typeface="Tahoma" panose="020B0604030504040204" pitchFamily="34" charset="0"/>
                <a:ea typeface="Tahoma" panose="020B0604030504040204" pitchFamily="34" charset="0"/>
                <a:cs typeface="Tahoma" panose="020B0604030504040204" pitchFamily="34" charset="0"/>
              </a:rPr>
              <a:t>nh em Cẩu Khây đã chiến thắng được yêu tin</a:t>
            </a: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h.</a:t>
            </a:r>
            <a:endParaRPr lang="vi-VN" sz="2000" b="1" spc="3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2339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8"/>
                                        </p:tgtEl>
                                        <p:attrNameLst>
                                          <p:attrName>style.visibility</p:attrName>
                                        </p:attrNameLst>
                                      </p:cBhvr>
                                      <p:to>
                                        <p:strVal val="visible"/>
                                      </p:to>
                                    </p:set>
                                    <p:animEffect transition="in" filter="fade">
                                      <p:cBhvr>
                                        <p:cTn id="100" dur="500"/>
                                        <p:tgtEl>
                                          <p:spTgt spid="98"/>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99"/>
                                        </p:tgtEl>
                                        <p:attrNameLst>
                                          <p:attrName>style.visibility</p:attrName>
                                        </p:attrNameLst>
                                      </p:cBhvr>
                                      <p:to>
                                        <p:strVal val="visible"/>
                                      </p:to>
                                    </p:set>
                                    <p:animEffect transition="in" filter="fade">
                                      <p:cBhvr>
                                        <p:cTn id="10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P spid="98" grpId="0" animBg="1"/>
      <p:bldP spid="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3295" y="2122940"/>
            <a:ext cx="822960" cy="1099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50900" y="2163923"/>
            <a:ext cx="822960" cy="1104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5534" y="2132698"/>
            <a:ext cx="822960" cy="103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86182" y="2132698"/>
            <a:ext cx="822960" cy="1100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 name="Straight Arrow Connector 3">
            <a:extLst>
              <a:ext uri="{FF2B5EF4-FFF2-40B4-BE49-F238E27FC236}">
                <a16:creationId xmlns:a16="http://schemas.microsoft.com/office/drawing/2014/main" id="{FAED9D81-144C-46C0-96FA-5179E1A48890}"/>
              </a:ext>
            </a:extLst>
          </p:cNvPr>
          <p:cNvCxnSpPr>
            <a:cxnSpLocks/>
          </p:cNvCxnSpPr>
          <p:nvPr/>
        </p:nvCxnSpPr>
        <p:spPr>
          <a:xfrm flipH="1">
            <a:off x="2115303" y="3276601"/>
            <a:ext cx="1" cy="527297"/>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D8D59F44-9B74-4954-A48C-E5EAB721F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455" y="3729848"/>
            <a:ext cx="2766688" cy="1635206"/>
          </a:xfrm>
          <a:prstGeom prst="rect">
            <a:avLst/>
          </a:prstGeom>
          <a:ln>
            <a:noFill/>
          </a:ln>
          <a:effectLst>
            <a:softEdge rad="112500"/>
          </a:effectLst>
        </p:spPr>
      </p:pic>
      <p:sp>
        <p:nvSpPr>
          <p:cNvPr id="98" name="Speech Bubble: Rectangle with Corners Rounded 97">
            <a:extLst>
              <a:ext uri="{FF2B5EF4-FFF2-40B4-BE49-F238E27FC236}">
                <a16:creationId xmlns:a16="http://schemas.microsoft.com/office/drawing/2014/main" id="{44BEF20D-35A0-41D9-A924-499AE1B65DA9}"/>
              </a:ext>
            </a:extLst>
          </p:cNvPr>
          <p:cNvSpPr/>
          <p:nvPr/>
        </p:nvSpPr>
        <p:spPr>
          <a:xfrm>
            <a:off x="4355731" y="351455"/>
            <a:ext cx="7791023" cy="2552123"/>
          </a:xfrm>
          <a:prstGeom prst="wedgeRoundRectCallout">
            <a:avLst>
              <a:gd name="adj1" fmla="val 41896"/>
              <a:gd name="adj2" fmla="val 42181"/>
              <a:gd name="adj3" fmla="val 16667"/>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TextBox 98">
            <a:extLst>
              <a:ext uri="{FF2B5EF4-FFF2-40B4-BE49-F238E27FC236}">
                <a16:creationId xmlns:a16="http://schemas.microsoft.com/office/drawing/2014/main" id="{9AB03165-EE75-4A31-B1DC-CA2FA5E04451}"/>
              </a:ext>
            </a:extLst>
          </p:cNvPr>
          <p:cNvSpPr txBox="1"/>
          <p:nvPr/>
        </p:nvSpPr>
        <p:spPr>
          <a:xfrm>
            <a:off x="4532490" y="472515"/>
            <a:ext cx="7493885" cy="2308324"/>
          </a:xfrm>
          <a:prstGeom prst="rect">
            <a:avLst/>
          </a:prstGeom>
          <a:noFill/>
        </p:spPr>
        <p:txBody>
          <a:bodyPr wrap="square" rtlCol="0">
            <a:spAutoFit/>
          </a:bodyPr>
          <a:lstStyle/>
          <a:p>
            <a:pPr lvl="0" algn="just" eaLnBrk="0" fontAlgn="base" hangingPunct="0">
              <a:spcBef>
                <a:spcPct val="0"/>
              </a:spcBef>
              <a:spcAft>
                <a:spcPct val="0"/>
              </a:spcAft>
            </a:pPr>
            <a:r>
              <a:rPr lang="en-US" altLang="en-US" sz="3600" b="1" u="sng" dirty="0" err="1">
                <a:solidFill>
                  <a:srgbClr val="C00000"/>
                </a:solidFill>
                <a:latin typeface="Times New Roman" panose="02020603050405020304" pitchFamily="18" charset="0"/>
              </a:rPr>
              <a:t>Nội</a:t>
            </a:r>
            <a:r>
              <a:rPr lang="en-US" altLang="en-US" sz="3600" b="1" u="sng" dirty="0">
                <a:solidFill>
                  <a:srgbClr val="C00000"/>
                </a:solidFill>
                <a:latin typeface="Times New Roman" panose="02020603050405020304" pitchFamily="18" charset="0"/>
              </a:rPr>
              <a:t> dung</a:t>
            </a:r>
            <a:r>
              <a:rPr lang="en-US" altLang="en-US" sz="3600" b="1" dirty="0">
                <a:solidFill>
                  <a:srgbClr val="C00000"/>
                </a:solidFill>
                <a:latin typeface="Times New Roman" panose="02020603050405020304" pitchFamily="18" charset="0"/>
              </a:rPr>
              <a:t>: </a:t>
            </a:r>
            <a:r>
              <a:rPr lang="en-US" altLang="en-US" sz="3600" b="1" dirty="0">
                <a:solidFill>
                  <a:srgbClr val="000000"/>
                </a:solidFill>
                <a:latin typeface="Times New Roman" panose="02020603050405020304" pitchFamily="18" charset="0"/>
              </a:rPr>
              <a:t>Ca </a:t>
            </a:r>
            <a:r>
              <a:rPr lang="en-US" altLang="en-US" sz="3600" b="1" dirty="0" err="1">
                <a:solidFill>
                  <a:srgbClr val="000000"/>
                </a:solidFill>
                <a:latin typeface="Times New Roman" panose="02020603050405020304" pitchFamily="18" charset="0"/>
              </a:rPr>
              <a:t>ngợi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sức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khỏe</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tài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năng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tinh</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thần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đoàn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kết</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hiệp</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lực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chiến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đấu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quy</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phục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yêu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tinh</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cứu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dân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bản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của</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bốn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anh</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em</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Cẩu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Khây</a:t>
            </a:r>
            <a:r>
              <a:rPr lang="en-US" altLang="en-US" sz="3600" b="1" dirty="0">
                <a:solidFill>
                  <a:srgbClr val="000000"/>
                </a:solidFill>
                <a:latin typeface="Times New Roman" panose="02020603050405020304" pitchFamily="18" charset="0"/>
              </a:rPr>
              <a:t>.</a:t>
            </a:r>
            <a:endParaRPr lang="en-US" altLang="en-US" sz="3600" b="1" dirty="0">
              <a:solidFill>
                <a:srgbClr val="0000FF"/>
              </a:solidFill>
              <a:latin typeface="Times New Roman" panose="02020603050405020304" pitchFamily="18" charset="0"/>
            </a:endParaRPr>
          </a:p>
        </p:txBody>
      </p:sp>
      <p:sp>
        <p:nvSpPr>
          <p:cNvPr id="101" name="Rectangle: Rounded Corners 100">
            <a:extLst>
              <a:ext uri="{FF2B5EF4-FFF2-40B4-BE49-F238E27FC236}">
                <a16:creationId xmlns:a16="http://schemas.microsoft.com/office/drawing/2014/main" id="{A286F492-C5BF-4DCF-8F42-5711570830D0}"/>
              </a:ext>
            </a:extLst>
          </p:cNvPr>
          <p:cNvSpPr/>
          <p:nvPr/>
        </p:nvSpPr>
        <p:spPr>
          <a:xfrm>
            <a:off x="90054" y="455886"/>
            <a:ext cx="4355732" cy="1552658"/>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788B02C7-40E2-42B4-9B57-E7A75283FD1E}"/>
              </a:ext>
            </a:extLst>
          </p:cNvPr>
          <p:cNvSpPr/>
          <p:nvPr/>
        </p:nvSpPr>
        <p:spPr>
          <a:xfrm>
            <a:off x="242454" y="465122"/>
            <a:ext cx="4355732" cy="1552658"/>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9015B551-2625-4E76-BC67-51314288B177}"/>
              </a:ext>
            </a:extLst>
          </p:cNvPr>
          <p:cNvSpPr/>
          <p:nvPr/>
        </p:nvSpPr>
        <p:spPr>
          <a:xfrm>
            <a:off x="0" y="351455"/>
            <a:ext cx="4355732" cy="1552658"/>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B5ADF417-A309-42A3-A79C-155D848D822C}"/>
              </a:ext>
            </a:extLst>
          </p:cNvPr>
          <p:cNvSpPr txBox="1"/>
          <p:nvPr/>
        </p:nvSpPr>
        <p:spPr>
          <a:xfrm>
            <a:off x="419212" y="580040"/>
            <a:ext cx="36721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300" dirty="0" err="1">
                <a:solidFill>
                  <a:prstClr val="white"/>
                </a:solidFill>
                <a:latin typeface="UTM Iron Gothic" panose="02040603050506020204" pitchFamily="18" charset="0"/>
              </a:rPr>
              <a:t>Bốn</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anh</a:t>
            </a:r>
            <a:r>
              <a:rPr lang="en-US" sz="4800" spc="300" dirty="0">
                <a:solidFill>
                  <a:prstClr val="white"/>
                </a:solidFill>
                <a:latin typeface="UTM Iron Gothic" panose="02040603050506020204" pitchFamily="18" charset="0"/>
              </a:rPr>
              <a:t> </a:t>
            </a:r>
            <a:r>
              <a:rPr lang="en-US" sz="4800" spc="300" dirty="0" err="1">
                <a:solidFill>
                  <a:prstClr val="white"/>
                </a:solidFill>
                <a:latin typeface="UTM Iron Gothic" panose="02040603050506020204" pitchFamily="18" charset="0"/>
              </a:rPr>
              <a:t>tài</a:t>
            </a:r>
            <a:endParaRPr kumimoji="0" lang="en-US" sz="48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109" name="nama">
            <a:extLst>
              <a:ext uri="{FF2B5EF4-FFF2-40B4-BE49-F238E27FC236}">
                <a16:creationId xmlns:a16="http://schemas.microsoft.com/office/drawing/2014/main" id="{B2F5E91E-FC11-49C0-9D0E-C0579B8503F1}"/>
              </a:ext>
            </a:extLst>
          </p:cNvPr>
          <p:cNvSpPr txBox="1"/>
          <p:nvPr/>
        </p:nvSpPr>
        <p:spPr>
          <a:xfrm>
            <a:off x="339377" y="5318555"/>
            <a:ext cx="273746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30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Họ đang trên đường đi tìm và tiêu diệt yêu tinh.</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86" name="Straight Arrow Connector 85">
            <a:extLst>
              <a:ext uri="{FF2B5EF4-FFF2-40B4-BE49-F238E27FC236}">
                <a16:creationId xmlns:a16="http://schemas.microsoft.com/office/drawing/2014/main" id="{1FB2CD64-6F66-49E4-9793-B1C7F9B46016}"/>
              </a:ext>
            </a:extLst>
          </p:cNvPr>
          <p:cNvCxnSpPr>
            <a:cxnSpLocks/>
          </p:cNvCxnSpPr>
          <p:nvPr/>
        </p:nvCxnSpPr>
        <p:spPr>
          <a:xfrm>
            <a:off x="9266303" y="4856441"/>
            <a:ext cx="564499" cy="21415"/>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F852077A-5C43-4001-8264-3B1E457BC8E0}"/>
              </a:ext>
            </a:extLst>
          </p:cNvPr>
          <p:cNvCxnSpPr>
            <a:cxnSpLocks/>
          </p:cNvCxnSpPr>
          <p:nvPr/>
        </p:nvCxnSpPr>
        <p:spPr>
          <a:xfrm>
            <a:off x="3029255" y="4676337"/>
            <a:ext cx="750867" cy="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88" name="nama">
            <a:extLst>
              <a:ext uri="{FF2B5EF4-FFF2-40B4-BE49-F238E27FC236}">
                <a16:creationId xmlns:a16="http://schemas.microsoft.com/office/drawing/2014/main" id="{402E98BB-D07D-489F-B024-C44E8B1CAAC4}"/>
              </a:ext>
            </a:extLst>
          </p:cNvPr>
          <p:cNvSpPr txBox="1"/>
          <p:nvPr/>
        </p:nvSpPr>
        <p:spPr>
          <a:xfrm>
            <a:off x="3281964" y="5105083"/>
            <a:ext cx="266473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Bốn anh em gặp được một bà lão và được bà giúp đỡ</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BCE0F65D-07DA-4D9F-AC0E-A827D0D2B3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1295" y="4068341"/>
            <a:ext cx="1185753" cy="1036742"/>
          </a:xfrm>
          <a:prstGeom prst="rect">
            <a:avLst/>
          </a:prstGeom>
        </p:spPr>
      </p:pic>
      <p:pic>
        <p:nvPicPr>
          <p:cNvPr id="5" name="Picture 4">
            <a:extLst>
              <a:ext uri="{FF2B5EF4-FFF2-40B4-BE49-F238E27FC236}">
                <a16:creationId xmlns:a16="http://schemas.microsoft.com/office/drawing/2014/main" id="{AC6024B8-0FB0-410B-AB9F-DC4033E809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47383" y="3954417"/>
            <a:ext cx="3118920" cy="1635205"/>
          </a:xfrm>
          <a:prstGeom prst="rect">
            <a:avLst/>
          </a:prstGeom>
          <a:ln>
            <a:noFill/>
          </a:ln>
          <a:effectLst>
            <a:softEdge rad="63500"/>
          </a:effectLst>
        </p:spPr>
      </p:pic>
      <p:sp>
        <p:nvSpPr>
          <p:cNvPr id="115" name="nama">
            <a:extLst>
              <a:ext uri="{FF2B5EF4-FFF2-40B4-BE49-F238E27FC236}">
                <a16:creationId xmlns:a16="http://schemas.microsoft.com/office/drawing/2014/main" id="{8DDF5C55-2C4E-4C4B-9FA1-9B878FFB275C}"/>
              </a:ext>
            </a:extLst>
          </p:cNvPr>
          <p:cNvSpPr txBox="1"/>
          <p:nvPr/>
        </p:nvSpPr>
        <p:spPr>
          <a:xfrm>
            <a:off x="5826280" y="5589622"/>
            <a:ext cx="357348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Bốn anh em đánh bại yêu tinh.</a:t>
            </a:r>
            <a:endParaRPr kumimoji="0" lang="en-US" sz="2000" b="1" i="0" u="none" strike="noStrike" kern="1200" cap="none" spc="30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16" name="Straight Arrow Connector 115">
            <a:extLst>
              <a:ext uri="{FF2B5EF4-FFF2-40B4-BE49-F238E27FC236}">
                <a16:creationId xmlns:a16="http://schemas.microsoft.com/office/drawing/2014/main" id="{7CA8960A-B9B9-43D4-8B6E-3F6A7CFFB5C1}"/>
              </a:ext>
            </a:extLst>
          </p:cNvPr>
          <p:cNvCxnSpPr>
            <a:cxnSpLocks/>
          </p:cNvCxnSpPr>
          <p:nvPr/>
        </p:nvCxnSpPr>
        <p:spPr>
          <a:xfrm>
            <a:off x="5398151" y="4896378"/>
            <a:ext cx="750867" cy="0"/>
          </a:xfrm>
          <a:prstGeom prst="straightConnector1">
            <a:avLst/>
          </a:prstGeom>
          <a:ln w="3810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87" name="nama">
            <a:extLst>
              <a:ext uri="{FF2B5EF4-FFF2-40B4-BE49-F238E27FC236}">
                <a16:creationId xmlns:a16="http://schemas.microsoft.com/office/drawing/2014/main" id="{9A7C574E-FF9F-443B-B178-4AEAE996E303}"/>
              </a:ext>
            </a:extLst>
          </p:cNvPr>
          <p:cNvSpPr txBox="1"/>
          <p:nvPr/>
        </p:nvSpPr>
        <p:spPr>
          <a:xfrm>
            <a:off x="9855390" y="3311328"/>
            <a:ext cx="2336610" cy="3170099"/>
          </a:xfrm>
          <a:prstGeom prst="rect">
            <a:avLst/>
          </a:prstGeom>
          <a:noFill/>
        </p:spPr>
        <p:txBody>
          <a:bodyPr wrap="square">
            <a:spAutoFit/>
          </a:bodyPr>
          <a:lstStyle/>
          <a:p>
            <a:pPr lvl="0" algn="ctr">
              <a:defRPr/>
            </a:pP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Nhờ</a:t>
            </a:r>
            <a:r>
              <a:rPr lang="vi-VN" sz="2000" b="1" spc="300">
                <a:solidFill>
                  <a:prstClr val="white"/>
                </a:solidFill>
                <a:latin typeface="Tahoma" panose="020B0604030504040204" pitchFamily="34" charset="0"/>
                <a:ea typeface="Tahoma" panose="020B0604030504040204" pitchFamily="34" charset="0"/>
                <a:cs typeface="Tahoma" panose="020B0604030504040204" pitchFamily="34" charset="0"/>
              </a:rPr>
              <a:t> có sức mạnh và biết đoàn kết hiệp lực trong chiến đấu</a:t>
            </a: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 a</a:t>
            </a:r>
            <a:r>
              <a:rPr lang="vi-VN" sz="2000" b="1" spc="300">
                <a:solidFill>
                  <a:prstClr val="white"/>
                </a:solidFill>
                <a:latin typeface="Tahoma" panose="020B0604030504040204" pitchFamily="34" charset="0"/>
                <a:ea typeface="Tahoma" panose="020B0604030504040204" pitchFamily="34" charset="0"/>
                <a:cs typeface="Tahoma" panose="020B0604030504040204" pitchFamily="34" charset="0"/>
              </a:rPr>
              <a:t>nh em Cẩu Khây đã chiến thắng được yêu tin</a:t>
            </a:r>
            <a:r>
              <a:rPr lang="en-US" sz="2000" b="1" spc="300">
                <a:solidFill>
                  <a:prstClr val="white"/>
                </a:solidFill>
                <a:latin typeface="Tahoma" panose="020B0604030504040204" pitchFamily="34" charset="0"/>
                <a:ea typeface="Tahoma" panose="020B0604030504040204" pitchFamily="34" charset="0"/>
                <a:cs typeface="Tahoma" panose="020B0604030504040204" pitchFamily="34" charset="0"/>
              </a:rPr>
              <a:t>h.</a:t>
            </a:r>
            <a:endParaRPr lang="vi-VN" sz="2000" b="1" spc="3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5991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animBg="1"/>
      <p:bldP spid="49" grpId="0" animBg="1"/>
      <p:bldP spid="50" grpId="0" animBg="1"/>
      <p:bldP spid="66" grpId="0" animBg="1"/>
      <p:bldP spid="72" grpId="0" animBg="1"/>
      <p:bldP spid="73"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D42A43-FAB2-4DC8-989A-6AFFD24DE1BA}"/>
              </a:ext>
            </a:extLst>
          </p:cNvPr>
          <p:cNvSpPr txBox="1"/>
          <p:nvPr/>
        </p:nvSpPr>
        <p:spPr>
          <a:xfrm>
            <a:off x="3460891" y="1381452"/>
            <a:ext cx="4967437" cy="292387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9200" spc="300" noProof="0" dirty="0">
                <a:solidFill>
                  <a:prstClr val="white"/>
                </a:solidFill>
                <a:latin typeface="UTM Iron Gothic" panose="02040603050506020204" pitchFamily="18" charset="0"/>
              </a:rPr>
              <a:t>3. </a:t>
            </a:r>
            <a:r>
              <a:rPr lang="en-US" sz="9200" spc="300" noProof="0" dirty="0" err="1">
                <a:solidFill>
                  <a:prstClr val="white"/>
                </a:solidFill>
                <a:latin typeface="UTM Iron Gothic" panose="02040603050506020204" pitchFamily="18" charset="0"/>
              </a:rPr>
              <a:t>Luyện</a:t>
            </a:r>
            <a:r>
              <a:rPr lang="en-US" sz="9200" spc="300" noProof="0" dirty="0">
                <a:solidFill>
                  <a:prstClr val="white"/>
                </a:solidFill>
                <a:latin typeface="UTM Iron Gothic" panose="02040603050506020204" pitchFamily="18" charset="0"/>
              </a:rPr>
              <a:t> </a:t>
            </a:r>
            <a:r>
              <a:rPr lang="en-US" sz="9200" spc="300" noProof="0" dirty="0" err="1">
                <a:solidFill>
                  <a:prstClr val="white"/>
                </a:solidFill>
                <a:latin typeface="UTM Iron Gothic" panose="02040603050506020204" pitchFamily="18" charset="0"/>
              </a:rPr>
              <a:t>đọc</a:t>
            </a:r>
            <a:r>
              <a:rPr lang="en-US" sz="9200" spc="300" noProof="0" dirty="0">
                <a:solidFill>
                  <a:prstClr val="white"/>
                </a:solidFill>
                <a:latin typeface="UTM Iron Gothic" panose="02040603050506020204" pitchFamily="18" charset="0"/>
              </a:rPr>
              <a:t> </a:t>
            </a:r>
            <a:r>
              <a:rPr lang="en-US" sz="9200" spc="300" noProof="0" dirty="0" err="1">
                <a:solidFill>
                  <a:prstClr val="white"/>
                </a:solidFill>
                <a:latin typeface="UTM Iron Gothic" panose="02040603050506020204" pitchFamily="18" charset="0"/>
              </a:rPr>
              <a:t>diễn</a:t>
            </a:r>
            <a:r>
              <a:rPr lang="en-US" sz="9200" spc="300" noProof="0" dirty="0">
                <a:solidFill>
                  <a:prstClr val="white"/>
                </a:solidFill>
                <a:latin typeface="UTM Iron Gothic" panose="02040603050506020204" pitchFamily="18" charset="0"/>
              </a:rPr>
              <a:t> </a:t>
            </a:r>
            <a:r>
              <a:rPr lang="en-US" sz="9200" spc="300" noProof="0" dirty="0" err="1">
                <a:solidFill>
                  <a:prstClr val="white"/>
                </a:solidFill>
                <a:latin typeface="UTM Iron Gothic" panose="02040603050506020204" pitchFamily="18" charset="0"/>
              </a:rPr>
              <a:t>cảm</a:t>
            </a:r>
            <a:endParaRPr kumimoji="0" lang="en-US" sz="92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454471" y="903448"/>
            <a:ext cx="4973857" cy="5060340"/>
          </a:xfrm>
          <a:prstGeom prst="roundRect">
            <a:avLst>
              <a:gd name="adj" fmla="val 50000"/>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604694" y="1119364"/>
            <a:ext cx="4682056" cy="4633736"/>
          </a:xfrm>
          <a:prstGeom prst="roundRect">
            <a:avLst>
              <a:gd name="adj" fmla="val 50000"/>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9162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9A6A5AD-24AD-44C9-B291-3A095648A4E0}"/>
              </a:ext>
            </a:extLst>
          </p:cNvPr>
          <p:cNvSpPr/>
          <p:nvPr/>
        </p:nvSpPr>
        <p:spPr>
          <a:xfrm>
            <a:off x="406535" y="800100"/>
            <a:ext cx="5346566" cy="2628900"/>
          </a:xfrm>
          <a:prstGeom prst="roundRect">
            <a:avLst/>
          </a:prstGeom>
          <a:solidFill>
            <a:schemeClr val="bg1">
              <a:alpha val="80000"/>
            </a:schemeClr>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EEA17BD6-07F8-4990-A75D-85C12A314A5B}"/>
              </a:ext>
            </a:extLst>
          </p:cNvPr>
          <p:cNvSpPr/>
          <p:nvPr/>
        </p:nvSpPr>
        <p:spPr>
          <a:xfrm>
            <a:off x="377115" y="3597830"/>
            <a:ext cx="5375986" cy="2628900"/>
          </a:xfrm>
          <a:prstGeom prst="roundRect">
            <a:avLst/>
          </a:prstGeom>
          <a:solidFill>
            <a:schemeClr val="bg1">
              <a:alpha val="80000"/>
            </a:schemeClr>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949FEE4A-8432-4CF8-950A-F49CC3F65CAD}"/>
              </a:ext>
            </a:extLst>
          </p:cNvPr>
          <p:cNvSpPr/>
          <p:nvPr/>
        </p:nvSpPr>
        <p:spPr>
          <a:xfrm>
            <a:off x="5973799" y="3597830"/>
            <a:ext cx="5841086" cy="2628900"/>
          </a:xfrm>
          <a:prstGeom prst="roundRect">
            <a:avLst/>
          </a:prstGeom>
          <a:solidFill>
            <a:schemeClr val="bg1">
              <a:alpha val="80000"/>
            </a:schemeClr>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88EEE78D-FE13-4F6E-A556-22BE3E809B80}"/>
              </a:ext>
            </a:extLst>
          </p:cNvPr>
          <p:cNvSpPr/>
          <p:nvPr/>
        </p:nvSpPr>
        <p:spPr>
          <a:xfrm>
            <a:off x="5973799" y="778430"/>
            <a:ext cx="5811666" cy="2628900"/>
          </a:xfrm>
          <a:prstGeom prst="roundRect">
            <a:avLst/>
          </a:prstGeom>
          <a:solidFill>
            <a:schemeClr val="bg1">
              <a:alpha val="80000"/>
            </a:schemeClr>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hidden="1">
            <a:extLst>
              <a:ext uri="{FF2B5EF4-FFF2-40B4-BE49-F238E27FC236}">
                <a16:creationId xmlns:a16="http://schemas.microsoft.com/office/drawing/2014/main" id="{E765920E-4251-400C-A584-49820EF86DC0}"/>
              </a:ext>
            </a:extLst>
          </p:cNvPr>
          <p:cNvGrpSpPr/>
          <p:nvPr/>
        </p:nvGrpSpPr>
        <p:grpSpPr>
          <a:xfrm flipH="1">
            <a:off x="6458730" y="5945863"/>
            <a:ext cx="5588294" cy="474304"/>
            <a:chOff x="396540" y="859316"/>
            <a:chExt cx="5588294" cy="474304"/>
          </a:xfrm>
          <a:effectLst>
            <a:glow rad="50800">
              <a:srgbClr val="00B0F0">
                <a:alpha val="27000"/>
              </a:srgbClr>
            </a:glow>
          </a:effectLst>
        </p:grpSpPr>
        <p:cxnSp>
          <p:nvCxnSpPr>
            <p:cNvPr id="27" name="Straight Connector 26" hidden="1">
              <a:extLst>
                <a:ext uri="{FF2B5EF4-FFF2-40B4-BE49-F238E27FC236}">
                  <a16:creationId xmlns:a16="http://schemas.microsoft.com/office/drawing/2014/main" id="{72CA0E71-EA2B-4EE6-B075-B4F5944D580A}"/>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a:extLst>
                <a:ext uri="{FF2B5EF4-FFF2-40B4-BE49-F238E27FC236}">
                  <a16:creationId xmlns:a16="http://schemas.microsoft.com/office/drawing/2014/main" id="{D0AF223A-F143-4D11-84E8-F6BDA7AF32EE}"/>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a:extLst>
                <a:ext uri="{FF2B5EF4-FFF2-40B4-BE49-F238E27FC236}">
                  <a16:creationId xmlns:a16="http://schemas.microsoft.com/office/drawing/2014/main" id="{2EF6477C-B11A-42D9-BB6B-D7106D48D25D}"/>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hidden="1">
              <a:extLst>
                <a:ext uri="{FF2B5EF4-FFF2-40B4-BE49-F238E27FC236}">
                  <a16:creationId xmlns:a16="http://schemas.microsoft.com/office/drawing/2014/main" id="{3C07EAA0-BE1F-4B53-9D34-F848CB7E1B04}"/>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2" name="Straight Connector 31" hidden="1">
              <a:extLst>
                <a:ext uri="{FF2B5EF4-FFF2-40B4-BE49-F238E27FC236}">
                  <a16:creationId xmlns:a16="http://schemas.microsoft.com/office/drawing/2014/main" id="{EA954272-6C8A-484C-A5A7-E492F2850821}"/>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hidden="1">
            <a:extLst>
              <a:ext uri="{FF2B5EF4-FFF2-40B4-BE49-F238E27FC236}">
                <a16:creationId xmlns:a16="http://schemas.microsoft.com/office/drawing/2014/main" id="{A7CCFFAD-4E25-424C-B792-A9BD913BAB26}"/>
              </a:ext>
            </a:extLst>
          </p:cNvPr>
          <p:cNvCxnSpPr>
            <a:cxnSpLocks/>
          </p:cNvCxnSpPr>
          <p:nvPr/>
        </p:nvCxnSpPr>
        <p:spPr>
          <a:xfrm flipH="1">
            <a:off x="7780015" y="64858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hidden="1">
            <a:extLst>
              <a:ext uri="{FF2B5EF4-FFF2-40B4-BE49-F238E27FC236}">
                <a16:creationId xmlns:a16="http://schemas.microsoft.com/office/drawing/2014/main" id="{0CAAB2EC-FA25-4E94-8C51-301864441C88}"/>
              </a:ext>
            </a:extLst>
          </p:cNvPr>
          <p:cNvCxnSpPr>
            <a:cxnSpLocks/>
          </p:cNvCxnSpPr>
          <p:nvPr/>
        </p:nvCxnSpPr>
        <p:spPr>
          <a:xfrm flipH="1">
            <a:off x="7425130" y="62781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35" name="Group 34" hidden="1">
            <a:extLst>
              <a:ext uri="{FF2B5EF4-FFF2-40B4-BE49-F238E27FC236}">
                <a16:creationId xmlns:a16="http://schemas.microsoft.com/office/drawing/2014/main" id="{4B166ECB-B08B-4D7F-9D15-8644288D1285}"/>
              </a:ext>
            </a:extLst>
          </p:cNvPr>
          <p:cNvGrpSpPr/>
          <p:nvPr/>
        </p:nvGrpSpPr>
        <p:grpSpPr>
          <a:xfrm flipH="1">
            <a:off x="9479850" y="6265425"/>
            <a:ext cx="702507" cy="215359"/>
            <a:chOff x="2261207" y="1178878"/>
            <a:chExt cx="702507" cy="215359"/>
          </a:xfrm>
          <a:effectLst>
            <a:glow rad="50800">
              <a:srgbClr val="00B0F0">
                <a:alpha val="27000"/>
              </a:srgbClr>
            </a:glow>
          </a:effectLst>
        </p:grpSpPr>
        <p:cxnSp>
          <p:nvCxnSpPr>
            <p:cNvPr id="36" name="Straight Connector 35" hidden="1">
              <a:extLst>
                <a:ext uri="{FF2B5EF4-FFF2-40B4-BE49-F238E27FC236}">
                  <a16:creationId xmlns:a16="http://schemas.microsoft.com/office/drawing/2014/main" id="{977BB2FD-E807-49F4-A116-643881A38600}"/>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a:extLst>
                <a:ext uri="{FF2B5EF4-FFF2-40B4-BE49-F238E27FC236}">
                  <a16:creationId xmlns:a16="http://schemas.microsoft.com/office/drawing/2014/main" id="{F784DD01-337E-48A2-B273-ADBEC8D05988}"/>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Group 37" hidden="1">
            <a:extLst>
              <a:ext uri="{FF2B5EF4-FFF2-40B4-BE49-F238E27FC236}">
                <a16:creationId xmlns:a16="http://schemas.microsoft.com/office/drawing/2014/main" id="{C45549C6-7225-4385-95DE-23A81523CCC1}"/>
              </a:ext>
            </a:extLst>
          </p:cNvPr>
          <p:cNvGrpSpPr/>
          <p:nvPr/>
        </p:nvGrpSpPr>
        <p:grpSpPr>
          <a:xfrm>
            <a:off x="218201" y="5918538"/>
            <a:ext cx="4336374" cy="428675"/>
            <a:chOff x="218201" y="6013788"/>
            <a:chExt cx="4336374" cy="428675"/>
          </a:xfrm>
        </p:grpSpPr>
        <p:cxnSp>
          <p:nvCxnSpPr>
            <p:cNvPr id="39" name="Straight Connector 38" hidden="1">
              <a:extLst>
                <a:ext uri="{FF2B5EF4-FFF2-40B4-BE49-F238E27FC236}">
                  <a16:creationId xmlns:a16="http://schemas.microsoft.com/office/drawing/2014/main" id="{E137A9F0-91D4-4FA1-80D1-F8187812927C}"/>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hidden="1">
              <a:extLst>
                <a:ext uri="{FF2B5EF4-FFF2-40B4-BE49-F238E27FC236}">
                  <a16:creationId xmlns:a16="http://schemas.microsoft.com/office/drawing/2014/main" id="{D73B7460-BC8E-4DBD-8225-9B68D1EC0578}"/>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hidden="1">
              <a:extLst>
                <a:ext uri="{FF2B5EF4-FFF2-40B4-BE49-F238E27FC236}">
                  <a16:creationId xmlns:a16="http://schemas.microsoft.com/office/drawing/2014/main" id="{0BAB8909-F2DD-4284-B724-B4A3FA299D42}"/>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42" name="Oval 41" hidden="1">
            <a:extLst>
              <a:ext uri="{FF2B5EF4-FFF2-40B4-BE49-F238E27FC236}">
                <a16:creationId xmlns:a16="http://schemas.microsoft.com/office/drawing/2014/main" id="{6892A4C6-F8D0-4F75-BD23-F3B89934CC1D}"/>
              </a:ext>
            </a:extLst>
          </p:cNvPr>
          <p:cNvSpPr/>
          <p:nvPr/>
        </p:nvSpPr>
        <p:spPr>
          <a:xfrm flipV="1">
            <a:off x="6057834"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42" hidden="1">
            <a:extLst>
              <a:ext uri="{FF2B5EF4-FFF2-40B4-BE49-F238E27FC236}">
                <a16:creationId xmlns:a16="http://schemas.microsoft.com/office/drawing/2014/main" id="{928A56D9-94A4-4098-BB3F-7D435159FFC6}"/>
              </a:ext>
            </a:extLst>
          </p:cNvPr>
          <p:cNvCxnSpPr>
            <a:cxnSpLocks/>
          </p:cNvCxnSpPr>
          <p:nvPr/>
        </p:nvCxnSpPr>
        <p:spPr>
          <a:xfrm>
            <a:off x="3024646" y="64495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hidden="1">
            <a:extLst>
              <a:ext uri="{FF2B5EF4-FFF2-40B4-BE49-F238E27FC236}">
                <a16:creationId xmlns:a16="http://schemas.microsoft.com/office/drawing/2014/main" id="{24B084AE-9B86-4EB5-8E93-616C4D8C0B5F}"/>
              </a:ext>
            </a:extLst>
          </p:cNvPr>
          <p:cNvCxnSpPr>
            <a:cxnSpLocks/>
          </p:cNvCxnSpPr>
          <p:nvPr/>
        </p:nvCxnSpPr>
        <p:spPr>
          <a:xfrm>
            <a:off x="2600261" y="62381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45" name="Group 44" hidden="1">
            <a:extLst>
              <a:ext uri="{FF2B5EF4-FFF2-40B4-BE49-F238E27FC236}">
                <a16:creationId xmlns:a16="http://schemas.microsoft.com/office/drawing/2014/main" id="{FE2C666D-A570-43A4-9278-DFC2B5EAC846}"/>
              </a:ext>
            </a:extLst>
          </p:cNvPr>
          <p:cNvGrpSpPr/>
          <p:nvPr/>
        </p:nvGrpSpPr>
        <p:grpSpPr>
          <a:xfrm>
            <a:off x="2077919" y="6238100"/>
            <a:ext cx="690046" cy="215359"/>
            <a:chOff x="2273668" y="1178878"/>
            <a:chExt cx="690046" cy="215359"/>
          </a:xfrm>
          <a:effectLst>
            <a:glow rad="50800">
              <a:srgbClr val="00B0F0">
                <a:alpha val="27000"/>
              </a:srgbClr>
            </a:glow>
          </a:effectLst>
        </p:grpSpPr>
        <p:cxnSp>
          <p:nvCxnSpPr>
            <p:cNvPr id="46" name="Straight Connector 45" hidden="1">
              <a:extLst>
                <a:ext uri="{FF2B5EF4-FFF2-40B4-BE49-F238E27FC236}">
                  <a16:creationId xmlns:a16="http://schemas.microsoft.com/office/drawing/2014/main" id="{AF6B0937-4FE8-4BDC-8BCF-68C68C48ADA6}"/>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hidden="1">
              <a:extLst>
                <a:ext uri="{FF2B5EF4-FFF2-40B4-BE49-F238E27FC236}">
                  <a16:creationId xmlns:a16="http://schemas.microsoft.com/office/drawing/2014/main" id="{2B9119AE-9E3E-43A6-92D3-05F04992C6B7}"/>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Oval 47" hidden="1">
            <a:extLst>
              <a:ext uri="{FF2B5EF4-FFF2-40B4-BE49-F238E27FC236}">
                <a16:creationId xmlns:a16="http://schemas.microsoft.com/office/drawing/2014/main" id="{48B94A45-EC03-4EF7-89AC-B8B64CF0E0E8}"/>
              </a:ext>
            </a:extLst>
          </p:cNvPr>
          <p:cNvSpPr/>
          <p:nvPr/>
        </p:nvSpPr>
        <p:spPr>
          <a:xfrm flipV="1">
            <a:off x="5666998" y="62876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hidden="1">
            <a:extLst>
              <a:ext uri="{FF2B5EF4-FFF2-40B4-BE49-F238E27FC236}">
                <a16:creationId xmlns:a16="http://schemas.microsoft.com/office/drawing/2014/main" id="{9C7B9708-929F-4598-991B-AB0FC2EA1DE7}"/>
              </a:ext>
            </a:extLst>
          </p:cNvPr>
          <p:cNvSpPr/>
          <p:nvPr/>
        </p:nvSpPr>
        <p:spPr>
          <a:xfrm flipV="1">
            <a:off x="5276162" y="62876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hidden="1">
            <a:extLst>
              <a:ext uri="{FF2B5EF4-FFF2-40B4-BE49-F238E27FC236}">
                <a16:creationId xmlns:a16="http://schemas.microsoft.com/office/drawing/2014/main" id="{CE938702-8179-4188-BC0B-8E7C9C61F6FE}"/>
              </a:ext>
            </a:extLst>
          </p:cNvPr>
          <p:cNvSpPr/>
          <p:nvPr/>
        </p:nvSpPr>
        <p:spPr>
          <a:xfrm flipV="1">
            <a:off x="4897364" y="62876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hidden="1">
            <a:extLst>
              <a:ext uri="{FF2B5EF4-FFF2-40B4-BE49-F238E27FC236}">
                <a16:creationId xmlns:a16="http://schemas.microsoft.com/office/drawing/2014/main" id="{E2A2DAF5-AE77-42DC-B41A-7280D45056BD}"/>
              </a:ext>
            </a:extLst>
          </p:cNvPr>
          <p:cNvGrpSpPr/>
          <p:nvPr/>
        </p:nvGrpSpPr>
        <p:grpSpPr>
          <a:xfrm flipH="1" flipV="1">
            <a:off x="6611130" y="192763"/>
            <a:ext cx="5588294" cy="474304"/>
            <a:chOff x="396540" y="859316"/>
            <a:chExt cx="5588294" cy="474304"/>
          </a:xfrm>
          <a:effectLst>
            <a:glow rad="50800">
              <a:srgbClr val="00B0F0">
                <a:alpha val="27000"/>
              </a:srgbClr>
            </a:glow>
          </a:effectLst>
        </p:grpSpPr>
        <p:cxnSp>
          <p:nvCxnSpPr>
            <p:cNvPr id="52" name="Straight Connector 51" hidden="1">
              <a:extLst>
                <a:ext uri="{FF2B5EF4-FFF2-40B4-BE49-F238E27FC236}">
                  <a16:creationId xmlns:a16="http://schemas.microsoft.com/office/drawing/2014/main" id="{74B45ED4-E250-4539-B789-A311C1B9FFEB}"/>
                </a:ext>
              </a:extLst>
            </p:cNvPr>
            <p:cNvCxnSpPr/>
            <p:nvPr/>
          </p:nvCxnSpPr>
          <p:spPr>
            <a:xfrm>
              <a:off x="396540" y="861141"/>
              <a:ext cx="164151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a:extLst>
                <a:ext uri="{FF2B5EF4-FFF2-40B4-BE49-F238E27FC236}">
                  <a16:creationId xmlns:a16="http://schemas.microsoft.com/office/drawing/2014/main" id="{C219983D-C682-4719-A4FF-435C8C575F20}"/>
                </a:ext>
              </a:extLst>
            </p:cNvPr>
            <p:cNvCxnSpPr>
              <a:cxnSpLocks/>
            </p:cNvCxnSpPr>
            <p:nvPr/>
          </p:nvCxnSpPr>
          <p:spPr>
            <a:xfrm>
              <a:off x="2585044" y="1286166"/>
              <a:ext cx="25011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a:extLst>
                <a:ext uri="{FF2B5EF4-FFF2-40B4-BE49-F238E27FC236}">
                  <a16:creationId xmlns:a16="http://schemas.microsoft.com/office/drawing/2014/main" id="{10195493-96B3-41B8-9BF2-D537C136E407}"/>
                </a:ext>
              </a:extLst>
            </p:cNvPr>
            <p:cNvCxnSpPr>
              <a:cxnSpLocks/>
            </p:cNvCxnSpPr>
            <p:nvPr/>
          </p:nvCxnSpPr>
          <p:spPr>
            <a:xfrm>
              <a:off x="2027104" y="859316"/>
              <a:ext cx="567065" cy="4286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4" hidden="1">
              <a:extLst>
                <a:ext uri="{FF2B5EF4-FFF2-40B4-BE49-F238E27FC236}">
                  <a16:creationId xmlns:a16="http://schemas.microsoft.com/office/drawing/2014/main" id="{E7F3E2A0-B9D5-42F7-BAB2-FA2A046093EA}"/>
                </a:ext>
              </a:extLst>
            </p:cNvPr>
            <p:cNvSpPr/>
            <p:nvPr/>
          </p:nvSpPr>
          <p:spPr>
            <a:xfrm flipV="1">
              <a:off x="5091675" y="1238712"/>
              <a:ext cx="94908" cy="9490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Connector 55" hidden="1">
              <a:extLst>
                <a:ext uri="{FF2B5EF4-FFF2-40B4-BE49-F238E27FC236}">
                  <a16:creationId xmlns:a16="http://schemas.microsoft.com/office/drawing/2014/main" id="{6D5B989F-4477-493F-8C12-40A990B9B9D8}"/>
                </a:ext>
              </a:extLst>
            </p:cNvPr>
            <p:cNvCxnSpPr>
              <a:cxnSpLocks/>
            </p:cNvCxnSpPr>
            <p:nvPr/>
          </p:nvCxnSpPr>
          <p:spPr>
            <a:xfrm>
              <a:off x="5186583" y="1290248"/>
              <a:ext cx="79825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hidden="1">
            <a:extLst>
              <a:ext uri="{FF2B5EF4-FFF2-40B4-BE49-F238E27FC236}">
                <a16:creationId xmlns:a16="http://schemas.microsoft.com/office/drawing/2014/main" id="{4130AA28-2375-4D57-9161-022E2995A8CF}"/>
              </a:ext>
            </a:extLst>
          </p:cNvPr>
          <p:cNvCxnSpPr>
            <a:cxnSpLocks/>
          </p:cNvCxnSpPr>
          <p:nvPr/>
        </p:nvCxnSpPr>
        <p:spPr>
          <a:xfrm flipH="1" flipV="1">
            <a:off x="7932415" y="732741"/>
            <a:ext cx="981559"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hidden="1">
            <a:extLst>
              <a:ext uri="{FF2B5EF4-FFF2-40B4-BE49-F238E27FC236}">
                <a16:creationId xmlns:a16="http://schemas.microsoft.com/office/drawing/2014/main" id="{5D049B21-8397-4BA6-B4D5-AE00BA794B98}"/>
              </a:ext>
            </a:extLst>
          </p:cNvPr>
          <p:cNvCxnSpPr>
            <a:cxnSpLocks/>
          </p:cNvCxnSpPr>
          <p:nvPr/>
        </p:nvCxnSpPr>
        <p:spPr>
          <a:xfrm flipH="1" flipV="1">
            <a:off x="7577530" y="525013"/>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59" name="Group 58" hidden="1">
            <a:extLst>
              <a:ext uri="{FF2B5EF4-FFF2-40B4-BE49-F238E27FC236}">
                <a16:creationId xmlns:a16="http://schemas.microsoft.com/office/drawing/2014/main" id="{AAFA79DC-01FE-42A7-994E-00DA86DB8C57}"/>
              </a:ext>
            </a:extLst>
          </p:cNvPr>
          <p:cNvGrpSpPr/>
          <p:nvPr/>
        </p:nvGrpSpPr>
        <p:grpSpPr>
          <a:xfrm flipH="1" flipV="1">
            <a:off x="9632250" y="512325"/>
            <a:ext cx="702507" cy="215359"/>
            <a:chOff x="2261207" y="1178878"/>
            <a:chExt cx="702507" cy="215359"/>
          </a:xfrm>
          <a:effectLst>
            <a:glow rad="50800">
              <a:srgbClr val="00B0F0">
                <a:alpha val="27000"/>
              </a:srgbClr>
            </a:glow>
          </a:effectLst>
        </p:grpSpPr>
        <p:cxnSp>
          <p:nvCxnSpPr>
            <p:cNvPr id="60" name="Straight Connector 59" hidden="1">
              <a:extLst>
                <a:ext uri="{FF2B5EF4-FFF2-40B4-BE49-F238E27FC236}">
                  <a16:creationId xmlns:a16="http://schemas.microsoft.com/office/drawing/2014/main" id="{16A45D2A-1C94-446F-B8CB-08C7E79D8408}"/>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a:extLst>
                <a:ext uri="{FF2B5EF4-FFF2-40B4-BE49-F238E27FC236}">
                  <a16:creationId xmlns:a16="http://schemas.microsoft.com/office/drawing/2014/main" id="{B1B7D386-ED11-4A1E-B92D-999684202D20}"/>
                </a:ext>
              </a:extLst>
            </p:cNvPr>
            <p:cNvCxnSpPr>
              <a:cxnSpLocks/>
            </p:cNvCxnSpPr>
            <p:nvPr/>
          </p:nvCxnSpPr>
          <p:spPr>
            <a:xfrm>
              <a:off x="2261207"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hidden="1">
            <a:extLst>
              <a:ext uri="{FF2B5EF4-FFF2-40B4-BE49-F238E27FC236}">
                <a16:creationId xmlns:a16="http://schemas.microsoft.com/office/drawing/2014/main" id="{E305BCA7-0B5D-4196-A2C7-4ED330946C0B}"/>
              </a:ext>
            </a:extLst>
          </p:cNvPr>
          <p:cNvGrpSpPr/>
          <p:nvPr/>
        </p:nvGrpSpPr>
        <p:grpSpPr>
          <a:xfrm flipV="1">
            <a:off x="370601" y="165438"/>
            <a:ext cx="4336374" cy="428675"/>
            <a:chOff x="218201" y="6013788"/>
            <a:chExt cx="4336374" cy="428675"/>
          </a:xfrm>
        </p:grpSpPr>
        <p:cxnSp>
          <p:nvCxnSpPr>
            <p:cNvPr id="63" name="Straight Connector 62" hidden="1">
              <a:extLst>
                <a:ext uri="{FF2B5EF4-FFF2-40B4-BE49-F238E27FC236}">
                  <a16:creationId xmlns:a16="http://schemas.microsoft.com/office/drawing/2014/main" id="{72B5B1A7-7F7C-4D4E-AF52-80E4023D1471}"/>
                </a:ext>
              </a:extLst>
            </p:cNvPr>
            <p:cNvCxnSpPr/>
            <p:nvPr/>
          </p:nvCxnSpPr>
          <p:spPr>
            <a:xfrm>
              <a:off x="218201" y="6015613"/>
              <a:ext cx="1641514"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hidden="1">
              <a:extLst>
                <a:ext uri="{FF2B5EF4-FFF2-40B4-BE49-F238E27FC236}">
                  <a16:creationId xmlns:a16="http://schemas.microsoft.com/office/drawing/2014/main" id="{CDAD2B66-5E89-4657-8089-E2A0036DCE71}"/>
                </a:ext>
              </a:extLst>
            </p:cNvPr>
            <p:cNvCxnSpPr>
              <a:cxnSpLocks/>
            </p:cNvCxnSpPr>
            <p:nvPr/>
          </p:nvCxnSpPr>
          <p:spPr>
            <a:xfrm>
              <a:off x="2406705" y="6440638"/>
              <a:ext cx="2147870" cy="0"/>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hidden="1">
              <a:extLst>
                <a:ext uri="{FF2B5EF4-FFF2-40B4-BE49-F238E27FC236}">
                  <a16:creationId xmlns:a16="http://schemas.microsoft.com/office/drawing/2014/main" id="{5E8B0027-2451-4ED7-8B68-90C5DB72E581}"/>
                </a:ext>
              </a:extLst>
            </p:cNvPr>
            <p:cNvCxnSpPr>
              <a:cxnSpLocks/>
            </p:cNvCxnSpPr>
            <p:nvPr/>
          </p:nvCxnSpPr>
          <p:spPr>
            <a:xfrm>
              <a:off x="1848765" y="6013788"/>
              <a:ext cx="567065" cy="428675"/>
            </a:xfrm>
            <a:prstGeom prst="line">
              <a:avLst/>
            </a:prstGeom>
            <a:ln w="2540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sp>
        <p:nvSpPr>
          <p:cNvPr id="66" name="Oval 65" hidden="1">
            <a:extLst>
              <a:ext uri="{FF2B5EF4-FFF2-40B4-BE49-F238E27FC236}">
                <a16:creationId xmlns:a16="http://schemas.microsoft.com/office/drawing/2014/main" id="{DE0FA6CC-8140-4548-A3E3-1EFBF074AC2B}"/>
              </a:ext>
            </a:extLst>
          </p:cNvPr>
          <p:cNvSpPr/>
          <p:nvPr/>
        </p:nvSpPr>
        <p:spPr>
          <a:xfrm>
            <a:off x="6210234"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Connector 66" hidden="1">
            <a:extLst>
              <a:ext uri="{FF2B5EF4-FFF2-40B4-BE49-F238E27FC236}">
                <a16:creationId xmlns:a16="http://schemas.microsoft.com/office/drawing/2014/main" id="{6C5B0FE9-5436-40AA-AAE5-B989BEC2F995}"/>
              </a:ext>
            </a:extLst>
          </p:cNvPr>
          <p:cNvCxnSpPr>
            <a:cxnSpLocks/>
          </p:cNvCxnSpPr>
          <p:nvPr/>
        </p:nvCxnSpPr>
        <p:spPr>
          <a:xfrm flipV="1">
            <a:off x="3177046" y="696471"/>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hidden="1">
            <a:extLst>
              <a:ext uri="{FF2B5EF4-FFF2-40B4-BE49-F238E27FC236}">
                <a16:creationId xmlns:a16="http://schemas.microsoft.com/office/drawing/2014/main" id="{89A5A5CF-A1DB-4059-8336-E848EC08E48D}"/>
              </a:ext>
            </a:extLst>
          </p:cNvPr>
          <p:cNvCxnSpPr>
            <a:cxnSpLocks/>
          </p:cNvCxnSpPr>
          <p:nvPr/>
        </p:nvCxnSpPr>
        <p:spPr>
          <a:xfrm flipV="1">
            <a:off x="2752661" y="485000"/>
            <a:ext cx="1347520" cy="0"/>
          </a:xfrm>
          <a:prstGeom prst="line">
            <a:avLst/>
          </a:prstGeom>
          <a:ln w="19050">
            <a:solidFill>
              <a:schemeClr val="bg1"/>
            </a:solidFill>
          </a:ln>
          <a:effectLst>
            <a:glow rad="50800">
              <a:srgbClr val="00B0F0">
                <a:alpha val="27000"/>
              </a:srgbClr>
            </a:glow>
          </a:effectLst>
        </p:spPr>
        <p:style>
          <a:lnRef idx="1">
            <a:schemeClr val="accent1"/>
          </a:lnRef>
          <a:fillRef idx="0">
            <a:schemeClr val="accent1"/>
          </a:fillRef>
          <a:effectRef idx="0">
            <a:schemeClr val="accent1"/>
          </a:effectRef>
          <a:fontRef idx="minor">
            <a:schemeClr val="tx1"/>
          </a:fontRef>
        </p:style>
      </p:cxnSp>
      <p:grpSp>
        <p:nvGrpSpPr>
          <p:cNvPr id="69" name="Group 68" hidden="1">
            <a:extLst>
              <a:ext uri="{FF2B5EF4-FFF2-40B4-BE49-F238E27FC236}">
                <a16:creationId xmlns:a16="http://schemas.microsoft.com/office/drawing/2014/main" id="{4B49C063-8F4D-4717-9E4B-7696A6CDCE5E}"/>
              </a:ext>
            </a:extLst>
          </p:cNvPr>
          <p:cNvGrpSpPr/>
          <p:nvPr/>
        </p:nvGrpSpPr>
        <p:grpSpPr>
          <a:xfrm flipV="1">
            <a:off x="2230319" y="485000"/>
            <a:ext cx="690046" cy="215359"/>
            <a:chOff x="2273668" y="1178878"/>
            <a:chExt cx="690046" cy="215359"/>
          </a:xfrm>
          <a:effectLst>
            <a:glow rad="50800">
              <a:srgbClr val="00B0F0">
                <a:alpha val="27000"/>
              </a:srgbClr>
            </a:glow>
          </a:effectLst>
        </p:grpSpPr>
        <p:cxnSp>
          <p:nvCxnSpPr>
            <p:cNvPr id="70" name="Straight Connector 69" hidden="1">
              <a:extLst>
                <a:ext uri="{FF2B5EF4-FFF2-40B4-BE49-F238E27FC236}">
                  <a16:creationId xmlns:a16="http://schemas.microsoft.com/office/drawing/2014/main" id="{D7F0E8B5-386F-4CA2-A480-A7929916B297}"/>
                </a:ext>
              </a:extLst>
            </p:cNvPr>
            <p:cNvCxnSpPr>
              <a:cxnSpLocks/>
            </p:cNvCxnSpPr>
            <p:nvPr/>
          </p:nvCxnSpPr>
          <p:spPr>
            <a:xfrm>
              <a:off x="2546091" y="1390349"/>
              <a:ext cx="41762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a:extLst>
                <a:ext uri="{FF2B5EF4-FFF2-40B4-BE49-F238E27FC236}">
                  <a16:creationId xmlns:a16="http://schemas.microsoft.com/office/drawing/2014/main" id="{B19CF0AB-C344-45E3-95A4-A4117F580A63}"/>
                </a:ext>
              </a:extLst>
            </p:cNvPr>
            <p:cNvCxnSpPr>
              <a:cxnSpLocks/>
            </p:cNvCxnSpPr>
            <p:nvPr/>
          </p:nvCxnSpPr>
          <p:spPr>
            <a:xfrm>
              <a:off x="2273668" y="1178878"/>
              <a:ext cx="284884" cy="2153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Oval 71" hidden="1">
            <a:extLst>
              <a:ext uri="{FF2B5EF4-FFF2-40B4-BE49-F238E27FC236}">
                <a16:creationId xmlns:a16="http://schemas.microsoft.com/office/drawing/2014/main" id="{F8EC46BF-3AAE-4E02-AF3D-36EE7F18796C}"/>
              </a:ext>
            </a:extLst>
          </p:cNvPr>
          <p:cNvSpPr/>
          <p:nvPr/>
        </p:nvSpPr>
        <p:spPr>
          <a:xfrm>
            <a:off x="5819398" y="534558"/>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72" hidden="1">
            <a:extLst>
              <a:ext uri="{FF2B5EF4-FFF2-40B4-BE49-F238E27FC236}">
                <a16:creationId xmlns:a16="http://schemas.microsoft.com/office/drawing/2014/main" id="{4653C1E5-38D2-44E7-83E7-566F4D2E76EA}"/>
              </a:ext>
            </a:extLst>
          </p:cNvPr>
          <p:cNvSpPr/>
          <p:nvPr/>
        </p:nvSpPr>
        <p:spPr>
          <a:xfrm>
            <a:off x="5428562" y="534557"/>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hidden="1">
            <a:extLst>
              <a:ext uri="{FF2B5EF4-FFF2-40B4-BE49-F238E27FC236}">
                <a16:creationId xmlns:a16="http://schemas.microsoft.com/office/drawing/2014/main" id="{140D314A-35AD-41F9-9EAF-E26BF4B4F3EE}"/>
              </a:ext>
            </a:extLst>
          </p:cNvPr>
          <p:cNvSpPr/>
          <p:nvPr/>
        </p:nvSpPr>
        <p:spPr>
          <a:xfrm>
            <a:off x="5049764" y="534556"/>
            <a:ext cx="149557" cy="149557"/>
          </a:xfrm>
          <a:prstGeom prst="ellipse">
            <a:avLst/>
          </a:prstGeom>
          <a:noFill/>
          <a:ln w="19050">
            <a:solidFill>
              <a:schemeClr val="bg1"/>
            </a:solidFill>
          </a:ln>
          <a:effectLst>
            <a:glow rad="50800">
              <a:srgbClr val="00B0F0">
                <a:alpha val="2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hidden="1">
            <a:extLst>
              <a:ext uri="{FF2B5EF4-FFF2-40B4-BE49-F238E27FC236}">
                <a16:creationId xmlns:a16="http://schemas.microsoft.com/office/drawing/2014/main" id="{129735DD-92B2-4B75-9684-32ADA4B0AC78}"/>
              </a:ext>
            </a:extLst>
          </p:cNvPr>
          <p:cNvCxnSpPr>
            <a:cxnSpLocks/>
          </p:cNvCxnSpPr>
          <p:nvPr/>
        </p:nvCxnSpPr>
        <p:spPr>
          <a:xfrm>
            <a:off x="72999" y="4196267"/>
            <a:ext cx="754332"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hidden="1">
            <a:extLst>
              <a:ext uri="{FF2B5EF4-FFF2-40B4-BE49-F238E27FC236}">
                <a16:creationId xmlns:a16="http://schemas.microsoft.com/office/drawing/2014/main" id="{3AE54D20-EDC4-4903-824C-0B1357BFB096}"/>
              </a:ext>
            </a:extLst>
          </p:cNvPr>
          <p:cNvCxnSpPr>
            <a:cxnSpLocks/>
          </p:cNvCxnSpPr>
          <p:nvPr/>
        </p:nvCxnSpPr>
        <p:spPr>
          <a:xfrm>
            <a:off x="1187119" y="2032306"/>
            <a:ext cx="0" cy="1848006"/>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hidden="1">
            <a:extLst>
              <a:ext uri="{FF2B5EF4-FFF2-40B4-BE49-F238E27FC236}">
                <a16:creationId xmlns:a16="http://schemas.microsoft.com/office/drawing/2014/main" id="{6E716C95-D309-4843-B57B-70574BFCB2B4}"/>
              </a:ext>
            </a:extLst>
          </p:cNvPr>
          <p:cNvCxnSpPr>
            <a:cxnSpLocks/>
          </p:cNvCxnSpPr>
          <p:nvPr/>
        </p:nvCxnSpPr>
        <p:spPr>
          <a:xfrm>
            <a:off x="1187119" y="2032306"/>
            <a:ext cx="10085533"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hidden="1">
            <a:extLst>
              <a:ext uri="{FF2B5EF4-FFF2-40B4-BE49-F238E27FC236}">
                <a16:creationId xmlns:a16="http://schemas.microsoft.com/office/drawing/2014/main" id="{8B8F3E26-5090-4DDC-9C10-10367D1E7760}"/>
              </a:ext>
            </a:extLst>
          </p:cNvPr>
          <p:cNvCxnSpPr>
            <a:cxnSpLocks/>
          </p:cNvCxnSpPr>
          <p:nvPr/>
        </p:nvCxnSpPr>
        <p:spPr>
          <a:xfrm>
            <a:off x="11272652" y="2032306"/>
            <a:ext cx="0" cy="2082062"/>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hidden="1">
            <a:extLst>
              <a:ext uri="{FF2B5EF4-FFF2-40B4-BE49-F238E27FC236}">
                <a16:creationId xmlns:a16="http://schemas.microsoft.com/office/drawing/2014/main" id="{9CD4BD38-6C56-4DB8-9C0C-F4CB6192A0C2}"/>
              </a:ext>
            </a:extLst>
          </p:cNvPr>
          <p:cNvCxnSpPr>
            <a:cxnSpLocks/>
          </p:cNvCxnSpPr>
          <p:nvPr/>
        </p:nvCxnSpPr>
        <p:spPr>
          <a:xfrm>
            <a:off x="5301671" y="4077228"/>
            <a:ext cx="5970981" cy="0"/>
          </a:xfrm>
          <a:prstGeom prst="line">
            <a:avLst/>
          </a:prstGeom>
          <a:ln w="31750">
            <a:solidFill>
              <a:srgbClr val="BDD7EE"/>
            </a:solidFill>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80" name="Group 79" hidden="1">
            <a:extLst>
              <a:ext uri="{FF2B5EF4-FFF2-40B4-BE49-F238E27FC236}">
                <a16:creationId xmlns:a16="http://schemas.microsoft.com/office/drawing/2014/main" id="{6D9EF87B-E608-4C1C-B48D-57A1391C16EE}"/>
              </a:ext>
            </a:extLst>
          </p:cNvPr>
          <p:cNvGrpSpPr/>
          <p:nvPr/>
        </p:nvGrpSpPr>
        <p:grpSpPr>
          <a:xfrm rot="9345197">
            <a:off x="1092939" y="4137941"/>
            <a:ext cx="146206" cy="146206"/>
            <a:chOff x="4440936" y="1773936"/>
            <a:chExt cx="3310128" cy="3310128"/>
          </a:xfrm>
          <a:effectLst>
            <a:glow rad="38100">
              <a:schemeClr val="accent5">
                <a:satMod val="175000"/>
                <a:alpha val="28000"/>
              </a:schemeClr>
            </a:glow>
          </a:effectLst>
        </p:grpSpPr>
        <p:sp>
          <p:nvSpPr>
            <p:cNvPr id="81" name="Oval 80" hidden="1">
              <a:extLst>
                <a:ext uri="{FF2B5EF4-FFF2-40B4-BE49-F238E27FC236}">
                  <a16:creationId xmlns:a16="http://schemas.microsoft.com/office/drawing/2014/main" id="{7B94A7E5-7DD8-4CD1-BC5E-3810919EB197}"/>
                </a:ext>
              </a:extLst>
            </p:cNvPr>
            <p:cNvSpPr/>
            <p:nvPr/>
          </p:nvSpPr>
          <p:spPr>
            <a:xfrm>
              <a:off x="4441251" y="1774251"/>
              <a:ext cx="3309498" cy="3309498"/>
            </a:xfrm>
            <a:prstGeom prst="ellipse">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Arc 81" hidden="1">
              <a:extLst>
                <a:ext uri="{FF2B5EF4-FFF2-40B4-BE49-F238E27FC236}">
                  <a16:creationId xmlns:a16="http://schemas.microsoft.com/office/drawing/2014/main" id="{262EF9FA-4868-44EE-9CF1-12F5E9ECA823}"/>
                </a:ext>
              </a:extLst>
            </p:cNvPr>
            <p:cNvSpPr/>
            <p:nvPr/>
          </p:nvSpPr>
          <p:spPr>
            <a:xfrm>
              <a:off x="4440936" y="1773936"/>
              <a:ext cx="3310128" cy="3310128"/>
            </a:xfrm>
            <a:prstGeom prst="arc">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Arc 82" hidden="1">
              <a:extLst>
                <a:ext uri="{FF2B5EF4-FFF2-40B4-BE49-F238E27FC236}">
                  <a16:creationId xmlns:a16="http://schemas.microsoft.com/office/drawing/2014/main" id="{81A76E66-8979-40C5-A860-EDAB4D03B2E4}"/>
                </a:ext>
              </a:extLst>
            </p:cNvPr>
            <p:cNvSpPr/>
            <p:nvPr/>
          </p:nvSpPr>
          <p:spPr>
            <a:xfrm flipH="1">
              <a:off x="4440936" y="1773936"/>
              <a:ext cx="3310128" cy="3310128"/>
            </a:xfrm>
            <a:prstGeom prst="arc">
              <a:avLst>
                <a:gd name="adj1" fmla="val 6117151"/>
                <a:gd name="adj2" fmla="val 8372158"/>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Arc 83" hidden="1">
              <a:extLst>
                <a:ext uri="{FF2B5EF4-FFF2-40B4-BE49-F238E27FC236}">
                  <a16:creationId xmlns:a16="http://schemas.microsoft.com/office/drawing/2014/main" id="{95ED56DD-B762-48EF-A579-F8B33CAACE8C}"/>
                </a:ext>
              </a:extLst>
            </p:cNvPr>
            <p:cNvSpPr/>
            <p:nvPr/>
          </p:nvSpPr>
          <p:spPr>
            <a:xfrm flipH="1">
              <a:off x="4440936" y="1773936"/>
              <a:ext cx="3310128" cy="3310128"/>
            </a:xfrm>
            <a:prstGeom prst="arc">
              <a:avLst>
                <a:gd name="adj1" fmla="val 20256575"/>
                <a:gd name="adj2" fmla="val 3001779"/>
              </a:avLst>
            </a:prstGeom>
            <a:ln w="28575">
              <a:solidFill>
                <a:srgbClr val="BDD7EE"/>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F481A20E-A4E5-4F6F-A651-4AC8AE9FC4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490" y="3812782"/>
            <a:ext cx="1645920" cy="2198997"/>
          </a:xfrm>
          <a:prstGeom prst="roundRect">
            <a:avLst>
              <a:gd name="adj" fmla="val 8594"/>
            </a:avLst>
          </a:prstGeom>
          <a:solidFill>
            <a:srgbClr val="FFFFFF">
              <a:shade val="85000"/>
            </a:srgbClr>
          </a:solidFill>
          <a:ln>
            <a:solidFill>
              <a:schemeClr val="tx1"/>
            </a:solidFill>
          </a:ln>
          <a:effectLst/>
        </p:spPr>
      </p:pic>
      <p:pic>
        <p:nvPicPr>
          <p:cNvPr id="12" name="Picture 11">
            <a:extLst>
              <a:ext uri="{FF2B5EF4-FFF2-40B4-BE49-F238E27FC236}">
                <a16:creationId xmlns:a16="http://schemas.microsoft.com/office/drawing/2014/main" id="{7CB22F67-3818-4166-B174-A1300E945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3812782"/>
            <a:ext cx="1645920" cy="2208141"/>
          </a:xfrm>
          <a:prstGeom prst="roundRect">
            <a:avLst>
              <a:gd name="adj" fmla="val 8594"/>
            </a:avLst>
          </a:prstGeom>
          <a:solidFill>
            <a:srgbClr val="FFFFFF">
              <a:shade val="85000"/>
            </a:srgbClr>
          </a:solidFill>
          <a:ln>
            <a:solidFill>
              <a:schemeClr val="tx1"/>
            </a:solidFill>
          </a:ln>
          <a:effectLst/>
        </p:spPr>
      </p:pic>
      <p:pic>
        <p:nvPicPr>
          <p:cNvPr id="15" name="Picture 14">
            <a:extLst>
              <a:ext uri="{FF2B5EF4-FFF2-40B4-BE49-F238E27FC236}">
                <a16:creationId xmlns:a16="http://schemas.microsoft.com/office/drawing/2014/main" id="{F240D326-A41A-4AB6-915C-5A53D4C04B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9436" y="1076751"/>
            <a:ext cx="1645920" cy="2068830"/>
          </a:xfrm>
          <a:prstGeom prst="roundRect">
            <a:avLst>
              <a:gd name="adj" fmla="val 8594"/>
            </a:avLst>
          </a:prstGeom>
          <a:solidFill>
            <a:srgbClr val="FFFFFF">
              <a:shade val="85000"/>
            </a:srgbClr>
          </a:solidFill>
          <a:ln>
            <a:solidFill>
              <a:schemeClr val="tx1"/>
            </a:solidFill>
          </a:ln>
          <a:effectLst/>
        </p:spPr>
      </p:pic>
      <p:pic>
        <p:nvPicPr>
          <p:cNvPr id="24" name="Picture 23">
            <a:extLst>
              <a:ext uri="{FF2B5EF4-FFF2-40B4-BE49-F238E27FC236}">
                <a16:creationId xmlns:a16="http://schemas.microsoft.com/office/drawing/2014/main" id="{40D042E9-F35A-41E2-8B78-41B9BB48354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96000" y="1010253"/>
            <a:ext cx="1645920" cy="2201825"/>
          </a:xfrm>
          <a:prstGeom prst="roundRect">
            <a:avLst>
              <a:gd name="adj" fmla="val 8594"/>
            </a:avLst>
          </a:prstGeom>
          <a:solidFill>
            <a:srgbClr val="FFFFFF">
              <a:shade val="85000"/>
            </a:srgbClr>
          </a:solidFill>
          <a:ln>
            <a:solidFill>
              <a:schemeClr val="tx1"/>
            </a:solidFill>
          </a:ln>
          <a:effectLst/>
        </p:spPr>
      </p:pic>
      <p:sp>
        <p:nvSpPr>
          <p:cNvPr id="85" name="nama">
            <a:extLst>
              <a:ext uri="{FF2B5EF4-FFF2-40B4-BE49-F238E27FC236}">
                <a16:creationId xmlns:a16="http://schemas.microsoft.com/office/drawing/2014/main" id="{51006AE1-B3E5-4392-8E88-0BD7974406A9}"/>
              </a:ext>
            </a:extLst>
          </p:cNvPr>
          <p:cNvSpPr txBox="1"/>
          <p:nvPr/>
        </p:nvSpPr>
        <p:spPr>
          <a:xfrm>
            <a:off x="2431386" y="3736184"/>
            <a:ext cx="333252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a:ln>
                  <a:noFill/>
                </a:ln>
                <a:solidFill>
                  <a:srgbClr val="002060"/>
                </a:solidFill>
                <a:effectLst/>
                <a:uLnTx/>
                <a:uFillTx/>
                <a:latin typeface="UVN Vung Tau" panose="03080702040302070203" pitchFamily="66" charset="0"/>
                <a:ea typeface="+mn-ea"/>
                <a:cs typeface="+mn-cs"/>
              </a:rPr>
              <a:t>NẮM TAY ĐÓNG CỌC</a:t>
            </a:r>
            <a:endParaRPr kumimoji="0" lang="en-US" sz="3600" b="0" i="0" u="none" strike="noStrike" kern="1200" cap="none" spc="300" normalizeH="0" baseline="0" noProof="0" dirty="0">
              <a:ln>
                <a:noFill/>
              </a:ln>
              <a:solidFill>
                <a:srgbClr val="002060"/>
              </a:solidFill>
              <a:effectLst/>
              <a:uLnTx/>
              <a:uFillTx/>
              <a:latin typeface="UVN Vung Tau" panose="03080702040302070203" pitchFamily="66" charset="0"/>
              <a:ea typeface="+mn-ea"/>
              <a:cs typeface="+mn-cs"/>
            </a:endParaRPr>
          </a:p>
        </p:txBody>
      </p:sp>
      <p:sp>
        <p:nvSpPr>
          <p:cNvPr id="86" name="Rectangle 85">
            <a:extLst>
              <a:ext uri="{FF2B5EF4-FFF2-40B4-BE49-F238E27FC236}">
                <a16:creationId xmlns:a16="http://schemas.microsoft.com/office/drawing/2014/main" id="{EB074039-0398-4415-B17F-1D1BB9056DA3}"/>
              </a:ext>
            </a:extLst>
          </p:cNvPr>
          <p:cNvSpPr/>
          <p:nvPr/>
        </p:nvSpPr>
        <p:spPr>
          <a:xfrm>
            <a:off x="2387439" y="4768089"/>
            <a:ext cx="3332522" cy="1384995"/>
          </a:xfrm>
          <a:prstGeom prst="rect">
            <a:avLst/>
          </a:prstGeom>
        </p:spPr>
        <p:txBody>
          <a:bodyPr wrap="square">
            <a:spAutoFit/>
          </a:bodyPr>
          <a:lstStyle/>
          <a:p>
            <a:r>
              <a:rPr lang="nl-NL" sz="2800">
                <a:solidFill>
                  <a:srgbClr val="002060"/>
                </a:solidFill>
                <a:latin typeface="Times New Roman" pitchFamily="18" charset="0"/>
                <a:cs typeface="Times New Roman" pitchFamily="18" charset="0"/>
              </a:rPr>
              <a:t>Dùng nắm tay làm vồ để đóng cọc xuống đất.</a:t>
            </a:r>
          </a:p>
        </p:txBody>
      </p:sp>
      <p:sp>
        <p:nvSpPr>
          <p:cNvPr id="87" name="nama">
            <a:extLst>
              <a:ext uri="{FF2B5EF4-FFF2-40B4-BE49-F238E27FC236}">
                <a16:creationId xmlns:a16="http://schemas.microsoft.com/office/drawing/2014/main" id="{939CFF59-A13A-4951-8FF0-0090B33C0752}"/>
              </a:ext>
            </a:extLst>
          </p:cNvPr>
          <p:cNvSpPr txBox="1"/>
          <p:nvPr/>
        </p:nvSpPr>
        <p:spPr>
          <a:xfrm>
            <a:off x="7819831" y="968240"/>
            <a:ext cx="340094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a:ln>
                  <a:noFill/>
                </a:ln>
                <a:solidFill>
                  <a:srgbClr val="002060"/>
                </a:solidFill>
                <a:effectLst/>
                <a:uLnTx/>
                <a:uFillTx/>
                <a:latin typeface="UVN Vung Tau" panose="03080702040302070203" pitchFamily="66" charset="0"/>
                <a:ea typeface="+mn-ea"/>
                <a:cs typeface="+mn-cs"/>
              </a:rPr>
              <a:t>LẤY</a:t>
            </a:r>
            <a:r>
              <a:rPr kumimoji="0" lang="en-US" sz="3600" b="1" i="0" u="none" strike="noStrike" kern="1200" cap="none" spc="300" normalizeH="0" noProof="0">
                <a:ln>
                  <a:noFill/>
                </a:ln>
                <a:solidFill>
                  <a:srgbClr val="002060"/>
                </a:solidFill>
                <a:effectLst/>
                <a:uLnTx/>
                <a:uFillTx/>
                <a:latin typeface="UVN Vung Tau" panose="03080702040302070203" pitchFamily="66" charset="0"/>
                <a:ea typeface="+mn-ea"/>
                <a:cs typeface="+mn-cs"/>
              </a:rPr>
              <a:t> TAI TÁT NƯỚC</a:t>
            </a:r>
            <a:endParaRPr kumimoji="0" lang="en-US" sz="3600" b="0" i="0" u="none" strike="noStrike" kern="1200" cap="none" spc="300" normalizeH="0" baseline="0" noProof="0" dirty="0">
              <a:ln>
                <a:noFill/>
              </a:ln>
              <a:solidFill>
                <a:srgbClr val="002060"/>
              </a:solidFill>
              <a:effectLst/>
              <a:uLnTx/>
              <a:uFillTx/>
              <a:latin typeface="UVN Vung Tau" panose="03080702040302070203" pitchFamily="66" charset="0"/>
              <a:ea typeface="+mn-ea"/>
              <a:cs typeface="+mn-cs"/>
            </a:endParaRPr>
          </a:p>
        </p:txBody>
      </p:sp>
      <p:sp>
        <p:nvSpPr>
          <p:cNvPr id="88" name="Rectangle 87">
            <a:extLst>
              <a:ext uri="{FF2B5EF4-FFF2-40B4-BE49-F238E27FC236}">
                <a16:creationId xmlns:a16="http://schemas.microsoft.com/office/drawing/2014/main" id="{E823F6A7-F16D-44DE-AE99-A9F2924EB248}"/>
              </a:ext>
            </a:extLst>
          </p:cNvPr>
          <p:cNvSpPr/>
          <p:nvPr/>
        </p:nvSpPr>
        <p:spPr>
          <a:xfrm>
            <a:off x="7773544" y="2205173"/>
            <a:ext cx="3866913" cy="954107"/>
          </a:xfrm>
          <a:prstGeom prst="rect">
            <a:avLst/>
          </a:prstGeom>
        </p:spPr>
        <p:txBody>
          <a:bodyPr wrap="square">
            <a:spAutoFit/>
          </a:bodyPr>
          <a:lstStyle/>
          <a:p>
            <a:r>
              <a:rPr lang="en-US" sz="2800" dirty="0">
                <a:solidFill>
                  <a:srgbClr val="002060"/>
                </a:solidFill>
                <a:latin typeface="Times New Roman" pitchFamily="18" charset="0"/>
                <a:cs typeface="Times New Roman" pitchFamily="18" charset="0"/>
              </a:rPr>
              <a:t>D</a:t>
            </a:r>
            <a:r>
              <a:rPr lang="vi-VN" sz="2800" dirty="0">
                <a:solidFill>
                  <a:srgbClr val="002060"/>
                </a:solidFill>
                <a:latin typeface="Times New Roman" pitchFamily="18" charset="0"/>
                <a:cs typeface="Times New Roman" pitchFamily="18" charset="0"/>
              </a:rPr>
              <a:t>ùng tai của mình để tát nước</a:t>
            </a:r>
            <a:r>
              <a:rPr lang="en-US" sz="2800" dirty="0">
                <a:solidFill>
                  <a:srgbClr val="002060"/>
                </a:solidFill>
                <a:latin typeface="Times New Roman" pitchFamily="18" charset="0"/>
                <a:cs typeface="Times New Roman" pitchFamily="18" charset="0"/>
              </a:rPr>
              <a:t>.</a:t>
            </a:r>
            <a:endParaRPr lang="nl-NL" sz="2800" dirty="0">
              <a:solidFill>
                <a:srgbClr val="002060"/>
              </a:solidFill>
              <a:latin typeface="Times New Roman" pitchFamily="18" charset="0"/>
              <a:cs typeface="Times New Roman" pitchFamily="18" charset="0"/>
            </a:endParaRPr>
          </a:p>
        </p:txBody>
      </p:sp>
      <p:sp>
        <p:nvSpPr>
          <p:cNvPr id="89" name="nama">
            <a:extLst>
              <a:ext uri="{FF2B5EF4-FFF2-40B4-BE49-F238E27FC236}">
                <a16:creationId xmlns:a16="http://schemas.microsoft.com/office/drawing/2014/main" id="{B282529C-BFFF-4888-96BF-F517755A1D0E}"/>
              </a:ext>
            </a:extLst>
          </p:cNvPr>
          <p:cNvSpPr txBox="1"/>
          <p:nvPr/>
        </p:nvSpPr>
        <p:spPr>
          <a:xfrm>
            <a:off x="8013252" y="3711951"/>
            <a:ext cx="307495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a:ln>
                  <a:noFill/>
                </a:ln>
                <a:solidFill>
                  <a:srgbClr val="002060"/>
                </a:solidFill>
                <a:effectLst/>
                <a:uLnTx/>
                <a:uFillTx/>
                <a:latin typeface="UVN Vung Tau" panose="03080702040302070203" pitchFamily="66" charset="0"/>
                <a:ea typeface="+mn-ea"/>
                <a:cs typeface="+mn-cs"/>
              </a:rPr>
              <a:t>MÓNG</a:t>
            </a:r>
            <a:r>
              <a:rPr kumimoji="0" lang="en-US" sz="3600" b="1" i="0" u="none" strike="noStrike" kern="1200" cap="none" spc="300" normalizeH="0" noProof="0">
                <a:ln>
                  <a:noFill/>
                </a:ln>
                <a:solidFill>
                  <a:srgbClr val="002060"/>
                </a:solidFill>
                <a:effectLst/>
                <a:uLnTx/>
                <a:uFillTx/>
                <a:latin typeface="UVN Vung Tau" panose="03080702040302070203" pitchFamily="66" charset="0"/>
                <a:ea typeface="+mn-ea"/>
                <a:cs typeface="+mn-cs"/>
              </a:rPr>
              <a:t> TAY ĐỤC MÁNG</a:t>
            </a:r>
            <a:endParaRPr kumimoji="0" lang="en-US" sz="3600" b="0" i="0" u="none" strike="noStrike" kern="1200" cap="none" spc="300" normalizeH="0" baseline="0" noProof="0" dirty="0">
              <a:ln>
                <a:noFill/>
              </a:ln>
              <a:solidFill>
                <a:srgbClr val="002060"/>
              </a:solidFill>
              <a:effectLst/>
              <a:uLnTx/>
              <a:uFillTx/>
              <a:latin typeface="UVN Vung Tau" panose="03080702040302070203" pitchFamily="66" charset="0"/>
              <a:ea typeface="+mn-ea"/>
              <a:cs typeface="+mn-cs"/>
            </a:endParaRPr>
          </a:p>
        </p:txBody>
      </p:sp>
      <p:sp>
        <p:nvSpPr>
          <p:cNvPr id="90" name="Rectangle 89">
            <a:extLst>
              <a:ext uri="{FF2B5EF4-FFF2-40B4-BE49-F238E27FC236}">
                <a16:creationId xmlns:a16="http://schemas.microsoft.com/office/drawing/2014/main" id="{B9F92A8D-469B-409B-8B8F-805874EF05AA}"/>
              </a:ext>
            </a:extLst>
          </p:cNvPr>
          <p:cNvSpPr/>
          <p:nvPr/>
        </p:nvSpPr>
        <p:spPr>
          <a:xfrm>
            <a:off x="8013252" y="4746834"/>
            <a:ext cx="3780020" cy="1384995"/>
          </a:xfrm>
          <a:prstGeom prst="rect">
            <a:avLst/>
          </a:prstGeom>
        </p:spPr>
        <p:txBody>
          <a:bodyPr wrap="square">
            <a:spAutoFit/>
          </a:bodyPr>
          <a:lstStyle/>
          <a:p>
            <a:r>
              <a:rPr lang="en-US" sz="2800">
                <a:solidFill>
                  <a:srgbClr val="002060"/>
                </a:solidFill>
                <a:latin typeface="Times New Roman" pitchFamily="18" charset="0"/>
                <a:cs typeface="Times New Roman" pitchFamily="18" charset="0"/>
              </a:rPr>
              <a:t>D</a:t>
            </a:r>
            <a:r>
              <a:rPr lang="vi-VN" sz="2800">
                <a:solidFill>
                  <a:srgbClr val="002060"/>
                </a:solidFill>
                <a:latin typeface="Times New Roman" pitchFamily="18" charset="0"/>
                <a:cs typeface="Times New Roman" pitchFamily="18" charset="0"/>
              </a:rPr>
              <a:t>ùng móng tay của mình đục gỗ thành lòng máng để dẫn nước.</a:t>
            </a:r>
            <a:endParaRPr lang="nl-NL" sz="2800">
              <a:solidFill>
                <a:srgbClr val="002060"/>
              </a:solidFill>
              <a:latin typeface="Times New Roman" pitchFamily="18" charset="0"/>
              <a:cs typeface="Times New Roman" pitchFamily="18" charset="0"/>
            </a:endParaRPr>
          </a:p>
        </p:txBody>
      </p:sp>
      <p:sp>
        <p:nvSpPr>
          <p:cNvPr id="94" name="nama">
            <a:extLst>
              <a:ext uri="{FF2B5EF4-FFF2-40B4-BE49-F238E27FC236}">
                <a16:creationId xmlns:a16="http://schemas.microsoft.com/office/drawing/2014/main" id="{D01B382F-D0C0-44A5-9171-3E0300914F9D}"/>
              </a:ext>
            </a:extLst>
          </p:cNvPr>
          <p:cNvSpPr txBox="1"/>
          <p:nvPr/>
        </p:nvSpPr>
        <p:spPr>
          <a:xfrm>
            <a:off x="2387439" y="963634"/>
            <a:ext cx="296826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a:ln>
                  <a:noFill/>
                </a:ln>
                <a:solidFill>
                  <a:srgbClr val="002060"/>
                </a:solidFill>
                <a:effectLst/>
                <a:uLnTx/>
                <a:uFillTx/>
                <a:latin typeface="UVN Vung Tau" panose="03080702040302070203" pitchFamily="66" charset="0"/>
                <a:ea typeface="+mn-ea"/>
                <a:cs typeface="+mn-cs"/>
              </a:rPr>
              <a:t>CẨU KHÂY</a:t>
            </a:r>
            <a:endParaRPr kumimoji="0" lang="en-US" sz="3600" b="0" i="0" u="none" strike="noStrike" kern="1200" cap="none" spc="300" normalizeH="0" baseline="0" noProof="0" dirty="0">
              <a:ln>
                <a:noFill/>
              </a:ln>
              <a:solidFill>
                <a:srgbClr val="002060"/>
              </a:solidFill>
              <a:effectLst/>
              <a:uLnTx/>
              <a:uFillTx/>
              <a:latin typeface="UVN Vung Tau" panose="03080702040302070203" pitchFamily="66" charset="0"/>
              <a:ea typeface="+mn-ea"/>
              <a:cs typeface="+mn-cs"/>
            </a:endParaRPr>
          </a:p>
        </p:txBody>
      </p:sp>
      <p:sp>
        <p:nvSpPr>
          <p:cNvPr id="95" name="Rectangle 94">
            <a:extLst>
              <a:ext uri="{FF2B5EF4-FFF2-40B4-BE49-F238E27FC236}">
                <a16:creationId xmlns:a16="http://schemas.microsoft.com/office/drawing/2014/main" id="{F116B3EB-D2CC-4F6D-858F-6B450EDB7D2A}"/>
              </a:ext>
            </a:extLst>
          </p:cNvPr>
          <p:cNvSpPr/>
          <p:nvPr/>
        </p:nvSpPr>
        <p:spPr>
          <a:xfrm>
            <a:off x="2363429" y="1568405"/>
            <a:ext cx="3291478" cy="830997"/>
          </a:xfrm>
          <a:prstGeom prst="rect">
            <a:avLst/>
          </a:prstGeom>
        </p:spPr>
        <p:txBody>
          <a:bodyPr wrap="square">
            <a:spAutoFit/>
          </a:bodyPr>
          <a:lstStyle/>
          <a:p>
            <a:r>
              <a:rPr lang="nl-NL" sz="2400">
                <a:solidFill>
                  <a:srgbClr val="002060"/>
                </a:solidFill>
                <a:latin typeface="Times New Roman" pitchFamily="18" charset="0"/>
                <a:cs typeface="Times New Roman" pitchFamily="18" charset="0"/>
              </a:rPr>
              <a:t>Nhỏ </a:t>
            </a:r>
            <a:r>
              <a:rPr lang="nl-NL" sz="2400" dirty="0">
                <a:solidFill>
                  <a:srgbClr val="002060"/>
                </a:solidFill>
                <a:latin typeface="Times New Roman" pitchFamily="18" charset="0"/>
                <a:cs typeface="Times New Roman" pitchFamily="18" charset="0"/>
              </a:rPr>
              <a:t>người nhưng ăn một lúc hết chín </a:t>
            </a:r>
            <a:r>
              <a:rPr lang="nl-NL" sz="2400">
                <a:solidFill>
                  <a:srgbClr val="002060"/>
                </a:solidFill>
                <a:latin typeface="Times New Roman" pitchFamily="18" charset="0"/>
                <a:cs typeface="Times New Roman" pitchFamily="18" charset="0"/>
              </a:rPr>
              <a:t>chõ xôi </a:t>
            </a:r>
          </a:p>
        </p:txBody>
      </p:sp>
      <p:sp>
        <p:nvSpPr>
          <p:cNvPr id="96" name="Rectangle 95">
            <a:extLst>
              <a:ext uri="{FF2B5EF4-FFF2-40B4-BE49-F238E27FC236}">
                <a16:creationId xmlns:a16="http://schemas.microsoft.com/office/drawing/2014/main" id="{8ED9C2F0-A2F0-4ED9-B1B5-E3673D1039E8}"/>
              </a:ext>
            </a:extLst>
          </p:cNvPr>
          <p:cNvSpPr/>
          <p:nvPr/>
        </p:nvSpPr>
        <p:spPr>
          <a:xfrm>
            <a:off x="2330289" y="2179360"/>
            <a:ext cx="3586359" cy="579967"/>
          </a:xfrm>
          <a:prstGeom prst="rect">
            <a:avLst/>
          </a:prstGeom>
        </p:spPr>
        <p:txBody>
          <a:bodyPr wrap="square">
            <a:spAutoFit/>
          </a:bodyPr>
          <a:lstStyle/>
          <a:p>
            <a:pPr>
              <a:lnSpc>
                <a:spcPct val="150000"/>
              </a:lnSpc>
            </a:pPr>
            <a:r>
              <a:rPr lang="nl-NL" sz="2400" dirty="0">
                <a:solidFill>
                  <a:srgbClr val="002060"/>
                </a:solidFill>
                <a:latin typeface="Times New Roman" pitchFamily="18" charset="0"/>
                <a:cs typeface="Times New Roman" pitchFamily="18" charset="0"/>
              </a:rPr>
              <a:t>10 tuổi sức đã bằng trai 18</a:t>
            </a:r>
            <a:endParaRPr lang="en-US" sz="2400" dirty="0">
              <a:solidFill>
                <a:srgbClr val="002060"/>
              </a:solidFill>
              <a:latin typeface="Times New Roman" pitchFamily="18" charset="0"/>
              <a:cs typeface="Times New Roman" pitchFamily="18" charset="0"/>
            </a:endParaRPr>
          </a:p>
        </p:txBody>
      </p:sp>
      <p:sp>
        <p:nvSpPr>
          <p:cNvPr id="97" name="Rectangle 96">
            <a:extLst>
              <a:ext uri="{FF2B5EF4-FFF2-40B4-BE49-F238E27FC236}">
                <a16:creationId xmlns:a16="http://schemas.microsoft.com/office/drawing/2014/main" id="{526267CE-673D-40D5-B582-F0CC3E42E1E6}"/>
              </a:ext>
            </a:extLst>
          </p:cNvPr>
          <p:cNvSpPr/>
          <p:nvPr/>
        </p:nvSpPr>
        <p:spPr>
          <a:xfrm>
            <a:off x="2349339" y="2593005"/>
            <a:ext cx="3708441" cy="579967"/>
          </a:xfrm>
          <a:prstGeom prst="rect">
            <a:avLst/>
          </a:prstGeom>
        </p:spPr>
        <p:txBody>
          <a:bodyPr wrap="square">
            <a:spAutoFit/>
          </a:bodyPr>
          <a:lstStyle/>
          <a:p>
            <a:pPr>
              <a:lnSpc>
                <a:spcPct val="150000"/>
              </a:lnSpc>
            </a:pPr>
            <a:r>
              <a:rPr lang="nl-NL" sz="2400" dirty="0">
                <a:solidFill>
                  <a:srgbClr val="002060"/>
                </a:solidFill>
                <a:latin typeface="Times New Roman" pitchFamily="18" charset="0"/>
                <a:cs typeface="Times New Roman" pitchFamily="18" charset="0"/>
              </a:rPr>
              <a:t>15 tuổi tinh thông võ nghệ</a:t>
            </a:r>
          </a:p>
        </p:txBody>
      </p:sp>
    </p:spTree>
    <p:extLst>
      <p:ext uri="{BB962C8B-B14F-4D97-AF65-F5344CB8AC3E}">
        <p14:creationId xmlns:p14="http://schemas.microsoft.com/office/powerpoint/2010/main" val="4260053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0"/>
                                        <p:tgtEl>
                                          <p:spTgt spid="38"/>
                                        </p:tgtEl>
                                      </p:cBhvr>
                                    </p:animEffect>
                                  </p:childTnLst>
                                </p:cTn>
                              </p:par>
                              <p:par>
                                <p:cTn id="8" presetID="22" presetClass="entr" presetSubtype="8" repeatCount="indefinite" fill="hold" nodeType="withEffect">
                                  <p:stCondLst>
                                    <p:cond delay="50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2000"/>
                                        <p:tgtEl>
                                          <p:spTgt spid="45"/>
                                        </p:tgtEl>
                                      </p:cBhvr>
                                    </p:animEffect>
                                  </p:childTnLst>
                                </p:cTn>
                              </p:par>
                              <p:par>
                                <p:cTn id="11" presetID="22" presetClass="entr" presetSubtype="8" repeatCount="indefinite" fill="hold" nodeType="withEffect">
                                  <p:stCondLst>
                                    <p:cond delay="9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2000"/>
                                        <p:tgtEl>
                                          <p:spTgt spid="44"/>
                                        </p:tgtEl>
                                      </p:cBhvr>
                                    </p:animEffect>
                                  </p:childTnLst>
                                </p:cTn>
                              </p:par>
                              <p:par>
                                <p:cTn id="14" presetID="22" presetClass="entr" presetSubtype="8" repeatCount="indefinite" fill="hold" nodeType="withEffect">
                                  <p:stCondLst>
                                    <p:cond delay="140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2000"/>
                                        <p:tgtEl>
                                          <p:spTgt spid="43"/>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3000"/>
                                        <p:tgtEl>
                                          <p:spTgt spid="26"/>
                                        </p:tgtEl>
                                      </p:cBhvr>
                                    </p:animEffect>
                                  </p:childTnLst>
                                </p:cTn>
                              </p:par>
                              <p:par>
                                <p:cTn id="20" presetID="22" presetClass="entr" presetSubtype="2" repeatCount="indefinite" fill="hold"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3000"/>
                                        <p:tgtEl>
                                          <p:spTgt spid="35"/>
                                        </p:tgtEl>
                                      </p:cBhvr>
                                    </p:animEffect>
                                  </p:childTnLst>
                                </p:cTn>
                              </p:par>
                              <p:par>
                                <p:cTn id="23" presetID="10" presetClass="entr" presetSubtype="0" repeatCount="indefinite" fill="hold" grpId="0" nodeType="withEffect">
                                  <p:stCondLst>
                                    <p:cond delay="0"/>
                                  </p:stCondLst>
                                  <p:endCondLst>
                                    <p:cond evt="onNext" delay="0">
                                      <p:tgtEl>
                                        <p:sldTgt/>
                                      </p:tgtEl>
                                    </p:cond>
                                  </p:end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par>
                                <p:cTn id="26" presetID="10" presetClass="entr" presetSubtype="0" repeatCount="indefinite" fill="hold" grpId="0" nodeType="withEffect">
                                  <p:stCondLst>
                                    <p:cond delay="600"/>
                                  </p:stCondLst>
                                  <p:endCondLst>
                                    <p:cond evt="onNext" delay="0">
                                      <p:tgtEl>
                                        <p:sldTgt/>
                                      </p:tgtEl>
                                    </p:cond>
                                  </p:end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repeatCount="indefinite" fill="hold" grpId="0" nodeType="withEffect">
                                  <p:stCondLst>
                                    <p:cond delay="1300"/>
                                  </p:stCondLst>
                                  <p:endCondLst>
                                    <p:cond evt="onNext" delay="0">
                                      <p:tgtEl>
                                        <p:sldTgt/>
                                      </p:tgtEl>
                                    </p:cond>
                                  </p:end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childTnLst>
                                </p:cTn>
                              </p:par>
                              <p:par>
                                <p:cTn id="32" presetID="10" presetClass="entr" presetSubtype="0" repeatCount="indefinite" fill="hold" grpId="0" nodeType="withEffect">
                                  <p:stCondLst>
                                    <p:cond delay="1800"/>
                                  </p:stCondLst>
                                  <p:endCondLst>
                                    <p:cond evt="onNext" delay="0">
                                      <p:tgtEl>
                                        <p:sldTgt/>
                                      </p:tgtEl>
                                    </p:cond>
                                  </p:end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childTnLst>
                                </p:cTn>
                              </p:par>
                              <p:par>
                                <p:cTn id="35" presetID="35" presetClass="path" presetSubtype="0" repeatCount="indefinite" autoRev="1" fill="hold" nodeType="withEffect">
                                  <p:stCondLst>
                                    <p:cond delay="0"/>
                                  </p:stCondLst>
                                  <p:childTnLst>
                                    <p:animMotion origin="layout" path="M -2.70833E-6 7.40741E-7 L -0.06705 7.40741E-7 " pathEditMode="relative" rAng="0" ptsTypes="AA">
                                      <p:cBhvr>
                                        <p:cTn id="36" dur="2000" fill="hold"/>
                                        <p:tgtEl>
                                          <p:spTgt spid="34"/>
                                        </p:tgtEl>
                                        <p:attrNameLst>
                                          <p:attrName>ppt_x</p:attrName>
                                          <p:attrName>ppt_y</p:attrName>
                                        </p:attrNameLst>
                                      </p:cBhvr>
                                      <p:rCtr x="-3359" y="0"/>
                                    </p:animMotion>
                                  </p:childTnLst>
                                </p:cTn>
                              </p:par>
                              <p:par>
                                <p:cTn id="37" presetID="63" presetClass="path" presetSubtype="0" repeatCount="indefinite" autoRev="1" fill="hold" nodeType="withEffect">
                                  <p:stCondLst>
                                    <p:cond delay="0"/>
                                  </p:stCondLst>
                                  <p:childTnLst>
                                    <p:animMotion origin="layout" path="M 4.58333E-6 -3.33333E-6 L 0.0496 -3.33333E-6 " pathEditMode="relative" rAng="0" ptsTypes="AA">
                                      <p:cBhvr>
                                        <p:cTn id="38" dur="2000" fill="hold"/>
                                        <p:tgtEl>
                                          <p:spTgt spid="33"/>
                                        </p:tgtEl>
                                        <p:attrNameLst>
                                          <p:attrName>ppt_x</p:attrName>
                                          <p:attrName>ppt_y</p:attrName>
                                        </p:attrNameLst>
                                      </p:cBhvr>
                                      <p:rCtr x="2474" y="0"/>
                                    </p:animMotion>
                                  </p:childTnLst>
                                </p:cTn>
                              </p:par>
                              <p:par>
                                <p:cTn id="39" presetID="22" presetClass="entr" presetSubtype="8" repeatCount="indefinite"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left)">
                                      <p:cBhvr>
                                        <p:cTn id="41" dur="3000"/>
                                        <p:tgtEl>
                                          <p:spTgt spid="62"/>
                                        </p:tgtEl>
                                      </p:cBhvr>
                                    </p:animEffect>
                                  </p:childTnLst>
                                </p:cTn>
                              </p:par>
                              <p:par>
                                <p:cTn id="42" presetID="22" presetClass="entr" presetSubtype="8" repeatCount="indefinite" fill="hold" nodeType="with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2000"/>
                                        <p:tgtEl>
                                          <p:spTgt spid="69"/>
                                        </p:tgtEl>
                                      </p:cBhvr>
                                    </p:animEffect>
                                  </p:childTnLst>
                                </p:cTn>
                              </p:par>
                              <p:par>
                                <p:cTn id="45" presetID="22" presetClass="entr" presetSubtype="8" repeatCount="indefinite" fill="hold" nodeType="withEffect">
                                  <p:stCondLst>
                                    <p:cond delay="900"/>
                                  </p:stCondLst>
                                  <p:childTnLst>
                                    <p:set>
                                      <p:cBhvr>
                                        <p:cTn id="46" dur="1" fill="hold">
                                          <p:stCondLst>
                                            <p:cond delay="0"/>
                                          </p:stCondLst>
                                        </p:cTn>
                                        <p:tgtEl>
                                          <p:spTgt spid="68"/>
                                        </p:tgtEl>
                                        <p:attrNameLst>
                                          <p:attrName>style.visibility</p:attrName>
                                        </p:attrNameLst>
                                      </p:cBhvr>
                                      <p:to>
                                        <p:strVal val="visible"/>
                                      </p:to>
                                    </p:set>
                                    <p:animEffect transition="in" filter="wipe(left)">
                                      <p:cBhvr>
                                        <p:cTn id="47" dur="2000"/>
                                        <p:tgtEl>
                                          <p:spTgt spid="68"/>
                                        </p:tgtEl>
                                      </p:cBhvr>
                                    </p:animEffect>
                                  </p:childTnLst>
                                </p:cTn>
                              </p:par>
                              <p:par>
                                <p:cTn id="48" presetID="22" presetClass="entr" presetSubtype="8" repeatCount="indefinite" fill="hold" nodeType="withEffect">
                                  <p:stCondLst>
                                    <p:cond delay="140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2000"/>
                                        <p:tgtEl>
                                          <p:spTgt spid="67"/>
                                        </p:tgtEl>
                                      </p:cBhvr>
                                    </p:animEffect>
                                  </p:childTnLst>
                                </p:cTn>
                              </p:par>
                              <p:par>
                                <p:cTn id="51" presetID="22" presetClass="entr" presetSubtype="2" repeatCount="indefinite"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3000"/>
                                        <p:tgtEl>
                                          <p:spTgt spid="51"/>
                                        </p:tgtEl>
                                      </p:cBhvr>
                                    </p:animEffect>
                                  </p:childTnLst>
                                </p:cTn>
                              </p:par>
                              <p:par>
                                <p:cTn id="54" presetID="22" presetClass="entr" presetSubtype="2" repeatCount="indefinite" fill="hold" nodeType="withEffect">
                                  <p:stCondLst>
                                    <p:cond delay="900"/>
                                  </p:stCondLst>
                                  <p:childTnLst>
                                    <p:set>
                                      <p:cBhvr>
                                        <p:cTn id="55" dur="1" fill="hold">
                                          <p:stCondLst>
                                            <p:cond delay="0"/>
                                          </p:stCondLst>
                                        </p:cTn>
                                        <p:tgtEl>
                                          <p:spTgt spid="59"/>
                                        </p:tgtEl>
                                        <p:attrNameLst>
                                          <p:attrName>style.visibility</p:attrName>
                                        </p:attrNameLst>
                                      </p:cBhvr>
                                      <p:to>
                                        <p:strVal val="visible"/>
                                      </p:to>
                                    </p:set>
                                    <p:animEffect transition="in" filter="wipe(right)">
                                      <p:cBhvr>
                                        <p:cTn id="56" dur="3000"/>
                                        <p:tgtEl>
                                          <p:spTgt spid="59"/>
                                        </p:tgtEl>
                                      </p:cBhvr>
                                    </p:animEffect>
                                  </p:childTnLst>
                                </p:cTn>
                              </p:par>
                              <p:par>
                                <p:cTn id="57" presetID="10" presetClass="entr" presetSubtype="0" repeatCount="indefinite" fill="hold" grpId="0" nodeType="withEffect">
                                  <p:stCondLst>
                                    <p:cond delay="0"/>
                                  </p:stCondLst>
                                  <p:endCondLst>
                                    <p:cond evt="onNext" delay="0">
                                      <p:tgtEl>
                                        <p:sldTgt/>
                                      </p:tgtEl>
                                    </p:cond>
                                  </p:end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repeatCount="indefinite" fill="hold" grpId="0" nodeType="withEffect">
                                  <p:stCondLst>
                                    <p:cond delay="600"/>
                                  </p:stCondLst>
                                  <p:endCondLst>
                                    <p:cond evt="onNext" delay="0">
                                      <p:tgtEl>
                                        <p:sldTgt/>
                                      </p:tgtEl>
                                    </p:cond>
                                  </p:endCondLst>
                                  <p:childTnLst>
                                    <p:set>
                                      <p:cBhvr>
                                        <p:cTn id="61" dur="1" fill="hold">
                                          <p:stCondLst>
                                            <p:cond delay="0"/>
                                          </p:stCondLst>
                                        </p:cTn>
                                        <p:tgtEl>
                                          <p:spTgt spid="73"/>
                                        </p:tgtEl>
                                        <p:attrNameLst>
                                          <p:attrName>style.visibility</p:attrName>
                                        </p:attrNameLst>
                                      </p:cBhvr>
                                      <p:to>
                                        <p:strVal val="visible"/>
                                      </p:to>
                                    </p:set>
                                    <p:animEffect transition="in" filter="fade">
                                      <p:cBhvr>
                                        <p:cTn id="62" dur="1000"/>
                                        <p:tgtEl>
                                          <p:spTgt spid="73"/>
                                        </p:tgtEl>
                                      </p:cBhvr>
                                    </p:animEffect>
                                  </p:childTnLst>
                                </p:cTn>
                              </p:par>
                              <p:par>
                                <p:cTn id="63" presetID="10" presetClass="entr" presetSubtype="0" repeatCount="indefinite" fill="hold" grpId="0" nodeType="withEffect">
                                  <p:stCondLst>
                                    <p:cond delay="1300"/>
                                  </p:stCondLst>
                                  <p:endCondLst>
                                    <p:cond evt="onNext" delay="0">
                                      <p:tgtEl>
                                        <p:sldTgt/>
                                      </p:tgtEl>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childTnLst>
                                </p:cTn>
                              </p:par>
                              <p:par>
                                <p:cTn id="66" presetID="10" presetClass="entr" presetSubtype="0" repeatCount="indefinite" fill="hold" grpId="0" nodeType="withEffect">
                                  <p:stCondLst>
                                    <p:cond delay="1800"/>
                                  </p:stCondLst>
                                  <p:endCondLst>
                                    <p:cond evt="onNext" delay="0">
                                      <p:tgtEl>
                                        <p:sldTgt/>
                                      </p:tgtEl>
                                    </p:cond>
                                  </p:end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childTnLst>
                                </p:cTn>
                              </p:par>
                              <p:par>
                                <p:cTn id="69" presetID="35" presetClass="path" presetSubtype="0" repeatCount="indefinite" autoRev="1" fill="hold" nodeType="withEffect">
                                  <p:stCondLst>
                                    <p:cond delay="0"/>
                                  </p:stCondLst>
                                  <p:childTnLst>
                                    <p:animMotion origin="layout" path="M -2.70833E-6 -3.7037E-7 L -0.06705 -3.7037E-7 " pathEditMode="relative" rAng="0" ptsTypes="AA">
                                      <p:cBhvr>
                                        <p:cTn id="70" dur="2000" fill="hold"/>
                                        <p:tgtEl>
                                          <p:spTgt spid="58"/>
                                        </p:tgtEl>
                                        <p:attrNameLst>
                                          <p:attrName>ppt_x</p:attrName>
                                          <p:attrName>ppt_y</p:attrName>
                                        </p:attrNameLst>
                                      </p:cBhvr>
                                      <p:rCtr x="-3359" y="0"/>
                                    </p:animMotion>
                                  </p:childTnLst>
                                </p:cTn>
                              </p:par>
                              <p:par>
                                <p:cTn id="71" presetID="63" presetClass="path" presetSubtype="0" repeatCount="indefinite" autoRev="1" fill="hold" nodeType="withEffect">
                                  <p:stCondLst>
                                    <p:cond delay="0"/>
                                  </p:stCondLst>
                                  <p:childTnLst>
                                    <p:animMotion origin="layout" path="M 4.58333E-6 -4.44444E-6 L 0.0496 -4.44444E-6 " pathEditMode="relative" rAng="0" ptsTypes="AA">
                                      <p:cBhvr>
                                        <p:cTn id="72" dur="2000" fill="hold"/>
                                        <p:tgtEl>
                                          <p:spTgt spid="57"/>
                                        </p:tgtEl>
                                        <p:attrNameLst>
                                          <p:attrName>ppt_x</p:attrName>
                                          <p:attrName>ppt_y</p:attrName>
                                        </p:attrNameLst>
                                      </p:cBhvr>
                                      <p:rCtr x="2474" y="0"/>
                                    </p:animMotion>
                                  </p:childTnLst>
                                </p:cTn>
                              </p:par>
                              <p:par>
                                <p:cTn id="73" presetID="22" presetClass="entr" presetSubtype="8" fill="hold" nodeType="withEffect">
                                  <p:stCondLst>
                                    <p:cond delay="2900"/>
                                  </p:stCondLst>
                                  <p:childTnLst>
                                    <p:set>
                                      <p:cBhvr>
                                        <p:cTn id="74" dur="1" fill="hold">
                                          <p:stCondLst>
                                            <p:cond delay="0"/>
                                          </p:stCondLst>
                                        </p:cTn>
                                        <p:tgtEl>
                                          <p:spTgt spid="75"/>
                                        </p:tgtEl>
                                        <p:attrNameLst>
                                          <p:attrName>style.visibility</p:attrName>
                                        </p:attrNameLst>
                                      </p:cBhvr>
                                      <p:to>
                                        <p:strVal val="visible"/>
                                      </p:to>
                                    </p:set>
                                    <p:animEffect transition="in" filter="wipe(left)">
                                      <p:cBhvr>
                                        <p:cTn id="75" dur="1100"/>
                                        <p:tgtEl>
                                          <p:spTgt spid="75"/>
                                        </p:tgtEl>
                                      </p:cBhvr>
                                    </p:animEffect>
                                  </p:childTnLst>
                                </p:cTn>
                              </p:par>
                              <p:par>
                                <p:cTn id="76" presetID="31" presetClass="entr" presetSubtype="0" fill="hold" nodeType="withEffect">
                                  <p:stCondLst>
                                    <p:cond delay="4000"/>
                                  </p:stCondLst>
                                  <p:childTnLst>
                                    <p:set>
                                      <p:cBhvr>
                                        <p:cTn id="77" dur="1" fill="hold">
                                          <p:stCondLst>
                                            <p:cond delay="0"/>
                                          </p:stCondLst>
                                        </p:cTn>
                                        <p:tgtEl>
                                          <p:spTgt spid="80"/>
                                        </p:tgtEl>
                                        <p:attrNameLst>
                                          <p:attrName>style.visibility</p:attrName>
                                        </p:attrNameLst>
                                      </p:cBhvr>
                                      <p:to>
                                        <p:strVal val="visible"/>
                                      </p:to>
                                    </p:set>
                                    <p:anim calcmode="lin" valueType="num">
                                      <p:cBhvr>
                                        <p:cTn id="78" dur="500" fill="hold"/>
                                        <p:tgtEl>
                                          <p:spTgt spid="80"/>
                                        </p:tgtEl>
                                        <p:attrNameLst>
                                          <p:attrName>ppt_w</p:attrName>
                                        </p:attrNameLst>
                                      </p:cBhvr>
                                      <p:tavLst>
                                        <p:tav tm="0">
                                          <p:val>
                                            <p:fltVal val="0"/>
                                          </p:val>
                                        </p:tav>
                                        <p:tav tm="100000">
                                          <p:val>
                                            <p:strVal val="#ppt_w"/>
                                          </p:val>
                                        </p:tav>
                                      </p:tavLst>
                                    </p:anim>
                                    <p:anim calcmode="lin" valueType="num">
                                      <p:cBhvr>
                                        <p:cTn id="79" dur="500" fill="hold"/>
                                        <p:tgtEl>
                                          <p:spTgt spid="80"/>
                                        </p:tgtEl>
                                        <p:attrNameLst>
                                          <p:attrName>ppt_h</p:attrName>
                                        </p:attrNameLst>
                                      </p:cBhvr>
                                      <p:tavLst>
                                        <p:tav tm="0">
                                          <p:val>
                                            <p:fltVal val="0"/>
                                          </p:val>
                                        </p:tav>
                                        <p:tav tm="100000">
                                          <p:val>
                                            <p:strVal val="#ppt_h"/>
                                          </p:val>
                                        </p:tav>
                                      </p:tavLst>
                                    </p:anim>
                                    <p:anim calcmode="lin" valueType="num">
                                      <p:cBhvr>
                                        <p:cTn id="80" dur="500" fill="hold"/>
                                        <p:tgtEl>
                                          <p:spTgt spid="80"/>
                                        </p:tgtEl>
                                        <p:attrNameLst>
                                          <p:attrName>style.rotation</p:attrName>
                                        </p:attrNameLst>
                                      </p:cBhvr>
                                      <p:tavLst>
                                        <p:tav tm="0">
                                          <p:val>
                                            <p:fltVal val="90"/>
                                          </p:val>
                                        </p:tav>
                                        <p:tav tm="100000">
                                          <p:val>
                                            <p:fltVal val="0"/>
                                          </p:val>
                                        </p:tav>
                                      </p:tavLst>
                                    </p:anim>
                                    <p:animEffect transition="in" filter="fade">
                                      <p:cBhvr>
                                        <p:cTn id="81" dur="500"/>
                                        <p:tgtEl>
                                          <p:spTgt spid="80"/>
                                        </p:tgtEl>
                                      </p:cBhvr>
                                    </p:animEffect>
                                  </p:childTnLst>
                                </p:cTn>
                              </p:par>
                              <p:par>
                                <p:cTn id="82" presetID="22" presetClass="entr" presetSubtype="4" fill="hold" nodeType="withEffect">
                                  <p:stCondLst>
                                    <p:cond delay="4500"/>
                                  </p:stCondLst>
                                  <p:childTnLst>
                                    <p:set>
                                      <p:cBhvr>
                                        <p:cTn id="83" dur="1" fill="hold">
                                          <p:stCondLst>
                                            <p:cond delay="0"/>
                                          </p:stCondLst>
                                        </p:cTn>
                                        <p:tgtEl>
                                          <p:spTgt spid="76"/>
                                        </p:tgtEl>
                                        <p:attrNameLst>
                                          <p:attrName>style.visibility</p:attrName>
                                        </p:attrNameLst>
                                      </p:cBhvr>
                                      <p:to>
                                        <p:strVal val="visible"/>
                                      </p:to>
                                    </p:set>
                                    <p:animEffect transition="in" filter="wipe(down)">
                                      <p:cBhvr>
                                        <p:cTn id="84" dur="750"/>
                                        <p:tgtEl>
                                          <p:spTgt spid="76"/>
                                        </p:tgtEl>
                                      </p:cBhvr>
                                    </p:animEffect>
                                  </p:childTnLst>
                                </p:cTn>
                              </p:par>
                              <p:par>
                                <p:cTn id="85" presetID="22" presetClass="entr" presetSubtype="8" fill="hold" nodeType="withEffect">
                                  <p:stCondLst>
                                    <p:cond delay="525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750"/>
                                        <p:tgtEl>
                                          <p:spTgt spid="77"/>
                                        </p:tgtEl>
                                      </p:cBhvr>
                                    </p:animEffect>
                                  </p:childTnLst>
                                </p:cTn>
                              </p:par>
                              <p:par>
                                <p:cTn id="88" presetID="22" presetClass="entr" presetSubtype="1" fill="hold" nodeType="withEffect">
                                  <p:stCondLst>
                                    <p:cond delay="6750"/>
                                  </p:stCondLst>
                                  <p:childTnLst>
                                    <p:set>
                                      <p:cBhvr>
                                        <p:cTn id="89" dur="1" fill="hold">
                                          <p:stCondLst>
                                            <p:cond delay="0"/>
                                          </p:stCondLst>
                                        </p:cTn>
                                        <p:tgtEl>
                                          <p:spTgt spid="78"/>
                                        </p:tgtEl>
                                        <p:attrNameLst>
                                          <p:attrName>style.visibility</p:attrName>
                                        </p:attrNameLst>
                                      </p:cBhvr>
                                      <p:to>
                                        <p:strVal val="visible"/>
                                      </p:to>
                                    </p:set>
                                    <p:animEffect transition="in" filter="wipe(up)">
                                      <p:cBhvr>
                                        <p:cTn id="90" dur="750"/>
                                        <p:tgtEl>
                                          <p:spTgt spid="78"/>
                                        </p:tgtEl>
                                      </p:cBhvr>
                                    </p:animEffect>
                                  </p:childTnLst>
                                </p:cTn>
                              </p:par>
                              <p:par>
                                <p:cTn id="91" presetID="22" presetClass="entr" presetSubtype="2" fill="hold" nodeType="withEffect">
                                  <p:stCondLst>
                                    <p:cond delay="7500"/>
                                  </p:stCondLst>
                                  <p:childTnLst>
                                    <p:set>
                                      <p:cBhvr>
                                        <p:cTn id="92" dur="1" fill="hold">
                                          <p:stCondLst>
                                            <p:cond delay="0"/>
                                          </p:stCondLst>
                                        </p:cTn>
                                        <p:tgtEl>
                                          <p:spTgt spid="79"/>
                                        </p:tgtEl>
                                        <p:attrNameLst>
                                          <p:attrName>style.visibility</p:attrName>
                                        </p:attrNameLst>
                                      </p:cBhvr>
                                      <p:to>
                                        <p:strVal val="visible"/>
                                      </p:to>
                                    </p:set>
                                    <p:animEffect transition="in" filter="wipe(right)">
                                      <p:cBhvr>
                                        <p:cTn id="93" dur="750"/>
                                        <p:tgtEl>
                                          <p:spTgt spid="79"/>
                                        </p:tgtEl>
                                      </p:cBhvr>
                                    </p:animEffect>
                                  </p:childTnLst>
                                </p:cTn>
                              </p:par>
                              <p:par>
                                <p:cTn id="94" presetID="8" presetClass="emph" presetSubtype="0" repeatCount="indefinite" fill="hold" nodeType="withEffect">
                                  <p:stCondLst>
                                    <p:cond delay="4000"/>
                                  </p:stCondLst>
                                  <p:childTnLst>
                                    <p:animRot by="21600000">
                                      <p:cBhvr>
                                        <p:cTn id="95" dur="5500" fill="hold"/>
                                        <p:tgtEl>
                                          <p:spTgt spid="80"/>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wipe(left)">
                                      <p:cBhvr>
                                        <p:cTn id="100" dur="500"/>
                                        <p:tgtEl>
                                          <p:spTgt spid="2"/>
                                        </p:tgtEl>
                                      </p:cBhvr>
                                    </p:animEffect>
                                  </p:childTnLst>
                                </p:cTn>
                              </p:par>
                            </p:childTnLst>
                          </p:cTn>
                        </p:par>
                        <p:par>
                          <p:cTn id="101" fill="hold">
                            <p:stCondLst>
                              <p:cond delay="500"/>
                            </p:stCondLst>
                            <p:childTnLst>
                              <p:par>
                                <p:cTn id="102" presetID="1" presetClass="entr" presetSubtype="0" fill="hold" grpId="0" nodeType="afterEffect">
                                  <p:stCondLst>
                                    <p:cond delay="0"/>
                                  </p:stCondLst>
                                  <p:iterate type="lt">
                                    <p:tmAbs val="200"/>
                                  </p:iterate>
                                  <p:childTnLst>
                                    <p:set>
                                      <p:cBhvr>
                                        <p:cTn id="103" dur="1" fill="hold">
                                          <p:stCondLst>
                                            <p:cond delay="0"/>
                                          </p:stCondLst>
                                        </p:cTn>
                                        <p:tgtEl>
                                          <p:spTgt spid="94"/>
                                        </p:tgtEl>
                                        <p:attrNameLst>
                                          <p:attrName>style.visibility</p:attrName>
                                        </p:attrNameLst>
                                      </p:cBhvr>
                                      <p:to>
                                        <p:strVal val="visible"/>
                                      </p:to>
                                    </p:set>
                                  </p:childTnLst>
                                </p:cTn>
                              </p:par>
                            </p:childTnLst>
                          </p:cTn>
                        </p:par>
                        <p:par>
                          <p:cTn id="104" fill="hold">
                            <p:stCondLst>
                              <p:cond delay="1701"/>
                            </p:stCondLst>
                            <p:childTnLst>
                              <p:par>
                                <p:cTn id="105" presetID="22" presetClass="entr" presetSubtype="8" fill="hold" grpId="0" nodeType="after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wipe(left)">
                                      <p:cBhvr>
                                        <p:cTn id="107" dur="500"/>
                                        <p:tgtEl>
                                          <p:spTgt spid="95"/>
                                        </p:tgtEl>
                                      </p:cBhvr>
                                    </p:animEffect>
                                  </p:childTnLst>
                                </p:cTn>
                              </p:par>
                            </p:childTnLst>
                          </p:cTn>
                        </p:par>
                        <p:par>
                          <p:cTn id="108" fill="hold">
                            <p:stCondLst>
                              <p:cond delay="2201"/>
                            </p:stCondLst>
                            <p:childTnLst>
                              <p:par>
                                <p:cTn id="109" presetID="22" presetClass="entr" presetSubtype="8" fill="hold" grpId="0" nodeType="afterEffect">
                                  <p:stCondLst>
                                    <p:cond delay="0"/>
                                  </p:stCondLst>
                                  <p:childTnLst>
                                    <p:set>
                                      <p:cBhvr>
                                        <p:cTn id="110" dur="1" fill="hold">
                                          <p:stCondLst>
                                            <p:cond delay="0"/>
                                          </p:stCondLst>
                                        </p:cTn>
                                        <p:tgtEl>
                                          <p:spTgt spid="96"/>
                                        </p:tgtEl>
                                        <p:attrNameLst>
                                          <p:attrName>style.visibility</p:attrName>
                                        </p:attrNameLst>
                                      </p:cBhvr>
                                      <p:to>
                                        <p:strVal val="visible"/>
                                      </p:to>
                                    </p:set>
                                    <p:animEffect transition="in" filter="wipe(left)">
                                      <p:cBhvr>
                                        <p:cTn id="111" dur="500"/>
                                        <p:tgtEl>
                                          <p:spTgt spid="96"/>
                                        </p:tgtEl>
                                      </p:cBhvr>
                                    </p:animEffect>
                                  </p:childTnLst>
                                </p:cTn>
                              </p:par>
                            </p:childTnLst>
                          </p:cTn>
                        </p:par>
                        <p:par>
                          <p:cTn id="112" fill="hold">
                            <p:stCondLst>
                              <p:cond delay="2701"/>
                            </p:stCondLst>
                            <p:childTnLst>
                              <p:par>
                                <p:cTn id="113" presetID="22" presetClass="entr" presetSubtype="8"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Effect transition="in" filter="wipe(left)">
                                      <p:cBhvr>
                                        <p:cTn id="115" dur="500"/>
                                        <p:tgtEl>
                                          <p:spTgt spid="9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wipe(left)">
                                      <p:cBhvr>
                                        <p:cTn id="120" dur="500"/>
                                        <p:tgtEl>
                                          <p:spTgt spid="91"/>
                                        </p:tgtEl>
                                      </p:cBhvr>
                                    </p:animEffect>
                                  </p:childTnLst>
                                </p:cTn>
                              </p:par>
                            </p:childTnLst>
                          </p:cTn>
                        </p:par>
                        <p:par>
                          <p:cTn id="121" fill="hold">
                            <p:stCondLst>
                              <p:cond delay="500"/>
                            </p:stCondLst>
                            <p:childTnLst>
                              <p:par>
                                <p:cTn id="122" presetID="1" presetClass="entr" presetSubtype="0" fill="hold" grpId="0" nodeType="afterEffect">
                                  <p:stCondLst>
                                    <p:cond delay="0"/>
                                  </p:stCondLst>
                                  <p:iterate type="lt">
                                    <p:tmAbs val="100"/>
                                  </p:iterate>
                                  <p:childTnLst>
                                    <p:set>
                                      <p:cBhvr>
                                        <p:cTn id="123" dur="1" fill="hold">
                                          <p:stCondLst>
                                            <p:cond delay="0"/>
                                          </p:stCondLst>
                                        </p:cTn>
                                        <p:tgtEl>
                                          <p:spTgt spid="85"/>
                                        </p:tgtEl>
                                        <p:attrNameLst>
                                          <p:attrName>style.visibility</p:attrName>
                                        </p:attrNameLst>
                                      </p:cBhvr>
                                      <p:to>
                                        <p:strVal val="visible"/>
                                      </p:to>
                                    </p:set>
                                  </p:childTnLst>
                                </p:cTn>
                              </p:par>
                            </p:childTnLst>
                          </p:cTn>
                        </p:par>
                        <p:par>
                          <p:cTn id="124" fill="hold">
                            <p:stCondLst>
                              <p:cond delay="1701"/>
                            </p:stCondLst>
                            <p:childTnLst>
                              <p:par>
                                <p:cTn id="125" presetID="22" presetClass="entr" presetSubtype="8" fill="hold" grpId="0" nodeType="after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ipe(left)">
                                      <p:cBhvr>
                                        <p:cTn id="127" dur="500"/>
                                        <p:tgtEl>
                                          <p:spTgt spid="8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3"/>
                                        </p:tgtEl>
                                        <p:attrNameLst>
                                          <p:attrName>style.visibility</p:attrName>
                                        </p:attrNameLst>
                                      </p:cBhvr>
                                      <p:to>
                                        <p:strVal val="visible"/>
                                      </p:to>
                                    </p:set>
                                    <p:animEffect transition="in" filter="wipe(left)">
                                      <p:cBhvr>
                                        <p:cTn id="132" dur="500"/>
                                        <p:tgtEl>
                                          <p:spTgt spid="93"/>
                                        </p:tgtEl>
                                      </p:cBhvr>
                                    </p:animEffect>
                                  </p:childTnLst>
                                </p:cTn>
                              </p:par>
                            </p:childTnLst>
                          </p:cTn>
                        </p:par>
                        <p:par>
                          <p:cTn id="133" fill="hold">
                            <p:stCondLst>
                              <p:cond delay="500"/>
                            </p:stCondLst>
                            <p:childTnLst>
                              <p:par>
                                <p:cTn id="134" presetID="1" presetClass="entr" presetSubtype="0" fill="hold" grpId="0" nodeType="afterEffect">
                                  <p:stCondLst>
                                    <p:cond delay="0"/>
                                  </p:stCondLst>
                                  <p:iterate type="lt">
                                    <p:tmAbs val="100"/>
                                  </p:iterate>
                                  <p:childTnLst>
                                    <p:set>
                                      <p:cBhvr>
                                        <p:cTn id="135" dur="1" fill="hold">
                                          <p:stCondLst>
                                            <p:cond delay="0"/>
                                          </p:stCondLst>
                                        </p:cTn>
                                        <p:tgtEl>
                                          <p:spTgt spid="87"/>
                                        </p:tgtEl>
                                        <p:attrNameLst>
                                          <p:attrName>style.visibility</p:attrName>
                                        </p:attrNameLst>
                                      </p:cBhvr>
                                      <p:to>
                                        <p:strVal val="visible"/>
                                      </p:to>
                                    </p:set>
                                  </p:childTnLst>
                                </p:cTn>
                              </p:par>
                            </p:childTnLst>
                          </p:cTn>
                        </p:par>
                        <p:par>
                          <p:cTn id="136" fill="hold">
                            <p:stCondLst>
                              <p:cond delay="1701"/>
                            </p:stCondLst>
                            <p:childTnLst>
                              <p:par>
                                <p:cTn id="137" presetID="22" presetClass="entr" presetSubtype="8" fill="hold" grpId="0" nodeType="after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wipe(left)">
                                      <p:cBhvr>
                                        <p:cTn id="139" dur="500"/>
                                        <p:tgtEl>
                                          <p:spTgt spid="88"/>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wipe(left)">
                                      <p:cBhvr>
                                        <p:cTn id="144" dur="500"/>
                                        <p:tgtEl>
                                          <p:spTgt spid="92"/>
                                        </p:tgtEl>
                                      </p:cBhvr>
                                    </p:animEffect>
                                  </p:childTnLst>
                                </p:cTn>
                              </p:par>
                            </p:childTnLst>
                          </p:cTn>
                        </p:par>
                        <p:par>
                          <p:cTn id="145" fill="hold">
                            <p:stCondLst>
                              <p:cond delay="500"/>
                            </p:stCondLst>
                            <p:childTnLst>
                              <p:par>
                                <p:cTn id="146" presetID="1" presetClass="entr" presetSubtype="0" fill="hold" grpId="0" nodeType="afterEffect">
                                  <p:stCondLst>
                                    <p:cond delay="0"/>
                                  </p:stCondLst>
                                  <p:iterate type="lt">
                                    <p:tmAbs val="100"/>
                                  </p:iterate>
                                  <p:childTnLst>
                                    <p:set>
                                      <p:cBhvr>
                                        <p:cTn id="147" dur="1" fill="hold">
                                          <p:stCondLst>
                                            <p:cond delay="0"/>
                                          </p:stCondLst>
                                        </p:cTn>
                                        <p:tgtEl>
                                          <p:spTgt spid="89"/>
                                        </p:tgtEl>
                                        <p:attrNameLst>
                                          <p:attrName>style.visibility</p:attrName>
                                        </p:attrNameLst>
                                      </p:cBhvr>
                                      <p:to>
                                        <p:strVal val="visible"/>
                                      </p:to>
                                    </p:set>
                                  </p:childTnLst>
                                </p:cTn>
                              </p:par>
                            </p:childTnLst>
                          </p:cTn>
                        </p:par>
                        <p:par>
                          <p:cTn id="148" fill="hold">
                            <p:stCondLst>
                              <p:cond delay="1801"/>
                            </p:stCondLst>
                            <p:childTnLst>
                              <p:par>
                                <p:cTn id="149" presetID="22" presetClass="entr" presetSubtype="8" fill="hold" grpId="0" nodeType="afterEffect">
                                  <p:stCondLst>
                                    <p:cond delay="0"/>
                                  </p:stCondLst>
                                  <p:childTnLst>
                                    <p:set>
                                      <p:cBhvr>
                                        <p:cTn id="150" dur="1" fill="hold">
                                          <p:stCondLst>
                                            <p:cond delay="0"/>
                                          </p:stCondLst>
                                        </p:cTn>
                                        <p:tgtEl>
                                          <p:spTgt spid="90"/>
                                        </p:tgtEl>
                                        <p:attrNameLst>
                                          <p:attrName>style.visibility</p:attrName>
                                        </p:attrNameLst>
                                      </p:cBhvr>
                                      <p:to>
                                        <p:strVal val="visible"/>
                                      </p:to>
                                    </p:set>
                                    <p:animEffect transition="in" filter="wipe(left)">
                                      <p:cBhvr>
                                        <p:cTn id="15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1" grpId="0" animBg="1"/>
      <p:bldP spid="92" grpId="0" animBg="1"/>
      <p:bldP spid="93" grpId="0" animBg="1"/>
      <p:bldP spid="42" grpId="0" animBg="1"/>
      <p:bldP spid="48" grpId="0" animBg="1"/>
      <p:bldP spid="49" grpId="0" animBg="1"/>
      <p:bldP spid="50" grpId="0" animBg="1"/>
      <p:bldP spid="66" grpId="0" animBg="1"/>
      <p:bldP spid="72" grpId="0" animBg="1"/>
      <p:bldP spid="73" grpId="0" animBg="1"/>
      <p:bldP spid="74" grpId="0" animBg="1"/>
      <p:bldP spid="85" grpId="0"/>
      <p:bldP spid="86" grpId="0"/>
      <p:bldP spid="87" grpId="0"/>
      <p:bldP spid="88" grpId="0"/>
      <p:bldP spid="89" grpId="0"/>
      <p:bldP spid="90" grpId="0"/>
      <p:bldP spid="94" grpId="0"/>
      <p:bldP spid="95" grpId="0"/>
      <p:bldP spid="96" grpId="0"/>
      <p:bldP spid="9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B51E-C0CF-42F4-9EC9-B6BD4EE487E3}"/>
              </a:ext>
            </a:extLst>
          </p:cNvPr>
          <p:cNvSpPr>
            <a:spLocks noGrp="1"/>
          </p:cNvSpPr>
          <p:nvPr>
            <p:ph type="title"/>
          </p:nvPr>
        </p:nvSpPr>
        <p:spPr/>
        <p:txBody>
          <a:bodyPr/>
          <a:lstStyle/>
          <a:p>
            <a:endParaRPr lang="en-US" spc="300"/>
          </a:p>
        </p:txBody>
      </p:sp>
      <p:sp>
        <p:nvSpPr>
          <p:cNvPr id="3" name="Content Placeholder 2">
            <a:extLst>
              <a:ext uri="{FF2B5EF4-FFF2-40B4-BE49-F238E27FC236}">
                <a16:creationId xmlns:a16="http://schemas.microsoft.com/office/drawing/2014/main" id="{36C006A1-84F5-4F54-8C7E-6C71E6BE490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8D37FA76-5E6E-4A64-831D-697196E99AB7}"/>
              </a:ext>
            </a:extLst>
          </p:cNvPr>
          <p:cNvSpPr/>
          <p:nvPr/>
        </p:nvSpPr>
        <p:spPr>
          <a:xfrm>
            <a:off x="386254" y="1813731"/>
            <a:ext cx="11477296" cy="4462760"/>
          </a:xfrm>
          <a:prstGeom prst="rect">
            <a:avLst/>
          </a:prstGeom>
          <a:solidFill>
            <a:schemeClr val="bg1"/>
          </a:solidFill>
        </p:spPr>
        <p:txBody>
          <a:bodyPr wrap="square">
            <a:spAutoFit/>
          </a:bodyPr>
          <a:lstStyle/>
          <a:p>
            <a:pPr algn="just"/>
            <a:r>
              <a:rPr lang="nl-NL" sz="4400" dirty="0">
                <a:latin typeface="Times New Roman" pitchFamily="18" charset="0"/>
                <a:cs typeface="Times New Roman" pitchFamily="18" charset="0"/>
              </a:rPr>
              <a:t>	</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Cẩu</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Khây</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hé</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cửa</a:t>
            </a:r>
            <a:r>
              <a:rPr lang="en-US" altLang="en-US" sz="4000" dirty="0">
                <a:latin typeface="Times New Roman" panose="02020603050405020304" pitchFamily="18" charset="0"/>
              </a:rPr>
              <a:t>.</a:t>
            </a:r>
            <a:r>
              <a:rPr lang="en-US" altLang="en-US" sz="4000" dirty="0">
                <a:solidFill>
                  <a:srgbClr val="FF3399"/>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Yêu</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tinh</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thò</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đầu</a:t>
            </a:r>
            <a:r>
              <a:rPr lang="en-US" altLang="en-US" sz="4000" dirty="0">
                <a:solidFill>
                  <a:srgbClr val="C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vào</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lè</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lưỡi</a:t>
            </a:r>
            <a:r>
              <a:rPr lang="en-US" altLang="en-US" sz="4000" dirty="0">
                <a:solidFill>
                  <a:srgbClr val="C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dài</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như</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quả</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núc</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nác</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trợn</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mắt</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xanh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lè</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Nắm</a:t>
            </a:r>
            <a:r>
              <a:rPr lang="en-US" altLang="en-US" sz="4000" dirty="0">
                <a:solidFill>
                  <a:srgbClr val="000000"/>
                </a:solidFill>
                <a:latin typeface="Times New Roman" panose="02020603050405020304" pitchFamily="18" charset="0"/>
              </a:rPr>
              <a:t> Tay </a:t>
            </a:r>
            <a:r>
              <a:rPr lang="en-US" altLang="en-US" sz="4000" dirty="0" err="1">
                <a:solidFill>
                  <a:srgbClr val="000000"/>
                </a:solidFill>
                <a:latin typeface="Times New Roman" panose="02020603050405020304" pitchFamily="18" charset="0"/>
              </a:rPr>
              <a:t>Đóng</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Cọc</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đấm</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một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cái</a:t>
            </a:r>
            <a:r>
              <a:rPr lang="en-US" altLang="en-US" sz="4000" dirty="0">
                <a:solidFill>
                  <a:srgbClr val="C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làm</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nó</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gãy</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gần</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hết</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hàm</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răng</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Yêu</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tinh</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bỏ</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chạy</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Bốn</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anh</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em</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Cẩu</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Khây</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liền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đuổi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theo</a:t>
            </a:r>
            <a:r>
              <a:rPr lang="en-US" altLang="en-US" sz="4000" dirty="0">
                <a:solidFill>
                  <a:srgbClr val="C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nó</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Cẩu</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Khây</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nhổ</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cây</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bên</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đường</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quật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túi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bụi</a:t>
            </a:r>
            <a:r>
              <a:rPr lang="en-US" altLang="en-US" sz="4000" dirty="0">
                <a:solidFill>
                  <a:srgbClr val="C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Yêu</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tinh</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đau</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quá</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hét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lên</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gió</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bão</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nổi</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ầm</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ầm</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đất</a:t>
            </a:r>
            <a:r>
              <a:rPr lang="en-US" altLang="en-US" sz="4000" dirty="0">
                <a:solidFill>
                  <a:srgbClr val="0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trời</a:t>
            </a:r>
            <a:r>
              <a:rPr lang="en-US" altLang="en-US" sz="4000" dirty="0">
                <a:solidFill>
                  <a:srgbClr val="0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tối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sầm</a:t>
            </a:r>
            <a:r>
              <a:rPr lang="en-US" altLang="en-US" sz="4000" dirty="0">
                <a:solidFill>
                  <a:srgbClr val="C00000"/>
                </a:solidFill>
                <a:latin typeface="Times New Roman" panose="02020603050405020304" pitchFamily="18" charset="0"/>
              </a:rPr>
              <a:t> </a:t>
            </a:r>
            <a:r>
              <a:rPr lang="en-US" altLang="en-US" sz="4000" dirty="0" err="1">
                <a:solidFill>
                  <a:srgbClr val="000000"/>
                </a:solidFill>
                <a:latin typeface="Times New Roman" panose="02020603050405020304" pitchFamily="18" charset="0"/>
              </a:rPr>
              <a:t>lại</a:t>
            </a:r>
            <a:r>
              <a:rPr lang="en-US" altLang="en-US" sz="4000" dirty="0">
                <a:solidFill>
                  <a:srgbClr val="000000"/>
                </a:solidFill>
                <a:latin typeface="Times New Roman" panose="02020603050405020304" pitchFamily="18" charset="0"/>
              </a:rPr>
              <a:t>.</a:t>
            </a:r>
            <a:endParaRPr lang="en-US" sz="4400" b="1" dirty="0">
              <a:solidFill>
                <a:srgbClr val="FF0000"/>
              </a:solidFill>
              <a:latin typeface="Times New Roman" pitchFamily="18" charset="0"/>
              <a:cs typeface="Times New Roman" pitchFamily="18" charset="0"/>
            </a:endParaRPr>
          </a:p>
        </p:txBody>
      </p:sp>
      <p:sp>
        <p:nvSpPr>
          <p:cNvPr id="5" name="Rectangle: Rounded Corners 4">
            <a:extLst>
              <a:ext uri="{FF2B5EF4-FFF2-40B4-BE49-F238E27FC236}">
                <a16:creationId xmlns:a16="http://schemas.microsoft.com/office/drawing/2014/main" id="{8035A79E-7B35-4031-B11E-07D07FBCCEE3}"/>
              </a:ext>
            </a:extLst>
          </p:cNvPr>
          <p:cNvSpPr/>
          <p:nvPr/>
        </p:nvSpPr>
        <p:spPr>
          <a:xfrm>
            <a:off x="476308" y="624385"/>
            <a:ext cx="11242637"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0C5D08-3D72-48A7-A59C-50DCCCC2F557}"/>
              </a:ext>
            </a:extLst>
          </p:cNvPr>
          <p:cNvSpPr txBox="1"/>
          <p:nvPr/>
        </p:nvSpPr>
        <p:spPr>
          <a:xfrm>
            <a:off x="1294458" y="504574"/>
            <a:ext cx="9018076" cy="1015663"/>
          </a:xfrm>
          <a:prstGeom prst="rect">
            <a:avLst/>
          </a:prstGeom>
          <a:noFill/>
        </p:spPr>
        <p:txBody>
          <a:bodyPr wrap="square" rtlCol="0">
            <a:spAutoFit/>
          </a:bodyPr>
          <a:lstStyle/>
          <a:p>
            <a:pPr lvl="0" algn="ctr">
              <a:defRPr/>
            </a:pPr>
            <a:r>
              <a:rPr lang="en-US" sz="6000" spc="300">
                <a:solidFill>
                  <a:prstClr val="white"/>
                </a:solidFill>
                <a:latin typeface="UTM Iron Gothic" panose="02040603050506020204" pitchFamily="18" charset="0"/>
              </a:rPr>
              <a:t>Luyện đọc diễn cảm</a:t>
            </a:r>
          </a:p>
        </p:txBody>
      </p:sp>
      <p:sp>
        <p:nvSpPr>
          <p:cNvPr id="7" name="Rectangle: Rounded Corners 6">
            <a:extLst>
              <a:ext uri="{FF2B5EF4-FFF2-40B4-BE49-F238E27FC236}">
                <a16:creationId xmlns:a16="http://schemas.microsoft.com/office/drawing/2014/main" id="{225D6A2A-BCCF-4567-A9D4-80DBCE9F19EE}"/>
              </a:ext>
            </a:extLst>
          </p:cNvPr>
          <p:cNvSpPr/>
          <p:nvPr/>
        </p:nvSpPr>
        <p:spPr>
          <a:xfrm>
            <a:off x="532456" y="561432"/>
            <a:ext cx="11242637"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210493F-E084-41EA-8E83-677A8130D8C7}"/>
              </a:ext>
            </a:extLst>
          </p:cNvPr>
          <p:cNvSpPr/>
          <p:nvPr/>
        </p:nvSpPr>
        <p:spPr>
          <a:xfrm>
            <a:off x="386254" y="519954"/>
            <a:ext cx="11242637"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39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D42A43-FAB2-4DC8-989A-6AFFD24DE1BA}"/>
              </a:ext>
            </a:extLst>
          </p:cNvPr>
          <p:cNvSpPr txBox="1"/>
          <p:nvPr/>
        </p:nvSpPr>
        <p:spPr>
          <a:xfrm>
            <a:off x="3460891" y="2181552"/>
            <a:ext cx="4967437" cy="186204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11500" spc="300" dirty="0">
                <a:solidFill>
                  <a:prstClr val="white"/>
                </a:solidFill>
                <a:latin typeface="UTM Iron Gothic" panose="02040603050506020204" pitchFamily="18" charset="0"/>
              </a:rPr>
              <a:t>4</a:t>
            </a:r>
            <a:r>
              <a:rPr lang="en-US" sz="11500" spc="300" noProof="0" dirty="0">
                <a:solidFill>
                  <a:prstClr val="white"/>
                </a:solidFill>
                <a:latin typeface="UTM Iron Gothic" panose="02040603050506020204" pitchFamily="18" charset="0"/>
              </a:rPr>
              <a:t>. </a:t>
            </a:r>
            <a:r>
              <a:rPr lang="en-US" sz="11500" spc="300" noProof="0" dirty="0" err="1">
                <a:solidFill>
                  <a:prstClr val="white"/>
                </a:solidFill>
                <a:latin typeface="UTM Iron Gothic" panose="02040603050506020204" pitchFamily="18" charset="0"/>
              </a:rPr>
              <a:t>Dặn</a:t>
            </a:r>
            <a:r>
              <a:rPr lang="en-US" sz="11500" spc="300" noProof="0" dirty="0">
                <a:solidFill>
                  <a:prstClr val="white"/>
                </a:solidFill>
                <a:latin typeface="UTM Iron Gothic" panose="02040603050506020204" pitchFamily="18" charset="0"/>
              </a:rPr>
              <a:t> </a:t>
            </a:r>
            <a:r>
              <a:rPr lang="en-US" sz="11500" spc="300" noProof="0" dirty="0" err="1">
                <a:solidFill>
                  <a:prstClr val="white"/>
                </a:solidFill>
                <a:latin typeface="UTM Iron Gothic" panose="02040603050506020204" pitchFamily="18" charset="0"/>
              </a:rPr>
              <a:t>dò</a:t>
            </a:r>
            <a:endParaRPr kumimoji="0" lang="en-US" sz="115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454471" y="903448"/>
            <a:ext cx="4973857" cy="5060340"/>
          </a:xfrm>
          <a:prstGeom prst="roundRect">
            <a:avLst>
              <a:gd name="adj" fmla="val 50000"/>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604694" y="1119364"/>
            <a:ext cx="4682056" cy="4633736"/>
          </a:xfrm>
          <a:prstGeom prst="roundRect">
            <a:avLst>
              <a:gd name="adj" fmla="val 50000"/>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41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Effect transition="in" filter="fade">
                                      <p:cBhvr>
                                        <p:cTn id="9" dur="1750"/>
                                        <p:tgtEl>
                                          <p:spTgt spid="6"/>
                                        </p:tgtEl>
                                      </p:cBhvr>
                                    </p:animEffect>
                                  </p:childTnLst>
                                </p:cTn>
                              </p:par>
                              <p:par>
                                <p:cTn id="10" presetID="8" presetClass="emph" presetSubtype="0" fill="hold" grpId="1" nodeType="withEffect">
                                  <p:stCondLst>
                                    <p:cond delay="0"/>
                                  </p:stCondLst>
                                  <p:childTnLst>
                                    <p:animRot by="21600000">
                                      <p:cBhvr>
                                        <p:cTn id="11" dur="1750" fill="hold"/>
                                        <p:tgtEl>
                                          <p:spTgt spid="6"/>
                                        </p:tgtEl>
                                        <p:attrNameLst>
                                          <p:attrName>r</p:attrName>
                                        </p:attrNameLst>
                                      </p:cBhvr>
                                    </p:animRot>
                                  </p:childTnLst>
                                </p:cTn>
                              </p:par>
                              <p:par>
                                <p:cTn id="12" presetID="5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Effect transition="in" filter="fade">
                                      <p:cBhvr>
                                        <p:cTn id="16" dur="1750"/>
                                        <p:tgtEl>
                                          <p:spTgt spid="7"/>
                                        </p:tgtEl>
                                      </p:cBhvr>
                                    </p:animEffect>
                                  </p:childTnLst>
                                </p:cTn>
                              </p:par>
                              <p:par>
                                <p:cTn id="17" presetID="8" presetClass="emph" presetSubtype="0" fill="hold" grpId="1" nodeType="withEffect">
                                  <p:stCondLst>
                                    <p:cond delay="0"/>
                                  </p:stCondLst>
                                  <p:childTnLst>
                                    <p:animRot by="-21600000">
                                      <p:cBhvr>
                                        <p:cTn id="18" dur="1750" fill="hold"/>
                                        <p:tgtEl>
                                          <p:spTgt spid="7"/>
                                        </p:tgtEl>
                                        <p:attrNameLst>
                                          <p:attrName>r</p:attrName>
                                        </p:attrNameLst>
                                      </p:cBhvr>
                                    </p:animRot>
                                  </p:childTnLst>
                                </p:cTn>
                              </p:par>
                              <p:par>
                                <p:cTn id="19" presetID="53" presetClass="entr" presetSubtype="16" fill="hold" grpId="0"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par>
                                <p:cTn id="24" presetID="8" presetClass="emph" presetSubtype="0" fill="hold" grpId="1" nodeType="withEffect">
                                  <p:stCondLst>
                                    <p:cond delay="1000"/>
                                  </p:stCondLst>
                                  <p:childTnLst>
                                    <p:animRot by="43200000">
                                      <p:cBhvr>
                                        <p:cTn id="25" dur="1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82000">
              <a:srgbClr val="2B0303"/>
            </a:gs>
            <a:gs pos="0">
              <a:srgbClr val="680000"/>
            </a:gs>
          </a:gsLst>
          <a:path path="circle">
            <a:fillToRect l="50000" t="50000" r="50000" b="50000"/>
          </a:path>
        </a:gra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8BE020A-CE78-4E12-A9E2-558D64E19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66" y="580521"/>
            <a:ext cx="11717734" cy="5991729"/>
          </a:xfrm>
          <a:prstGeom prst="rect">
            <a:avLst/>
          </a:prstGeom>
          <a:ln>
            <a:noFill/>
          </a:ln>
          <a:effectLst>
            <a:softEdge rad="112500"/>
          </a:effectLst>
        </p:spPr>
      </p:pic>
      <p:sp>
        <p:nvSpPr>
          <p:cNvPr id="2" name="Rectangle: Rounded Corners 1">
            <a:extLst>
              <a:ext uri="{FF2B5EF4-FFF2-40B4-BE49-F238E27FC236}">
                <a16:creationId xmlns:a16="http://schemas.microsoft.com/office/drawing/2014/main" id="{86C50AAB-177F-4EB6-813F-9A8D871CD9EC}"/>
              </a:ext>
            </a:extLst>
          </p:cNvPr>
          <p:cNvSpPr/>
          <p:nvPr/>
        </p:nvSpPr>
        <p:spPr>
          <a:xfrm>
            <a:off x="1943554" y="1688869"/>
            <a:ext cx="8458200" cy="3653126"/>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8520162-C83A-42EA-85C5-A0A502F558C0}"/>
              </a:ext>
            </a:extLst>
          </p:cNvPr>
          <p:cNvSpPr/>
          <p:nvPr/>
        </p:nvSpPr>
        <p:spPr>
          <a:xfrm>
            <a:off x="1669693" y="1513673"/>
            <a:ext cx="8928958" cy="4068273"/>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495FC80-E1C1-4EF4-A150-CBAF446BA7DE}"/>
              </a:ext>
            </a:extLst>
          </p:cNvPr>
          <p:cNvSpPr/>
          <p:nvPr/>
        </p:nvSpPr>
        <p:spPr>
          <a:xfrm>
            <a:off x="1764943" y="1645592"/>
            <a:ext cx="8673549" cy="3796061"/>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B7E8152-E7FE-4149-9A8A-86DCB17BE14B}"/>
              </a:ext>
            </a:extLst>
          </p:cNvPr>
          <p:cNvSpPr/>
          <p:nvPr/>
        </p:nvSpPr>
        <p:spPr>
          <a:xfrm>
            <a:off x="1974647" y="1520482"/>
            <a:ext cx="8458199" cy="3764007"/>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F2E0EC-0D15-4800-9DDE-3750C4E4EF54}"/>
              </a:ext>
            </a:extLst>
          </p:cNvPr>
          <p:cNvSpPr txBox="1"/>
          <p:nvPr/>
        </p:nvSpPr>
        <p:spPr>
          <a:xfrm>
            <a:off x="905291" y="1588200"/>
            <a:ext cx="106109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600" noProof="0">
                <a:solidFill>
                  <a:prstClr val="white"/>
                </a:solidFill>
                <a:latin typeface="UTM Iron Gothic" panose="02040603050506020204" pitchFamily="18" charset="0"/>
              </a:rPr>
              <a:t>Tập đọc</a:t>
            </a:r>
            <a:endParaRPr kumimoji="0" lang="en-US" sz="6000" b="0" i="0" u="none" strike="noStrike" kern="1200" cap="none" spc="600" normalizeH="0" baseline="0" noProof="0" dirty="0">
              <a:ln>
                <a:noFill/>
              </a:ln>
              <a:solidFill>
                <a:prstClr val="white"/>
              </a:solidFill>
              <a:effectLst/>
              <a:uLnTx/>
              <a:uFillTx/>
              <a:latin typeface="UTM Iron Gothic" panose="02040603050506020204" pitchFamily="18" charset="0"/>
            </a:endParaRPr>
          </a:p>
        </p:txBody>
      </p:sp>
      <p:sp>
        <p:nvSpPr>
          <p:cNvPr id="11" name="TextBox 10">
            <a:extLst>
              <a:ext uri="{FF2B5EF4-FFF2-40B4-BE49-F238E27FC236}">
                <a16:creationId xmlns:a16="http://schemas.microsoft.com/office/drawing/2014/main" id="{29A31B45-B6DF-431D-86CF-8B559658201D}"/>
              </a:ext>
            </a:extLst>
          </p:cNvPr>
          <p:cNvSpPr txBox="1"/>
          <p:nvPr/>
        </p:nvSpPr>
        <p:spPr>
          <a:xfrm>
            <a:off x="1070528" y="4453492"/>
            <a:ext cx="106109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spc="600">
                <a:solidFill>
                  <a:prstClr val="white"/>
                </a:solidFill>
                <a:latin typeface="UTM Iron Gothic" panose="02040603050506020204" pitchFamily="18" charset="0"/>
              </a:rPr>
              <a:t>Tiếp theo</a:t>
            </a:r>
            <a:endParaRPr kumimoji="0" lang="en-US" sz="4800" u="none" strike="noStrike" kern="1200" cap="none" spc="600" normalizeH="0" baseline="0" noProof="0" dirty="0">
              <a:ln>
                <a:noFill/>
              </a:ln>
              <a:solidFill>
                <a:prstClr val="white"/>
              </a:solidFill>
              <a:effectLst/>
              <a:uLnTx/>
              <a:uFillTx/>
              <a:latin typeface="UTM Iron Gothic" panose="02040603050506020204" pitchFamily="18" charset="0"/>
            </a:endParaRPr>
          </a:p>
        </p:txBody>
      </p:sp>
      <p:pic>
        <p:nvPicPr>
          <p:cNvPr id="28" name="Picture 27">
            <a:extLst>
              <a:ext uri="{FF2B5EF4-FFF2-40B4-BE49-F238E27FC236}">
                <a16:creationId xmlns:a16="http://schemas.microsoft.com/office/drawing/2014/main" id="{404F93FF-9057-499E-BCF9-80FA4977923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841" t="26168" r="44431" b="50454"/>
          <a:stretch>
            <a:fillRect/>
          </a:stretch>
        </p:blipFill>
        <p:spPr>
          <a:xfrm>
            <a:off x="3238070" y="2493871"/>
            <a:ext cx="6148141" cy="1817228"/>
          </a:xfrm>
          <a:custGeom>
            <a:avLst/>
            <a:gdLst/>
            <a:ahLst/>
            <a:cxnLst/>
            <a:rect l="l" t="t" r="r" b="b"/>
            <a:pathLst>
              <a:path w="6148141" h="1817228">
                <a:moveTo>
                  <a:pt x="2605525" y="1080264"/>
                </a:moveTo>
                <a:cubicBezTo>
                  <a:pt x="2570578" y="1080264"/>
                  <a:pt x="2553104" y="1097737"/>
                  <a:pt x="2553104" y="1132684"/>
                </a:cubicBezTo>
                <a:lnTo>
                  <a:pt x="2553104" y="1658940"/>
                </a:lnTo>
                <a:cubicBezTo>
                  <a:pt x="2553104" y="1694572"/>
                  <a:pt x="2570578" y="1712388"/>
                  <a:pt x="2605525" y="1712388"/>
                </a:cubicBezTo>
                <a:lnTo>
                  <a:pt x="2657945" y="1712388"/>
                </a:lnTo>
                <a:lnTo>
                  <a:pt x="2657945" y="1132684"/>
                </a:lnTo>
                <a:cubicBezTo>
                  <a:pt x="2657945" y="1097737"/>
                  <a:pt x="2640471" y="1080264"/>
                  <a:pt x="2605525" y="1080264"/>
                </a:cubicBezTo>
                <a:close/>
                <a:moveTo>
                  <a:pt x="210708" y="869556"/>
                </a:moveTo>
                <a:lnTo>
                  <a:pt x="210708" y="1712388"/>
                </a:lnTo>
                <a:lnTo>
                  <a:pt x="263128" y="1712388"/>
                </a:lnTo>
                <a:cubicBezTo>
                  <a:pt x="298075" y="1712388"/>
                  <a:pt x="315548" y="1694572"/>
                  <a:pt x="315548" y="1658940"/>
                </a:cubicBezTo>
                <a:lnTo>
                  <a:pt x="315548" y="923004"/>
                </a:lnTo>
                <a:cubicBezTo>
                  <a:pt x="315548" y="887372"/>
                  <a:pt x="298075" y="869556"/>
                  <a:pt x="263128" y="869556"/>
                </a:cubicBezTo>
                <a:close/>
                <a:moveTo>
                  <a:pt x="5565744" y="449167"/>
                </a:moveTo>
                <a:cubicBezTo>
                  <a:pt x="5530797" y="449167"/>
                  <a:pt x="5513324" y="466641"/>
                  <a:pt x="5513324" y="501588"/>
                </a:cubicBezTo>
                <a:lnTo>
                  <a:pt x="5513324" y="1554100"/>
                </a:lnTo>
                <a:lnTo>
                  <a:pt x="5618164" y="1554100"/>
                </a:lnTo>
                <a:lnTo>
                  <a:pt x="5618164" y="501588"/>
                </a:lnTo>
                <a:cubicBezTo>
                  <a:pt x="5618164" y="466641"/>
                  <a:pt x="5600691" y="449167"/>
                  <a:pt x="5565744" y="449167"/>
                </a:cubicBezTo>
                <a:close/>
                <a:moveTo>
                  <a:pt x="908019" y="449167"/>
                </a:moveTo>
                <a:cubicBezTo>
                  <a:pt x="873072" y="449167"/>
                  <a:pt x="855599" y="466641"/>
                  <a:pt x="855599" y="501588"/>
                </a:cubicBezTo>
                <a:lnTo>
                  <a:pt x="855599" y="1658940"/>
                </a:lnTo>
                <a:cubicBezTo>
                  <a:pt x="855599" y="1694572"/>
                  <a:pt x="873072" y="1712388"/>
                  <a:pt x="908019" y="1712388"/>
                </a:cubicBezTo>
                <a:cubicBezTo>
                  <a:pt x="942966" y="1712388"/>
                  <a:pt x="960439" y="1694572"/>
                  <a:pt x="960439" y="1658940"/>
                </a:cubicBezTo>
                <a:lnTo>
                  <a:pt x="960439" y="501588"/>
                </a:lnTo>
                <a:cubicBezTo>
                  <a:pt x="960439" y="466641"/>
                  <a:pt x="942966" y="449167"/>
                  <a:pt x="908019" y="449167"/>
                </a:cubicBezTo>
                <a:close/>
                <a:moveTo>
                  <a:pt x="5937433" y="343300"/>
                </a:moveTo>
                <a:lnTo>
                  <a:pt x="6148141" y="343300"/>
                </a:lnTo>
                <a:lnTo>
                  <a:pt x="6148141" y="1817228"/>
                </a:lnTo>
                <a:lnTo>
                  <a:pt x="5937433" y="1817228"/>
                </a:lnTo>
                <a:close/>
                <a:moveTo>
                  <a:pt x="5565744" y="343300"/>
                </a:moveTo>
                <a:cubicBezTo>
                  <a:pt x="5630155" y="343300"/>
                  <a:pt x="5687030" y="353235"/>
                  <a:pt x="5736366" y="373107"/>
                </a:cubicBezTo>
                <a:cubicBezTo>
                  <a:pt x="5798037" y="401202"/>
                  <a:pt x="5828872" y="444028"/>
                  <a:pt x="5828872" y="501588"/>
                </a:cubicBezTo>
                <a:lnTo>
                  <a:pt x="5828872" y="1817228"/>
                </a:lnTo>
                <a:lnTo>
                  <a:pt x="5618164" y="1817228"/>
                </a:lnTo>
                <a:lnTo>
                  <a:pt x="5618164" y="1658940"/>
                </a:lnTo>
                <a:lnTo>
                  <a:pt x="5513324" y="1658940"/>
                </a:lnTo>
                <a:lnTo>
                  <a:pt x="5513324" y="1817228"/>
                </a:lnTo>
                <a:lnTo>
                  <a:pt x="5302616" y="1817228"/>
                </a:lnTo>
                <a:lnTo>
                  <a:pt x="5302616" y="501588"/>
                </a:lnTo>
                <a:cubicBezTo>
                  <a:pt x="5302616" y="444028"/>
                  <a:pt x="5334136" y="401202"/>
                  <a:pt x="5397178" y="373107"/>
                </a:cubicBezTo>
                <a:cubicBezTo>
                  <a:pt x="5446514" y="353235"/>
                  <a:pt x="5502703" y="343300"/>
                  <a:pt x="5565744" y="343300"/>
                </a:cubicBezTo>
                <a:close/>
                <a:moveTo>
                  <a:pt x="3257336" y="343300"/>
                </a:moveTo>
                <a:cubicBezTo>
                  <a:pt x="3319692" y="343300"/>
                  <a:pt x="3376566" y="353235"/>
                  <a:pt x="3427958" y="373107"/>
                </a:cubicBezTo>
                <a:cubicBezTo>
                  <a:pt x="3489629" y="401202"/>
                  <a:pt x="3520464" y="444028"/>
                  <a:pt x="3520464" y="501588"/>
                </a:cubicBezTo>
                <a:lnTo>
                  <a:pt x="3520464" y="1817228"/>
                </a:lnTo>
                <a:lnTo>
                  <a:pt x="3309756" y="1817228"/>
                </a:lnTo>
                <a:lnTo>
                  <a:pt x="3309756" y="501588"/>
                </a:lnTo>
                <a:cubicBezTo>
                  <a:pt x="3309756" y="466641"/>
                  <a:pt x="3292283" y="449167"/>
                  <a:pt x="3257336" y="449167"/>
                </a:cubicBezTo>
                <a:cubicBezTo>
                  <a:pt x="3222389" y="449167"/>
                  <a:pt x="3204916" y="466641"/>
                  <a:pt x="3204916" y="501588"/>
                </a:cubicBezTo>
                <a:lnTo>
                  <a:pt x="3204916" y="1817228"/>
                </a:lnTo>
                <a:lnTo>
                  <a:pt x="2994208" y="1817228"/>
                </a:lnTo>
                <a:lnTo>
                  <a:pt x="2994208" y="501588"/>
                </a:lnTo>
                <a:cubicBezTo>
                  <a:pt x="2994208" y="444028"/>
                  <a:pt x="3025728" y="401202"/>
                  <a:pt x="3088770" y="373107"/>
                </a:cubicBezTo>
                <a:cubicBezTo>
                  <a:pt x="3138106" y="353235"/>
                  <a:pt x="3194295" y="343300"/>
                  <a:pt x="3257336" y="343300"/>
                </a:cubicBezTo>
                <a:close/>
                <a:moveTo>
                  <a:pt x="2605525" y="343300"/>
                </a:moveTo>
                <a:cubicBezTo>
                  <a:pt x="2669936" y="343300"/>
                  <a:pt x="2726810" y="353235"/>
                  <a:pt x="2776147" y="373107"/>
                </a:cubicBezTo>
                <a:cubicBezTo>
                  <a:pt x="2837817" y="401202"/>
                  <a:pt x="2868653" y="444028"/>
                  <a:pt x="2868653" y="501588"/>
                </a:cubicBezTo>
                <a:lnTo>
                  <a:pt x="2868653" y="1817228"/>
                </a:lnTo>
                <a:lnTo>
                  <a:pt x="2605525" y="1817228"/>
                </a:lnTo>
                <a:cubicBezTo>
                  <a:pt x="2538372" y="1817228"/>
                  <a:pt x="2482183" y="1806607"/>
                  <a:pt x="2436958" y="1785365"/>
                </a:cubicBezTo>
                <a:cubicBezTo>
                  <a:pt x="2373917" y="1758641"/>
                  <a:pt x="2342396" y="1716499"/>
                  <a:pt x="2342396" y="1658940"/>
                </a:cubicBezTo>
                <a:lnTo>
                  <a:pt x="2342396" y="1132684"/>
                </a:lnTo>
                <a:cubicBezTo>
                  <a:pt x="2342396" y="1027844"/>
                  <a:pt x="2430106" y="975424"/>
                  <a:pt x="2605525" y="975424"/>
                </a:cubicBezTo>
                <a:cubicBezTo>
                  <a:pt x="2608266" y="975424"/>
                  <a:pt x="2625739" y="979535"/>
                  <a:pt x="2657945" y="987758"/>
                </a:cubicBezTo>
                <a:lnTo>
                  <a:pt x="2657945" y="501588"/>
                </a:lnTo>
                <a:cubicBezTo>
                  <a:pt x="2657945" y="466641"/>
                  <a:pt x="2640471" y="449167"/>
                  <a:pt x="2605525" y="449167"/>
                </a:cubicBezTo>
                <a:cubicBezTo>
                  <a:pt x="2570578" y="449167"/>
                  <a:pt x="2553104" y="466641"/>
                  <a:pt x="2553104" y="501588"/>
                </a:cubicBezTo>
                <a:lnTo>
                  <a:pt x="2553104" y="606428"/>
                </a:lnTo>
                <a:lnTo>
                  <a:pt x="2342396" y="606428"/>
                </a:lnTo>
                <a:lnTo>
                  <a:pt x="2342396" y="501588"/>
                </a:lnTo>
                <a:cubicBezTo>
                  <a:pt x="2342396" y="444028"/>
                  <a:pt x="2373917" y="401202"/>
                  <a:pt x="2436958" y="373107"/>
                </a:cubicBezTo>
                <a:cubicBezTo>
                  <a:pt x="2486295" y="353235"/>
                  <a:pt x="2542484" y="343300"/>
                  <a:pt x="2605525" y="343300"/>
                </a:cubicBezTo>
                <a:close/>
                <a:moveTo>
                  <a:pt x="1552361" y="343300"/>
                </a:moveTo>
                <a:cubicBezTo>
                  <a:pt x="1614717" y="343300"/>
                  <a:pt x="1671591" y="353235"/>
                  <a:pt x="1722983" y="373107"/>
                </a:cubicBezTo>
                <a:cubicBezTo>
                  <a:pt x="1784654" y="401202"/>
                  <a:pt x="1815489" y="444028"/>
                  <a:pt x="1815489" y="501588"/>
                </a:cubicBezTo>
                <a:lnTo>
                  <a:pt x="1815489" y="1817228"/>
                </a:lnTo>
                <a:lnTo>
                  <a:pt x="1604781" y="1817228"/>
                </a:lnTo>
                <a:lnTo>
                  <a:pt x="1604781" y="501588"/>
                </a:lnTo>
                <a:cubicBezTo>
                  <a:pt x="1604781" y="466641"/>
                  <a:pt x="1587308" y="449167"/>
                  <a:pt x="1552361" y="449167"/>
                </a:cubicBezTo>
                <a:cubicBezTo>
                  <a:pt x="1517415" y="449167"/>
                  <a:pt x="1499941" y="466641"/>
                  <a:pt x="1499941" y="501588"/>
                </a:cubicBezTo>
                <a:lnTo>
                  <a:pt x="1499941" y="1817228"/>
                </a:lnTo>
                <a:lnTo>
                  <a:pt x="1289233" y="1817228"/>
                </a:lnTo>
                <a:lnTo>
                  <a:pt x="1289233" y="501588"/>
                </a:lnTo>
                <a:cubicBezTo>
                  <a:pt x="1289233" y="444028"/>
                  <a:pt x="1320753" y="401202"/>
                  <a:pt x="1383795" y="373107"/>
                </a:cubicBezTo>
                <a:cubicBezTo>
                  <a:pt x="1433131" y="353235"/>
                  <a:pt x="1489320" y="343300"/>
                  <a:pt x="1552361" y="343300"/>
                </a:cubicBezTo>
                <a:close/>
                <a:moveTo>
                  <a:pt x="908019" y="343300"/>
                </a:moveTo>
                <a:cubicBezTo>
                  <a:pt x="970375" y="343300"/>
                  <a:pt x="1027249" y="353235"/>
                  <a:pt x="1078641" y="373107"/>
                </a:cubicBezTo>
                <a:cubicBezTo>
                  <a:pt x="1140312" y="401202"/>
                  <a:pt x="1171147" y="444028"/>
                  <a:pt x="1171147" y="501588"/>
                </a:cubicBezTo>
                <a:lnTo>
                  <a:pt x="1171147" y="1658940"/>
                </a:lnTo>
                <a:cubicBezTo>
                  <a:pt x="1171147" y="1715814"/>
                  <a:pt x="1140312" y="1757956"/>
                  <a:pt x="1078641" y="1785365"/>
                </a:cubicBezTo>
                <a:cubicBezTo>
                  <a:pt x="1029990" y="1806607"/>
                  <a:pt x="973116" y="1817228"/>
                  <a:pt x="908019" y="1817228"/>
                </a:cubicBezTo>
                <a:cubicBezTo>
                  <a:pt x="840866" y="1817228"/>
                  <a:pt x="784677" y="1806607"/>
                  <a:pt x="739452" y="1785365"/>
                </a:cubicBezTo>
                <a:cubicBezTo>
                  <a:pt x="676411" y="1758641"/>
                  <a:pt x="644891" y="1716499"/>
                  <a:pt x="644891" y="1658940"/>
                </a:cubicBezTo>
                <a:lnTo>
                  <a:pt x="644891" y="501588"/>
                </a:lnTo>
                <a:cubicBezTo>
                  <a:pt x="644891" y="444028"/>
                  <a:pt x="676411" y="401202"/>
                  <a:pt x="739452" y="373107"/>
                </a:cubicBezTo>
                <a:cubicBezTo>
                  <a:pt x="788789" y="353235"/>
                  <a:pt x="844978" y="343300"/>
                  <a:pt x="908019" y="343300"/>
                </a:cubicBezTo>
                <a:close/>
                <a:moveTo>
                  <a:pt x="210708" y="238459"/>
                </a:moveTo>
                <a:lnTo>
                  <a:pt x="210708" y="764716"/>
                </a:lnTo>
                <a:lnTo>
                  <a:pt x="263128" y="764716"/>
                </a:lnTo>
                <a:cubicBezTo>
                  <a:pt x="298075" y="764716"/>
                  <a:pt x="315548" y="747242"/>
                  <a:pt x="315548" y="712296"/>
                </a:cubicBezTo>
                <a:lnTo>
                  <a:pt x="315548" y="290879"/>
                </a:lnTo>
                <a:cubicBezTo>
                  <a:pt x="315548" y="255933"/>
                  <a:pt x="298075" y="238459"/>
                  <a:pt x="263128" y="238459"/>
                </a:cubicBezTo>
                <a:close/>
                <a:moveTo>
                  <a:pt x="5355036" y="133619"/>
                </a:moveTo>
                <a:lnTo>
                  <a:pt x="5565744" y="186039"/>
                </a:lnTo>
                <a:lnTo>
                  <a:pt x="5565744" y="238459"/>
                </a:lnTo>
                <a:lnTo>
                  <a:pt x="5355036" y="238459"/>
                </a:lnTo>
                <a:close/>
                <a:moveTo>
                  <a:pt x="4689657" y="133619"/>
                </a:moveTo>
                <a:lnTo>
                  <a:pt x="4900366" y="133619"/>
                </a:lnTo>
                <a:lnTo>
                  <a:pt x="4900366" y="554008"/>
                </a:lnTo>
                <a:lnTo>
                  <a:pt x="5163495" y="554008"/>
                </a:lnTo>
                <a:lnTo>
                  <a:pt x="5163495" y="659876"/>
                </a:lnTo>
                <a:lnTo>
                  <a:pt x="4900366" y="659876"/>
                </a:lnTo>
                <a:lnTo>
                  <a:pt x="4900366" y="1658940"/>
                </a:lnTo>
                <a:cubicBezTo>
                  <a:pt x="4900366" y="1694572"/>
                  <a:pt x="4917839" y="1712388"/>
                  <a:pt x="4952786" y="1712388"/>
                </a:cubicBezTo>
                <a:cubicBezTo>
                  <a:pt x="4987733" y="1712388"/>
                  <a:pt x="5005206" y="1694572"/>
                  <a:pt x="5005206" y="1658940"/>
                </a:cubicBezTo>
                <a:lnTo>
                  <a:pt x="5005206" y="1554100"/>
                </a:lnTo>
                <a:lnTo>
                  <a:pt x="5215914" y="1554100"/>
                </a:lnTo>
                <a:lnTo>
                  <a:pt x="5215914" y="1658940"/>
                </a:lnTo>
                <a:cubicBezTo>
                  <a:pt x="5215914" y="1715814"/>
                  <a:pt x="5185079" y="1757956"/>
                  <a:pt x="5123408" y="1785365"/>
                </a:cubicBezTo>
                <a:cubicBezTo>
                  <a:pt x="5078183" y="1806607"/>
                  <a:pt x="5021309" y="1817228"/>
                  <a:pt x="4952786" y="1817228"/>
                </a:cubicBezTo>
                <a:cubicBezTo>
                  <a:pt x="4885634" y="1817228"/>
                  <a:pt x="4829445" y="1806607"/>
                  <a:pt x="4784219" y="1785365"/>
                </a:cubicBezTo>
                <a:cubicBezTo>
                  <a:pt x="4721179" y="1758641"/>
                  <a:pt x="4689657" y="1716499"/>
                  <a:pt x="4689657" y="1658940"/>
                </a:cubicBezTo>
                <a:close/>
                <a:moveTo>
                  <a:pt x="3641908" y="133619"/>
                </a:moveTo>
                <a:lnTo>
                  <a:pt x="3852616" y="133619"/>
                </a:lnTo>
                <a:lnTo>
                  <a:pt x="3852616" y="343300"/>
                </a:lnTo>
                <a:lnTo>
                  <a:pt x="4009876" y="343300"/>
                </a:lnTo>
                <a:cubicBezTo>
                  <a:pt x="4053731" y="343300"/>
                  <a:pt x="4091076" y="359060"/>
                  <a:pt x="4121911" y="390580"/>
                </a:cubicBezTo>
                <a:cubicBezTo>
                  <a:pt x="4152746" y="421416"/>
                  <a:pt x="4168164" y="458418"/>
                  <a:pt x="4168164" y="501588"/>
                </a:cubicBezTo>
                <a:lnTo>
                  <a:pt x="4168164" y="1817228"/>
                </a:lnTo>
                <a:lnTo>
                  <a:pt x="3957456" y="1817228"/>
                </a:lnTo>
                <a:lnTo>
                  <a:pt x="3957456" y="501588"/>
                </a:lnTo>
                <a:cubicBezTo>
                  <a:pt x="3957456" y="466641"/>
                  <a:pt x="3939983" y="449167"/>
                  <a:pt x="3905036" y="449167"/>
                </a:cubicBezTo>
                <a:lnTo>
                  <a:pt x="3852616" y="449167"/>
                </a:lnTo>
                <a:lnTo>
                  <a:pt x="3852616" y="1817228"/>
                </a:lnTo>
                <a:lnTo>
                  <a:pt x="3641908" y="1817228"/>
                </a:lnTo>
                <a:close/>
                <a:moveTo>
                  <a:pt x="908019" y="133619"/>
                </a:moveTo>
                <a:lnTo>
                  <a:pt x="1118727" y="186039"/>
                </a:lnTo>
                <a:lnTo>
                  <a:pt x="1118727" y="248738"/>
                </a:lnTo>
                <a:lnTo>
                  <a:pt x="908019" y="217903"/>
                </a:lnTo>
                <a:lnTo>
                  <a:pt x="697311" y="248738"/>
                </a:lnTo>
                <a:lnTo>
                  <a:pt x="697311" y="186039"/>
                </a:lnTo>
                <a:close/>
                <a:moveTo>
                  <a:pt x="0" y="133619"/>
                </a:moveTo>
                <a:lnTo>
                  <a:pt x="368996" y="133619"/>
                </a:lnTo>
                <a:cubicBezTo>
                  <a:pt x="412166" y="133619"/>
                  <a:pt x="449168" y="149037"/>
                  <a:pt x="480003" y="179872"/>
                </a:cubicBezTo>
                <a:cubicBezTo>
                  <a:pt x="510839" y="210708"/>
                  <a:pt x="526256" y="247710"/>
                  <a:pt x="526256" y="290879"/>
                </a:cubicBezTo>
                <a:lnTo>
                  <a:pt x="526256" y="712296"/>
                </a:lnTo>
                <a:cubicBezTo>
                  <a:pt x="526256" y="737649"/>
                  <a:pt x="520774" y="759919"/>
                  <a:pt x="509811" y="779106"/>
                </a:cubicBezTo>
                <a:cubicBezTo>
                  <a:pt x="494736" y="804459"/>
                  <a:pt x="475549" y="817136"/>
                  <a:pt x="452251" y="817136"/>
                </a:cubicBezTo>
                <a:cubicBezTo>
                  <a:pt x="474864" y="817136"/>
                  <a:pt x="494050" y="829127"/>
                  <a:pt x="509811" y="853110"/>
                </a:cubicBezTo>
                <a:cubicBezTo>
                  <a:pt x="520774" y="875038"/>
                  <a:pt x="526256" y="898335"/>
                  <a:pt x="526256" y="923004"/>
                </a:cubicBezTo>
                <a:lnTo>
                  <a:pt x="526256" y="1658940"/>
                </a:lnTo>
                <a:cubicBezTo>
                  <a:pt x="526256" y="1701425"/>
                  <a:pt x="510839" y="1738427"/>
                  <a:pt x="480003" y="1769948"/>
                </a:cubicBezTo>
                <a:cubicBezTo>
                  <a:pt x="449168" y="1801468"/>
                  <a:pt x="412166" y="1817228"/>
                  <a:pt x="368996" y="1817228"/>
                </a:cubicBezTo>
                <a:lnTo>
                  <a:pt x="0" y="1817228"/>
                </a:lnTo>
                <a:close/>
                <a:moveTo>
                  <a:pt x="1123866" y="0"/>
                </a:moveTo>
                <a:lnTo>
                  <a:pt x="1123866" y="104840"/>
                </a:lnTo>
                <a:lnTo>
                  <a:pt x="913158" y="104840"/>
                </a:lnTo>
                <a:lnTo>
                  <a:pt x="913158" y="52420"/>
                </a:lnTo>
                <a:close/>
              </a:path>
            </a:pathLst>
          </a:custGeom>
          <a:scene3d>
            <a:camera prst="orthographicFront"/>
            <a:lightRig rig="threePt" dir="t"/>
          </a:scene3d>
          <a:sp3d>
            <a:bevelT w="152400" h="50800" prst="softRound"/>
          </a:sp3d>
        </p:spPr>
      </p:pic>
    </p:spTree>
    <p:extLst>
      <p:ext uri="{BB962C8B-B14F-4D97-AF65-F5344CB8AC3E}">
        <p14:creationId xmlns:p14="http://schemas.microsoft.com/office/powerpoint/2010/main" val="285233328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D42A43-FAB2-4DC8-989A-6AFFD24DE1BA}"/>
              </a:ext>
            </a:extLst>
          </p:cNvPr>
          <p:cNvSpPr txBox="1"/>
          <p:nvPr/>
        </p:nvSpPr>
        <p:spPr>
          <a:xfrm>
            <a:off x="3460891" y="903448"/>
            <a:ext cx="496743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spc="300" noProof="0">
                <a:solidFill>
                  <a:prstClr val="white"/>
                </a:solidFill>
                <a:latin typeface="UTM Iron Gothic" panose="02040603050506020204" pitchFamily="18" charset="0"/>
              </a:rPr>
              <a:t>1. Luyện đọc</a:t>
            </a:r>
            <a:endParaRPr kumimoji="0" lang="en-US" sz="96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3454471" y="903448"/>
            <a:ext cx="4973857" cy="5060340"/>
          </a:xfrm>
          <a:prstGeom prst="roundRect">
            <a:avLst>
              <a:gd name="adj" fmla="val 50000"/>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3604694" y="1119364"/>
            <a:ext cx="4682056" cy="4633736"/>
          </a:xfrm>
          <a:prstGeom prst="roundRect">
            <a:avLst>
              <a:gd name="adj" fmla="val 50000"/>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355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DCA2E3D-A841-4D52-8068-EE75A2AE9D78}"/>
              </a:ext>
            </a:extLst>
          </p:cNvPr>
          <p:cNvSpPr/>
          <p:nvPr/>
        </p:nvSpPr>
        <p:spPr>
          <a:xfrm>
            <a:off x="216568" y="0"/>
            <a:ext cx="11742821" cy="6705600"/>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33EAE7-5BCB-42E5-9DBB-519060A20702}"/>
              </a:ext>
            </a:extLst>
          </p:cNvPr>
          <p:cNvSpPr txBox="1"/>
          <p:nvPr/>
        </p:nvSpPr>
        <p:spPr>
          <a:xfrm>
            <a:off x="327588" y="93471"/>
            <a:ext cx="11536824" cy="6671057"/>
          </a:xfrm>
          <a:prstGeom prst="rect">
            <a:avLst/>
          </a:prstGeom>
          <a:noFill/>
        </p:spPr>
        <p:txBody>
          <a:bodyPr wrap="square" rtlCol="0">
            <a:spAutoFit/>
          </a:bodyPr>
          <a:lstStyle/>
          <a:p>
            <a:pPr algn="ctr"/>
            <a:r>
              <a:rPr lang="vi-VN" sz="3200" b="1" dirty="0">
                <a:latin typeface="Tahoma" panose="020B0604030504040204" pitchFamily="34" charset="0"/>
                <a:ea typeface="Tahoma" panose="020B0604030504040204" pitchFamily="34" charset="0"/>
                <a:cs typeface="Tahoma" panose="020B0604030504040204" pitchFamily="34" charset="0"/>
              </a:rPr>
              <a:t>Bốn anh tài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tiếp</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theo</a:t>
            </a:r>
            <a:r>
              <a:rPr lang="en-US" sz="3200" b="1" dirty="0">
                <a:latin typeface="Tahoma" panose="020B0604030504040204" pitchFamily="34" charset="0"/>
                <a:ea typeface="Tahoma" panose="020B0604030504040204" pitchFamily="34" charset="0"/>
                <a:cs typeface="Tahoma" panose="020B0604030504040204" pitchFamily="34" charset="0"/>
              </a:rPr>
              <a:t>)</a:t>
            </a:r>
            <a:endParaRPr lang="vi-VN" sz="3200" b="1" dirty="0">
              <a:latin typeface="Tahoma" panose="020B0604030504040204" pitchFamily="34" charset="0"/>
              <a:ea typeface="Tahoma" panose="020B0604030504040204" pitchFamily="34" charset="0"/>
              <a:cs typeface="Tahoma" panose="020B0604030504040204" pitchFamily="34" charset="0"/>
            </a:endParaRPr>
          </a:p>
          <a:p>
            <a:pPr indent="285750" algn="just"/>
            <a:r>
              <a:rPr lang="vi-VN" sz="2350" b="1" dirty="0">
                <a:latin typeface="Tahoma" panose="020B0604030504040204" pitchFamily="34" charset="0"/>
                <a:ea typeface="Tahoma" panose="020B0604030504040204" pitchFamily="34" charset="0"/>
                <a:cs typeface="Tahoma" panose="020B0604030504040204" pitchFamily="34" charset="0"/>
              </a:rPr>
              <a:t>   </a:t>
            </a:r>
            <a:r>
              <a:rPr lang="en-US" sz="2350" b="1" dirty="0">
                <a:latin typeface="Tahoma" panose="020B0604030504040204" pitchFamily="34" charset="0"/>
                <a:ea typeface="Tahoma" panose="020B0604030504040204" pitchFamily="34" charset="0"/>
                <a:cs typeface="Tahoma" panose="020B0604030504040204" pitchFamily="34" charset="0"/>
              </a:rPr>
              <a:t> </a:t>
            </a:r>
            <a:r>
              <a:rPr lang="vi-VN" sz="2350" b="1" dirty="0">
                <a:latin typeface="Tahoma" panose="020B0604030504040204" pitchFamily="34" charset="0"/>
                <a:ea typeface="Tahoma" panose="020B0604030504040204" pitchFamily="34" charset="0"/>
                <a:cs typeface="Tahoma" panose="020B0604030504040204" pitchFamily="34" charset="0"/>
              </a:rPr>
              <a:t>Bốn 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pPr indent="285750" algn="just"/>
            <a:r>
              <a:rPr lang="en-US" sz="2350" b="1" dirty="0">
                <a:latin typeface="Tahoma" panose="020B0604030504040204" pitchFamily="34" charset="0"/>
                <a:ea typeface="Tahoma" panose="020B0604030504040204" pitchFamily="34" charset="0"/>
                <a:cs typeface="Tahoma" panose="020B0604030504040204" pitchFamily="34" charset="0"/>
              </a:rPr>
              <a:t>   </a:t>
            </a:r>
            <a:r>
              <a:rPr lang="vi-VN" sz="2350" b="1" dirty="0">
                <a:latin typeface="Tahoma" panose="020B0604030504040204" pitchFamily="34" charset="0"/>
                <a:ea typeface="Tahoma" panose="020B0604030504040204" pitchFamily="34" charset="0"/>
                <a:cs typeface="Tahoma" panose="020B0604030504040204" pitchFamily="34" charset="0"/>
              </a:rPr>
              <a:t>- Bà đừng sợ, anh em chúng cháu đến đây để bắt yêu tinh đấy.</a:t>
            </a:r>
          </a:p>
          <a:p>
            <a:pPr indent="285750" algn="just"/>
            <a:r>
              <a:rPr lang="vi-VN" sz="2350" b="1" dirty="0">
                <a:latin typeface="Tahoma" panose="020B0604030504040204" pitchFamily="34" charset="0"/>
                <a:ea typeface="Tahoma" panose="020B0604030504040204" pitchFamily="34" charset="0"/>
                <a:cs typeface="Tahoma" panose="020B0604030504040204" pitchFamily="34" charset="0"/>
              </a:rPr>
              <a:t>   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pPr indent="285750" algn="just"/>
            <a:r>
              <a:rPr lang="vi-VN" sz="2350" b="1" dirty="0">
                <a:latin typeface="Tahoma" panose="020B0604030504040204" pitchFamily="34" charset="0"/>
                <a:ea typeface="Tahoma" panose="020B0604030504040204" pitchFamily="34" charset="0"/>
                <a:cs typeface="Tahoma" panose="020B0604030504040204" pitchFamily="34" charset="0"/>
              </a:rPr>
              <a:t>   Từ đấy, bản làng lại đông vui.</a:t>
            </a:r>
          </a:p>
          <a:p>
            <a:pPr indent="241300" algn="ctr"/>
            <a:r>
              <a:rPr lang="en-US" sz="2350" b="1" i="1" dirty="0">
                <a:latin typeface="Tahoma" panose="020B0604030504040204" pitchFamily="34" charset="0"/>
                <a:ea typeface="Tahoma" panose="020B0604030504040204" pitchFamily="34" charset="0"/>
                <a:cs typeface="Tahoma" panose="020B0604030504040204" pitchFamily="34" charset="0"/>
              </a:rPr>
              <a:t>                                                                   </a:t>
            </a:r>
            <a:r>
              <a:rPr lang="vi-VN" sz="2350" b="1" i="1" dirty="0">
                <a:latin typeface="Tahoma" panose="020B0604030504040204" pitchFamily="34" charset="0"/>
                <a:ea typeface="Tahoma" panose="020B0604030504040204" pitchFamily="34" charset="0"/>
                <a:cs typeface="Tahoma" panose="020B0604030504040204" pitchFamily="34" charset="0"/>
              </a:rPr>
              <a:t>CỔ DÂN TỘC TÀY</a:t>
            </a:r>
            <a:r>
              <a:rPr lang="en-US" sz="2350" b="1" i="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20295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3576D2E-1844-41FC-8560-965AE122904A}"/>
              </a:ext>
            </a:extLst>
          </p:cNvPr>
          <p:cNvSpPr/>
          <p:nvPr/>
        </p:nvSpPr>
        <p:spPr>
          <a:xfrm>
            <a:off x="316330" y="682600"/>
            <a:ext cx="11559339" cy="5603753"/>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12">
            <a:extLst>
              <a:ext uri="{FF2B5EF4-FFF2-40B4-BE49-F238E27FC236}">
                <a16:creationId xmlns:a16="http://schemas.microsoft.com/office/drawing/2014/main" id="{DDFEEEC8-53F1-4ABF-9DA6-752E88A61120}"/>
              </a:ext>
            </a:extLst>
          </p:cNvPr>
          <p:cNvSpPr txBox="1">
            <a:spLocks noChangeArrowheads="1"/>
          </p:cNvSpPr>
          <p:nvPr/>
        </p:nvSpPr>
        <p:spPr bwMode="auto">
          <a:xfrm>
            <a:off x="979069" y="2703064"/>
            <a:ext cx="10896600" cy="145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75000"/>
              </a:lnSpc>
              <a:spcBef>
                <a:spcPct val="50000"/>
              </a:spcBef>
            </a:pPr>
            <a:r>
              <a:rPr lang="en-US" altLang="en-US" sz="4400" b="1" dirty="0" err="1">
                <a:cs typeface="Times New Roman" panose="02020603050405020304" pitchFamily="18" charset="0"/>
              </a:rPr>
              <a:t>Đoạn</a:t>
            </a:r>
            <a:r>
              <a:rPr lang="en-US" altLang="en-US" sz="4400" b="1" dirty="0">
                <a:cs typeface="Times New Roman" panose="02020603050405020304" pitchFamily="18" charset="0"/>
              </a:rPr>
              <a:t> 1: </a:t>
            </a:r>
            <a:r>
              <a:rPr lang="en-US" altLang="en-US" sz="4400" b="1" dirty="0" err="1">
                <a:solidFill>
                  <a:srgbClr val="C00000"/>
                </a:solidFill>
                <a:cs typeface="Times New Roman" panose="02020603050405020304" pitchFamily="18" charset="0"/>
              </a:rPr>
              <a:t>Bốn</a:t>
            </a:r>
            <a:r>
              <a:rPr lang="en-US" altLang="en-US" sz="4400" b="1" dirty="0">
                <a:solidFill>
                  <a:srgbClr val="C00000"/>
                </a:solidFill>
                <a:cs typeface="Times New Roman" panose="02020603050405020304" pitchFamily="18" charset="0"/>
              </a:rPr>
              <a:t> </a:t>
            </a:r>
            <a:r>
              <a:rPr lang="en-US" altLang="en-US" sz="4400" b="1" dirty="0" err="1">
                <a:solidFill>
                  <a:srgbClr val="C00000"/>
                </a:solidFill>
                <a:cs typeface="Times New Roman" panose="02020603050405020304" pitchFamily="18" charset="0"/>
              </a:rPr>
              <a:t>anh</a:t>
            </a:r>
            <a:r>
              <a:rPr lang="en-US" altLang="en-US" sz="4400" b="1" dirty="0">
                <a:solidFill>
                  <a:srgbClr val="C00000"/>
                </a:solidFill>
                <a:cs typeface="Times New Roman" panose="02020603050405020304" pitchFamily="18" charset="0"/>
              </a:rPr>
              <a:t> </a:t>
            </a:r>
            <a:r>
              <a:rPr lang="en-US" altLang="en-US" sz="4400" b="1" dirty="0" err="1">
                <a:solidFill>
                  <a:srgbClr val="C00000"/>
                </a:solidFill>
                <a:cs typeface="Times New Roman" panose="02020603050405020304" pitchFamily="18" charset="0"/>
              </a:rPr>
              <a:t>em</a:t>
            </a:r>
            <a:r>
              <a:rPr lang="en-US" altLang="en-US" sz="4400" b="1" dirty="0">
                <a:solidFill>
                  <a:srgbClr val="C00000"/>
                </a:solidFill>
                <a:cs typeface="Times New Roman" panose="02020603050405020304" pitchFamily="18" charset="0"/>
              </a:rPr>
              <a:t> </a:t>
            </a:r>
            <a:r>
              <a:rPr lang="en-US" altLang="en-US" sz="4400" b="1" i="1" dirty="0">
                <a:cs typeface="Times New Roman" panose="02020603050405020304" pitchFamily="18" charset="0"/>
              </a:rPr>
              <a:t>…</a:t>
            </a:r>
            <a:r>
              <a:rPr lang="en-US" altLang="en-US" sz="4400" b="1" dirty="0">
                <a:cs typeface="Times New Roman" panose="02020603050405020304" pitchFamily="18" charset="0"/>
              </a:rPr>
              <a:t> </a:t>
            </a:r>
            <a:r>
              <a:rPr lang="en-US" altLang="en-US" sz="4400" b="1" dirty="0" err="1">
                <a:solidFill>
                  <a:srgbClr val="C00000"/>
                </a:solidFill>
                <a:cs typeface="Times New Roman" panose="02020603050405020304" pitchFamily="18" charset="0"/>
              </a:rPr>
              <a:t>bắt</a:t>
            </a:r>
            <a:r>
              <a:rPr lang="en-US" altLang="en-US" sz="4400" b="1" dirty="0">
                <a:solidFill>
                  <a:srgbClr val="C00000"/>
                </a:solidFill>
                <a:cs typeface="Times New Roman" panose="02020603050405020304" pitchFamily="18" charset="0"/>
              </a:rPr>
              <a:t> </a:t>
            </a:r>
            <a:r>
              <a:rPr lang="en-US" altLang="en-US" sz="4400" b="1" dirty="0" err="1">
                <a:solidFill>
                  <a:srgbClr val="C00000"/>
                </a:solidFill>
                <a:cs typeface="Times New Roman" panose="02020603050405020304" pitchFamily="18" charset="0"/>
              </a:rPr>
              <a:t>yêu</a:t>
            </a:r>
            <a:r>
              <a:rPr lang="en-US" altLang="en-US" sz="4400" b="1" dirty="0">
                <a:solidFill>
                  <a:srgbClr val="C00000"/>
                </a:solidFill>
                <a:cs typeface="Times New Roman" panose="02020603050405020304" pitchFamily="18" charset="0"/>
              </a:rPr>
              <a:t> </a:t>
            </a:r>
            <a:r>
              <a:rPr lang="en-US" altLang="en-US" sz="4400" b="1" dirty="0" err="1">
                <a:solidFill>
                  <a:srgbClr val="C00000"/>
                </a:solidFill>
                <a:cs typeface="Times New Roman" panose="02020603050405020304" pitchFamily="18" charset="0"/>
              </a:rPr>
              <a:t>tinh</a:t>
            </a:r>
            <a:r>
              <a:rPr lang="en-US" altLang="en-US" sz="4400" b="1" dirty="0">
                <a:solidFill>
                  <a:srgbClr val="C00000"/>
                </a:solidFill>
                <a:cs typeface="Times New Roman" panose="02020603050405020304" pitchFamily="18" charset="0"/>
              </a:rPr>
              <a:t> </a:t>
            </a:r>
            <a:r>
              <a:rPr lang="en-US" altLang="en-US" sz="4400" b="1" dirty="0" err="1">
                <a:solidFill>
                  <a:srgbClr val="C00000"/>
                </a:solidFill>
                <a:cs typeface="Times New Roman" panose="02020603050405020304" pitchFamily="18" charset="0"/>
              </a:rPr>
              <a:t>đấy</a:t>
            </a:r>
            <a:r>
              <a:rPr lang="en-US" altLang="en-US" sz="4400" b="1" dirty="0">
                <a:cs typeface="Times New Roman" panose="02020603050405020304" pitchFamily="18" charset="0"/>
              </a:rPr>
              <a:t>.</a:t>
            </a:r>
          </a:p>
          <a:p>
            <a:pPr>
              <a:lnSpc>
                <a:spcPct val="75000"/>
              </a:lnSpc>
              <a:spcBef>
                <a:spcPct val="50000"/>
              </a:spcBef>
            </a:pPr>
            <a:r>
              <a:rPr lang="en-US" altLang="en-US" sz="4400" b="1" dirty="0" err="1">
                <a:cs typeface="Times New Roman" panose="02020603050405020304" pitchFamily="18" charset="0"/>
              </a:rPr>
              <a:t>Đoạn</a:t>
            </a:r>
            <a:r>
              <a:rPr lang="en-US" altLang="en-US" sz="4400" b="1" dirty="0">
                <a:cs typeface="Times New Roman" panose="02020603050405020304" pitchFamily="18" charset="0"/>
              </a:rPr>
              <a:t> 2: </a:t>
            </a:r>
            <a:r>
              <a:rPr lang="en-US" altLang="en-US" sz="4400" b="1" dirty="0" err="1">
                <a:solidFill>
                  <a:srgbClr val="C00000"/>
                </a:solidFill>
                <a:cs typeface="Times New Roman" panose="02020603050405020304" pitchFamily="18" charset="0"/>
              </a:rPr>
              <a:t>Phần</a:t>
            </a:r>
            <a:r>
              <a:rPr lang="en-US" altLang="en-US" sz="4400" b="1" dirty="0">
                <a:solidFill>
                  <a:srgbClr val="C00000"/>
                </a:solidFill>
                <a:cs typeface="Times New Roman" panose="02020603050405020304" pitchFamily="18" charset="0"/>
              </a:rPr>
              <a:t> </a:t>
            </a:r>
            <a:r>
              <a:rPr lang="en-US" altLang="en-US" sz="4400" b="1" dirty="0" err="1">
                <a:solidFill>
                  <a:srgbClr val="C00000"/>
                </a:solidFill>
                <a:cs typeface="Times New Roman" panose="02020603050405020304" pitchFamily="18" charset="0"/>
              </a:rPr>
              <a:t>còn</a:t>
            </a:r>
            <a:r>
              <a:rPr lang="en-US" altLang="en-US" sz="4400" b="1" dirty="0">
                <a:solidFill>
                  <a:srgbClr val="C00000"/>
                </a:solidFill>
                <a:cs typeface="Times New Roman" panose="02020603050405020304" pitchFamily="18" charset="0"/>
              </a:rPr>
              <a:t> </a:t>
            </a:r>
            <a:r>
              <a:rPr lang="en-US" altLang="en-US" sz="4400" b="1" dirty="0" err="1">
                <a:solidFill>
                  <a:srgbClr val="C00000"/>
                </a:solidFill>
                <a:cs typeface="Times New Roman" panose="02020603050405020304" pitchFamily="18" charset="0"/>
              </a:rPr>
              <a:t>lại</a:t>
            </a:r>
            <a:r>
              <a:rPr lang="en-US" altLang="en-US" sz="4400" b="1" dirty="0">
                <a:solidFill>
                  <a:srgbClr val="C00000"/>
                </a:solidFill>
                <a:cs typeface="Times New Roman" panose="02020603050405020304" pitchFamily="18" charset="0"/>
              </a:rPr>
              <a:t>.</a:t>
            </a:r>
          </a:p>
        </p:txBody>
      </p:sp>
      <p:sp>
        <p:nvSpPr>
          <p:cNvPr id="2" name="TextBox 1">
            <a:extLst>
              <a:ext uri="{FF2B5EF4-FFF2-40B4-BE49-F238E27FC236}">
                <a16:creationId xmlns:a16="http://schemas.microsoft.com/office/drawing/2014/main" id="{5BE8FE9B-080B-2541-A940-12536AAEE1D8}"/>
              </a:ext>
            </a:extLst>
          </p:cNvPr>
          <p:cNvSpPr txBox="1"/>
          <p:nvPr/>
        </p:nvSpPr>
        <p:spPr>
          <a:xfrm>
            <a:off x="4213412" y="1506070"/>
            <a:ext cx="3350597" cy="646331"/>
          </a:xfrm>
          <a:prstGeom prst="rect">
            <a:avLst/>
          </a:prstGeom>
          <a:noFill/>
        </p:spPr>
        <p:txBody>
          <a:bodyPr wrap="none" rtlCol="0">
            <a:spAutoFit/>
          </a:bodyPr>
          <a:lstStyle/>
          <a:p>
            <a:r>
              <a:rPr lang="x-none" sz="3600" dirty="0">
                <a:solidFill>
                  <a:srgbClr val="8B2514"/>
                </a:solidFill>
                <a:latin typeface="Arrus-Black" panose="02020500000000000000" pitchFamily="18" charset="77"/>
                <a:ea typeface="Arrus-Black" panose="02020500000000000000" pitchFamily="18" charset="77"/>
                <a:cs typeface="Arrus-Black" panose="02020500000000000000" pitchFamily="18" charset="77"/>
              </a:rPr>
              <a:t>CHIA ĐOẠN</a:t>
            </a:r>
          </a:p>
        </p:txBody>
      </p:sp>
    </p:spTree>
    <p:extLst>
      <p:ext uri="{BB962C8B-B14F-4D97-AF65-F5344CB8AC3E}">
        <p14:creationId xmlns:p14="http://schemas.microsoft.com/office/powerpoint/2010/main" val="403863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AFD83A0-54A0-4608-8B6A-48F1CD7EC38C}"/>
              </a:ext>
            </a:extLst>
          </p:cNvPr>
          <p:cNvSpPr/>
          <p:nvPr/>
        </p:nvSpPr>
        <p:spPr>
          <a:xfrm>
            <a:off x="216568" y="0"/>
            <a:ext cx="11742821" cy="6705600"/>
          </a:xfrm>
          <a:prstGeom prst="roundRect">
            <a:avLst>
              <a:gd name="adj" fmla="val 13201"/>
            </a:avLst>
          </a:prstGeom>
          <a:solidFill>
            <a:schemeClr val="bg1">
              <a:alpha val="9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90953C0-2ED7-41E5-9B16-3EED57B2B3EC}"/>
              </a:ext>
            </a:extLst>
          </p:cNvPr>
          <p:cNvSpPr txBox="1"/>
          <p:nvPr/>
        </p:nvSpPr>
        <p:spPr>
          <a:xfrm>
            <a:off x="327588" y="93471"/>
            <a:ext cx="11536824" cy="6671057"/>
          </a:xfrm>
          <a:prstGeom prst="rect">
            <a:avLst/>
          </a:prstGeom>
          <a:noFill/>
        </p:spPr>
        <p:txBody>
          <a:bodyPr wrap="square" rtlCol="0">
            <a:spAutoFit/>
          </a:bodyPr>
          <a:lstStyle/>
          <a:p>
            <a:pPr algn="ctr"/>
            <a:r>
              <a:rPr lang="vi-VN" sz="3200" b="1">
                <a:latin typeface="Tahoma" panose="020B0604030504040204" pitchFamily="34" charset="0"/>
                <a:ea typeface="Tahoma" panose="020B0604030504040204" pitchFamily="34" charset="0"/>
                <a:cs typeface="Tahoma" panose="020B0604030504040204" pitchFamily="34" charset="0"/>
              </a:rPr>
              <a:t>Bốn anh tài</a:t>
            </a:r>
            <a:r>
              <a:rPr lang="en-US" sz="3200" b="1">
                <a:latin typeface="Tahoma" panose="020B0604030504040204" pitchFamily="34" charset="0"/>
                <a:ea typeface="Tahoma" panose="020B0604030504040204" pitchFamily="34" charset="0"/>
                <a:cs typeface="Tahoma" panose="020B0604030504040204" pitchFamily="34" charset="0"/>
              </a:rPr>
              <a:t> (tiếp theo)</a:t>
            </a:r>
            <a:endParaRPr lang="vi-VN" sz="3200" b="1">
              <a:latin typeface="Tahoma" panose="020B0604030504040204" pitchFamily="34" charset="0"/>
              <a:ea typeface="Tahoma" panose="020B0604030504040204" pitchFamily="34" charset="0"/>
              <a:cs typeface="Tahoma" panose="020B0604030504040204" pitchFamily="34" charset="0"/>
            </a:endParaRPr>
          </a:p>
          <a:p>
            <a:pPr indent="285750" algn="just"/>
            <a:r>
              <a:rPr lang="vi-VN" sz="2350" b="1">
                <a:latin typeface="Tahoma" panose="020B0604030504040204" pitchFamily="34" charset="0"/>
                <a:ea typeface="Tahoma" panose="020B0604030504040204" pitchFamily="34" charset="0"/>
                <a:cs typeface="Tahoma" panose="020B0604030504040204" pitchFamily="34" charset="0"/>
              </a:rPr>
              <a:t>   </a:t>
            </a:r>
            <a:r>
              <a:rPr lang="vi-VN" sz="2350" b="1">
                <a:solidFill>
                  <a:srgbClr val="C00000"/>
                </a:solidFill>
                <a:latin typeface="Tahoma" panose="020B0604030504040204" pitchFamily="34" charset="0"/>
                <a:ea typeface="Tahoma" panose="020B0604030504040204" pitchFamily="34" charset="0"/>
                <a:cs typeface="Tahoma" panose="020B0604030504040204" pitchFamily="34" charset="0"/>
              </a:rPr>
              <a:t>Bốn 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pPr indent="285750" algn="just"/>
            <a:r>
              <a:rPr lang="en-US" sz="235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vi-VN" sz="2350" b="1">
                <a:solidFill>
                  <a:srgbClr val="C00000"/>
                </a:solidFill>
                <a:latin typeface="Tahoma" panose="020B0604030504040204" pitchFamily="34" charset="0"/>
                <a:ea typeface="Tahoma" panose="020B0604030504040204" pitchFamily="34" charset="0"/>
                <a:cs typeface="Tahoma" panose="020B0604030504040204" pitchFamily="34" charset="0"/>
              </a:rPr>
              <a:t>- Bà đừng sợ, anh em chúng cháu đến đây để bắt yêu tinh đấy.</a:t>
            </a:r>
          </a:p>
          <a:p>
            <a:pPr indent="285750" algn="just"/>
            <a:r>
              <a:rPr lang="vi-VN" sz="2350" b="1">
                <a:solidFill>
                  <a:srgbClr val="002060"/>
                </a:solidFill>
                <a:latin typeface="Tahoma" panose="020B0604030504040204" pitchFamily="34" charset="0"/>
                <a:ea typeface="Tahoma" panose="020B0604030504040204" pitchFamily="34" charset="0"/>
                <a:cs typeface="Tahoma" panose="020B0604030504040204" pitchFamily="34" charset="0"/>
              </a:rPr>
              <a:t>   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pPr indent="285750" algn="just"/>
            <a:r>
              <a:rPr lang="vi-VN" sz="2350" b="1">
                <a:solidFill>
                  <a:srgbClr val="002060"/>
                </a:solidFill>
                <a:latin typeface="Tahoma" panose="020B0604030504040204" pitchFamily="34" charset="0"/>
                <a:ea typeface="Tahoma" panose="020B0604030504040204" pitchFamily="34" charset="0"/>
                <a:cs typeface="Tahoma" panose="020B0604030504040204" pitchFamily="34" charset="0"/>
              </a:rPr>
              <a:t>   Từ đấy, bản làng lại đông vui.</a:t>
            </a:r>
          </a:p>
          <a:p>
            <a:pPr indent="241300" algn="ctr"/>
            <a:r>
              <a:rPr lang="en-US" sz="2350" b="1" i="1">
                <a:latin typeface="Tahoma" panose="020B0604030504040204" pitchFamily="34" charset="0"/>
                <a:ea typeface="Tahoma" panose="020B0604030504040204" pitchFamily="34" charset="0"/>
                <a:cs typeface="Tahoma" panose="020B0604030504040204" pitchFamily="34" charset="0"/>
              </a:rPr>
              <a:t>                                                                   </a:t>
            </a:r>
            <a:r>
              <a:rPr lang="vi-VN" sz="2350" b="1" i="1">
                <a:latin typeface="Tahoma" panose="020B0604030504040204" pitchFamily="34" charset="0"/>
                <a:ea typeface="Tahoma" panose="020B0604030504040204" pitchFamily="34" charset="0"/>
                <a:cs typeface="Tahoma" panose="020B0604030504040204" pitchFamily="34" charset="0"/>
              </a:rPr>
              <a:t>CỔ DÂN TỘC TÀY</a:t>
            </a:r>
            <a:r>
              <a:rPr lang="en-US" sz="2350" b="1" i="1">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2882162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F75A12E-69FE-4EBB-8BC2-7FD8B905CD4C}"/>
              </a:ext>
            </a:extLst>
          </p:cNvPr>
          <p:cNvSpPr/>
          <p:nvPr/>
        </p:nvSpPr>
        <p:spPr>
          <a:xfrm>
            <a:off x="1036709" y="1561031"/>
            <a:ext cx="10402884" cy="4552030"/>
          </a:xfrm>
          <a:prstGeom prst="round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ama">
            <a:extLst>
              <a:ext uri="{FF2B5EF4-FFF2-40B4-BE49-F238E27FC236}">
                <a16:creationId xmlns:a16="http://schemas.microsoft.com/office/drawing/2014/main" id="{0D987CEC-9FD2-4877-89A5-75C9FEC325BA}"/>
              </a:ext>
            </a:extLst>
          </p:cNvPr>
          <p:cNvSpPr txBox="1"/>
          <p:nvPr/>
        </p:nvSpPr>
        <p:spPr>
          <a:xfrm>
            <a:off x="4397913" y="2089171"/>
            <a:ext cx="4112449" cy="830997"/>
          </a:xfrm>
          <a:prstGeom prst="rect">
            <a:avLst/>
          </a:prstGeom>
          <a:noFill/>
        </p:spPr>
        <p:txBody>
          <a:bodyPr wrap="square">
            <a:spAutoFit/>
          </a:bodyPr>
          <a:lstStyle/>
          <a:p>
            <a:pPr lvl="0">
              <a:defRPr/>
            </a:pPr>
            <a:r>
              <a:rPr lang="en-US" sz="4800" b="1" spc="300"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800" b="1" spc="3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spc="300" dirty="0" err="1">
                <a:solidFill>
                  <a:srgbClr val="002060"/>
                </a:solidFill>
                <a:latin typeface="Tahoma" panose="020B0604030504040204" pitchFamily="34" charset="0"/>
                <a:ea typeface="Tahoma" panose="020B0604030504040204" pitchFamily="34" charset="0"/>
                <a:cs typeface="Tahoma" panose="020B0604030504040204" pitchFamily="34" charset="0"/>
              </a:rPr>
              <a:t>sót</a:t>
            </a:r>
            <a:endParaRPr lang="en-US" sz="4800" b="1" spc="3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2D106B28-2B7A-4EE8-B6CC-C3B2BA3B3906}"/>
              </a:ext>
            </a:extLst>
          </p:cNvPr>
          <p:cNvSpPr/>
          <p:nvPr/>
        </p:nvSpPr>
        <p:spPr>
          <a:xfrm>
            <a:off x="2888641" y="962857"/>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944789" y="899904"/>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98587" y="858426"/>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115159" y="823142"/>
            <a:ext cx="612183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Luyện đọc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77" name="nama">
            <a:extLst>
              <a:ext uri="{FF2B5EF4-FFF2-40B4-BE49-F238E27FC236}">
                <a16:creationId xmlns:a16="http://schemas.microsoft.com/office/drawing/2014/main" id="{5F6E8666-8475-40CC-838D-DA998A599151}"/>
              </a:ext>
            </a:extLst>
          </p:cNvPr>
          <p:cNvSpPr txBox="1"/>
          <p:nvPr/>
        </p:nvSpPr>
        <p:spPr>
          <a:xfrm>
            <a:off x="3629568" y="3104640"/>
            <a:ext cx="5331741" cy="830997"/>
          </a:xfrm>
          <a:prstGeom prst="rect">
            <a:avLst/>
          </a:prstGeom>
          <a:noFill/>
        </p:spPr>
        <p:txBody>
          <a:bodyPr wrap="square">
            <a:spAutoFit/>
          </a:bodyPr>
          <a:lstStyle/>
          <a:p>
            <a:pPr lvl="0">
              <a:defRPr/>
            </a:pPr>
            <a:r>
              <a:rPr lang="en-US" sz="4800" b="1" spc="3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spc="300" dirty="0" err="1">
                <a:solidFill>
                  <a:srgbClr val="002060"/>
                </a:solidFill>
                <a:latin typeface="Tahoma" panose="020B0604030504040204" pitchFamily="34" charset="0"/>
                <a:ea typeface="Tahoma" panose="020B0604030504040204" pitchFamily="34" charset="0"/>
                <a:cs typeface="Tahoma" panose="020B0604030504040204" pitchFamily="34" charset="0"/>
              </a:rPr>
              <a:t>núc</a:t>
            </a:r>
            <a:r>
              <a:rPr lang="en-US" sz="4800" b="1" spc="3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spc="300" dirty="0" err="1">
                <a:solidFill>
                  <a:srgbClr val="002060"/>
                </a:solidFill>
                <a:latin typeface="Tahoma" panose="020B0604030504040204" pitchFamily="34" charset="0"/>
                <a:ea typeface="Tahoma" panose="020B0604030504040204" pitchFamily="34" charset="0"/>
                <a:cs typeface="Tahoma" panose="020B0604030504040204" pitchFamily="34" charset="0"/>
              </a:rPr>
              <a:t>nác</a:t>
            </a:r>
            <a:endParaRPr lang="en-US" sz="4800" b="1" spc="3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79" name="nama">
            <a:extLst>
              <a:ext uri="{FF2B5EF4-FFF2-40B4-BE49-F238E27FC236}">
                <a16:creationId xmlns:a16="http://schemas.microsoft.com/office/drawing/2014/main" id="{4688C7AC-06C5-42D6-ACE6-12CE4BBE3D18}"/>
              </a:ext>
            </a:extLst>
          </p:cNvPr>
          <p:cNvSpPr txBox="1"/>
          <p:nvPr/>
        </p:nvSpPr>
        <p:spPr>
          <a:xfrm>
            <a:off x="4397913" y="4145955"/>
            <a:ext cx="5014344" cy="830997"/>
          </a:xfrm>
          <a:prstGeom prst="rect">
            <a:avLst/>
          </a:prstGeom>
          <a:noFill/>
        </p:spPr>
        <p:txBody>
          <a:bodyPr wrap="square">
            <a:spAutoFit/>
          </a:bodyPr>
          <a:lstStyle/>
          <a:p>
            <a:pPr lvl="0">
              <a:defRPr/>
            </a:pPr>
            <a:r>
              <a:rPr lang="en-US" sz="4800" b="1" spc="300" dirty="0" err="1">
                <a:solidFill>
                  <a:srgbClr val="002060"/>
                </a:solidFill>
                <a:latin typeface="Tahoma" panose="020B0604030504040204" pitchFamily="34" charset="0"/>
                <a:ea typeface="Tahoma" panose="020B0604030504040204" pitchFamily="34" charset="0"/>
                <a:cs typeface="Tahoma" panose="020B0604030504040204" pitchFamily="34" charset="0"/>
              </a:rPr>
              <a:t>khoét</a:t>
            </a:r>
            <a:r>
              <a:rPr lang="en-US" sz="4800" b="1" spc="3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800" b="1" spc="300" dirty="0" err="1">
                <a:solidFill>
                  <a:srgbClr val="002060"/>
                </a:solidFill>
                <a:latin typeface="Tahoma" panose="020B0604030504040204" pitchFamily="34" charset="0"/>
                <a:ea typeface="Tahoma" panose="020B0604030504040204" pitchFamily="34" charset="0"/>
                <a:cs typeface="Tahoma" panose="020B0604030504040204" pitchFamily="34" charset="0"/>
              </a:rPr>
              <a:t>máng</a:t>
            </a:r>
            <a:endParaRPr lang="en-US" sz="4800" b="1" spc="3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97752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p:cTn id="22" dur="500" fill="hold"/>
                                        <p:tgtEl>
                                          <p:spTgt spid="79"/>
                                        </p:tgtEl>
                                        <p:attrNameLst>
                                          <p:attrName>ppt_w</p:attrName>
                                        </p:attrNameLst>
                                      </p:cBhvr>
                                      <p:tavLst>
                                        <p:tav tm="0">
                                          <p:val>
                                            <p:fltVal val="0"/>
                                          </p:val>
                                        </p:tav>
                                        <p:tav tm="100000">
                                          <p:val>
                                            <p:strVal val="#ppt_w"/>
                                          </p:val>
                                        </p:tav>
                                      </p:tavLst>
                                    </p:anim>
                                    <p:anim calcmode="lin" valueType="num">
                                      <p:cBhvr>
                                        <p:cTn id="23" dur="500" fill="hold"/>
                                        <p:tgtEl>
                                          <p:spTgt spid="79"/>
                                        </p:tgtEl>
                                        <p:attrNameLst>
                                          <p:attrName>ppt_h</p:attrName>
                                        </p:attrNameLst>
                                      </p:cBhvr>
                                      <p:tavLst>
                                        <p:tav tm="0">
                                          <p:val>
                                            <p:fltVal val="0"/>
                                          </p:val>
                                        </p:tav>
                                        <p:tav tm="100000">
                                          <p:val>
                                            <p:strVal val="#ppt_h"/>
                                          </p:val>
                                        </p:tav>
                                      </p:tavLst>
                                    </p:anim>
                                    <p:animEffect transition="in" filter="fade">
                                      <p:cBhvr>
                                        <p:cTn id="2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77"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F75A12E-69FE-4EBB-8BC2-7FD8B905CD4C}"/>
              </a:ext>
            </a:extLst>
          </p:cNvPr>
          <p:cNvSpPr/>
          <p:nvPr/>
        </p:nvSpPr>
        <p:spPr>
          <a:xfrm>
            <a:off x="1036709" y="1561031"/>
            <a:ext cx="10402884" cy="4552030"/>
          </a:xfrm>
          <a:prstGeom prst="round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CB0AB3F-D444-4C04-972F-D71E23D25E43}"/>
              </a:ext>
            </a:extLst>
          </p:cNvPr>
          <p:cNvPicPr>
            <a:picLocks noChangeAspect="1"/>
          </p:cNvPicPr>
          <p:nvPr/>
        </p:nvPicPr>
        <p:blipFill>
          <a:blip r:embed="rId3" cstate="print">
            <a:extLst>
              <a:ext uri="{28A0092B-C50C-407E-A947-70E740481C1C}">
                <a14:useLocalDpi xmlns:a14="http://schemas.microsoft.com/office/drawing/2010/main" val="0"/>
              </a:ext>
            </a:extLst>
          </a:blip>
          <a:srcRect l="4821" r="4821"/>
          <a:stretch/>
        </p:blipFill>
        <p:spPr>
          <a:xfrm>
            <a:off x="8349141" y="1760257"/>
            <a:ext cx="2802603" cy="2326230"/>
          </a:xfrm>
          <a:prstGeom prst="rect">
            <a:avLst/>
          </a:prstGeom>
          <a:effectLst>
            <a:outerShdw blurRad="76200" dir="18900000" sy="23000" kx="-1200000" algn="bl" rotWithShape="0">
              <a:prstClr val="black">
                <a:alpha val="20000"/>
              </a:prstClr>
            </a:outerShdw>
          </a:effectLst>
        </p:spPr>
      </p:pic>
      <p:sp>
        <p:nvSpPr>
          <p:cNvPr id="3" name="Rectangle: Rounded Corners 2">
            <a:extLst>
              <a:ext uri="{FF2B5EF4-FFF2-40B4-BE49-F238E27FC236}">
                <a16:creationId xmlns:a16="http://schemas.microsoft.com/office/drawing/2014/main" id="{2D106B28-2B7A-4EE8-B6CC-C3B2BA3B3906}"/>
              </a:ext>
            </a:extLst>
          </p:cNvPr>
          <p:cNvSpPr/>
          <p:nvPr/>
        </p:nvSpPr>
        <p:spPr>
          <a:xfrm>
            <a:off x="2809708" y="794827"/>
            <a:ext cx="6629400" cy="978949"/>
          </a:xfrm>
          <a:prstGeom prst="roundRect">
            <a:avLst/>
          </a:prstGeom>
          <a:solidFill>
            <a:srgbClr val="34070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5047A79-1999-4415-8E89-1F9A9D51C5B0}"/>
              </a:ext>
            </a:extLst>
          </p:cNvPr>
          <p:cNvSpPr/>
          <p:nvPr/>
        </p:nvSpPr>
        <p:spPr>
          <a:xfrm>
            <a:off x="2865856" y="731874"/>
            <a:ext cx="6629400" cy="978949"/>
          </a:xfrm>
          <a:prstGeom prst="roundRect">
            <a:avLst/>
          </a:prstGeom>
          <a:noFill/>
          <a:ln w="381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4BEB51D-A80A-485C-B341-4CFDDD76C7A5}"/>
              </a:ext>
            </a:extLst>
          </p:cNvPr>
          <p:cNvSpPr/>
          <p:nvPr/>
        </p:nvSpPr>
        <p:spPr>
          <a:xfrm>
            <a:off x="2719654" y="690396"/>
            <a:ext cx="6629400" cy="978949"/>
          </a:xfrm>
          <a:prstGeom prst="roundRect">
            <a:avLst/>
          </a:prstGeom>
          <a:noFill/>
          <a:ln w="38100">
            <a:solidFill>
              <a:schemeClr val="bg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42A43-FAB2-4DC8-989A-6AFFD24DE1BA}"/>
              </a:ext>
            </a:extLst>
          </p:cNvPr>
          <p:cNvSpPr txBox="1"/>
          <p:nvPr/>
        </p:nvSpPr>
        <p:spPr>
          <a:xfrm>
            <a:off x="3254644" y="655112"/>
            <a:ext cx="52634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spc="300" noProof="0">
                <a:solidFill>
                  <a:prstClr val="white"/>
                </a:solidFill>
                <a:latin typeface="UTM Iron Gothic" panose="02040603050506020204" pitchFamily="18" charset="0"/>
              </a:rPr>
              <a:t>Giải nghĩa từ</a:t>
            </a:r>
            <a:endParaRPr kumimoji="0" lang="en-US" sz="6000" b="0" i="0" u="none" strike="noStrike" kern="1200" cap="none" spc="300" normalizeH="0" baseline="0" noProof="0" dirty="0">
              <a:ln>
                <a:noFill/>
              </a:ln>
              <a:solidFill>
                <a:prstClr val="white"/>
              </a:solidFill>
              <a:effectLst/>
              <a:uLnTx/>
              <a:uFillTx/>
              <a:latin typeface="UTM Iron Gothic" panose="02040603050506020204" pitchFamily="18" charset="0"/>
            </a:endParaRPr>
          </a:p>
        </p:txBody>
      </p:sp>
      <p:sp>
        <p:nvSpPr>
          <p:cNvPr id="77" name="nama">
            <a:extLst>
              <a:ext uri="{FF2B5EF4-FFF2-40B4-BE49-F238E27FC236}">
                <a16:creationId xmlns:a16="http://schemas.microsoft.com/office/drawing/2014/main" id="{5F6E8666-8475-40CC-838D-DA998A599151}"/>
              </a:ext>
            </a:extLst>
          </p:cNvPr>
          <p:cNvSpPr txBox="1"/>
          <p:nvPr/>
        </p:nvSpPr>
        <p:spPr>
          <a:xfrm>
            <a:off x="1309773" y="1695854"/>
            <a:ext cx="5014344" cy="830997"/>
          </a:xfrm>
          <a:prstGeom prst="rect">
            <a:avLst/>
          </a:prstGeom>
          <a:noFill/>
        </p:spPr>
        <p:txBody>
          <a:bodyPr wrap="square">
            <a:spAutoFit/>
          </a:bodyPr>
          <a:lstStyle/>
          <a:p>
            <a:pPr lvl="0">
              <a:defRPr/>
            </a:pPr>
            <a:r>
              <a:rPr lang="en-US" sz="4800" b="1" spc="300">
                <a:solidFill>
                  <a:srgbClr val="002060"/>
                </a:solidFill>
                <a:latin typeface="Tahoma" panose="020B0604030504040204" pitchFamily="34" charset="0"/>
                <a:ea typeface="Tahoma" panose="020B0604030504040204" pitchFamily="34" charset="0"/>
                <a:cs typeface="Tahoma" panose="020B0604030504040204" pitchFamily="34" charset="0"/>
              </a:rPr>
              <a:t>Núc nác</a:t>
            </a:r>
          </a:p>
        </p:txBody>
      </p:sp>
      <p:sp>
        <p:nvSpPr>
          <p:cNvPr id="78" name="nama">
            <a:extLst>
              <a:ext uri="{FF2B5EF4-FFF2-40B4-BE49-F238E27FC236}">
                <a16:creationId xmlns:a16="http://schemas.microsoft.com/office/drawing/2014/main" id="{FEBACBDC-B364-4901-B74F-EA3148A584F3}"/>
              </a:ext>
            </a:extLst>
          </p:cNvPr>
          <p:cNvSpPr txBox="1"/>
          <p:nvPr/>
        </p:nvSpPr>
        <p:spPr>
          <a:xfrm>
            <a:off x="1772526" y="2613760"/>
            <a:ext cx="5014344" cy="3046988"/>
          </a:xfrm>
          <a:prstGeom prst="rect">
            <a:avLst/>
          </a:prstGeom>
          <a:noFill/>
        </p:spPr>
        <p:txBody>
          <a:bodyPr wrap="square">
            <a:spAutoFit/>
          </a:bodyPr>
          <a:lstStyle/>
          <a:p>
            <a:pPr lvl="0">
              <a:defRPr/>
            </a:pPr>
            <a:r>
              <a:rPr lang="en-US" sz="4800" spc="300">
                <a:latin typeface="Tahoma" panose="020B0604030504040204" pitchFamily="34" charset="0"/>
                <a:ea typeface="Tahoma" panose="020B0604030504040204" pitchFamily="34" charset="0"/>
                <a:cs typeface="Tahoma" panose="020B0604030504040204" pitchFamily="34" charset="0"/>
              </a:rPr>
              <a:t>Cây thân gỗ, lá chỉ có ở ngọn, quả rất dài, dẹt và rộng.</a:t>
            </a:r>
          </a:p>
        </p:txBody>
      </p:sp>
      <p:pic>
        <p:nvPicPr>
          <p:cNvPr id="80" name="Picture 79">
            <a:extLst>
              <a:ext uri="{FF2B5EF4-FFF2-40B4-BE49-F238E27FC236}">
                <a16:creationId xmlns:a16="http://schemas.microsoft.com/office/drawing/2014/main" id="{69CAE4EF-F09D-4F4D-97D0-F3915E250BA7}"/>
              </a:ext>
            </a:extLst>
          </p:cNvPr>
          <p:cNvPicPr>
            <a:picLocks noChangeAspect="1"/>
          </p:cNvPicPr>
          <p:nvPr/>
        </p:nvPicPr>
        <p:blipFill>
          <a:blip r:embed="rId4">
            <a:extLst>
              <a:ext uri="{28A0092B-C50C-407E-A947-70E740481C1C}">
                <a14:useLocalDpi xmlns:a14="http://schemas.microsoft.com/office/drawing/2010/main" val="0"/>
              </a:ext>
            </a:extLst>
          </a:blip>
          <a:srcRect l="12150" r="12150"/>
          <a:stretch/>
        </p:blipFill>
        <p:spPr>
          <a:xfrm rot="980756">
            <a:off x="6845768" y="3364275"/>
            <a:ext cx="2802603" cy="232623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174343075"/>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250936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F270318-00EB-4C33-B558-4CAF2C44EED8}">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1301</TotalTime>
  <Words>1545</Words>
  <Application>Microsoft Office PowerPoint</Application>
  <PresentationFormat>Widescreen</PresentationFormat>
  <Paragraphs>90</Paragraphs>
  <Slides>21</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Calibri</vt:lpstr>
      <vt:lpstr>Architecture</vt:lpstr>
      <vt:lpstr>UVN Vung Tau</vt:lpstr>
      <vt:lpstr>Tahoma</vt:lpstr>
      <vt:lpstr>UTM Iron Gothic</vt:lpstr>
      <vt:lpstr>UVN Bach Dang Nang</vt:lpstr>
      <vt:lpstr>Times New Roman</vt:lpstr>
      <vt:lpstr>Arial</vt:lpstr>
      <vt:lpstr>Arrus-Black</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 Anggraini Prasetyo</dc:creator>
  <cp:lastModifiedBy>Admin</cp:lastModifiedBy>
  <cp:revision>58</cp:revision>
  <dcterms:created xsi:type="dcterms:W3CDTF">2021-05-09T10:02:37Z</dcterms:created>
  <dcterms:modified xsi:type="dcterms:W3CDTF">2023-01-30T03:49:46Z</dcterms:modified>
  <cp:version>X008</cp:version>
</cp:coreProperties>
</file>