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703" r:id="rId2"/>
  </p:sldMasterIdLst>
  <p:notesMasterIdLst>
    <p:notesMasterId r:id="rId28"/>
  </p:notesMasterIdLst>
  <p:sldIdLst>
    <p:sldId id="308" r:id="rId3"/>
    <p:sldId id="309" r:id="rId4"/>
    <p:sldId id="310" r:id="rId5"/>
    <p:sldId id="302" r:id="rId6"/>
    <p:sldId id="313" r:id="rId7"/>
    <p:sldId id="315" r:id="rId8"/>
    <p:sldId id="263" r:id="rId9"/>
    <p:sldId id="337" r:id="rId10"/>
    <p:sldId id="318" r:id="rId11"/>
    <p:sldId id="338" r:id="rId12"/>
    <p:sldId id="319" r:id="rId13"/>
    <p:sldId id="320" r:id="rId14"/>
    <p:sldId id="339" r:id="rId15"/>
    <p:sldId id="322" r:id="rId16"/>
    <p:sldId id="323" r:id="rId17"/>
    <p:sldId id="324" r:id="rId18"/>
    <p:sldId id="325" r:id="rId19"/>
    <p:sldId id="326" r:id="rId20"/>
    <p:sldId id="328" r:id="rId21"/>
    <p:sldId id="329" r:id="rId22"/>
    <p:sldId id="330" r:id="rId23"/>
    <p:sldId id="298" r:id="rId24"/>
    <p:sldId id="332" r:id="rId25"/>
    <p:sldId id="335" r:id="rId26"/>
    <p:sldId id="33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00FF"/>
    <a:srgbClr val="FDFEF9"/>
    <a:srgbClr val="C55A11"/>
    <a:srgbClr val="F2FAEA"/>
    <a:srgbClr val="F0AD00"/>
    <a:srgbClr val="F1CD41"/>
    <a:srgbClr val="FF9696"/>
    <a:srgbClr val="86B5CB"/>
    <a:srgbClr val="E28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7" autoAdjust="0"/>
    <p:restoredTop sz="87543" autoAdjust="0"/>
  </p:normalViewPr>
  <p:slideViewPr>
    <p:cSldViewPr snapToGrid="0" showGuides="1">
      <p:cViewPr varScale="1">
        <p:scale>
          <a:sx n="61" d="100"/>
          <a:sy n="61" d="100"/>
        </p:scale>
        <p:origin x="756" y="78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691F05-556C-4A2B-8023-4A7C22C10F4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8D4A92-9F3A-4990-B6EB-AF21D95C7B39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chơi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kéo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bao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giờ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cũng</a:t>
          </a:r>
          <a:r>
            <a: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vui</a:t>
          </a:r>
          <a:endParaRPr lang="en-US" sz="32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69F1F1-CB7C-4D2E-AF71-4C13E274CAB1}" type="parTrans" cxnId="{EA7B8261-78EC-41ED-A995-F1B39848D4A2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AE5ADED2-F0DC-4B5B-8F69-BF9D1EEACA2D}" type="sibTrans" cxnId="{EA7B8261-78EC-41ED-A995-F1B39848D4A2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A3716749-DCC2-426B-B50F-FE656715A85E}">
      <dgm:prSet phldrT="[Text]" custT="1"/>
      <dgm:spPr>
        <a:solidFill>
          <a:srgbClr val="FFFF99"/>
        </a:solidFill>
      </dgm:spPr>
      <dgm:t>
        <a:bodyPr/>
        <a:lstStyle/>
        <a:p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Vì</a:t>
          </a:r>
          <a:r>
            <a: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khí</a:t>
          </a:r>
          <a:r>
            <a: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ganh</a:t>
          </a:r>
          <a:r>
            <a: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đua</a:t>
          </a:r>
          <a:r>
            <a: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rất</a:t>
          </a:r>
          <a:r>
            <a: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sôi</a:t>
          </a:r>
          <a:r>
            <a: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nổi</a:t>
          </a:r>
          <a:r>
            <a: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541530-061E-4AEB-AAA2-5E6FBA673418}" type="parTrans" cxnId="{22A87C0F-AE9A-485B-AB80-F6C4E65C6471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277C9088-4405-4988-A177-662420F939D7}" type="sibTrans" cxnId="{22A87C0F-AE9A-485B-AB80-F6C4E65C6471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A56F97D1-B6E5-4AD4-B011-947112256068}">
      <dgm:prSet phldrT="[Text]" custT="1"/>
      <dgm:spPr>
        <a:solidFill>
          <a:srgbClr val="FF99FF"/>
        </a:solidFill>
      </dgm:spPr>
      <dgm:t>
        <a:bodyPr/>
        <a:lstStyle/>
        <a:p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Vì</a:t>
          </a:r>
          <a:r>
            <a: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rất</a:t>
          </a:r>
          <a:r>
            <a: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đông</a:t>
          </a:r>
          <a:r>
            <a: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tham</a:t>
          </a:r>
          <a:r>
            <a: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gia</a:t>
          </a:r>
          <a:endParaRPr lang="en-US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5FBD27-A71F-468A-8F09-519730F1AB79}" type="parTrans" cxnId="{4E57D4EB-A5D3-4DFB-946B-D0D0D446363A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9C8EDC99-A433-482C-836F-879990094179}" type="sibTrans" cxnId="{4E57D4EB-A5D3-4DFB-946B-D0D0D446363A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4FB63A16-FD31-4FC2-B8D2-9D599E0C4D80}">
      <dgm:prSet custT="1"/>
      <dgm:spPr>
        <a:solidFill>
          <a:srgbClr val="66FFCC"/>
        </a:solidFill>
      </dgm:spPr>
      <dgm:t>
        <a:bodyPr/>
        <a:lstStyle/>
        <a:p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Vì</a:t>
          </a:r>
          <a:r>
            <a: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tiếng</a:t>
          </a:r>
          <a:r>
            <a: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hò</a:t>
          </a:r>
          <a:r>
            <a: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reo, </a:t>
          </a:r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khích</a:t>
          </a:r>
          <a:r>
            <a: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lệ</a:t>
          </a:r>
          <a:r>
            <a: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xem</a:t>
          </a:r>
          <a:endParaRPr lang="en-US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68D2AB-F458-48E0-BD32-55293B76897D}" type="parTrans" cxnId="{998E7390-D4E5-40B4-A232-F7D1428C4D8B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B816F358-BE2A-45BC-BBDD-015AF25A38E5}" type="sibTrans" cxnId="{998E7390-D4E5-40B4-A232-F7D1428C4D8B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98BD35C6-7D88-4DF7-BA87-A6888E9C03F8}" type="pres">
      <dgm:prSet presAssocID="{BA691F05-556C-4A2B-8023-4A7C22C10F4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F5D3EB-A8BF-46A6-A8A6-9AF5398B531D}" type="pres">
      <dgm:prSet presAssocID="{678D4A92-9F3A-4990-B6EB-AF21D95C7B39}" presName="root1" presStyleCnt="0"/>
      <dgm:spPr/>
    </dgm:pt>
    <dgm:pt modelId="{631486E8-4172-4DCC-8570-22A08804C426}" type="pres">
      <dgm:prSet presAssocID="{678D4A92-9F3A-4990-B6EB-AF21D95C7B39}" presName="LevelOneTextNode" presStyleLbl="node0" presStyleIdx="0" presStyleCnt="1" custAng="5400000" custScaleX="176075" custScaleY="65308" custLinFactNeighborX="-70250" custLinFactNeighborY="-85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0E99B8-568A-463D-812B-BB3A1CBC06BA}" type="pres">
      <dgm:prSet presAssocID="{678D4A92-9F3A-4990-B6EB-AF21D95C7B39}" presName="level2hierChild" presStyleCnt="0"/>
      <dgm:spPr/>
    </dgm:pt>
    <dgm:pt modelId="{F0FE0841-EFA1-4DBC-BA9F-C4E014988F69}" type="pres">
      <dgm:prSet presAssocID="{47541530-061E-4AEB-AAA2-5E6FBA67341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FE4325D5-40D8-443D-8712-EE8111D1DBE7}" type="pres">
      <dgm:prSet presAssocID="{47541530-061E-4AEB-AAA2-5E6FBA67341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C1C42895-9509-4081-BBB6-9A61CD54D5FB}" type="pres">
      <dgm:prSet presAssocID="{A3716749-DCC2-426B-B50F-FE656715A85E}" presName="root2" presStyleCnt="0"/>
      <dgm:spPr/>
    </dgm:pt>
    <dgm:pt modelId="{CA4D8687-68FB-4E29-A39E-41942DBC4069}" type="pres">
      <dgm:prSet presAssocID="{A3716749-DCC2-426B-B50F-FE656715A85E}" presName="LevelTwoTextNode" presStyleLbl="node2" presStyleIdx="0" presStyleCnt="3" custScaleX="172210" custScaleY="136360" custLinFactY="20824" custLinFactNeighborX="34448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1288D0-002C-48B4-BC4C-BE3219030898}" type="pres">
      <dgm:prSet presAssocID="{A3716749-DCC2-426B-B50F-FE656715A85E}" presName="level3hierChild" presStyleCnt="0"/>
      <dgm:spPr/>
    </dgm:pt>
    <dgm:pt modelId="{AEAB9A9E-8118-48B3-ADA6-2C95C81390E2}" type="pres">
      <dgm:prSet presAssocID="{1B68D2AB-F458-48E0-BD32-55293B76897D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27706C14-B9DB-448D-98CA-A503CC781ADD}" type="pres">
      <dgm:prSet presAssocID="{1B68D2AB-F458-48E0-BD32-55293B76897D}" presName="connTx" presStyleLbl="parChTrans1D2" presStyleIdx="1" presStyleCnt="3"/>
      <dgm:spPr/>
      <dgm:t>
        <a:bodyPr/>
        <a:lstStyle/>
        <a:p>
          <a:endParaRPr lang="en-US"/>
        </a:p>
      </dgm:t>
    </dgm:pt>
    <dgm:pt modelId="{1208F32E-8154-4874-B285-1CCE76DE800F}" type="pres">
      <dgm:prSet presAssocID="{4FB63A16-FD31-4FC2-B8D2-9D599E0C4D80}" presName="root2" presStyleCnt="0"/>
      <dgm:spPr/>
    </dgm:pt>
    <dgm:pt modelId="{EDA3F0C4-0B68-42A6-8E7B-C1605AA30C67}" type="pres">
      <dgm:prSet presAssocID="{4FB63A16-FD31-4FC2-B8D2-9D599E0C4D80}" presName="LevelTwoTextNode" presStyleLbl="node2" presStyleIdx="1" presStyleCnt="3" custScaleX="172210" custScaleY="119730" custLinFactY="1595" custLinFactNeighborX="34798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A97DC5-6C4D-4B03-837A-B50622A9EA8B}" type="pres">
      <dgm:prSet presAssocID="{4FB63A16-FD31-4FC2-B8D2-9D599E0C4D80}" presName="level3hierChild" presStyleCnt="0"/>
      <dgm:spPr/>
    </dgm:pt>
    <dgm:pt modelId="{0FCBAAFE-2490-4E91-BA03-9C147DD73A4B}" type="pres">
      <dgm:prSet presAssocID="{A95FBD27-A71F-468A-8F09-519730F1AB79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8E1C7511-7CDD-4DB6-881D-EFACD4A9269C}" type="pres">
      <dgm:prSet presAssocID="{A95FBD27-A71F-468A-8F09-519730F1AB79}" presName="connTx" presStyleLbl="parChTrans1D2" presStyleIdx="2" presStyleCnt="3"/>
      <dgm:spPr/>
      <dgm:t>
        <a:bodyPr/>
        <a:lstStyle/>
        <a:p>
          <a:endParaRPr lang="en-US"/>
        </a:p>
      </dgm:t>
    </dgm:pt>
    <dgm:pt modelId="{8B11B6D2-9499-4AE0-B646-D73A7E45DDD1}" type="pres">
      <dgm:prSet presAssocID="{A56F97D1-B6E5-4AD4-B011-947112256068}" presName="root2" presStyleCnt="0"/>
      <dgm:spPr/>
    </dgm:pt>
    <dgm:pt modelId="{FDB0C31B-8C4A-415E-B71E-E5B77F3586EE}" type="pres">
      <dgm:prSet presAssocID="{A56F97D1-B6E5-4AD4-B011-947112256068}" presName="LevelTwoTextNode" presStyleLbl="node2" presStyleIdx="2" presStyleCnt="3" custScaleX="170713" custScaleY="108476" custLinFactY="-104592" custLinFactNeighborX="34448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B4B196-F448-4713-87E3-A93057C25321}" type="pres">
      <dgm:prSet presAssocID="{A56F97D1-B6E5-4AD4-B011-947112256068}" presName="level3hierChild" presStyleCnt="0"/>
      <dgm:spPr/>
    </dgm:pt>
  </dgm:ptLst>
  <dgm:cxnLst>
    <dgm:cxn modelId="{CB48C2B0-E9DC-4CB2-84A4-C49935CC5937}" type="presOf" srcId="{A56F97D1-B6E5-4AD4-B011-947112256068}" destId="{FDB0C31B-8C4A-415E-B71E-E5B77F3586EE}" srcOrd="0" destOrd="0" presId="urn:microsoft.com/office/officeart/2008/layout/HorizontalMultiLevelHierarchy"/>
    <dgm:cxn modelId="{F12C8125-A51F-486D-AE99-1958F4CF6FDE}" type="presOf" srcId="{47541530-061E-4AEB-AAA2-5E6FBA673418}" destId="{F0FE0841-EFA1-4DBC-BA9F-C4E014988F69}" srcOrd="0" destOrd="0" presId="urn:microsoft.com/office/officeart/2008/layout/HorizontalMultiLevelHierarchy"/>
    <dgm:cxn modelId="{F2C084E9-9E24-454D-BC1D-C327C90FFB7D}" type="presOf" srcId="{4FB63A16-FD31-4FC2-B8D2-9D599E0C4D80}" destId="{EDA3F0C4-0B68-42A6-8E7B-C1605AA30C67}" srcOrd="0" destOrd="0" presId="urn:microsoft.com/office/officeart/2008/layout/HorizontalMultiLevelHierarchy"/>
    <dgm:cxn modelId="{EA7B8261-78EC-41ED-A995-F1B39848D4A2}" srcId="{BA691F05-556C-4A2B-8023-4A7C22C10F49}" destId="{678D4A92-9F3A-4990-B6EB-AF21D95C7B39}" srcOrd="0" destOrd="0" parTransId="{7369F1F1-CB7C-4D2E-AF71-4C13E274CAB1}" sibTransId="{AE5ADED2-F0DC-4B5B-8F69-BF9D1EEACA2D}"/>
    <dgm:cxn modelId="{4E57D4EB-A5D3-4DFB-946B-D0D0D446363A}" srcId="{678D4A92-9F3A-4990-B6EB-AF21D95C7B39}" destId="{A56F97D1-B6E5-4AD4-B011-947112256068}" srcOrd="2" destOrd="0" parTransId="{A95FBD27-A71F-468A-8F09-519730F1AB79}" sibTransId="{9C8EDC99-A433-482C-836F-879990094179}"/>
    <dgm:cxn modelId="{00222E89-0C5A-4B13-BE48-B06DD4400A64}" type="presOf" srcId="{1B68D2AB-F458-48E0-BD32-55293B76897D}" destId="{27706C14-B9DB-448D-98CA-A503CC781ADD}" srcOrd="1" destOrd="0" presId="urn:microsoft.com/office/officeart/2008/layout/HorizontalMultiLevelHierarchy"/>
    <dgm:cxn modelId="{65AF3D48-7A95-401D-83D2-368BDFF98284}" type="presOf" srcId="{1B68D2AB-F458-48E0-BD32-55293B76897D}" destId="{AEAB9A9E-8118-48B3-ADA6-2C95C81390E2}" srcOrd="0" destOrd="0" presId="urn:microsoft.com/office/officeart/2008/layout/HorizontalMultiLevelHierarchy"/>
    <dgm:cxn modelId="{D4ADB3BA-D1EA-4491-BBB4-488611F40F7E}" type="presOf" srcId="{A3716749-DCC2-426B-B50F-FE656715A85E}" destId="{CA4D8687-68FB-4E29-A39E-41942DBC4069}" srcOrd="0" destOrd="0" presId="urn:microsoft.com/office/officeart/2008/layout/HorizontalMultiLevelHierarchy"/>
    <dgm:cxn modelId="{D4867962-2930-49E5-B7E1-F3397BD53577}" type="presOf" srcId="{BA691F05-556C-4A2B-8023-4A7C22C10F49}" destId="{98BD35C6-7D88-4DF7-BA87-A6888E9C03F8}" srcOrd="0" destOrd="0" presId="urn:microsoft.com/office/officeart/2008/layout/HorizontalMultiLevelHierarchy"/>
    <dgm:cxn modelId="{998E7390-D4E5-40B4-A232-F7D1428C4D8B}" srcId="{678D4A92-9F3A-4990-B6EB-AF21D95C7B39}" destId="{4FB63A16-FD31-4FC2-B8D2-9D599E0C4D80}" srcOrd="1" destOrd="0" parTransId="{1B68D2AB-F458-48E0-BD32-55293B76897D}" sibTransId="{B816F358-BE2A-45BC-BBDD-015AF25A38E5}"/>
    <dgm:cxn modelId="{BD285F4A-4650-4D48-9C2F-6FDCE9EBB09E}" type="presOf" srcId="{678D4A92-9F3A-4990-B6EB-AF21D95C7B39}" destId="{631486E8-4172-4DCC-8570-22A08804C426}" srcOrd="0" destOrd="0" presId="urn:microsoft.com/office/officeart/2008/layout/HorizontalMultiLevelHierarchy"/>
    <dgm:cxn modelId="{22A87C0F-AE9A-485B-AB80-F6C4E65C6471}" srcId="{678D4A92-9F3A-4990-B6EB-AF21D95C7B39}" destId="{A3716749-DCC2-426B-B50F-FE656715A85E}" srcOrd="0" destOrd="0" parTransId="{47541530-061E-4AEB-AAA2-5E6FBA673418}" sibTransId="{277C9088-4405-4988-A177-662420F939D7}"/>
    <dgm:cxn modelId="{B8C27CD0-6E4A-4586-9134-17928B65CC86}" type="presOf" srcId="{A95FBD27-A71F-468A-8F09-519730F1AB79}" destId="{0FCBAAFE-2490-4E91-BA03-9C147DD73A4B}" srcOrd="0" destOrd="0" presId="urn:microsoft.com/office/officeart/2008/layout/HorizontalMultiLevelHierarchy"/>
    <dgm:cxn modelId="{E3EC93AD-841E-4110-AAA8-F8152A82A184}" type="presOf" srcId="{A95FBD27-A71F-468A-8F09-519730F1AB79}" destId="{8E1C7511-7CDD-4DB6-881D-EFACD4A9269C}" srcOrd="1" destOrd="0" presId="urn:microsoft.com/office/officeart/2008/layout/HorizontalMultiLevelHierarchy"/>
    <dgm:cxn modelId="{76F85853-1115-4152-BFD3-381FF09F7192}" type="presOf" srcId="{47541530-061E-4AEB-AAA2-5E6FBA673418}" destId="{FE4325D5-40D8-443D-8712-EE8111D1DBE7}" srcOrd="1" destOrd="0" presId="urn:microsoft.com/office/officeart/2008/layout/HorizontalMultiLevelHierarchy"/>
    <dgm:cxn modelId="{87723B1F-1420-4EFE-9F8A-E47DA1647A0D}" type="presParOf" srcId="{98BD35C6-7D88-4DF7-BA87-A6888E9C03F8}" destId="{1DF5D3EB-A8BF-46A6-A8A6-9AF5398B531D}" srcOrd="0" destOrd="0" presId="urn:microsoft.com/office/officeart/2008/layout/HorizontalMultiLevelHierarchy"/>
    <dgm:cxn modelId="{5DA95228-6879-49A3-BC82-7D37F616ED1B}" type="presParOf" srcId="{1DF5D3EB-A8BF-46A6-A8A6-9AF5398B531D}" destId="{631486E8-4172-4DCC-8570-22A08804C426}" srcOrd="0" destOrd="0" presId="urn:microsoft.com/office/officeart/2008/layout/HorizontalMultiLevelHierarchy"/>
    <dgm:cxn modelId="{22EF6117-1D3A-4E57-8780-DC94B4EEF789}" type="presParOf" srcId="{1DF5D3EB-A8BF-46A6-A8A6-9AF5398B531D}" destId="{A20E99B8-568A-463D-812B-BB3A1CBC06BA}" srcOrd="1" destOrd="0" presId="urn:microsoft.com/office/officeart/2008/layout/HorizontalMultiLevelHierarchy"/>
    <dgm:cxn modelId="{724B7E21-2BA3-4738-BED9-AE226D05AF3F}" type="presParOf" srcId="{A20E99B8-568A-463D-812B-BB3A1CBC06BA}" destId="{F0FE0841-EFA1-4DBC-BA9F-C4E014988F69}" srcOrd="0" destOrd="0" presId="urn:microsoft.com/office/officeart/2008/layout/HorizontalMultiLevelHierarchy"/>
    <dgm:cxn modelId="{3A34519F-9236-441F-8942-79323F643C17}" type="presParOf" srcId="{F0FE0841-EFA1-4DBC-BA9F-C4E014988F69}" destId="{FE4325D5-40D8-443D-8712-EE8111D1DBE7}" srcOrd="0" destOrd="0" presId="urn:microsoft.com/office/officeart/2008/layout/HorizontalMultiLevelHierarchy"/>
    <dgm:cxn modelId="{68E52513-DB54-4F20-A419-3057380E0FCE}" type="presParOf" srcId="{A20E99B8-568A-463D-812B-BB3A1CBC06BA}" destId="{C1C42895-9509-4081-BBB6-9A61CD54D5FB}" srcOrd="1" destOrd="0" presId="urn:microsoft.com/office/officeart/2008/layout/HorizontalMultiLevelHierarchy"/>
    <dgm:cxn modelId="{4772D461-75CA-49F3-A9D1-1B49AD759365}" type="presParOf" srcId="{C1C42895-9509-4081-BBB6-9A61CD54D5FB}" destId="{CA4D8687-68FB-4E29-A39E-41942DBC4069}" srcOrd="0" destOrd="0" presId="urn:microsoft.com/office/officeart/2008/layout/HorizontalMultiLevelHierarchy"/>
    <dgm:cxn modelId="{DE87F86E-E5B0-4C39-BA81-C0718098EF79}" type="presParOf" srcId="{C1C42895-9509-4081-BBB6-9A61CD54D5FB}" destId="{641288D0-002C-48B4-BC4C-BE3219030898}" srcOrd="1" destOrd="0" presId="urn:microsoft.com/office/officeart/2008/layout/HorizontalMultiLevelHierarchy"/>
    <dgm:cxn modelId="{47BB0C63-F24E-43DF-9C7C-6DF6173872C6}" type="presParOf" srcId="{A20E99B8-568A-463D-812B-BB3A1CBC06BA}" destId="{AEAB9A9E-8118-48B3-ADA6-2C95C81390E2}" srcOrd="2" destOrd="0" presId="urn:microsoft.com/office/officeart/2008/layout/HorizontalMultiLevelHierarchy"/>
    <dgm:cxn modelId="{D2C7CAFD-E204-484E-A781-9568E405BAF0}" type="presParOf" srcId="{AEAB9A9E-8118-48B3-ADA6-2C95C81390E2}" destId="{27706C14-B9DB-448D-98CA-A503CC781ADD}" srcOrd="0" destOrd="0" presId="urn:microsoft.com/office/officeart/2008/layout/HorizontalMultiLevelHierarchy"/>
    <dgm:cxn modelId="{E93F6E92-C657-4A83-A69B-AA32450C77BE}" type="presParOf" srcId="{A20E99B8-568A-463D-812B-BB3A1CBC06BA}" destId="{1208F32E-8154-4874-B285-1CCE76DE800F}" srcOrd="3" destOrd="0" presId="urn:microsoft.com/office/officeart/2008/layout/HorizontalMultiLevelHierarchy"/>
    <dgm:cxn modelId="{94F4EA5E-ED2E-4AA1-AEC3-1FC6195929A6}" type="presParOf" srcId="{1208F32E-8154-4874-B285-1CCE76DE800F}" destId="{EDA3F0C4-0B68-42A6-8E7B-C1605AA30C67}" srcOrd="0" destOrd="0" presId="urn:microsoft.com/office/officeart/2008/layout/HorizontalMultiLevelHierarchy"/>
    <dgm:cxn modelId="{207593F5-A377-46FB-B505-1DDE830E9FEA}" type="presParOf" srcId="{1208F32E-8154-4874-B285-1CCE76DE800F}" destId="{DEA97DC5-6C4D-4B03-837A-B50622A9EA8B}" srcOrd="1" destOrd="0" presId="urn:microsoft.com/office/officeart/2008/layout/HorizontalMultiLevelHierarchy"/>
    <dgm:cxn modelId="{2DDD38F1-A2D7-42B2-B842-554A8FFD5348}" type="presParOf" srcId="{A20E99B8-568A-463D-812B-BB3A1CBC06BA}" destId="{0FCBAAFE-2490-4E91-BA03-9C147DD73A4B}" srcOrd="4" destOrd="0" presId="urn:microsoft.com/office/officeart/2008/layout/HorizontalMultiLevelHierarchy"/>
    <dgm:cxn modelId="{1136FBAA-7B37-4A48-BC1E-5A11B400C36A}" type="presParOf" srcId="{0FCBAAFE-2490-4E91-BA03-9C147DD73A4B}" destId="{8E1C7511-7CDD-4DB6-881D-EFACD4A9269C}" srcOrd="0" destOrd="0" presId="urn:microsoft.com/office/officeart/2008/layout/HorizontalMultiLevelHierarchy"/>
    <dgm:cxn modelId="{DD6CBAC0-D58F-428B-B737-4A43C9386265}" type="presParOf" srcId="{A20E99B8-568A-463D-812B-BB3A1CBC06BA}" destId="{8B11B6D2-9499-4AE0-B646-D73A7E45DDD1}" srcOrd="5" destOrd="0" presId="urn:microsoft.com/office/officeart/2008/layout/HorizontalMultiLevelHierarchy"/>
    <dgm:cxn modelId="{E5AF8156-8ED0-4F62-B3BD-F52172E95D0F}" type="presParOf" srcId="{8B11B6D2-9499-4AE0-B646-D73A7E45DDD1}" destId="{FDB0C31B-8C4A-415E-B71E-E5B77F3586EE}" srcOrd="0" destOrd="0" presId="urn:microsoft.com/office/officeart/2008/layout/HorizontalMultiLevelHierarchy"/>
    <dgm:cxn modelId="{5F7B7CC1-52B5-4756-8361-3E8A5BA231A6}" type="presParOf" srcId="{8B11B6D2-9499-4AE0-B646-D73A7E45DDD1}" destId="{A3B4B196-F448-4713-87E3-A93057C2532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03647-1CEC-4442-A904-295B01B6E7A9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B6027-7150-4A43-867B-50EC5E30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5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604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34FEDF-B86F-486D-96F0-95B9D614129C}" type="slidenum">
              <a:rPr lang="zh-CN" altLang="en-US"/>
              <a:pPr eaLnBrk="1" hangingPunct="1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056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23D858-E166-4E6A-81BD-C3770EF43FC0}" type="slidenum">
              <a:rPr lang="zh-CN" altLang="en-US"/>
              <a:pPr eaLnBrk="1" hangingPunct="1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677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517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EB84F5-E72F-436D-95E1-8E43AB4B397D}" type="slidenum">
              <a:rPr lang="zh-CN" altLang="en-US">
                <a:latin typeface="Calibri" panose="020F0502020204030204" pitchFamily="34" charset="0"/>
              </a:rPr>
              <a:pPr eaLnBrk="1" hangingPunct="1"/>
              <a:t>23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219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B6027-7150-4A43-867B-50EC5E30AC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2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3C3890-6EBE-483A-9BFE-8571A7CF9528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67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92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ln/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2C5E14-3A36-440F-A459-1864B546F4D6}" type="slidenum">
              <a:rPr lang="zh-CN" altLang="en-US"/>
              <a:pPr eaLnBrk="1" hangingPunct="1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16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8C4CF5-DBE1-44F6-BD8A-A200E3AED2FB}" type="slidenum">
              <a:rPr lang="zh-CN" altLang="en-US"/>
              <a:pPr eaLnBrk="1" hangingPunct="1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209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704D37-6DD0-4356-AE00-9718C6B13D6A}" type="slidenum">
              <a:rPr lang="zh-CN" altLang="en-US"/>
              <a:pPr eaLnBrk="1" hangingPunct="1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628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F9D61D-6AD7-4748-8021-F478801CFAE0}" type="slidenum">
              <a:rPr lang="zh-CN" altLang="en-US"/>
              <a:pPr eaLnBrk="1" hangingPunct="1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087D85-D901-4C3E-917C-AA9155CEAC15}" type="slidenum">
              <a:rPr lang="zh-CN" altLang="en-US"/>
              <a:pPr eaLnBrk="1" hangingPunct="1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559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BA63AD-8FE8-4C81-A7B6-79B9346E3367}" type="slidenum">
              <a:rPr lang="zh-CN" altLang="en-US"/>
              <a:pPr eaLnBrk="1" hangingPunct="1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3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23227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84831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50803"/>
      </p:ext>
    </p:extLst>
  </p:cSld>
  <p:clrMapOvr>
    <a:masterClrMapping/>
  </p:clrMapOvr>
  <p:transition spd="slow" advClick="0" advTm="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496072"/>
      </p:ext>
    </p:extLst>
  </p:cSld>
  <p:clrMapOvr>
    <a:masterClrMapping/>
  </p:clrMapOvr>
  <p:transition spd="slow" advClick="0" advTm="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7351"/>
      </p:ext>
    </p:extLst>
  </p:cSld>
  <p:clrMapOvr>
    <a:masterClrMapping/>
  </p:clrMapOvr>
  <p:transition spd="slow" advClick="0" advTm="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261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830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9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18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0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3159"/>
      </p:ext>
    </p:extLst>
  </p:cSld>
  <p:clrMapOvr>
    <a:masterClrMapping/>
  </p:clrMapOvr>
  <p:transition spd="slow" advClick="0" advTm="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38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8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20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AA76A222-9043-40BF-ABE0-059EF62CF17A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0DAFE62-5678-4C2A-A55A-A3EC96D42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2023/7/22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教学背景</a:t>
            </a:r>
          </a:p>
        </p:txBody>
      </p:sp>
    </p:spTree>
    <p:extLst>
      <p:ext uri="{BB962C8B-B14F-4D97-AF65-F5344CB8AC3E}">
        <p14:creationId xmlns:p14="http://schemas.microsoft.com/office/powerpoint/2010/main" val="399643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E7BDB3FA-AAF2-4583-94C1-E53267F7967D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2023/7/22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1346C4CC-9F7E-4F40-9B48-6DC8B9F1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3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D20CA3A2-C3EA-455D-8036-034944F124D7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2023/7/22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19F7EC4-3177-4E80-AE0F-90362C237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9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EC71DB3B-DBB3-44D6-BEDD-74C305BD9702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2023/7/22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板书设计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23751777-E3D7-4994-9D3F-90FE47C75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7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62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31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07732"/>
      </p:ext>
    </p:extLst>
  </p:cSld>
  <p:clrMapOvr>
    <a:masterClrMapping/>
  </p:clrMapOvr>
  <p:transition spd="slow" advClick="0" advTm="0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4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94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50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2023/7/22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6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63194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40209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38901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21144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12073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38117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" y="820621"/>
            <a:ext cx="2017472" cy="22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7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8" r:id="rId13"/>
    <p:sldLayoutId id="2147483725" r:id="rId14"/>
    <p:sldLayoutId id="2147483729" r:id="rId15"/>
  </p:sldLayoutIdLst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FA9A7-6778-439B-82AA-661D63419A13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50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8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microsoft.com/office/2007/relationships/diagramDrawing" Target="../diagrams/drawing1.xml"/><Relationship Id="rId5" Type="http://schemas.openxmlformats.org/officeDocument/2006/relationships/image" Target="../media/image26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8.png"/><Relationship Id="rId9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em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37"/>
          <p:cNvSpPr txBox="1"/>
          <p:nvPr/>
        </p:nvSpPr>
        <p:spPr>
          <a:xfrm>
            <a:off x="1433921" y="1925688"/>
            <a:ext cx="8948943" cy="255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997" b="1" dirty="0" err="1" smtClean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Tập</a:t>
            </a:r>
            <a:r>
              <a:rPr lang="en-US" altLang="zh-CN" sz="7997" b="1" dirty="0" smtClean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7997" b="1" dirty="0" err="1" smtClean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đọc</a:t>
            </a:r>
            <a:endParaRPr lang="en-US" altLang="zh-CN" sz="7997" b="1" dirty="0" smtClean="0">
              <a:ln w="19050">
                <a:solidFill>
                  <a:srgbClr val="FF6000"/>
                </a:solidFill>
              </a:ln>
              <a:solidFill>
                <a:srgbClr val="FFD700"/>
              </a:solidFill>
              <a:effectLst>
                <a:outerShdw dist="50800" dir="4800000" algn="ctr" rotWithShape="0">
                  <a:schemeClr val="accent6">
                    <a:lumMod val="50000"/>
                  </a:schemeClr>
                </a:outerShdw>
              </a:effectLst>
              <a:latin typeface="UTM Aristote" panose="02040603050506020204" pitchFamily="18" charset="0"/>
              <a:cs typeface="+mn-ea"/>
              <a:sym typeface="+mn-lt"/>
            </a:endParaRPr>
          </a:p>
          <a:p>
            <a:pPr algn="ctr"/>
            <a:r>
              <a:rPr lang="en-US" altLang="zh-CN" sz="7997" b="1" dirty="0" err="1" smtClean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Kéo</a:t>
            </a:r>
            <a:r>
              <a:rPr lang="en-US" altLang="zh-CN" sz="7997" b="1" smtClean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co</a:t>
            </a:r>
            <a:endParaRPr lang="zh-CN" altLang="en-US" sz="5332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VN Huong Que Nang" panose="020E0804040705030404" pitchFamily="34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97188" y="3470483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8168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3896" y="1017639"/>
            <a:ext cx="10014155" cy="8849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Đoạn</a:t>
            </a:r>
            <a:r>
              <a:rPr lang="en-US" sz="3600" dirty="0" smtClean="0">
                <a:solidFill>
                  <a:srgbClr val="002060"/>
                </a:solidFill>
              </a:rPr>
              <a:t> 2 </a:t>
            </a:r>
            <a:r>
              <a:rPr lang="en-US" sz="3600" dirty="0" err="1" smtClean="0">
                <a:solidFill>
                  <a:srgbClr val="002060"/>
                </a:solidFill>
              </a:rPr>
              <a:t>giới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thiệu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điều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gì</a:t>
            </a:r>
            <a:r>
              <a:rPr lang="en-US" sz="3600" dirty="0" smtClean="0">
                <a:solidFill>
                  <a:srgbClr val="002060"/>
                </a:solidFill>
              </a:rPr>
              <a:t>?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43896" y="2403986"/>
            <a:ext cx="10014155" cy="13126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Đoạn</a:t>
            </a:r>
            <a:r>
              <a:rPr lang="en-US" sz="3600" dirty="0" smtClean="0">
                <a:solidFill>
                  <a:srgbClr val="002060"/>
                </a:solidFill>
              </a:rPr>
              <a:t> 2 </a:t>
            </a:r>
            <a:r>
              <a:rPr lang="en-US" sz="3600" dirty="0" err="1" smtClean="0">
                <a:solidFill>
                  <a:srgbClr val="002060"/>
                </a:solidFill>
              </a:rPr>
              <a:t>giới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thiệu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cách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thức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chơi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kéo</a:t>
            </a:r>
            <a:r>
              <a:rPr lang="en-US" sz="3600" dirty="0" smtClean="0">
                <a:solidFill>
                  <a:srgbClr val="002060"/>
                </a:solidFill>
              </a:rPr>
              <a:t> co ở </a:t>
            </a:r>
            <a:r>
              <a:rPr lang="en-US" sz="3600" dirty="0" err="1" smtClean="0">
                <a:solidFill>
                  <a:srgbClr val="002060"/>
                </a:solidFill>
              </a:rPr>
              <a:t>làng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Hữu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Trấp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40221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29" descr="8b0fccb2e21d61b25266c16d7d8224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" y="23814"/>
            <a:ext cx="3070224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Group 30"/>
          <p:cNvGrpSpPr>
            <a:grpSpLocks/>
          </p:cNvGrpSpPr>
          <p:nvPr/>
        </p:nvGrpSpPr>
        <p:grpSpPr bwMode="auto">
          <a:xfrm>
            <a:off x="4708526" y="23812"/>
            <a:ext cx="2741612" cy="608012"/>
            <a:chOff x="3409950" y="-15399"/>
            <a:chExt cx="2343150" cy="756761"/>
          </a:xfrm>
        </p:grpSpPr>
        <p:sp>
          <p:nvSpPr>
            <p:cNvPr id="21512" name="TextBox 31"/>
            <p:cNvSpPr txBox="1">
              <a:spLocks noChangeArrowheads="1"/>
            </p:cNvSpPr>
            <p:nvPr/>
          </p:nvSpPr>
          <p:spPr bwMode="auto">
            <a:xfrm>
              <a:off x="3771900" y="211147"/>
              <a:ext cx="1981200" cy="45952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799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bài</a:t>
              </a:r>
            </a:p>
          </p:txBody>
        </p:sp>
        <p:pic>
          <p:nvPicPr>
            <p:cNvPr id="21513" name="图片 8" descr="f7d30ea4b628d33971365e72821aa1c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3409950" y="-15399"/>
              <a:ext cx="723900" cy="75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1044576" y="1447801"/>
            <a:ext cx="1069816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ở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1509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5165725"/>
            <a:ext cx="55149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32514"/>
            <a:ext cx="1188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47662" y="2610811"/>
            <a:ext cx="11496676" cy="2862322"/>
          </a:xfrm>
          <a:prstGeom prst="rect">
            <a:avLst/>
          </a:prstGeom>
          <a:solidFill>
            <a:srgbClr val="FDFEF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3600" dirty="0">
                <a:latin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</a:rPr>
              <a:t>Cuộc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thi</a:t>
            </a:r>
            <a:r>
              <a:rPr lang="en-US" sz="3600" dirty="0" smtClean="0">
                <a:latin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</a:rPr>
              <a:t>làng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Hữu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Trấp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rất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đặc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biệt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hơi</a:t>
            </a:r>
            <a:r>
              <a:rPr lang="en-US" sz="3600" dirty="0" smtClean="0">
                <a:latin typeface="Times New Roman" pitchFamily="18" charset="0"/>
              </a:rPr>
              <a:t> so </a:t>
            </a:r>
            <a:r>
              <a:rPr lang="en-US" sz="3600" dirty="0" err="1" smtClean="0">
                <a:latin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cuộc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thi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thông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thường</a:t>
            </a:r>
            <a:r>
              <a:rPr lang="en-US" sz="3600" dirty="0" smtClean="0">
                <a:latin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cuộc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thi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kéo</a:t>
            </a:r>
            <a:r>
              <a:rPr lang="en-US" sz="3600" dirty="0" smtClean="0">
                <a:latin typeface="Times New Roman" pitchFamily="18" charset="0"/>
              </a:rPr>
              <a:t> co </a:t>
            </a:r>
            <a:r>
              <a:rPr lang="en-US" sz="3600" dirty="0" err="1">
                <a:latin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bên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nam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bên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nữ</a:t>
            </a:r>
            <a:r>
              <a:rPr lang="en-US" sz="3600" dirty="0">
                <a:latin typeface="Times New Roman" pitchFamily="18" charset="0"/>
              </a:rPr>
              <a:t>. Nam </a:t>
            </a:r>
            <a:r>
              <a:rPr lang="en-US" sz="3600" dirty="0" err="1">
                <a:latin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phái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mạnh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khoẻ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hơn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nữ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nhiều</a:t>
            </a:r>
            <a:r>
              <a:rPr lang="en-US" sz="3600" dirty="0" smtClean="0">
                <a:latin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năm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bên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nữ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thắng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bên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nam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đấy</a:t>
            </a:r>
            <a:r>
              <a:rPr lang="en-US" sz="3600" dirty="0" smtClean="0">
                <a:latin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</a:rPr>
              <a:t>Nhưng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dù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bên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thắng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cuộc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598266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29" descr="8b0fccb2e21d61b25266c16d7d8224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" y="23814"/>
            <a:ext cx="3070224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30"/>
          <p:cNvGrpSpPr>
            <a:grpSpLocks/>
          </p:cNvGrpSpPr>
          <p:nvPr/>
        </p:nvGrpSpPr>
        <p:grpSpPr bwMode="auto">
          <a:xfrm>
            <a:off x="4708526" y="23812"/>
            <a:ext cx="2741612" cy="705136"/>
            <a:chOff x="3409950" y="-15399"/>
            <a:chExt cx="2343150" cy="878125"/>
          </a:xfrm>
        </p:grpSpPr>
        <p:sp>
          <p:nvSpPr>
            <p:cNvPr id="22536" name="TextBox 31"/>
            <p:cNvSpPr txBox="1">
              <a:spLocks noChangeArrowheads="1"/>
            </p:cNvSpPr>
            <p:nvPr/>
          </p:nvSpPr>
          <p:spPr bwMode="auto">
            <a:xfrm>
              <a:off x="3771900" y="211146"/>
              <a:ext cx="1981200" cy="6515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bài</a:t>
              </a:r>
            </a:p>
          </p:txBody>
        </p:sp>
        <p:pic>
          <p:nvPicPr>
            <p:cNvPr id="22537" name="图片 8" descr="f7d30ea4b628d33971365e72821aa1c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3409950" y="-15399"/>
              <a:ext cx="723900" cy="75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1524001" y="1458913"/>
            <a:ext cx="10698163" cy="584775"/>
          </a:xfrm>
          <a:prstGeom prst="rect">
            <a:avLst/>
          </a:prstGeom>
          <a:solidFill>
            <a:srgbClr val="FDFEF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:Cách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ở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2533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5165725"/>
            <a:ext cx="55149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32514"/>
            <a:ext cx="1188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85800" y="2696823"/>
            <a:ext cx="10820400" cy="2308324"/>
          </a:xfrm>
          <a:prstGeom prst="rect">
            <a:avLst/>
          </a:prstGeom>
          <a:solidFill>
            <a:srgbClr val="FDFEF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3600" b="1" dirty="0" err="1">
                <a:latin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cuộc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giữa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trai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tráng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hai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giáp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làng</a:t>
            </a:r>
            <a:r>
              <a:rPr lang="en-US" sz="3600" b="1" dirty="0">
                <a:latin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lượng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mỗi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bên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hạn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chế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86278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3896" y="1017639"/>
            <a:ext cx="10014155" cy="8849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Đoạn</a:t>
            </a:r>
            <a:r>
              <a:rPr lang="en-US" sz="3600" dirty="0" smtClean="0">
                <a:solidFill>
                  <a:srgbClr val="002060"/>
                </a:solidFill>
              </a:rPr>
              <a:t> 3 </a:t>
            </a:r>
            <a:r>
              <a:rPr lang="en-US" sz="3600" dirty="0" err="1" smtClean="0">
                <a:solidFill>
                  <a:srgbClr val="002060"/>
                </a:solidFill>
              </a:rPr>
              <a:t>cho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em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biết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điều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gì</a:t>
            </a:r>
            <a:r>
              <a:rPr lang="en-US" sz="3600" dirty="0" smtClean="0">
                <a:solidFill>
                  <a:srgbClr val="002060"/>
                </a:solidFill>
              </a:rPr>
              <a:t>?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43896" y="2403986"/>
            <a:ext cx="10014155" cy="13126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Cách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chơi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kéo</a:t>
            </a:r>
            <a:r>
              <a:rPr lang="en-US" sz="3600" dirty="0" smtClean="0">
                <a:solidFill>
                  <a:srgbClr val="002060"/>
                </a:solidFill>
              </a:rPr>
              <a:t> co ở </a:t>
            </a:r>
            <a:r>
              <a:rPr lang="en-US" sz="3600" dirty="0" err="1" smtClean="0">
                <a:solidFill>
                  <a:srgbClr val="002060"/>
                </a:solidFill>
              </a:rPr>
              <a:t>làng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Tích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Sơn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8724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29" descr="8b0fccb2e21d61b25266c16d7d8224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"/>
            <a:ext cx="2760663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30"/>
          <p:cNvGrpSpPr>
            <a:grpSpLocks/>
          </p:cNvGrpSpPr>
          <p:nvPr/>
        </p:nvGrpSpPr>
        <p:grpSpPr bwMode="auto">
          <a:xfrm>
            <a:off x="4708525" y="23813"/>
            <a:ext cx="2911475" cy="766784"/>
            <a:chOff x="3409950" y="-15399"/>
            <a:chExt cx="2488647" cy="954409"/>
          </a:xfrm>
        </p:grpSpPr>
        <p:sp>
          <p:nvSpPr>
            <p:cNvPr id="24584" name="TextBox 31"/>
            <p:cNvSpPr txBox="1">
              <a:spLocks noChangeArrowheads="1"/>
            </p:cNvSpPr>
            <p:nvPr/>
          </p:nvSpPr>
          <p:spPr bwMode="auto">
            <a:xfrm>
              <a:off x="3771900" y="211146"/>
              <a:ext cx="2126697" cy="7278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bài</a:t>
              </a:r>
            </a:p>
          </p:txBody>
        </p:sp>
        <p:pic>
          <p:nvPicPr>
            <p:cNvPr id="24585" name="图片 8" descr="f7d30ea4b628d33971365e72821aa1c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3409950" y="-15399"/>
              <a:ext cx="723900" cy="75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76338" y="885826"/>
            <a:ext cx="10698162" cy="707886"/>
          </a:xfrm>
          <a:prstGeom prst="rect">
            <a:avLst/>
          </a:prstGeom>
          <a:solidFill>
            <a:srgbClr val="FDFEF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1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5165725"/>
            <a:ext cx="55149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32514"/>
            <a:ext cx="1188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208943" y="1261084"/>
          <a:ext cx="11788140" cy="5576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516072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9" descr="8b0fccb2e21d61b25266c16d7d8224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" y="23814"/>
            <a:ext cx="3070224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3" name="Group 30"/>
          <p:cNvGrpSpPr>
            <a:grpSpLocks/>
          </p:cNvGrpSpPr>
          <p:nvPr/>
        </p:nvGrpSpPr>
        <p:grpSpPr bwMode="auto">
          <a:xfrm>
            <a:off x="4708526" y="23813"/>
            <a:ext cx="3216275" cy="828419"/>
            <a:chOff x="3409950" y="-15399"/>
            <a:chExt cx="2749238" cy="1030680"/>
          </a:xfrm>
        </p:grpSpPr>
        <p:sp>
          <p:nvSpPr>
            <p:cNvPr id="25608" name="TextBox 31"/>
            <p:cNvSpPr txBox="1">
              <a:spLocks noChangeArrowheads="1"/>
            </p:cNvSpPr>
            <p:nvPr/>
          </p:nvSpPr>
          <p:spPr bwMode="auto">
            <a:xfrm>
              <a:off x="3771900" y="211146"/>
              <a:ext cx="2387288" cy="8041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bài</a:t>
              </a:r>
            </a:p>
          </p:txBody>
        </p:sp>
        <p:pic>
          <p:nvPicPr>
            <p:cNvPr id="25609" name="图片 8" descr="f7d30ea4b628d33971365e72821aa1c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3409950" y="-15399"/>
              <a:ext cx="723900" cy="75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5165725"/>
            <a:ext cx="55149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32514"/>
            <a:ext cx="1188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60310" y="1613257"/>
            <a:ext cx="10996613" cy="646331"/>
          </a:xfrm>
          <a:prstGeom prst="rect">
            <a:avLst/>
          </a:prstGeom>
          <a:solidFill>
            <a:srgbClr val="FDFEF9"/>
          </a:solidFill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vi-VN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Ngoài kéo co em còn biết trò chơi dân gian nào khác?</a:t>
            </a:r>
            <a:endParaRPr lang="en-US" sz="36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62548" y="2503288"/>
            <a:ext cx="108966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Đấu vật, múa võ, đá cầu, đu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ay, chọi gà…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860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05" y="261625"/>
            <a:ext cx="10287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7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2" y="261625"/>
            <a:ext cx="10749878" cy="604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583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124" y="3717527"/>
            <a:ext cx="6005116" cy="3078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3" y="3732437"/>
            <a:ext cx="5895306" cy="312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5" y="-1"/>
            <a:ext cx="5854844" cy="3717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56" y="-1"/>
            <a:ext cx="5998683" cy="384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07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9699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11963400" cy="6934200"/>
          </a:xfrm>
        </p:spPr>
      </p:pic>
    </p:spTree>
    <p:extLst>
      <p:ext uri="{BB962C8B-B14F-4D97-AF65-F5344CB8AC3E}">
        <p14:creationId xmlns:p14="http://schemas.microsoft.com/office/powerpoint/2010/main" val="78076058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ết quả hình ảnh cho keo 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76200"/>
            <a:ext cx="118935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1377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24" name="Picture 4" descr="t1681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6" y="304801"/>
            <a:ext cx="106997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6721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53976" y="-228601"/>
            <a:ext cx="12419014" cy="726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3" t="24564" r="38580" b="26282"/>
          <a:stretch>
            <a:fillRect/>
          </a:stretch>
        </p:blipFill>
        <p:spPr bwMode="auto">
          <a:xfrm>
            <a:off x="53976" y="4322763"/>
            <a:ext cx="2435224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64796" y="1401575"/>
            <a:ext cx="930957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4400" b="1" u="sng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N</a:t>
            </a:r>
            <a:r>
              <a:rPr lang="en-US" sz="4400" b="1" u="sng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ộ</a:t>
            </a:r>
            <a:r>
              <a:rPr lang="en-US" sz="4400" b="1" u="sng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i</a:t>
            </a:r>
            <a:r>
              <a:rPr lang="en-US" sz="4400" b="1" u="sng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dung: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defRPr/>
            </a:pPr>
            <a:r>
              <a:rPr lang="vi-VN" sz="4400" b="1" spc="51" dirty="0">
                <a:ln w="11430"/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Kéo co là trò chơi </a:t>
            </a:r>
            <a:r>
              <a:rPr lang="vi-VN" sz="4400" b="1" spc="51" dirty="0" smtClean="0">
                <a:ln w="11430"/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thể </a:t>
            </a:r>
            <a:r>
              <a:rPr lang="vi-VN" sz="4400" b="1" spc="51" dirty="0">
                <a:ln w="11430"/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hiện tinh thần thượng võ của dân tộc </a:t>
            </a:r>
            <a:r>
              <a:rPr lang="vi-VN" sz="4400" b="1" spc="51" dirty="0" smtClean="0">
                <a:ln w="11430"/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ta </a:t>
            </a:r>
            <a:r>
              <a:rPr lang="vi-VN" sz="4400" b="1" spc="51" dirty="0">
                <a:ln w="11430"/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cần được giữ </a:t>
            </a:r>
            <a:r>
              <a:rPr lang="vi-VN" sz="4400" b="1" spc="51" dirty="0" smtClean="0">
                <a:ln w="11430"/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gìn</a:t>
            </a:r>
            <a:r>
              <a:rPr lang="en-US" sz="4400" b="1" spc="51" dirty="0">
                <a:ln w="11430"/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,</a:t>
            </a:r>
            <a:r>
              <a:rPr lang="vi-VN" sz="4400" b="1" spc="51" dirty="0" smtClean="0">
                <a:ln w="11430"/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vi-VN" sz="4400" b="1" spc="51" dirty="0">
                <a:ln w="11430"/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phát huy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1079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102" y="3954462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70" y="3168082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4" y="2385449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PA_01 134">
            <a:extLst>
              <a:ext uri="{FF2B5EF4-FFF2-40B4-BE49-F238E27FC236}">
                <a16:creationId xmlns="" xmlns:a16="http://schemas.microsoft.com/office/drawing/2014/main" id="{9AE20EAA-93B7-4C94-A499-8D0CCB4334E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375703" y="1231073"/>
            <a:ext cx="1235075" cy="1231220"/>
            <a:chOff x="3768359" y="1725446"/>
            <a:chExt cx="1930605" cy="1930605"/>
          </a:xfrm>
          <a:solidFill>
            <a:schemeClr val="accent2">
              <a:lumMod val="75000"/>
            </a:schemeClr>
          </a:solidFill>
        </p:grpSpPr>
        <p:sp>
          <p:nvSpPr>
            <p:cNvPr id="12" name="Oval 5">
              <a:extLst>
                <a:ext uri="{FF2B5EF4-FFF2-40B4-BE49-F238E27FC236}">
                  <a16:creationId xmlns="" xmlns:a16="http://schemas.microsoft.com/office/drawing/2014/main" id="{827F0BEA-F99E-472A-97FD-9090668F8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schemeClr val="bg1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" name="Oval 5">
              <a:extLst>
                <a:ext uri="{FF2B5EF4-FFF2-40B4-BE49-F238E27FC236}">
                  <a16:creationId xmlns="" xmlns:a16="http://schemas.microsoft.com/office/drawing/2014/main" id="{3F3F2B1C-E678-4544-92EF-D6C50B8CB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schemeClr val="bg1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4" name="PA_01 146">
            <a:extLst>
              <a:ext uri="{FF2B5EF4-FFF2-40B4-BE49-F238E27FC236}">
                <a16:creationId xmlns="" xmlns:a16="http://schemas.microsoft.com/office/drawing/2014/main" id="{646FEB74-0CC3-4572-9A1C-252EDDDB1AC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584382" y="1522640"/>
            <a:ext cx="851467" cy="759756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426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3</a:t>
            </a:r>
            <a:endParaRPr lang="zh-CN" altLang="en-US" sz="426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2886102" y="2538633"/>
            <a:ext cx="6439835" cy="1129289"/>
          </a:xfrm>
          <a:prstGeom prst="roundRect">
            <a:avLst/>
          </a:prstGeom>
          <a:solidFill>
            <a:srgbClr val="FEF9F2"/>
          </a:solidFill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cs typeface="+mn-ea"/>
              <a:sym typeface="+mn-lt"/>
            </a:endParaRPr>
          </a:p>
        </p:txBody>
      </p:sp>
      <p:sp>
        <p:nvSpPr>
          <p:cNvPr id="16" name="Rectangle 70"/>
          <p:cNvSpPr>
            <a:spLocks noChangeArrowheads="1"/>
          </p:cNvSpPr>
          <p:nvPr/>
        </p:nvSpPr>
        <p:spPr bwMode="auto">
          <a:xfrm>
            <a:off x="3295047" y="2667388"/>
            <a:ext cx="5953729" cy="87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5065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065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65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065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65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5065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65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zh-CN" sz="5065" b="1" noProof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90364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6" t="25449" r="-47" b="17033"/>
          <a:stretch>
            <a:fillRect/>
          </a:stretch>
        </p:blipFill>
        <p:spPr bwMode="auto">
          <a:xfrm>
            <a:off x="152401" y="-1"/>
            <a:ext cx="1192688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556125"/>
            <a:ext cx="118872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685924"/>
            <a:ext cx="116093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4" y="1063627"/>
            <a:ext cx="1601787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2" name="Group 5"/>
          <p:cNvGrpSpPr>
            <a:grpSpLocks/>
          </p:cNvGrpSpPr>
          <p:nvPr/>
        </p:nvGrpSpPr>
        <p:grpSpPr bwMode="auto">
          <a:xfrm>
            <a:off x="2598738" y="-76200"/>
            <a:ext cx="7261226" cy="1149351"/>
            <a:chOff x="1881559" y="-76627"/>
            <a:chExt cx="5586041" cy="1150052"/>
          </a:xfrm>
        </p:grpSpPr>
        <p:sp>
          <p:nvSpPr>
            <p:cNvPr id="34827" name="TextBox 11"/>
            <p:cNvSpPr txBox="1">
              <a:spLocks noChangeArrowheads="1"/>
            </p:cNvSpPr>
            <p:nvPr/>
          </p:nvSpPr>
          <p:spPr bwMode="auto">
            <a:xfrm>
              <a:off x="2957551" y="196594"/>
              <a:ext cx="4510049" cy="64672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 diễn cảm</a:t>
              </a:r>
            </a:p>
          </p:txBody>
        </p:sp>
        <p:pic>
          <p:nvPicPr>
            <p:cNvPr id="34828" name="图片 8" descr="f7d30ea4b628d33971365e72821aa1c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1881559" y="-76627"/>
              <a:ext cx="1450490" cy="115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07988" y="1752601"/>
            <a:ext cx="11555412" cy="3785652"/>
          </a:xfrm>
          <a:prstGeom prst="rect">
            <a:avLst/>
          </a:prstGeom>
          <a:solidFill>
            <a:srgbClr val="FDFEF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ganh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1423989" y="3124202"/>
            <a:ext cx="100012" cy="5333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799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6542087" y="3109914"/>
            <a:ext cx="98426" cy="5333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799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5486401" y="1828801"/>
            <a:ext cx="100013" cy="5333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25296152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6"/>
          <p:cNvSpPr txBox="1"/>
          <p:nvPr/>
        </p:nvSpPr>
        <p:spPr>
          <a:xfrm>
            <a:off x="6985491" y="1289212"/>
            <a:ext cx="3850149" cy="615553"/>
          </a:xfrm>
          <a:prstGeom prst="rect">
            <a:avLst/>
          </a:prstGeom>
          <a:gradFill>
            <a:gsLst>
              <a:gs pos="3000">
                <a:schemeClr val="accent1">
                  <a:tint val="50000"/>
                  <a:satMod val="300000"/>
                </a:schemeClr>
              </a:gs>
              <a:gs pos="41000">
                <a:schemeClr val="accent1">
                  <a:tint val="37000"/>
                  <a:satMod val="300000"/>
                </a:schemeClr>
              </a:gs>
              <a:gs pos="91000">
                <a:schemeClr val="accent1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77"/>
          <p:cNvSpPr txBox="1"/>
          <p:nvPr/>
        </p:nvSpPr>
        <p:spPr>
          <a:xfrm>
            <a:off x="6198764" y="2954417"/>
            <a:ext cx="4773371" cy="553998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23000">
                <a:schemeClr val="accent2">
                  <a:tint val="37000"/>
                  <a:satMod val="300000"/>
                </a:schemeClr>
              </a:gs>
              <a:gs pos="68000">
                <a:schemeClr val="accent2">
                  <a:tint val="15000"/>
                  <a:satMod val="350000"/>
                  <a:alpha val="95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 algn="just">
              <a:spcBef>
                <a:spcPct val="50000"/>
              </a:spcBef>
            </a:pP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78"/>
          <p:cNvSpPr txBox="1"/>
          <p:nvPr/>
        </p:nvSpPr>
        <p:spPr>
          <a:xfrm>
            <a:off x="5832616" y="4619622"/>
            <a:ext cx="4240524" cy="6155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>
            <a:fillRect/>
          </a:stretch>
        </p:blipFill>
        <p:spPr>
          <a:xfrm>
            <a:off x="-234348" y="0"/>
            <a:ext cx="4710251" cy="2036806"/>
          </a:xfrm>
          <a:prstGeom prst="rect">
            <a:avLst/>
          </a:prstGeom>
        </p:spPr>
      </p:pic>
      <p:pic>
        <p:nvPicPr>
          <p:cNvPr id="7" name="图片 5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846442" y="2688015"/>
            <a:ext cx="1544191" cy="999464"/>
          </a:xfrm>
          <a:prstGeom prst="rect">
            <a:avLst/>
          </a:prstGeom>
        </p:spPr>
      </p:pic>
      <p:pic>
        <p:nvPicPr>
          <p:cNvPr id="8" name="图片 3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756018" y="942355"/>
            <a:ext cx="1434179" cy="984037"/>
          </a:xfrm>
          <a:prstGeom prst="rect">
            <a:avLst/>
          </a:prstGeom>
        </p:spPr>
      </p:pic>
      <p:pic>
        <p:nvPicPr>
          <p:cNvPr id="9" name="图片 6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21041878">
            <a:off x="4217285" y="4292593"/>
            <a:ext cx="1756814" cy="1194632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50" b="92500" l="10000" r="90000">
                        <a14:foregroundMark x1="33778" y1="9625" x2="43111" y2="7250"/>
                        <a14:foregroundMark x1="43111" y1="7250" x2="64222" y2="9000"/>
                        <a14:foregroundMark x1="54444" y1="6750" x2="54444" y2="6750"/>
                        <a14:foregroundMark x1="51556" y1="75375" x2="51556" y2="75375"/>
                        <a14:foregroundMark x1="50222" y1="77125" x2="45222" y2="85250"/>
                        <a14:foregroundMark x1="45222" y1="85250" x2="51667" y2="92500"/>
                        <a14:foregroundMark x1="51667" y1="92500" x2="45556" y2="85250"/>
                        <a14:foregroundMark x1="45556" y1="85250" x2="44556" y2="8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208">
            <a:off x="1230506" y="981144"/>
            <a:ext cx="1222345" cy="12447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54" y="302422"/>
            <a:ext cx="4581503" cy="4018217"/>
          </a:xfrm>
          <a:prstGeom prst="rect">
            <a:avLst/>
          </a:prstGeom>
        </p:spPr>
      </p:pic>
      <p:sp>
        <p:nvSpPr>
          <p:cNvPr id="12" name="矩形 91"/>
          <p:cNvSpPr/>
          <p:nvPr/>
        </p:nvSpPr>
        <p:spPr>
          <a:xfrm>
            <a:off x="1231453" y="2401307"/>
            <a:ext cx="3484429" cy="912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332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Dặn</a:t>
            </a:r>
            <a:r>
              <a:rPr lang="en-US" sz="5332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5332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dò</a:t>
            </a:r>
            <a:endParaRPr lang="en-US" sz="5332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9340317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8042" y="1210451"/>
            <a:ext cx="8230812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Chúc</a:t>
            </a:r>
            <a:r>
              <a:rPr lang="en-US" altLang="zh-CN" sz="10663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các</a:t>
            </a:r>
            <a:r>
              <a:rPr lang="en-US" altLang="zh-CN" sz="10663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em</a:t>
            </a:r>
            <a:r>
              <a:rPr lang="en-US" altLang="zh-CN" sz="10663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học</a:t>
            </a:r>
            <a:r>
              <a:rPr lang="en-US" altLang="zh-CN" sz="10663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tốt</a:t>
            </a:r>
            <a:endParaRPr lang="zh-CN" altLang="en-US" sz="10663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B050"/>
              </a:solidFill>
              <a:effectLst>
                <a:outerShdw dist="50800" dir="4800000" algn="ctr" rotWithShape="0">
                  <a:schemeClr val="accent6">
                    <a:lumMod val="50000"/>
                  </a:schemeClr>
                </a:outerShdw>
              </a:effectLst>
              <a:latin typeface="UTM Cookies" panose="02040603050506020204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1822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Keo 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74739"/>
            <a:ext cx="118872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0601" y="152400"/>
            <a:ext cx="4168775" cy="11078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599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6599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90600" y="152401"/>
            <a:ext cx="8762999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188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18" y="3870326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632" y="2968396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10"/>
          <p:cNvSpPr txBox="1">
            <a:spLocks noChangeArrowheads="1"/>
          </p:cNvSpPr>
          <p:nvPr/>
        </p:nvSpPr>
        <p:spPr bwMode="auto">
          <a:xfrm>
            <a:off x="2882200" y="2460564"/>
            <a:ext cx="5749039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0" b="1" dirty="0" err="1" smtClean="0">
                <a:solidFill>
                  <a:srgbClr val="00B050"/>
                </a:solidFill>
                <a:latin typeface="+mj-lt"/>
                <a:ea typeface="微软雅黑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7000" b="1" dirty="0" smtClean="0">
                <a:solidFill>
                  <a:srgbClr val="00B050"/>
                </a:solidFill>
                <a:latin typeface="+mj-lt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7000" b="1" dirty="0" err="1" smtClean="0">
                <a:solidFill>
                  <a:srgbClr val="00B050"/>
                </a:solidFill>
                <a:latin typeface="+mj-lt"/>
                <a:ea typeface="微软雅黑" pitchFamily="34" charset="-122"/>
                <a:cs typeface="Times New Roman" panose="02020603050405020304" pitchFamily="18" charset="0"/>
              </a:rPr>
              <a:t>đọc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31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20" y="1631026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PA_01 134">
            <a:extLst>
              <a:ext uri="{FF2B5EF4-FFF2-40B4-BE49-F238E27FC236}">
                <a16:creationId xmlns="" xmlns:a16="http://schemas.microsoft.com/office/drawing/2014/main" id="{91CE9CFB-00B5-4ED5-9355-BB846DD33E2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015951" y="961256"/>
            <a:ext cx="1343735" cy="1339541"/>
            <a:chOff x="3768359" y="1725446"/>
            <a:chExt cx="1930605" cy="1930605"/>
          </a:xfrm>
          <a:solidFill>
            <a:srgbClr val="F1CD41"/>
          </a:solidFill>
        </p:grpSpPr>
        <p:sp>
          <p:nvSpPr>
            <p:cNvPr id="15" name="Oval 5">
              <a:extLst>
                <a:ext uri="{FF2B5EF4-FFF2-40B4-BE49-F238E27FC236}">
                  <a16:creationId xmlns="" xmlns:a16="http://schemas.microsoft.com/office/drawing/2014/main" id="{D79B486C-B7BF-4FE3-850C-5BF56795B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6" name="Oval 5">
              <a:extLst>
                <a:ext uri="{FF2B5EF4-FFF2-40B4-BE49-F238E27FC236}">
                  <a16:creationId xmlns="" xmlns:a16="http://schemas.microsoft.com/office/drawing/2014/main" id="{3FD804CC-80B0-430D-A456-FE693CD5F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7" name="PA_01 146">
            <a:extLst>
              <a:ext uri="{FF2B5EF4-FFF2-40B4-BE49-F238E27FC236}">
                <a16:creationId xmlns="" xmlns:a16="http://schemas.microsoft.com/office/drawing/2014/main" id="{D5288EC8-E9BB-45ED-B6C2-B7AA8CF05E1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07722" y="1214834"/>
            <a:ext cx="926378" cy="872864"/>
          </a:xfrm>
          <a:prstGeom prst="rect">
            <a:avLst/>
          </a:prstGeom>
          <a:solidFill>
            <a:srgbClr val="F1CD41"/>
          </a:solidFill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1</a:t>
            </a:r>
            <a:endParaRPr lang="zh-CN" altLang="en-US" sz="5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53707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" descr="2-8 (5)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4945632"/>
            <a:ext cx="115554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4275139" y="138362"/>
            <a:ext cx="32686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</a:p>
        </p:txBody>
      </p:sp>
      <p:grpSp>
        <p:nvGrpSpPr>
          <p:cNvPr id="11268" name="Group 6"/>
          <p:cNvGrpSpPr>
            <a:grpSpLocks/>
          </p:cNvGrpSpPr>
          <p:nvPr/>
        </p:nvGrpSpPr>
        <p:grpSpPr bwMode="auto">
          <a:xfrm>
            <a:off x="284163" y="-1"/>
            <a:ext cx="2741612" cy="767149"/>
            <a:chOff x="3409950" y="-15399"/>
            <a:chExt cx="2343150" cy="952968"/>
          </a:xfrm>
        </p:grpSpPr>
        <p:sp>
          <p:nvSpPr>
            <p:cNvPr id="11272" name="TextBox 7"/>
            <p:cNvSpPr txBox="1">
              <a:spLocks noChangeArrowheads="1"/>
            </p:cNvSpPr>
            <p:nvPr/>
          </p:nvSpPr>
          <p:spPr bwMode="auto">
            <a:xfrm>
              <a:off x="3771900" y="211149"/>
              <a:ext cx="1981200" cy="7264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</a:t>
              </a:r>
            </a:p>
          </p:txBody>
        </p:sp>
        <p:pic>
          <p:nvPicPr>
            <p:cNvPr id="11273" name="图片 8" descr="f7d30ea4b628d33971365e72821aa1c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3409950" y="-15399"/>
              <a:ext cx="723900" cy="75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466725" y="4261286"/>
            <a:ext cx="11425236" cy="2492990"/>
          </a:xfrm>
          <a:prstGeom prst="rect">
            <a:avLst/>
          </a:prstGeom>
          <a:solidFill>
            <a:srgbClr val="FDFEF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ngớt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Theo </a:t>
            </a:r>
            <a:r>
              <a:rPr lang="en-US" altLang="en-US" sz="2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Toan</a:t>
            </a:r>
            <a:r>
              <a:rPr lang="en-US" alt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altLang="en-US" sz="2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466725" y="2568515"/>
            <a:ext cx="11555412" cy="1692771"/>
          </a:xfrm>
          <a:prstGeom prst="rect">
            <a:avLst/>
          </a:prstGeom>
          <a:solidFill>
            <a:srgbClr val="FDFEF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71" name="TextBox 4"/>
          <p:cNvSpPr txBox="1">
            <a:spLocks noChangeArrowheads="1"/>
          </p:cNvSpPr>
          <p:nvPr/>
        </p:nvSpPr>
        <p:spPr bwMode="auto">
          <a:xfrm>
            <a:off x="449263" y="860996"/>
            <a:ext cx="11590337" cy="1692771"/>
          </a:xfrm>
          <a:prstGeom prst="rect">
            <a:avLst/>
          </a:prstGeom>
          <a:solidFill>
            <a:srgbClr val="FDFEF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Donut 1"/>
          <p:cNvSpPr/>
          <p:nvPr/>
        </p:nvSpPr>
        <p:spPr>
          <a:xfrm>
            <a:off x="66165" y="637499"/>
            <a:ext cx="801119" cy="76289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C0066"/>
                </a:solidFill>
              </a:rPr>
              <a:t>1</a:t>
            </a:r>
            <a:endParaRPr lang="en-US" sz="3200" b="1" dirty="0">
              <a:solidFill>
                <a:srgbClr val="CC0066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66165" y="2396121"/>
            <a:ext cx="801119" cy="76289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C0066"/>
                </a:solidFill>
              </a:rPr>
              <a:t>2</a:t>
            </a:r>
            <a:endParaRPr lang="en-US" sz="3200" b="1" dirty="0">
              <a:solidFill>
                <a:srgbClr val="CC0066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25942" y="4071996"/>
            <a:ext cx="801119" cy="76289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C0066"/>
                </a:solidFill>
              </a:rPr>
              <a:t>3</a:t>
            </a:r>
            <a:endParaRPr lang="en-US" sz="3200" b="1" dirty="0">
              <a:solidFill>
                <a:srgbClr val="CC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893219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>
            <a:fillRect/>
          </a:stretch>
        </p:blipFill>
        <p:spPr bwMode="auto">
          <a:xfrm>
            <a:off x="746125" y="4876800"/>
            <a:ext cx="9850438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5"/>
          <a:stretch>
            <a:fillRect/>
          </a:stretch>
        </p:blipFill>
        <p:spPr bwMode="auto">
          <a:xfrm>
            <a:off x="7285038" y="4157663"/>
            <a:ext cx="4754562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4" r="34023" b="21941"/>
          <a:stretch>
            <a:fillRect/>
          </a:stretch>
        </p:blipFill>
        <p:spPr bwMode="auto">
          <a:xfrm rot="-10141111">
            <a:off x="325439" y="4435477"/>
            <a:ext cx="2894012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5421314" y="-1028700"/>
            <a:ext cx="1569660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799"/>
              <a:t>点击输入文档</a:t>
            </a:r>
          </a:p>
        </p:txBody>
      </p:sp>
      <p:grpSp>
        <p:nvGrpSpPr>
          <p:cNvPr id="14342" name="Group 30"/>
          <p:cNvGrpSpPr>
            <a:grpSpLocks/>
          </p:cNvGrpSpPr>
          <p:nvPr/>
        </p:nvGrpSpPr>
        <p:grpSpPr bwMode="auto">
          <a:xfrm>
            <a:off x="4708526" y="23814"/>
            <a:ext cx="2741612" cy="766783"/>
            <a:chOff x="3409950" y="-15399"/>
            <a:chExt cx="2343150" cy="954409"/>
          </a:xfrm>
        </p:grpSpPr>
        <p:sp>
          <p:nvSpPr>
            <p:cNvPr id="14352" name="TextBox 31"/>
            <p:cNvSpPr txBox="1">
              <a:spLocks noChangeArrowheads="1"/>
            </p:cNvSpPr>
            <p:nvPr/>
          </p:nvSpPr>
          <p:spPr bwMode="auto">
            <a:xfrm>
              <a:off x="3771900" y="211145"/>
              <a:ext cx="1981200" cy="72786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</a:t>
              </a:r>
            </a:p>
          </p:txBody>
        </p:sp>
        <p:pic>
          <p:nvPicPr>
            <p:cNvPr id="14353" name="图片 8" descr="f7d30ea4b628d33971365e72821aa1c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3409950" y="-15399"/>
              <a:ext cx="723900" cy="75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2" name="TextBox 2"/>
          <p:cNvSpPr txBox="1">
            <a:spLocks noChangeArrowheads="1"/>
          </p:cNvSpPr>
          <p:nvPr/>
        </p:nvSpPr>
        <p:spPr bwMode="auto">
          <a:xfrm>
            <a:off x="1333501" y="2100770"/>
            <a:ext cx="34353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3" name="TextBox 33"/>
          <p:cNvSpPr txBox="1">
            <a:spLocks noChangeArrowheads="1"/>
          </p:cNvSpPr>
          <p:nvPr/>
        </p:nvSpPr>
        <p:spPr bwMode="auto">
          <a:xfrm>
            <a:off x="4768850" y="1418036"/>
            <a:ext cx="24336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6" name="TextBox 36"/>
          <p:cNvSpPr txBox="1">
            <a:spLocks noChangeArrowheads="1"/>
          </p:cNvSpPr>
          <p:nvPr/>
        </p:nvSpPr>
        <p:spPr bwMode="auto">
          <a:xfrm>
            <a:off x="1384299" y="1404939"/>
            <a:ext cx="28927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66"/>
          <p:cNvSpPr txBox="1">
            <a:spLocks noChangeArrowheads="1"/>
          </p:cNvSpPr>
          <p:nvPr/>
        </p:nvSpPr>
        <p:spPr bwMode="auto">
          <a:xfrm>
            <a:off x="449264" y="3048001"/>
            <a:ext cx="11293474" cy="1846659"/>
          </a:xfrm>
          <a:prstGeom prst="rect">
            <a:avLst/>
          </a:prstGeom>
          <a:solidFill>
            <a:srgbClr val="FDFEF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altLang="en-US" sz="3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5045507" y="3156550"/>
            <a:ext cx="173039" cy="5333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1631610" y="3798055"/>
            <a:ext cx="173039" cy="5333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374476" y="4331454"/>
            <a:ext cx="173039" cy="5333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1348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6393" grpId="0"/>
      <p:bldP spid="16396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E3BC177C-02E2-449D-8F47-23AF7E33F59C}"/>
              </a:ext>
            </a:extLst>
          </p:cNvPr>
          <p:cNvSpPr/>
          <p:nvPr/>
        </p:nvSpPr>
        <p:spPr>
          <a:xfrm>
            <a:off x="1882" y="-1"/>
            <a:ext cx="12188237" cy="6858001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zh-CN" altLang="en-US" sz="2399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B921625-7A91-423A-AFCB-5107970CE8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/>
          <a:stretch/>
        </p:blipFill>
        <p:spPr>
          <a:xfrm>
            <a:off x="3762" y="2150892"/>
            <a:ext cx="12188238" cy="4818667"/>
          </a:xfrm>
          <a:prstGeom prst="rect">
            <a:avLst/>
          </a:prstGeom>
        </p:spPr>
      </p:pic>
      <p:grpSp>
        <p:nvGrpSpPr>
          <p:cNvPr id="8" name="PA_01 134">
            <a:extLst>
              <a:ext uri="{FF2B5EF4-FFF2-40B4-BE49-F238E27FC236}">
                <a16:creationId xmlns="" xmlns:a16="http://schemas.microsoft.com/office/drawing/2014/main" id="{415281A9-1E1C-4D88-9319-FB2A9FDA63C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090892" y="1006222"/>
            <a:ext cx="1343735" cy="1339541"/>
            <a:chOff x="3768359" y="1725446"/>
            <a:chExt cx="1930605" cy="1930605"/>
          </a:xfrm>
        </p:grpSpPr>
        <p:sp>
          <p:nvSpPr>
            <p:cNvPr id="9" name="Oval 5">
              <a:extLst>
                <a:ext uri="{FF2B5EF4-FFF2-40B4-BE49-F238E27FC236}">
                  <a16:creationId xmlns="" xmlns:a16="http://schemas.microsoft.com/office/drawing/2014/main" id="{8DF65B86-FC44-4176-83A6-425B2C9A4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" name="Oval 5">
              <a:extLst>
                <a:ext uri="{FF2B5EF4-FFF2-40B4-BE49-F238E27FC236}">
                  <a16:creationId xmlns="" xmlns:a16="http://schemas.microsoft.com/office/drawing/2014/main" id="{CB3BB9C7-C511-4689-AFBE-5AE57E910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1" name="PA_01 146">
            <a:extLst>
              <a:ext uri="{FF2B5EF4-FFF2-40B4-BE49-F238E27FC236}">
                <a16:creationId xmlns="" xmlns:a16="http://schemas.microsoft.com/office/drawing/2014/main" id="{2946F63D-A526-4A3C-8D86-8D782892C0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99571" y="1297790"/>
            <a:ext cx="926378" cy="872864"/>
          </a:xfrm>
          <a:prstGeom prst="rect">
            <a:avLst/>
          </a:prstGeom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2</a:t>
            </a:r>
            <a:endParaRPr lang="zh-CN" altLang="en-US" sz="5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2291" y="2560454"/>
            <a:ext cx="6923265" cy="994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865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Tìm</a:t>
            </a:r>
            <a:r>
              <a:rPr lang="en-US" sz="5865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 </a:t>
            </a:r>
            <a:r>
              <a:rPr lang="en-US" sz="5865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hiểu</a:t>
            </a:r>
            <a:r>
              <a:rPr lang="en-US" sz="5865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 </a:t>
            </a:r>
            <a:r>
              <a:rPr lang="en-US" sz="5865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bài</a:t>
            </a:r>
            <a:endParaRPr lang="en-US" sz="5865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UTM Cooper Black" panose="02040603050506020204" pitchFamily="18" charset="0"/>
            </a:endParaRPr>
          </a:p>
        </p:txBody>
      </p:sp>
      <p:pic>
        <p:nvPicPr>
          <p:cNvPr id="13" name="图片 24">
            <a:extLst>
              <a:ext uri="{FF2B5EF4-FFF2-40B4-BE49-F238E27FC236}">
                <a16:creationId xmlns="" xmlns:a16="http://schemas.microsoft.com/office/drawing/2014/main" id="{C9D39036-6D13-43F8-A429-A85B178AEE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21010" r="78645" b="52808"/>
          <a:stretch/>
        </p:blipFill>
        <p:spPr>
          <a:xfrm>
            <a:off x="10528756" y="188407"/>
            <a:ext cx="1008611" cy="1795549"/>
          </a:xfrm>
          <a:prstGeom prst="rect">
            <a:avLst/>
          </a:prstGeom>
        </p:spPr>
      </p:pic>
      <p:pic>
        <p:nvPicPr>
          <p:cNvPr id="15" name="图片 25">
            <a:extLst>
              <a:ext uri="{FF2B5EF4-FFF2-40B4-BE49-F238E27FC236}">
                <a16:creationId xmlns="" xmlns:a16="http://schemas.microsoft.com/office/drawing/2014/main" id="{BD0B1587-46D3-4F03-B95C-2CDECB03D0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62707" r="53729" b="4970"/>
          <a:stretch/>
        </p:blipFill>
        <p:spPr>
          <a:xfrm>
            <a:off x="6922115" y="3964904"/>
            <a:ext cx="2327565" cy="2216728"/>
          </a:xfrm>
          <a:prstGeom prst="rect">
            <a:avLst/>
          </a:prstGeom>
        </p:spPr>
      </p:pic>
      <p:pic>
        <p:nvPicPr>
          <p:cNvPr id="16" name="图片 4">
            <a:extLst>
              <a:ext uri="{FF2B5EF4-FFF2-40B4-BE49-F238E27FC236}">
                <a16:creationId xmlns="" xmlns:a16="http://schemas.microsoft.com/office/drawing/2014/main" id="{00CB8096-DC7E-4DAD-AB19-783603009B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6" y="104903"/>
            <a:ext cx="22034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6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3896" y="1017639"/>
            <a:ext cx="10014155" cy="8849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Phần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đầu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bài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văn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giới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thiệu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với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người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đọc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điều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gì</a:t>
            </a:r>
            <a:r>
              <a:rPr lang="en-US" sz="3600" dirty="0" smtClean="0">
                <a:solidFill>
                  <a:srgbClr val="002060"/>
                </a:solidFill>
              </a:rPr>
              <a:t>?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43896" y="2403986"/>
            <a:ext cx="10014155" cy="13126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Phần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đầu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bài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văn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giới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thiệu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với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người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đọc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cách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chơi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kéo</a:t>
            </a:r>
            <a:r>
              <a:rPr lang="en-US" sz="3600" dirty="0" smtClean="0">
                <a:solidFill>
                  <a:srgbClr val="002060"/>
                </a:solidFill>
              </a:rPr>
              <a:t> co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95105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9" descr="8b0fccb2e21d61b25266c16d7d8224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" y="23814"/>
            <a:ext cx="3070224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30"/>
          <p:cNvGrpSpPr>
            <a:grpSpLocks/>
          </p:cNvGrpSpPr>
          <p:nvPr/>
        </p:nvGrpSpPr>
        <p:grpSpPr bwMode="auto">
          <a:xfrm>
            <a:off x="4392613" y="127795"/>
            <a:ext cx="2741612" cy="608012"/>
            <a:chOff x="3409950" y="-15399"/>
            <a:chExt cx="2343150" cy="756761"/>
          </a:xfrm>
        </p:grpSpPr>
        <p:sp>
          <p:nvSpPr>
            <p:cNvPr id="20489" name="TextBox 31"/>
            <p:cNvSpPr txBox="1">
              <a:spLocks noChangeArrowheads="1"/>
            </p:cNvSpPr>
            <p:nvPr/>
          </p:nvSpPr>
          <p:spPr bwMode="auto">
            <a:xfrm>
              <a:off x="3771900" y="211147"/>
              <a:ext cx="1981200" cy="45952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799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bài</a:t>
              </a:r>
            </a:p>
          </p:txBody>
        </p:sp>
        <p:pic>
          <p:nvPicPr>
            <p:cNvPr id="20490" name="图片 8" descr="f7d30ea4b628d33971365e72821aa1c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3409950" y="-15399"/>
              <a:ext cx="723900" cy="75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990601" y="1458914"/>
            <a:ext cx="1069816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486" name="TextBox 2"/>
          <p:cNvSpPr txBox="1">
            <a:spLocks noChangeArrowheads="1"/>
          </p:cNvSpPr>
          <p:nvPr/>
        </p:nvSpPr>
        <p:spPr bwMode="auto">
          <a:xfrm>
            <a:off x="990602" y="2670356"/>
            <a:ext cx="10698162" cy="3416320"/>
          </a:xfrm>
          <a:prstGeom prst="rect">
            <a:avLst/>
          </a:prstGeom>
          <a:solidFill>
            <a:srgbClr val="FDFEF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ngoắc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pic>
        <p:nvPicPr>
          <p:cNvPr id="20487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5165725"/>
            <a:ext cx="55149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32514"/>
            <a:ext cx="1188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6821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8.4|8.1|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802</Words>
  <Application>Microsoft Office PowerPoint</Application>
  <PresentationFormat>Widescreen</PresentationFormat>
  <Paragraphs>73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微软雅黑</vt:lpstr>
      <vt:lpstr>宋体</vt:lpstr>
      <vt:lpstr>Arial</vt:lpstr>
      <vt:lpstr>Calibri</vt:lpstr>
      <vt:lpstr>Calibri Light</vt:lpstr>
      <vt:lpstr>等线</vt:lpstr>
      <vt:lpstr>等线 Light</vt:lpstr>
      <vt:lpstr>DFKai-SB</vt:lpstr>
      <vt:lpstr>HP001 4 hàng</vt:lpstr>
      <vt:lpstr>Times New Roman</vt:lpstr>
      <vt:lpstr>UTM Aristote</vt:lpstr>
      <vt:lpstr>UTM Cookies</vt:lpstr>
      <vt:lpstr>UTM Cooper Black</vt:lpstr>
      <vt:lpstr>UVN Huong Que Nang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THI  TUYEN</dc:creator>
  <cp:lastModifiedBy>Thuy Ninh</cp:lastModifiedBy>
  <cp:revision>36</cp:revision>
  <dcterms:created xsi:type="dcterms:W3CDTF">2021-11-15T12:19:59Z</dcterms:created>
  <dcterms:modified xsi:type="dcterms:W3CDTF">2023-07-22T06:30:07Z</dcterms:modified>
</cp:coreProperties>
</file>