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5" r:id="rId2"/>
    <p:sldId id="351" r:id="rId3"/>
    <p:sldId id="352" r:id="rId4"/>
    <p:sldId id="259" r:id="rId5"/>
    <p:sldId id="260" r:id="rId6"/>
    <p:sldId id="261" r:id="rId7"/>
    <p:sldId id="274" r:id="rId8"/>
    <p:sldId id="262" r:id="rId9"/>
    <p:sldId id="358" r:id="rId10"/>
    <p:sldId id="267" r:id="rId11"/>
    <p:sldId id="270" r:id="rId12"/>
    <p:sldId id="275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4FC0A-FC91-4579-A4EA-D05B79EF7010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AA76F-3330-4E01-9C14-3A6CD206FC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0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“Dung </a:t>
            </a: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dăng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 </a:t>
            </a: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Dắt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nằm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đồng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dao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dăng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en-US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dẻ</a:t>
            </a:r>
            <a:r>
              <a:rPr lang="en-US" altLang="en-US" sz="12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AA76F-3330-4E01-9C14-3A6CD206FC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5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3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80" y="258925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2" y="1774825"/>
            <a:ext cx="11443217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2" y="341096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8908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4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5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3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2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1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88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7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pPr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1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jpeg"/><Relationship Id="rId7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H&#7884;C%20ROOM\TU&#7846;N%205\Tu&#7847;n%205\PP.%20TV\T&#7853;p%20vi&#7871;t\videoplayback.mp4" TargetMode="External"/><Relationship Id="rId1" Type="http://schemas.microsoft.com/office/2007/relationships/media" Target="file:///F:\H&#7884;C%20ROOM\TU&#7846;N%205\Tu&#7847;n%205\PP.%20TV\T&#7853;p%20vi&#7871;t\videoplayback.mp4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H&#7884;C%20ROOM\TU&#7846;N%205\Tu&#7847;n%205\PP.%20TV\T&#7853;p%20vi&#7871;t\chu%20D.mp4" TargetMode="External"/><Relationship Id="rId1" Type="http://schemas.microsoft.com/office/2007/relationships/media" Target="file:///F:\H&#7884;C%20ROOM\TU&#7846;N%205\Tu&#7847;n%205\PP.%20TV\T&#7853;p%20vi&#7871;t\chu%20D.mp4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"/>
            <a:ext cx="12192000" cy="68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4827" y="2762606"/>
            <a:ext cx="6482353" cy="1350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5043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ĐẾN VỚI TIẾT HỌC</a:t>
            </a:r>
            <a:endParaRPr lang="en-US" sz="5043" b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5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104354F-6CE5-42EE-9301-F66E241B256F}"/>
              </a:ext>
            </a:extLst>
          </p:cNvPr>
          <p:cNvGrpSpPr/>
          <p:nvPr/>
        </p:nvGrpSpPr>
        <p:grpSpPr>
          <a:xfrm>
            <a:off x="0" y="3293"/>
            <a:ext cx="12192000" cy="241494"/>
            <a:chOff x="0" y="-127508"/>
            <a:chExt cx="12192000" cy="1361811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D8F1EC83-CD00-44D1-99C4-1DEA0B655E3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E011AC0C-1EE9-479F-97D5-4FED721B5F79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图片 6">
            <a:extLst>
              <a:ext uri="{FF2B5EF4-FFF2-40B4-BE49-F238E27FC236}">
                <a16:creationId xmlns:a16="http://schemas.microsoft.com/office/drawing/2014/main" id="{7AD907A2-DC85-4BD8-983B-CA18C231EA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457948"/>
            <a:ext cx="12191999" cy="39683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0901457-0221-48E9-A6CC-445B0F46782A}"/>
              </a:ext>
            </a:extLst>
          </p:cNvPr>
          <p:cNvGrpSpPr/>
          <p:nvPr/>
        </p:nvGrpSpPr>
        <p:grpSpPr>
          <a:xfrm>
            <a:off x="2027973" y="732847"/>
            <a:ext cx="8268400" cy="1836086"/>
            <a:chOff x="339162" y="2043957"/>
            <a:chExt cx="6201300" cy="13770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CF7F758-1F27-4810-B2A0-71377C9037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885"/>
            <a:stretch/>
          </p:blipFill>
          <p:spPr>
            <a:xfrm>
              <a:off x="418676" y="2043957"/>
              <a:ext cx="6020648" cy="121621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831405-84B9-4B3B-9F07-5FFC6757FDDF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Dung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dăng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dung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dẻ</a:t>
              </a:r>
              <a:endParaRPr lang="en-US" sz="3733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A45BBF-2AE1-4D7B-A654-8D1C51F28D45}"/>
                </a:ext>
              </a:extLst>
            </p:cNvPr>
            <p:cNvSpPr txBox="1"/>
            <p:nvPr/>
          </p:nvSpPr>
          <p:spPr>
            <a:xfrm>
              <a:off x="358547" y="2920933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Dắt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trẻ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đi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ch</a:t>
              </a:r>
              <a:r>
                <a:rPr lang="vi-VN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ơ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i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ECFCAA-5F8D-4140-8916-B1A5E7F6C1BC}"/>
              </a:ext>
            </a:extLst>
          </p:cNvPr>
          <p:cNvSpPr txBox="1"/>
          <p:nvPr/>
        </p:nvSpPr>
        <p:spPr>
          <a:xfrm>
            <a:off x="471490" y="3326022"/>
            <a:ext cx="11720510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10000"/>
              </a:lnSpc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0000"/>
              </a:lnSpc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6836686" y="4883518"/>
            <a:ext cx="1995022" cy="180379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3831065" y="4883518"/>
            <a:ext cx="1748565" cy="1803789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55">
            <a:extLst>
              <a:ext uri="{FF2B5EF4-FFF2-40B4-BE49-F238E27FC236}">
                <a16:creationId xmlns:a16="http://schemas.microsoft.com/office/drawing/2014/main" id="{A44BF91D-AC03-4111-AF8C-B0448FB05C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24121" r="13508" b="23684"/>
          <a:stretch/>
        </p:blipFill>
        <p:spPr bwMode="auto">
          <a:xfrm>
            <a:off x="6096000" y="1056401"/>
            <a:ext cx="1428064" cy="145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1412403-5AFB-4012-A668-E13126EB0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17446" r="16908" b="5015"/>
          <a:stretch/>
        </p:blipFill>
        <p:spPr bwMode="auto">
          <a:xfrm>
            <a:off x="3831066" y="470024"/>
            <a:ext cx="1718347" cy="21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CFA70B0-8433-4DC9-B0D0-AD3EA8CBA79D}"/>
              </a:ext>
            </a:extLst>
          </p:cNvPr>
          <p:cNvGrpSpPr/>
          <p:nvPr/>
        </p:nvGrpSpPr>
        <p:grpSpPr>
          <a:xfrm>
            <a:off x="0" y="1014"/>
            <a:ext cx="12192000" cy="263184"/>
            <a:chOff x="0" y="-127508"/>
            <a:chExt cx="12192000" cy="1361811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5FFA3645-3C34-479F-B8C9-54953357C7D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FE698E64-C696-4F3B-A6B3-A10281C5CD0A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图片 6">
            <a:extLst>
              <a:ext uri="{FF2B5EF4-FFF2-40B4-BE49-F238E27FC236}">
                <a16:creationId xmlns:a16="http://schemas.microsoft.com/office/drawing/2014/main" id="{5B346793-F668-4D8F-A6A1-AD98D5FC0F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86524"/>
            <a:ext cx="12192000" cy="39683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1AD4907-133D-4B6F-B7A2-51598156158C}"/>
              </a:ext>
            </a:extLst>
          </p:cNvPr>
          <p:cNvGrpSpPr/>
          <p:nvPr/>
        </p:nvGrpSpPr>
        <p:grpSpPr>
          <a:xfrm>
            <a:off x="1961800" y="2864905"/>
            <a:ext cx="8268400" cy="1836086"/>
            <a:chOff x="339162" y="2043957"/>
            <a:chExt cx="6201300" cy="137706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DDC82B9-4EAD-475D-8E47-5D2C63479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" r="27106" b="78885"/>
            <a:stretch/>
          </p:blipFill>
          <p:spPr>
            <a:xfrm>
              <a:off x="418676" y="2043957"/>
              <a:ext cx="6020648" cy="121621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ECB0498-D4F3-431B-9D99-EF8186DCCA43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Dung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dăng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dung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dẻ</a:t>
              </a:r>
              <a:endParaRPr lang="en-US" sz="3733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0256ABA-5252-4947-A3C3-4839883A4690}"/>
                </a:ext>
              </a:extLst>
            </p:cNvPr>
            <p:cNvSpPr txBox="1"/>
            <p:nvPr/>
          </p:nvSpPr>
          <p:spPr>
            <a:xfrm>
              <a:off x="358547" y="2920933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Dắt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trẻ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đi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ch</a:t>
              </a:r>
              <a:r>
                <a:rPr lang="vi-VN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ơ</a:t>
              </a:r>
              <a:r>
                <a:rPr lang="en-US" sz="3733" b="1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i</a:t>
              </a:r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esktop\PP tuần 5\Chữ hoa 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3962" y="227012"/>
            <a:ext cx="10220325" cy="6403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80" y="1447096"/>
            <a:ext cx="6850893" cy="4289150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83" y="4435809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959" y="5135327"/>
            <a:ext cx="2814794" cy="241431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67" y="2045259"/>
            <a:ext cx="1110338" cy="850963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60886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89221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83" y="860886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9" y="843923"/>
            <a:ext cx="2068050" cy="1584953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3096079" y="4018210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09" y="281158"/>
            <a:ext cx="857213" cy="95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553182-F3C1-4121-8FDA-73CEE8D72B23}"/>
              </a:ext>
            </a:extLst>
          </p:cNvPr>
          <p:cNvSpPr txBox="1"/>
          <p:nvPr/>
        </p:nvSpPr>
        <p:spPr>
          <a:xfrm>
            <a:off x="987333" y="908537"/>
            <a:ext cx="151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4651026" y="575144"/>
            <a:ext cx="478629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HỌC VUI SAO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3562754" y="1415998"/>
            <a:ext cx="5874569" cy="316414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749381" y="2935573"/>
              <a:ext cx="2009748" cy="136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867" b="1" dirty="0">
                  <a:solidFill>
                    <a:srgbClr val="17479D"/>
                  </a:solidFill>
                  <a:latin typeface="+mj-lt"/>
                </a:rPr>
                <a:t>VIẾT</a:t>
              </a:r>
              <a:endParaRPr lang="en-US" sz="5867" b="1" dirty="0">
                <a:solidFill>
                  <a:srgbClr val="17479D"/>
                </a:solidFill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233751" y="2431564"/>
              <a:ext cx="3041009" cy="904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3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TIẾT 3</a:t>
              </a:r>
              <a:endParaRPr lang="en-US" sz="3733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A3F7D12-77DE-46F5-A62A-D333E86B19A6}"/>
              </a:ext>
            </a:extLst>
          </p:cNvPr>
          <p:cNvSpPr/>
          <p:nvPr/>
        </p:nvSpPr>
        <p:spPr>
          <a:xfrm>
            <a:off x="7841200" y="6576000"/>
            <a:ext cx="1987200" cy="17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4302644" y="4820093"/>
            <a:ext cx="439479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>
                <a:solidFill>
                  <a:srgbClr val="FF0000"/>
                </a:solidFill>
                <a:latin typeface="HP001 4 hàng" panose="020B0603050302020204" pitchFamily="34" charset="0"/>
              </a:rPr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915199" y="1384369"/>
            <a:ext cx="8057507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937949" y="2133159"/>
            <a:ext cx="6385626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Dung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dăng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l-GR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Ύ˞</a:t>
            </a:r>
          </a:p>
          <a:p>
            <a:pPr>
              <a:lnSpc>
                <a:spcPct val="150000"/>
              </a:lnSpc>
            </a:pPr>
            <a:r>
              <a:rPr lang="el-GR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Λ˞ </a:t>
            </a:r>
            <a:r>
              <a:rPr lang="en-US" altLang="en-US" sz="3600" b="1" i="1" dirty="0" err="1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altLang="en-US" sz="3600" b="1" i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εΠ. </a:t>
            </a:r>
            <a:endParaRPr lang="en-US" altLang="en-US" sz="36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endParaRPr lang="en-US" altLang="en-US" sz="3600" b="1" dirty="0">
              <a:solidFill>
                <a:srgbClr val="FF0000"/>
              </a:solidFill>
              <a:latin typeface="HP001 5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1735021" y="4832702"/>
            <a:ext cx="8519030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3430961" y="466421"/>
            <a:ext cx="5620870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85BD55-8459-419A-8B3D-1512D511C3B2}"/>
              </a:ext>
            </a:extLst>
          </p:cNvPr>
          <p:cNvGrpSpPr/>
          <p:nvPr/>
        </p:nvGrpSpPr>
        <p:grpSpPr>
          <a:xfrm>
            <a:off x="0" y="-3815"/>
            <a:ext cx="12192000" cy="348624"/>
            <a:chOff x="0" y="-127508"/>
            <a:chExt cx="12192000" cy="1361811"/>
          </a:xfrm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6D33D24A-F916-47E8-8AF3-3755C6A6B04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9B53F9D3-64CB-426F-9456-A83A5CDCCB7C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id="{CB967BBE-668F-4628-83E3-E6374C5C9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472236"/>
            <a:ext cx="12191999" cy="3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5717556" y="1310690"/>
            <a:ext cx="134544" cy="3865279"/>
            <a:chOff x="1042416" y="804672"/>
            <a:chExt cx="210312" cy="43616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F34A46-923A-4927-ABA1-2886BB19BBAD}"/>
              </a:ext>
            </a:extLst>
          </p:cNvPr>
          <p:cNvGrpSpPr/>
          <p:nvPr/>
        </p:nvGrpSpPr>
        <p:grpSpPr>
          <a:xfrm>
            <a:off x="5998114" y="913273"/>
            <a:ext cx="3126829" cy="257322"/>
            <a:chOff x="5440680" y="1322832"/>
            <a:chExt cx="3017520" cy="19507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6843E1-E695-4359-94FB-A102CDFFACCC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0579CB-F12F-4BAC-8376-686B85A9B65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D54362-542F-4F9B-A07B-602DC3F65A6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457" y="2594772"/>
            <a:ext cx="1136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97208" y="473191"/>
            <a:ext cx="540297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gồm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4" name="TextBox 18">
            <a:extLst>
              <a:ext uri="{FF2B5EF4-FFF2-40B4-BE49-F238E27FC236}">
                <a16:creationId xmlns:a16="http://schemas.microsoft.com/office/drawing/2014/main" id="{CDD05966-B154-4ED5-B9AB-C9F3ABF0A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255" y="473191"/>
            <a:ext cx="135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0" y="5274234"/>
            <a:ext cx="11872913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xoắn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36FE6A-B697-4D69-A4C5-7127EDB2C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17446" r="16908" b="5015"/>
          <a:stretch/>
        </p:blipFill>
        <p:spPr bwMode="auto">
          <a:xfrm>
            <a:off x="5878203" y="1184405"/>
            <a:ext cx="3350228" cy="412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9370E6-8505-4D40-8EDB-C8D880D4F2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57667" l="10000" r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07" r="29449" b="42330"/>
          <a:stretch/>
        </p:blipFill>
        <p:spPr>
          <a:xfrm rot="19543642">
            <a:off x="8314248" y="1021764"/>
            <a:ext cx="729008" cy="88243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6A693C5-A75C-4CBF-921D-53C42982DDE8}"/>
              </a:ext>
            </a:extLst>
          </p:cNvPr>
          <p:cNvGrpSpPr/>
          <p:nvPr/>
        </p:nvGrpSpPr>
        <p:grpSpPr>
          <a:xfrm>
            <a:off x="0" y="1015"/>
            <a:ext cx="12192000" cy="27815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D7536BA3-A2B8-493E-B296-EA93114B0700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C384FBA8-BE7E-4B12-9CAB-88AF4DF345D7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1D820FA7-7032-40C4-8D3B-73098B9ECF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86524"/>
            <a:ext cx="12192000" cy="3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49000" decel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8 -0.00208 L -0.05391 0.047 L -0.06341 0.10834 L -0.06745 0.2 L -0.06432 0.35278 L -0.06745 0.41528 L -0.08464 0.47176 L -0.10833 0.50186 L -0.13438 0.52176 L -0.16836 0.53727 L -0.19271 0.5338 L -0.20378 0.51575 L -0.19883 0.50579 L -0.18229 0.49375 L -0.15859 0.49584 L -0.11992 0.51783 L -0.08399 0.52894 L -0.05794 0.53102 L -0.01758 0.52176 L 0.01302 0.49468 L 0.03516 0.45857 L 0.05325 0.39723 L 0.06484 0.32477 C 0.06432 0.29607 0.06419 0.2676 0.0638 0.23936 L 0.0487 0.14468 L 0.02187 0.07639 L -0.03763 0.01598 L -0.08789 0.00394 L -0.15169 0.02593 L -0.18359 0.06204 L -0.20143 0.12037 L -0.20039 0.17987 L -0.18932 0.21204 L -0.16706 0.23727 L -0.13906 0.24537 L -0.10899 0.22732 L -0.09167 0.18287 L -0.08854 0.15186 L -0.09115 0.11135 " pathEditMode="relative" rAng="0" ptsTypes="AAAAAAAAAAAAAAAAAAAAAAAAAAAAAAAAAAAAAAA">
                                      <p:cBhvr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8">
            <a:extLst>
              <a:ext uri="{FF2B5EF4-FFF2-40B4-BE49-F238E27FC236}">
                <a16:creationId xmlns:a16="http://schemas.microsoft.com/office/drawing/2014/main" id="{79FCFEFF-67C3-45A4-AD69-784C06703128}"/>
              </a:ext>
            </a:extLst>
          </p:cNvPr>
          <p:cNvSpPr/>
          <p:nvPr/>
        </p:nvSpPr>
        <p:spPr>
          <a:xfrm>
            <a:off x="3486108" y="291435"/>
            <a:ext cx="5626187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</a:p>
        </p:txBody>
      </p:sp>
      <p:pic>
        <p:nvPicPr>
          <p:cNvPr id="4" name="videoplayback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75" y="1282894"/>
            <a:ext cx="11429999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5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532" y="5339363"/>
            <a:ext cx="86203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9386E9-D5B2-4376-BEEA-31CEBDFBA1A3}"/>
              </a:ext>
            </a:extLst>
          </p:cNvPr>
          <p:cNvGrpSpPr/>
          <p:nvPr/>
        </p:nvGrpSpPr>
        <p:grpSpPr>
          <a:xfrm>
            <a:off x="7642093" y="2910738"/>
            <a:ext cx="269810" cy="1714349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FB022A4-D41C-4B87-9FF9-86AB54BB28B5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9FFA823-211E-473E-839D-01122551269D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E5F55D-62A5-4E0A-AC5E-48D385636EB2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41A25E1-69F3-4F08-9965-507F08D8A122}"/>
              </a:ext>
            </a:extLst>
          </p:cNvPr>
          <p:cNvGrpSpPr/>
          <p:nvPr/>
        </p:nvGrpSpPr>
        <p:grpSpPr>
          <a:xfrm>
            <a:off x="2878223" y="1561897"/>
            <a:ext cx="298142" cy="3184339"/>
            <a:chOff x="1042416" y="804672"/>
            <a:chExt cx="210312" cy="436168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7321439-356F-4938-B29A-3E223586E731}"/>
                </a:ext>
              </a:extLst>
            </p:cNvPr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187CF0-01BB-4CFB-859E-565CAC7B0D1F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5F17F98-1D26-4D0F-8381-AF80C3C6F55D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8">
            <a:extLst>
              <a:ext uri="{FF2B5EF4-FFF2-40B4-BE49-F238E27FC236}">
                <a16:creationId xmlns:a16="http://schemas.microsoft.com/office/drawing/2014/main" id="{C4826827-15BD-4B9F-AEE2-F9BD3E138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336" y="548170"/>
            <a:ext cx="1439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ô li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CBC9C2A4-31B4-4CF2-AB27-8CED754E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882" y="3597580"/>
            <a:ext cx="1130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ô li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09A3C8C-6F9A-45DB-B9CE-60CCB861E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531" y="2845067"/>
            <a:ext cx="1253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AB79CA-65FF-4091-AA8A-084E340CB742}"/>
              </a:ext>
            </a:extLst>
          </p:cNvPr>
          <p:cNvGrpSpPr/>
          <p:nvPr/>
        </p:nvGrpSpPr>
        <p:grpSpPr>
          <a:xfrm>
            <a:off x="8001967" y="2543186"/>
            <a:ext cx="1753036" cy="367552"/>
            <a:chOff x="5440680" y="1322832"/>
            <a:chExt cx="3017520" cy="19507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CE472B-6F8D-44E4-894F-0A0DA8FB5B53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057339-8C9F-4DCA-A0EC-62B5E8ACB4E4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16DB23D-AB02-41DE-B3BE-BE16CF20DCD8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0E482085-2257-4528-8E39-2CE2C3AA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2440" y="2135837"/>
            <a:ext cx="14165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ô li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B61414-7F0F-42F2-8980-62BC620414A1}"/>
              </a:ext>
            </a:extLst>
          </p:cNvPr>
          <p:cNvGrpSpPr/>
          <p:nvPr/>
        </p:nvGrpSpPr>
        <p:grpSpPr>
          <a:xfrm>
            <a:off x="3325781" y="1095798"/>
            <a:ext cx="2510891" cy="204761"/>
            <a:chOff x="5440680" y="1322832"/>
            <a:chExt cx="3017520" cy="19507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93B230-C6EA-4A4B-BD16-A5BD5AE5CC36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8AFDE7-990D-4F92-AF40-480C4F3873C5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B8A67B8-1A04-4067-B694-72314FCB6581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55">
            <a:extLst>
              <a:ext uri="{FF2B5EF4-FFF2-40B4-BE49-F238E27FC236}">
                <a16:creationId xmlns:a16="http://schemas.microsoft.com/office/drawing/2014/main" id="{12BEA6F9-D283-44DC-B711-9D465BB79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t="24121" r="13508" b="23684"/>
          <a:stretch/>
        </p:blipFill>
        <p:spPr bwMode="auto">
          <a:xfrm>
            <a:off x="7983362" y="2910738"/>
            <a:ext cx="1753036" cy="178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F6ECA4-405E-4DA4-9F3B-7D8596F0E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17446" r="16908" b="5015"/>
          <a:stretch/>
        </p:blipFill>
        <p:spPr bwMode="auto">
          <a:xfrm>
            <a:off x="3223986" y="1490456"/>
            <a:ext cx="2736270" cy="337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57B5AF9-0AB8-4CCF-A9C9-CD42606F8433}"/>
              </a:ext>
            </a:extLst>
          </p:cNvPr>
          <p:cNvGrpSpPr/>
          <p:nvPr/>
        </p:nvGrpSpPr>
        <p:grpSpPr>
          <a:xfrm>
            <a:off x="0" y="1014"/>
            <a:ext cx="12192000" cy="277700"/>
            <a:chOff x="0" y="-127508"/>
            <a:chExt cx="12192000" cy="1361811"/>
          </a:xfrm>
        </p:grpSpPr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15AB0597-080E-4940-BA05-170EE34361B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F0AE157B-705C-4171-8BA7-324DAA40985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id="{10F0324D-6382-4328-A3B4-665F631B1C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472236"/>
            <a:ext cx="12192000" cy="39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u D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38835"/>
            <a:ext cx="12191999" cy="62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77" y="1370809"/>
            <a:ext cx="6664426" cy="4172408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17" y="4489420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520109" y="2657318"/>
            <a:ext cx="4871159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275" y="3691430"/>
            <a:ext cx="4317910" cy="370357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527" y="1527320"/>
            <a:ext cx="864411" cy="662485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86" y="74360"/>
            <a:ext cx="792025" cy="8842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68" y="893353"/>
            <a:ext cx="996108" cy="842860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68" y="121688"/>
            <a:ext cx="542722" cy="875756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84" y="603207"/>
            <a:ext cx="864411" cy="662485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41" y="793330"/>
            <a:ext cx="1306852" cy="100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613501-B5BE-48DB-AB9B-299E14417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141076" y="4349059"/>
            <a:ext cx="1875896" cy="2009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A9B35E-01F0-4F18-80C0-654D12666548}"/>
              </a:ext>
            </a:extLst>
          </p:cNvPr>
          <p:cNvSpPr txBox="1"/>
          <p:nvPr/>
        </p:nvSpPr>
        <p:spPr>
          <a:xfrm>
            <a:off x="4152110" y="768481"/>
            <a:ext cx="557273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3733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</a:t>
            </a:r>
            <a:endParaRPr lang="en-US" sz="3733" b="1" dirty="0">
              <a:solidFill>
                <a:schemeClr val="accent2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9C8267-897A-43D7-BF65-B7D50393C01D}"/>
              </a:ext>
            </a:extLst>
          </p:cNvPr>
          <p:cNvGrpSpPr/>
          <p:nvPr/>
        </p:nvGrpSpPr>
        <p:grpSpPr>
          <a:xfrm>
            <a:off x="2001618" y="2407449"/>
            <a:ext cx="8268400" cy="1836086"/>
            <a:chOff x="339162" y="2043957"/>
            <a:chExt cx="6201300" cy="137706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906B71-C0CD-4A02-A224-BD032C93B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885"/>
            <a:stretch/>
          </p:blipFill>
          <p:spPr>
            <a:xfrm>
              <a:off x="418676" y="2043957"/>
              <a:ext cx="6020648" cy="121621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67FE34-A3BA-4429-AF11-707D65FBFE78}"/>
                </a:ext>
              </a:extLst>
            </p:cNvPr>
            <p:cNvSpPr txBox="1"/>
            <p:nvPr/>
          </p:nvSpPr>
          <p:spPr>
            <a:xfrm>
              <a:off x="339162" y="2341700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Dung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dăng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dung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dẻ</a:t>
              </a:r>
              <a:endParaRPr lang="en-US" sz="3733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0E1F80-D0AA-4BB3-8659-27A884F68CD6}"/>
                </a:ext>
              </a:extLst>
            </p:cNvPr>
            <p:cNvSpPr txBox="1"/>
            <p:nvPr/>
          </p:nvSpPr>
          <p:spPr>
            <a:xfrm>
              <a:off x="358547" y="2920933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Dắt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trẻ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đi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ch</a:t>
              </a:r>
              <a:r>
                <a:rPr lang="vi-VN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ơ</a:t>
              </a:r>
              <a:r>
                <a:rPr lang="en-US" sz="3733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i</a:t>
              </a:r>
              <a:r>
                <a:rPr lang="en-US" sz="3733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55F5568-F6F2-467E-8766-7DAEB8621ABC}"/>
              </a:ext>
            </a:extLst>
          </p:cNvPr>
          <p:cNvSpPr txBox="1"/>
          <p:nvPr/>
        </p:nvSpPr>
        <p:spPr>
          <a:xfrm>
            <a:off x="2151115" y="918766"/>
            <a:ext cx="151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BDEC3A-DF62-460A-8108-CAF0FEDF02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175029" y="4784798"/>
            <a:ext cx="1341267" cy="169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253</Words>
  <Application>Microsoft Office PowerPoint</Application>
  <PresentationFormat>Widescreen</PresentationFormat>
  <Paragraphs>40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HP001</vt:lpstr>
      <vt:lpstr>HP001 4 hàng</vt:lpstr>
      <vt:lpstr>HP001 5 hàng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168</cp:revision>
  <dcterms:created xsi:type="dcterms:W3CDTF">2021-05-29T04:52:35Z</dcterms:created>
  <dcterms:modified xsi:type="dcterms:W3CDTF">2023-10-02T05:23:15Z</dcterms:modified>
</cp:coreProperties>
</file>