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1"/>
  </p:notesMasterIdLst>
  <p:sldIdLst>
    <p:sldId id="315" r:id="rId2"/>
    <p:sldId id="325" r:id="rId3"/>
    <p:sldId id="340" r:id="rId4"/>
    <p:sldId id="300" r:id="rId5"/>
    <p:sldId id="302" r:id="rId6"/>
    <p:sldId id="310" r:id="rId7"/>
    <p:sldId id="326" r:id="rId8"/>
    <p:sldId id="328" r:id="rId9"/>
    <p:sldId id="336" r:id="rId10"/>
    <p:sldId id="337" r:id="rId11"/>
    <p:sldId id="392" r:id="rId12"/>
    <p:sldId id="394" r:id="rId13"/>
    <p:sldId id="324" r:id="rId14"/>
    <p:sldId id="342" r:id="rId15"/>
    <p:sldId id="282" r:id="rId16"/>
    <p:sldId id="331" r:id="rId17"/>
    <p:sldId id="320" r:id="rId18"/>
    <p:sldId id="332" r:id="rId19"/>
    <p:sldId id="334" r:id="rId20"/>
    <p:sldId id="319" r:id="rId21"/>
    <p:sldId id="335" r:id="rId22"/>
    <p:sldId id="313" r:id="rId23"/>
    <p:sldId id="373" r:id="rId24"/>
    <p:sldId id="534" r:id="rId25"/>
    <p:sldId id="344" r:id="rId26"/>
    <p:sldId id="268" r:id="rId27"/>
    <p:sldId id="321" r:id="rId28"/>
    <p:sldId id="296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Vừa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cô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trò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mình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đã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cùng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nhau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đoạn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bây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cô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trò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mình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cùng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nhau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68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80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9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80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1" y="258925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6"/>
            <a:ext cx="11443219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3" y="341096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8532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1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5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5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0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8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4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"/>
            <a:ext cx="12191999" cy="68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4829" y="2762606"/>
            <a:ext cx="6482353" cy="135082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5043" b="1" dirty="0">
              <a:ln/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1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1607332" y="1156231"/>
            <a:ext cx="1749317" cy="439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1796272" y="4617127"/>
            <a:ext cx="904595" cy="2470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08644" y="280051"/>
            <a:ext cx="7265351" cy="370575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 trống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  Tùng!  Tùng!  Tùng!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691468" y="642574"/>
            <a:ext cx="300038" cy="30600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184683" y="3798954"/>
            <a:ext cx="20396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3331912" y="4209590"/>
            <a:ext cx="4953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Ồn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4000" b="1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22807" t="21189" r="48246" b="33119"/>
          <a:stretch/>
        </p:blipFill>
        <p:spPr>
          <a:xfrm flipH="1">
            <a:off x="8860090" y="3461912"/>
            <a:ext cx="1919095" cy="339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/>
          <p:cNvCxnSpPr/>
          <p:nvPr/>
        </p:nvCxnSpPr>
        <p:spPr>
          <a:xfrm rot="5400000">
            <a:off x="4081176" y="823305"/>
            <a:ext cx="407964" cy="84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7195755" y="2493720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9396164" y="1619762"/>
            <a:ext cx="110496" cy="414998"/>
            <a:chOff x="10410093" y="1807698"/>
            <a:chExt cx="161778" cy="414998"/>
          </a:xfrm>
        </p:grpSpPr>
        <p:cxnSp>
          <p:nvCxnSpPr>
            <p:cNvPr id="19" name="Straight Connector 1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877644" y="1615802"/>
            <a:ext cx="110496" cy="414998"/>
            <a:chOff x="10410093" y="1807698"/>
            <a:chExt cx="161778" cy="414998"/>
          </a:xfrm>
        </p:grpSpPr>
        <p:cxnSp>
          <p:nvCxnSpPr>
            <p:cNvPr id="40" name="Straight Connector 39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6359124" y="1580131"/>
            <a:ext cx="110496" cy="414998"/>
            <a:chOff x="10410093" y="1807698"/>
            <a:chExt cx="161778" cy="414998"/>
          </a:xfrm>
        </p:grpSpPr>
        <p:cxnSp>
          <p:nvCxnSpPr>
            <p:cNvPr id="43" name="Straight Connector 42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860884" y="1579854"/>
            <a:ext cx="110496" cy="414998"/>
            <a:chOff x="10410093" y="1807698"/>
            <a:chExt cx="161778" cy="414998"/>
          </a:xfrm>
        </p:grpSpPr>
        <p:cxnSp>
          <p:nvCxnSpPr>
            <p:cNvPr id="46" name="Straight Connector 45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7701491" y="666856"/>
            <a:ext cx="121546" cy="414998"/>
            <a:chOff x="10410093" y="1807698"/>
            <a:chExt cx="161778" cy="414998"/>
          </a:xfrm>
        </p:grpSpPr>
        <p:cxnSp>
          <p:nvCxnSpPr>
            <p:cNvPr id="49" name="Straight Connector 4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8507997" y="3144809"/>
            <a:ext cx="161778" cy="414998"/>
            <a:chOff x="10410093" y="1807698"/>
            <a:chExt cx="161778" cy="414998"/>
          </a:xfrm>
        </p:grpSpPr>
        <p:cxnSp>
          <p:nvCxnSpPr>
            <p:cNvPr id="52" name="Straight Connector 51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914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16903"/>
            <a:ext cx="8461760" cy="5571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82603" y="2902504"/>
            <a:ext cx="7858959" cy="12844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078">
              <a:lnSpc>
                <a:spcPct val="150000"/>
              </a:lnSpc>
              <a:defRPr/>
            </a:pP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5867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382320" y="2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7" y="245544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31" y="5795017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8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" y="6294467"/>
            <a:ext cx="12191999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33994"/>
            <a:ext cx="12192000" cy="276229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976626" y="358293"/>
            <a:ext cx="4780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2714626" y="3429000"/>
            <a:ext cx="8543924" cy="3087521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3129795" y="3348567"/>
              <a:ext cx="3686468" cy="867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lnSpc>
                  <a:spcPct val="150000"/>
                </a:lnSpc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nhịp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</a:t>
              </a: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ơ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2289937" y="1068451"/>
            <a:ext cx="8154226" cy="2974912"/>
            <a:chOff x="6435112" y="1133830"/>
            <a:chExt cx="5694730" cy="3772921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77292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254423" y="2337233"/>
              <a:ext cx="4415435" cy="1044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lnSpc>
                  <a:spcPct val="150000"/>
                </a:lnSpc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đúng, to,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38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77F8999D-85AE-0555-E892-DDABC5AE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990" y="845554"/>
            <a:ext cx="8030025" cy="5136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6004C-B4C1-1DE7-2FC3-994208ED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99619"/>
          </a:xfrm>
          <a:prstGeom prst="rect">
            <a:avLst/>
          </a:prstGeom>
        </p:spPr>
      </p:pic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4E69450A-F656-AA8D-3924-437AA345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9" y="300038"/>
            <a:ext cx="10101262" cy="6300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CCFCBB7-42B1-3B60-AECD-69530608FF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95932" y="3195616"/>
            <a:ext cx="8402263" cy="1406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09">
              <a:lnSpc>
                <a:spcPct val="150000"/>
              </a:lnSpc>
              <a:defRPr/>
            </a:pP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zh-CN" sz="646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6469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B808D-61E5-C035-697C-85C2C777A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374" y="1196385"/>
            <a:ext cx="1477381" cy="14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9264" y="401871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21243" y="4458873"/>
            <a:ext cx="2581574" cy="239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10180032" y="3586163"/>
            <a:ext cx="2011968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5667741" y="5022640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0813" y="927228"/>
            <a:ext cx="4422143" cy="418569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60229" y="955804"/>
            <a:ext cx="5095528" cy="418569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endParaRPr lang="en-US" sz="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874121" y="1115999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874121" y="315726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6280710" y="1116000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6243119" y="3157262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280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 b="12479"/>
          <a:stretch/>
        </p:blipFill>
        <p:spPr>
          <a:xfrm>
            <a:off x="2045370" y="589936"/>
            <a:ext cx="8887145" cy="56338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9451643" y="4350039"/>
            <a:ext cx="2099243" cy="19431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8394" y="5074338"/>
            <a:ext cx="784709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39656" y="5282661"/>
            <a:ext cx="9233057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7050" y="499943"/>
            <a:ext cx="6529388" cy="471661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05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24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54" y="3378337"/>
            <a:ext cx="6424247" cy="3546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1180256" y="4186237"/>
            <a:ext cx="1726444" cy="34373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03368" y="643510"/>
            <a:ext cx="858526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150" y="1947984"/>
            <a:ext cx="63172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9584" y="3828355"/>
            <a:ext cx="9800766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0242" y="658699"/>
            <a:ext cx="5524647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807" t="21189" r="48246" b="33119"/>
          <a:stretch/>
        </p:blipFill>
        <p:spPr>
          <a:xfrm flipH="1">
            <a:off x="9467850" y="4486277"/>
            <a:ext cx="2104566" cy="197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1605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28650" y="4556776"/>
            <a:ext cx="736816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 flipH="1">
            <a:off x="9495795" y="3429000"/>
            <a:ext cx="2249398" cy="318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446807" y="3494571"/>
            <a:ext cx="88385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7730" y="448639"/>
            <a:ext cx="5745809" cy="3200812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mừng vui quá!</a:t>
            </a:r>
          </a:p>
          <a:p>
            <a:pPr algn="just"/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710462" y="2859578"/>
            <a:ext cx="3553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53337" y="2266705"/>
            <a:ext cx="4019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473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753" y="560017"/>
            <a:ext cx="1205323" cy="9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349075" y="1712583"/>
            <a:ext cx="5494810" cy="458540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0713" y="347953"/>
            <a:ext cx="7533238" cy="111605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300" kern="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HỌC VUI SAO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A30756FF-59E5-499F-8A78-39BA9A0A09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395632"/>
                  </p:ext>
                </p:extLst>
              </p:nvPr>
            </p:nvGraphicFramePr>
            <p:xfrm>
              <a:off x="-4543425" y="-128587"/>
              <a:ext cx="2286000" cy="1714500"/>
            </p:xfrm>
            <a:graphic>
              <a:graphicData uri="http://schemas.microsoft.com/office/powerpoint/2016/slidezoom">
                <pslz:sldZm>
                  <pslz:sldZmObj sldId="325" cId="1138648849">
                    <pslz:zmPr id="{69A5D03F-9121-435D-8214-76F97504384F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30756FF-59E5-499F-8A78-39BA9A0A09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543425" y="-128587"/>
                <a:ext cx="2286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8648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300"/>
            <a:ext cx="6261321" cy="49847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38325" y="158418"/>
            <a:ext cx="8001001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261321" y="148988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xứng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61321" y="3241218"/>
            <a:ext cx="6432442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28993" y="614640"/>
            <a:ext cx="3029057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0045" y="1832274"/>
            <a:ext cx="10215617" cy="1482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81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1576185" y="1371600"/>
            <a:ext cx="8133751" cy="623218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9411564" y="4457577"/>
            <a:ext cx="2931563" cy="2428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4746" y="336401"/>
            <a:ext cx="3275869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6184" y="1048140"/>
            <a:ext cx="9525000" cy="5614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!”</a:t>
            </a: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3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144488" y="4471496"/>
            <a:ext cx="175448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462181" y="4471496"/>
            <a:ext cx="175448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99636" y="4487915"/>
            <a:ext cx="192993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126047" y="4502203"/>
            <a:ext cx="175448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E6DA9560-30C1-42AE-AB60-764AC9275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96" y="-580130"/>
            <a:ext cx="7876999" cy="4905275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72571806-E35C-4515-87F5-CFEA7B1937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81865" y="1810111"/>
            <a:ext cx="5432976" cy="9130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85">
              <a:defRPr/>
            </a:pP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5333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5333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5333" b="1" spc="6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144">
            <a:extLst>
              <a:ext uri="{FF2B5EF4-FFF2-40B4-BE49-F238E27FC236}">
                <a16:creationId xmlns:a16="http://schemas.microsoft.com/office/drawing/2014/main" id="{A6B27A4B-ABB1-4612-85FF-A34B3E6EE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2018163" y="3388554"/>
            <a:ext cx="2489292" cy="3329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C0800-A032-4463-9CF3-98F5A2921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308491" y="2753958"/>
            <a:ext cx="2100631" cy="3657156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FA44C397-D378-4429-8DB4-EFAA3517DD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432992" y="902174"/>
            <a:ext cx="826323" cy="82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76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524000" y="6281744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524000" y="-18"/>
            <a:ext cx="9144000" cy="276227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914835" y="285666"/>
            <a:ext cx="494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F663E4-22E1-46B4-A189-4EF1289C479A}"/>
              </a:ext>
            </a:extLst>
          </p:cNvPr>
          <p:cNvSpPr txBox="1"/>
          <p:nvPr/>
        </p:nvSpPr>
        <p:spPr>
          <a:xfrm>
            <a:off x="1524001" y="2851880"/>
            <a:ext cx="869576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hiện được giọng đọc toàn bài,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6EF29-9D46-4CDD-A702-017DDEDBB417}"/>
              </a:ext>
            </a:extLst>
          </p:cNvPr>
          <p:cNvSpPr txBox="1"/>
          <p:nvPr/>
        </p:nvSpPr>
        <p:spPr>
          <a:xfrm>
            <a:off x="1905695" y="1359030"/>
            <a:ext cx="631863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7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đúng, to, rõ ràng.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C4679-830F-C08E-0BAC-BA000B56473E}"/>
              </a:ext>
            </a:extLst>
          </p:cNvPr>
          <p:cNvSpPr txBox="1"/>
          <p:nvPr/>
        </p:nvSpPr>
        <p:spPr>
          <a:xfrm>
            <a:off x="1775264" y="2172866"/>
            <a:ext cx="461397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90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650" y="191505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1785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8973563" y="3586164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5222516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99004" y="874120"/>
            <a:ext cx="4422143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0160" y="921715"/>
            <a:ext cx="4536289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559922" y="978867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1517961" y="3100070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5798456" y="1008372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5772231" y="3150598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41910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988" y="1382235"/>
            <a:ext cx="9244013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698168" y="1613614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eelOff"/>
      </p:transition>
    </mc:Choice>
    <mc:Fallback xmlns="">
      <p:transition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25324" y="489037"/>
            <a:ext cx="7808333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171645" y="1604174"/>
            <a:ext cx="3012565" cy="2399683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980960" y="2425676"/>
              <a:ext cx="3191107" cy="728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45509" y="1969398"/>
            <a:ext cx="3485839" cy="2005073"/>
            <a:chOff x="-253374" y="1120605"/>
            <a:chExt cx="5171853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374" y="1120605"/>
              <a:ext cx="5171853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14054" y="1969173"/>
              <a:ext cx="3135172" cy="87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149993" y="3974470"/>
            <a:ext cx="3472878" cy="2110260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88641" y="2520987"/>
              <a:ext cx="2456546" cy="82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126" y="2487577"/>
            <a:ext cx="596282" cy="59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517" y="2564391"/>
            <a:ext cx="470506" cy="6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121218" y="3743596"/>
            <a:ext cx="2621166" cy="2422713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230254" y="2453692"/>
              <a:ext cx="2456546" cy="72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86" y="4563936"/>
            <a:ext cx="617811" cy="6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522964" y="431598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4579979" y="2971800"/>
            <a:ext cx="3638519" cy="353229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172355" y="1712664"/>
            <a:ext cx="3638520" cy="1557779"/>
          </a:xfrm>
          <a:prstGeom prst="cloudCallout">
            <a:avLst>
              <a:gd name="adj1" fmla="val -4505"/>
              <a:gd name="adj2" fmla="val 44276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1891597" y="2055135"/>
            <a:ext cx="4081941" cy="1570657"/>
          </a:xfrm>
          <a:prstGeom prst="cloudCallout">
            <a:avLst>
              <a:gd name="adj1" fmla="val 8565"/>
              <a:gd name="adj2" fmla="val 30076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9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" y="6458595"/>
            <a:ext cx="12191998" cy="3948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2"/>
            <a:ext cx="12191999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796227" y="1964819"/>
            <a:ext cx="1736152" cy="1469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1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781" y="4830081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1882459" y="628291"/>
            <a:ext cx="1500809" cy="2228923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484" y="368304"/>
            <a:ext cx="2164096" cy="108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3049691" y="1854426"/>
            <a:ext cx="5874569" cy="4424362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740197" y="3033761"/>
              <a:ext cx="2009748" cy="108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867" b="1" dirty="0">
                  <a:solidFill>
                    <a:srgbClr val="17479D"/>
                  </a:solidFill>
                  <a:latin typeface="+mj-lt"/>
                </a:rPr>
                <a:t>ĐỌC</a:t>
              </a:r>
              <a:endParaRPr lang="en-US" sz="5867" b="1" dirty="0">
                <a:solidFill>
                  <a:srgbClr val="17479D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1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4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TIẾT 1 – 2</a:t>
              </a:r>
              <a:endParaRPr lang="en-US" sz="3734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447" y="4442673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1005795" y="884930"/>
            <a:ext cx="1807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838575" y="630632"/>
            <a:ext cx="7577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47" y="0"/>
            <a:ext cx="123634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599" y="4217762"/>
            <a:ext cx="2711571" cy="25830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64033" y="307894"/>
            <a:ext cx="5850731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4400" y="335665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7930" y="470700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3427283" y="1555080"/>
            <a:ext cx="573150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693" y="1601243"/>
            <a:ext cx="474995" cy="43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911" y="2530146"/>
            <a:ext cx="461665" cy="461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1564" y="3484212"/>
            <a:ext cx="538361" cy="6365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217930" y="2606471"/>
            <a:ext cx="754293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030673" y="3622615"/>
            <a:ext cx="7032996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82610" y="428271"/>
            <a:ext cx="9534816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688824" y="486440"/>
            <a:ext cx="817085" cy="525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968360" y="1963937"/>
            <a:ext cx="3970479" cy="3385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253165" y="1963938"/>
            <a:ext cx="3998388" cy="36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650" y="199271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1785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8973563" y="3586164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5222516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99004" y="874119"/>
            <a:ext cx="4422143" cy="427803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0160" y="921714"/>
            <a:ext cx="4536289" cy="427803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559922" y="978867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1517961" y="3100070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5798456" y="1008372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5772231" y="3150598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9265" y="248998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1613852" y="2794782"/>
            <a:ext cx="1654927" cy="416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9219741" y="3894320"/>
            <a:ext cx="1441763" cy="28611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1991232" y="1493453"/>
            <a:ext cx="991119" cy="2602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91649" y="1218043"/>
            <a:ext cx="6151250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3061243" y="1379243"/>
            <a:ext cx="415070" cy="4080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365719" y="3648286"/>
            <a:ext cx="2058908" cy="110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756131" y="4526125"/>
            <a:ext cx="700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8055121" y="1584725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7500171" y="2159376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541572" y="2663248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8751473" y="3075900"/>
            <a:ext cx="161778" cy="414998"/>
            <a:chOff x="10410093" y="1807698"/>
            <a:chExt cx="161778" cy="414998"/>
          </a:xfrm>
        </p:grpSpPr>
        <p:cxnSp>
          <p:nvCxnSpPr>
            <p:cNvPr id="19" name="Straight Connector 1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68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1904721" y="336449"/>
            <a:ext cx="1869240" cy="4700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8776122" y="4034590"/>
            <a:ext cx="1869239" cy="2823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1936387" y="4459459"/>
            <a:ext cx="1033897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36035" y="690213"/>
            <a:ext cx="5846167" cy="370575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 không hả trống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3720780" y="1033940"/>
            <a:ext cx="415255" cy="4079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8754380" y="132351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8836574" y="2109624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8002253" y="3135763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7991174" y="3860107"/>
            <a:ext cx="91319" cy="414998"/>
            <a:chOff x="10410093" y="1807698"/>
            <a:chExt cx="161778" cy="414998"/>
          </a:xfrm>
        </p:grpSpPr>
        <p:cxnSp>
          <p:nvCxnSpPr>
            <p:cNvPr id="12" name="Straight Connector 11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764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0026" y="385012"/>
            <a:ext cx="6894292" cy="370575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mừng vui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Oval 9"/>
          <p:cNvSpPr/>
          <p:nvPr/>
        </p:nvSpPr>
        <p:spPr>
          <a:xfrm>
            <a:off x="3430077" y="741862"/>
            <a:ext cx="388373" cy="3620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1463689" y="4387088"/>
            <a:ext cx="1660512" cy="254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/>
          <p:cNvCxnSpPr/>
          <p:nvPr/>
        </p:nvCxnSpPr>
        <p:spPr>
          <a:xfrm flipV="1">
            <a:off x="8023026" y="2100943"/>
            <a:ext cx="584257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89" y="4429125"/>
            <a:ext cx="2271712" cy="237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3624264" y="4131191"/>
            <a:ext cx="5184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40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76627" y="3916883"/>
            <a:ext cx="3553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7785553" y="100365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533989" y="1882254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8409539" y="278807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8049659" y="3530472"/>
            <a:ext cx="161778" cy="414998"/>
            <a:chOff x="10410093" y="1807698"/>
            <a:chExt cx="161778" cy="414998"/>
          </a:xfrm>
        </p:grpSpPr>
        <p:cxnSp>
          <p:nvCxnSpPr>
            <p:cNvPr id="21" name="Straight Connector 20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8370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3664</TotalTime>
  <Words>923</Words>
  <Application>Microsoft Office PowerPoint</Application>
  <PresentationFormat>Widescreen</PresentationFormat>
  <Paragraphs>174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微软雅黑</vt:lpstr>
      <vt:lpstr>Arial</vt:lpstr>
      <vt:lpstr>Arial-Rounded</vt:lpstr>
      <vt:lpstr>Calibri</vt:lpstr>
      <vt:lpstr>Calibri Light</vt:lpstr>
      <vt:lpstr>等线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175</cp:revision>
  <dcterms:created xsi:type="dcterms:W3CDTF">2021-06-17T09:40:01Z</dcterms:created>
  <dcterms:modified xsi:type="dcterms:W3CDTF">2023-10-10T06:19:39Z</dcterms:modified>
</cp:coreProperties>
</file>