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6"/>
  </p:notesMasterIdLst>
  <p:sldIdLst>
    <p:sldId id="315" r:id="rId2"/>
    <p:sldId id="340" r:id="rId3"/>
    <p:sldId id="258" r:id="rId4"/>
    <p:sldId id="259" r:id="rId5"/>
    <p:sldId id="260" r:id="rId6"/>
    <p:sldId id="261" r:id="rId7"/>
    <p:sldId id="274" r:id="rId8"/>
    <p:sldId id="262" r:id="rId9"/>
    <p:sldId id="358" r:id="rId10"/>
    <p:sldId id="348" r:id="rId11"/>
    <p:sldId id="270" r:id="rId12"/>
    <p:sldId id="291" r:id="rId13"/>
    <p:sldId id="351" r:id="rId14"/>
    <p:sldId id="273"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15F"/>
    <a:srgbClr val="29A8FF"/>
    <a:srgbClr val="97D5FF"/>
    <a:srgbClr val="79C9FF"/>
    <a:srgbClr val="AFDFFF"/>
    <a:srgbClr val="9BD7FF"/>
    <a:srgbClr val="71C6FF"/>
    <a:srgbClr val="4BD0FF"/>
    <a:srgbClr val="1DC4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75" autoAdjust="0"/>
    <p:restoredTop sz="77944" autoAdjust="0"/>
  </p:normalViewPr>
  <p:slideViewPr>
    <p:cSldViewPr snapToGrid="0">
      <p:cViewPr varScale="1">
        <p:scale>
          <a:sx n="56" d="100"/>
          <a:sy n="56" d="100"/>
        </p:scale>
        <p:origin x="2052" y="60"/>
      </p:cViewPr>
      <p:guideLst/>
    </p:cSldViewPr>
  </p:slideViewPr>
  <p:notesTextViewPr>
    <p:cViewPr>
      <p:scale>
        <a:sx n="1" d="1"/>
        <a:sy n="1" d="1"/>
      </p:scale>
      <p:origin x="0" y="0"/>
    </p:cViewPr>
  </p:notesTextViewPr>
  <p:sorterViewPr>
    <p:cViewPr>
      <p:scale>
        <a:sx n="100" d="100"/>
        <a:sy n="100" d="100"/>
      </p:scale>
      <p:origin x="0" y="-1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4AFEC-F48B-4002-AE5C-5970903677F8}" type="datetimeFigureOut">
              <a:rPr lang="en-US" smtClean="0"/>
              <a:t>10/21/2023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CC199-4A1B-4086-B34B-CC131378796F}" type="slidenum">
              <a:rPr lang="en-US" smtClean="0"/>
              <a:t>‹#›</a:t>
            </a:fld>
            <a:endParaRPr lang="en-US"/>
          </a:p>
        </p:txBody>
      </p:sp>
    </p:spTree>
    <p:extLst>
      <p:ext uri="{BB962C8B-B14F-4D97-AF65-F5344CB8AC3E}">
        <p14:creationId xmlns:p14="http://schemas.microsoft.com/office/powerpoint/2010/main" val="284619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Mực có màu đen, nếu ta tiếp xúc, sử dụng không khéo léo sẽ dễ dàng bị vấy bẩn. Mực tượng trưng cho những cái xấu xa, những điều không tốt đẹp. Còn đèn là vật phát ra ánh sáng soi tỏ mọi vật xung quanh. Đến gần đèn, ta được soi sáng. Đèn tượng trưng cho những cái tốt đẹp, sáng sủa. Từ hai hình ảnh tương phản nhau “mực” và “đèn”, câu tục ngữ nhằm nhắc nhở chúng ta : Nếu giao du với những người xấu ta se tiêm nhiễm thói hư tật xấu; ngược lại nếu ta quan hệ với người tốt ta sẽ được ảnh hưởng </a:t>
            </a:r>
            <a:endParaRPr lang="en-US" dirty="0"/>
          </a:p>
        </p:txBody>
      </p:sp>
      <p:sp>
        <p:nvSpPr>
          <p:cNvPr id="4" name="Slide Number Placeholder 3"/>
          <p:cNvSpPr>
            <a:spLocks noGrp="1"/>
          </p:cNvSpPr>
          <p:nvPr>
            <p:ph type="sldNum" sz="quarter" idx="5"/>
          </p:nvPr>
        </p:nvSpPr>
        <p:spPr/>
        <p:txBody>
          <a:bodyPr/>
          <a:lstStyle/>
          <a:p>
            <a:fld id="{F9DCC199-4A1B-4086-B34B-CC131378796F}" type="slidenum">
              <a:rPr lang="en-US" smtClean="0"/>
              <a:t>9</a:t>
            </a:fld>
            <a:endParaRPr lang="en-US"/>
          </a:p>
        </p:txBody>
      </p:sp>
    </p:spTree>
    <p:extLst>
      <p:ext uri="{BB962C8B-B14F-4D97-AF65-F5344CB8AC3E}">
        <p14:creationId xmlns:p14="http://schemas.microsoft.com/office/powerpoint/2010/main" val="92118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5EE2EB-8EE5-4B11-B816-93391C6F804F}"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2842623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EE2EB-8EE5-4B11-B816-93391C6F804F}"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5886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EE2EB-8EE5-4B11-B816-93391C6F804F}"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2263561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12" y="258928"/>
            <a:ext cx="853931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294376" y="1774826"/>
            <a:ext cx="8582414"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377051" y="341099"/>
            <a:ext cx="1931059"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35691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5EE2EB-8EE5-4B11-B816-93391C6F804F}"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3056646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5EE2EB-8EE5-4B11-B816-93391C6F804F}"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1896309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5EE2EB-8EE5-4B11-B816-93391C6F804F}"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21515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5EE2EB-8EE5-4B11-B816-93391C6F804F}" type="datetimeFigureOut">
              <a:rPr lang="en-US" smtClean="0"/>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277430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5EE2EB-8EE5-4B11-B816-93391C6F804F}" type="datetimeFigureOut">
              <a:rPr lang="en-US" smtClean="0"/>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32012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5EE2EB-8EE5-4B11-B816-93391C6F804F}" type="datetimeFigureOut">
              <a:rPr lang="en-US" smtClean="0"/>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1008247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5EE2EB-8EE5-4B11-B816-93391C6F804F}"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2726741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5EE2EB-8EE5-4B11-B816-93391C6F804F}"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128B17-70BE-4D48-9B47-1AA93213D21E}" type="slidenum">
              <a:rPr lang="en-US" smtClean="0"/>
              <a:t>‹#›</a:t>
            </a:fld>
            <a:endParaRPr lang="en-US"/>
          </a:p>
        </p:txBody>
      </p:sp>
    </p:spTree>
    <p:extLst>
      <p:ext uri="{BB962C8B-B14F-4D97-AF65-F5344CB8AC3E}">
        <p14:creationId xmlns:p14="http://schemas.microsoft.com/office/powerpoint/2010/main" val="83136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EE2EB-8EE5-4B11-B816-93391C6F804F}" type="datetimeFigureOut">
              <a:rPr lang="en-US" smtClean="0"/>
              <a:t>10/21/2023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28B17-70BE-4D48-9B47-1AA93213D21E}" type="slidenum">
              <a:rPr lang="en-US" smtClean="0"/>
              <a:t>‹#›</a:t>
            </a:fld>
            <a:endParaRPr lang="en-US"/>
          </a:p>
        </p:txBody>
      </p:sp>
    </p:spTree>
    <p:extLst>
      <p:ext uri="{BB962C8B-B14F-4D97-AF65-F5344CB8AC3E}">
        <p14:creationId xmlns:p14="http://schemas.microsoft.com/office/powerpoint/2010/main" val="2348651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image" Target="../media/image22.jp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0.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141117" y="2305001"/>
            <a:ext cx="4861765" cy="2247996"/>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a:defRPr/>
            </a:pPr>
            <a:r>
              <a:rPr lang="vi-VN" sz="5400" b="1" dirty="0">
                <a:ln/>
                <a:solidFill>
                  <a:srgbClr val="00B050"/>
                </a:solidFill>
                <a:latin typeface="Times New Roman" pitchFamily="18" charset="0"/>
                <a:cs typeface="Times New Roman" pitchFamily="18" charset="0"/>
              </a:rPr>
              <a:t>CHÀO MỪNG CÁC CON</a:t>
            </a:r>
          </a:p>
          <a:p>
            <a:pPr algn="ctr">
              <a:defRPr/>
            </a:pPr>
            <a:r>
              <a:rPr lang="vi-VN" sz="5400" b="1" dirty="0">
                <a:ln/>
                <a:solidFill>
                  <a:srgbClr val="00B050"/>
                </a:solidFill>
                <a:latin typeface="Times New Roman" pitchFamily="18" charset="0"/>
                <a:cs typeface="Times New Roman" pitchFamily="18" charset="0"/>
              </a:rPr>
              <a:t>ĐẾN VỚI TIẾT HỌC</a:t>
            </a:r>
            <a:endParaRPr lang="en-US" sz="5400" b="1" dirty="0">
              <a:ln/>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2318815954"/>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36">
            <a:extLst>
              <a:ext uri="{FF2B5EF4-FFF2-40B4-BE49-F238E27FC236}">
                <a16:creationId xmlns:a16="http://schemas.microsoft.com/office/drawing/2014/main" id="{84DF6A3C-63BD-4A35-99D3-ADC132BDF97F}"/>
              </a:ext>
            </a:extLst>
          </p:cNvPr>
          <p:cNvSpPr txBox="1">
            <a:spLocks noChangeArrowheads="1"/>
          </p:cNvSpPr>
          <p:nvPr/>
        </p:nvSpPr>
        <p:spPr bwMode="auto">
          <a:xfrm>
            <a:off x="949222" y="1124164"/>
            <a:ext cx="74562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Hai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40AE422E-C3F7-4290-A13C-8993608B48DC}"/>
              </a:ext>
            </a:extLst>
          </p:cNvPr>
          <p:cNvGrpSpPr/>
          <p:nvPr/>
        </p:nvGrpSpPr>
        <p:grpSpPr>
          <a:xfrm>
            <a:off x="202556" y="747064"/>
            <a:ext cx="8738887" cy="1621624"/>
            <a:chOff x="348082" y="2043957"/>
            <a:chExt cx="6554164" cy="1216219"/>
          </a:xfrm>
        </p:grpSpPr>
        <p:pic>
          <p:nvPicPr>
            <p:cNvPr id="6" name="Picture 5">
              <a:extLst>
                <a:ext uri="{FF2B5EF4-FFF2-40B4-BE49-F238E27FC236}">
                  <a16:creationId xmlns:a16="http://schemas.microsoft.com/office/drawing/2014/main" id="{7146F956-5F22-4DD0-9839-EF055C79D2B0}"/>
                </a:ext>
              </a:extLst>
            </p:cNvPr>
            <p:cNvPicPr>
              <a:picLocks noChangeAspect="1"/>
            </p:cNvPicPr>
            <p:nvPr/>
          </p:nvPicPr>
          <p:blipFill rotWithShape="1">
            <a:blip r:embed="rId2"/>
            <a:srcRect l="1" r="21501" b="78885"/>
            <a:stretch/>
          </p:blipFill>
          <p:spPr>
            <a:xfrm>
              <a:off x="418675" y="2043957"/>
              <a:ext cx="6483571" cy="1216219"/>
            </a:xfrm>
            <a:prstGeom prst="rect">
              <a:avLst/>
            </a:prstGeom>
          </p:spPr>
        </p:pic>
        <p:sp>
          <p:nvSpPr>
            <p:cNvPr id="7" name="TextBox 6">
              <a:extLst>
                <a:ext uri="{FF2B5EF4-FFF2-40B4-BE49-F238E27FC236}">
                  <a16:creationId xmlns:a16="http://schemas.microsoft.com/office/drawing/2014/main" id="{FB65A23F-2855-4AB8-8D2A-8C2A93E25365}"/>
                </a:ext>
              </a:extLst>
            </p:cNvPr>
            <p:cNvSpPr txBox="1"/>
            <p:nvPr/>
          </p:nvSpPr>
          <p:spPr>
            <a:xfrm>
              <a:off x="348082" y="2342025"/>
              <a:ext cx="6380674" cy="500090"/>
            </a:xfrm>
            <a:prstGeom prst="rect">
              <a:avLst/>
            </a:prstGeom>
            <a:noFill/>
          </p:spPr>
          <p:txBody>
            <a:bodyPr wrap="square">
              <a:spAutoFit/>
            </a:bodyPr>
            <a:lstStyle/>
            <a:p>
              <a:r>
                <a:rPr lang="en-US" sz="3733" dirty="0">
                  <a:solidFill>
                    <a:srgbClr val="FF0000"/>
                  </a:solidFill>
                  <a:latin typeface="HP001 4 hàng" panose="020B0603050302020204" pitchFamily="34" charset="0"/>
                </a:rPr>
                <a:t> </a:t>
              </a:r>
              <a:r>
                <a:rPr lang="en-US" sz="3733" b="1" dirty="0" err="1">
                  <a:solidFill>
                    <a:srgbClr val="660066"/>
                  </a:solidFill>
                  <a:latin typeface="HP001 4 hàng" panose="020B0603050302020204" pitchFamily="34" charset="0"/>
                </a:rPr>
                <a:t>Gần</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mực</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thì</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đen</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gần</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đèn</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thì</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sáng</a:t>
              </a:r>
              <a:r>
                <a:rPr lang="en-US" sz="3733" b="1" dirty="0">
                  <a:solidFill>
                    <a:srgbClr val="660066"/>
                  </a:solidFill>
                  <a:latin typeface="HP001 4 hàng" panose="020B0603050302020204" pitchFamily="34" charset="0"/>
                </a:rPr>
                <a:t>. </a:t>
              </a:r>
            </a:p>
          </p:txBody>
        </p:sp>
      </p:grpSp>
      <p:sp>
        <p:nvSpPr>
          <p:cNvPr id="8" name="TextBox 7">
            <a:extLst>
              <a:ext uri="{FF2B5EF4-FFF2-40B4-BE49-F238E27FC236}">
                <a16:creationId xmlns:a16="http://schemas.microsoft.com/office/drawing/2014/main" id="{C69C9229-5B16-411D-AD7C-6B0A71628968}"/>
              </a:ext>
            </a:extLst>
          </p:cNvPr>
          <p:cNvSpPr txBox="1"/>
          <p:nvPr/>
        </p:nvSpPr>
        <p:spPr>
          <a:xfrm>
            <a:off x="443098" y="2608287"/>
            <a:ext cx="8446061" cy="3303212"/>
          </a:xfrm>
          <a:prstGeom prst="rect">
            <a:avLst/>
          </a:prstGeom>
          <a:noFill/>
        </p:spPr>
        <p:txBody>
          <a:bodyPr wrap="square" rtlCol="0">
            <a:spAutoFit/>
          </a:bodyPr>
          <a:lstStyle/>
          <a:p>
            <a:pPr>
              <a:lnSpc>
                <a:spcPct val="110000"/>
              </a:lnSpc>
            </a:pPr>
            <a:r>
              <a:rPr lang="vi-VN"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hoa</a:t>
            </a:r>
            <a:r>
              <a:rPr lang="en-US" sz="3200" b="1" dirty="0">
                <a:latin typeface="Times New Roman" panose="02020603050405020304" pitchFamily="18" charset="0"/>
                <a:cs typeface="Times New Roman" panose="02020603050405020304" pitchFamily="18" charset="0"/>
              </a:rPr>
              <a:t>? </a:t>
            </a:r>
          </a:p>
          <a:p>
            <a:pPr>
              <a:lnSpc>
                <a:spcPct val="110000"/>
              </a:lnSpc>
            </a:pPr>
            <a:r>
              <a:rPr lang="vi-VN" sz="3200" b="1" dirty="0">
                <a:latin typeface="Times New Roman" panose="02020603050405020304" pitchFamily="18" charset="0"/>
                <a:cs typeface="Times New Roman" panose="02020603050405020304" pitchFamily="18" charset="0"/>
              </a:rPr>
              <a:t>b.</a:t>
            </a:r>
            <a:r>
              <a:rPr 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nêu</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độ</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cao</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con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chữ</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ứng</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dụng</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10000"/>
              </a:lnSpc>
              <a:buNone/>
            </a:pPr>
            <a:r>
              <a:rPr lang="en-US" sz="3200" b="1" dirty="0">
                <a:latin typeface="Times New Roman" panose="02020603050405020304" pitchFamily="18" charset="0"/>
                <a:cs typeface="Times New Roman" panose="02020603050405020304" pitchFamily="18" charset="0"/>
              </a:rPr>
              <a:t>c.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Cách</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dấu</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thanh</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ở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chữ</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thế</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alt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10000"/>
              </a:lnSpc>
            </a:pPr>
            <a:r>
              <a:rPr lang="en-US" sz="3200" b="1" dirty="0">
                <a:latin typeface="Times New Roman" panose="02020603050405020304" pitchFamily="18" charset="0"/>
                <a:cs typeface="Times New Roman" panose="02020603050405020304" pitchFamily="18" charset="0"/>
              </a:rPr>
              <a:t>d. </a:t>
            </a:r>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9" name="图片 6">
            <a:extLst>
              <a:ext uri="{FF2B5EF4-FFF2-40B4-BE49-F238E27FC236}">
                <a16:creationId xmlns:a16="http://schemas.microsoft.com/office/drawing/2014/main" id="{4720724F-9BC6-4A11-BAF0-698C83CC8D4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529388"/>
            <a:ext cx="9144000" cy="396834"/>
          </a:xfrm>
          <a:prstGeom prst="rect">
            <a:avLst/>
          </a:prstGeom>
        </p:spPr>
      </p:pic>
      <p:grpSp>
        <p:nvGrpSpPr>
          <p:cNvPr id="10" name="Group 9">
            <a:extLst>
              <a:ext uri="{FF2B5EF4-FFF2-40B4-BE49-F238E27FC236}">
                <a16:creationId xmlns:a16="http://schemas.microsoft.com/office/drawing/2014/main" id="{3BC8B3D1-848C-4653-8AE1-5E33BFA03D94}"/>
              </a:ext>
            </a:extLst>
          </p:cNvPr>
          <p:cNvGrpSpPr/>
          <p:nvPr/>
        </p:nvGrpSpPr>
        <p:grpSpPr>
          <a:xfrm>
            <a:off x="0" y="1015"/>
            <a:ext cx="9144000" cy="243474"/>
            <a:chOff x="0" y="-127508"/>
            <a:chExt cx="12192000" cy="1361811"/>
          </a:xfrm>
        </p:grpSpPr>
        <p:sp>
          <p:nvSpPr>
            <p:cNvPr id="11" name="Rectangle: Top Corners Rounded 10">
              <a:extLst>
                <a:ext uri="{FF2B5EF4-FFF2-40B4-BE49-F238E27FC236}">
                  <a16:creationId xmlns:a16="http://schemas.microsoft.com/office/drawing/2014/main" id="{066A8562-31C2-4499-8DF7-DAC927899278}"/>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id="{696DE54E-0F34-4278-8575-CB492CF3DC8C}"/>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9302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left)">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63F40C6-AA8E-4510-B290-B2B06A67F343}"/>
              </a:ext>
            </a:extLst>
          </p:cNvPr>
          <p:cNvPicPr>
            <a:picLocks noChangeAspect="1"/>
          </p:cNvPicPr>
          <p:nvPr/>
        </p:nvPicPr>
        <p:blipFill rotWithShape="1">
          <a:blip r:embed="rId4">
            <a:extLst>
              <a:ext uri="{28A0092B-C50C-407E-A947-70E740481C1C}">
                <a14:useLocalDpi xmlns:a14="http://schemas.microsoft.com/office/drawing/2010/main" val="0"/>
              </a:ext>
            </a:extLst>
          </a:blip>
          <a:srcRect l="26154" r="4912"/>
          <a:stretch/>
        </p:blipFill>
        <p:spPr>
          <a:xfrm>
            <a:off x="5094319" y="4784100"/>
            <a:ext cx="2108909" cy="1906760"/>
          </a:xfrm>
          <a:prstGeom prst="rect">
            <a:avLst/>
          </a:prstGeom>
          <a:ln>
            <a:solidFill>
              <a:schemeClr val="tx1"/>
            </a:solidFill>
          </a:ln>
        </p:spPr>
      </p:pic>
      <p:grpSp>
        <p:nvGrpSpPr>
          <p:cNvPr id="11" name="Group 10">
            <a:extLst>
              <a:ext uri="{FF2B5EF4-FFF2-40B4-BE49-F238E27FC236}">
                <a16:creationId xmlns:a16="http://schemas.microsoft.com/office/drawing/2014/main" id="{24F69D4A-64E2-4994-942B-8967A480B941}"/>
              </a:ext>
            </a:extLst>
          </p:cNvPr>
          <p:cNvGrpSpPr/>
          <p:nvPr/>
        </p:nvGrpSpPr>
        <p:grpSpPr>
          <a:xfrm>
            <a:off x="1415801" y="4744571"/>
            <a:ext cx="2322482" cy="1874312"/>
            <a:chOff x="179882" y="202717"/>
            <a:chExt cx="3326130" cy="3007304"/>
          </a:xfrm>
        </p:grpSpPr>
        <p:grpSp>
          <p:nvGrpSpPr>
            <p:cNvPr id="12" name="Group 11">
              <a:extLst>
                <a:ext uri="{FF2B5EF4-FFF2-40B4-BE49-F238E27FC236}">
                  <a16:creationId xmlns:a16="http://schemas.microsoft.com/office/drawing/2014/main" id="{CBE79402-6426-43DB-A24A-42FFF02E976C}"/>
                </a:ext>
              </a:extLst>
            </p:cNvPr>
            <p:cNvGrpSpPr/>
            <p:nvPr/>
          </p:nvGrpSpPr>
          <p:grpSpPr>
            <a:xfrm>
              <a:off x="179882" y="202717"/>
              <a:ext cx="3326130" cy="3007304"/>
              <a:chOff x="179882" y="202717"/>
              <a:chExt cx="3326130" cy="3007304"/>
            </a:xfrm>
          </p:grpSpPr>
          <p:pic>
            <p:nvPicPr>
              <p:cNvPr id="16" name="Picture 15">
                <a:extLst>
                  <a:ext uri="{FF2B5EF4-FFF2-40B4-BE49-F238E27FC236}">
                    <a16:creationId xmlns:a16="http://schemas.microsoft.com/office/drawing/2014/main" id="{4B3DAA42-BDAE-402E-9D38-E1A8A68DD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882" y="202717"/>
                <a:ext cx="3326130" cy="3007304"/>
              </a:xfrm>
              <a:prstGeom prst="rect">
                <a:avLst/>
              </a:prstGeom>
              <a:ln>
                <a:solidFill>
                  <a:schemeClr val="tx1"/>
                </a:solidFill>
              </a:ln>
            </p:spPr>
          </p:pic>
          <p:sp>
            <p:nvSpPr>
              <p:cNvPr id="17" name="Rectangle 16">
                <a:extLst>
                  <a:ext uri="{FF2B5EF4-FFF2-40B4-BE49-F238E27FC236}">
                    <a16:creationId xmlns:a16="http://schemas.microsoft.com/office/drawing/2014/main" id="{E11A2D84-57E9-4B52-AF22-C80E45245832}"/>
                  </a:ext>
                </a:extLst>
              </p:cNvPr>
              <p:cNvSpPr/>
              <p:nvPr/>
            </p:nvSpPr>
            <p:spPr>
              <a:xfrm>
                <a:off x="434715" y="501587"/>
                <a:ext cx="479686" cy="562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85AC4F8D-F00A-4B64-9EA4-AF087A40E146}"/>
                </a:ext>
              </a:extLst>
            </p:cNvPr>
            <p:cNvSpPr/>
            <p:nvPr/>
          </p:nvSpPr>
          <p:spPr>
            <a:xfrm rot="4043041" flipV="1">
              <a:off x="2439650" y="1145408"/>
              <a:ext cx="532151" cy="11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847B5A-CDF2-4270-9B87-33365830A502}"/>
                </a:ext>
              </a:extLst>
            </p:cNvPr>
            <p:cNvSpPr/>
            <p:nvPr/>
          </p:nvSpPr>
          <p:spPr>
            <a:xfrm rot="5400000" flipV="1">
              <a:off x="2469630" y="1483925"/>
              <a:ext cx="532151" cy="11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CA2885-F883-45EF-AAC0-0233C74DB326}"/>
                </a:ext>
              </a:extLst>
            </p:cNvPr>
            <p:cNvSpPr/>
            <p:nvPr/>
          </p:nvSpPr>
          <p:spPr>
            <a:xfrm rot="4043041" flipV="1">
              <a:off x="2672773" y="1824508"/>
              <a:ext cx="184324" cy="116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Cartoon Music (21)">
            <a:hlinkClick r:id="" action="ppaction://media"/>
            <a:extLst>
              <a:ext uri="{FF2B5EF4-FFF2-40B4-BE49-F238E27FC236}">
                <a16:creationId xmlns:a16="http://schemas.microsoft.com/office/drawing/2014/main" id="{8D9DB482-9792-48D9-B9D1-853DACF19034}"/>
              </a:ext>
            </a:extLst>
          </p:cNvPr>
          <p:cNvPicPr>
            <a:picLocks noChangeAspect="1"/>
          </p:cNvPicPr>
          <p:nvPr>
            <a:audioFile r:link="rId1"/>
            <p:extLst>
              <p:ext uri="{DAA4B4D4-6D71-4841-9C94-3DE7FCFB9230}">
                <p14:media xmlns:p14="http://schemas.microsoft.com/office/powerpoint/2010/main" r:embed="rId2">
                  <p14:trim end="22469.3333"/>
                </p14:media>
              </p:ext>
            </p:extLst>
          </p:nvPr>
        </p:nvPicPr>
        <p:blipFill>
          <a:blip r:embed="rId6"/>
          <a:stretch>
            <a:fillRect/>
          </a:stretch>
        </p:blipFill>
        <p:spPr>
          <a:xfrm>
            <a:off x="10109200" y="6299200"/>
            <a:ext cx="558800" cy="558800"/>
          </a:xfrm>
          <a:prstGeom prst="rect">
            <a:avLst/>
          </a:prstGeom>
        </p:spPr>
      </p:pic>
      <p:pic>
        <p:nvPicPr>
          <p:cNvPr id="21" name="Picture 20">
            <a:extLst>
              <a:ext uri="{FF2B5EF4-FFF2-40B4-BE49-F238E27FC236}">
                <a16:creationId xmlns:a16="http://schemas.microsoft.com/office/drawing/2014/main" id="{2C79B3DD-5681-4EF0-ABC1-95DAA7E5A7B1}"/>
              </a:ext>
            </a:extLst>
          </p:cNvPr>
          <p:cNvPicPr>
            <a:picLocks noChangeAspect="1"/>
          </p:cNvPicPr>
          <p:nvPr/>
        </p:nvPicPr>
        <p:blipFill>
          <a:blip r:embed="rId7"/>
          <a:stretch>
            <a:fillRect/>
          </a:stretch>
        </p:blipFill>
        <p:spPr>
          <a:xfrm>
            <a:off x="4793849" y="1203391"/>
            <a:ext cx="992546" cy="1274552"/>
          </a:xfrm>
          <a:prstGeom prst="rect">
            <a:avLst/>
          </a:prstGeom>
        </p:spPr>
      </p:pic>
      <p:pic>
        <p:nvPicPr>
          <p:cNvPr id="22" name="Picture 21">
            <a:extLst>
              <a:ext uri="{FF2B5EF4-FFF2-40B4-BE49-F238E27FC236}">
                <a16:creationId xmlns:a16="http://schemas.microsoft.com/office/drawing/2014/main" id="{E2FCCFD3-5076-4270-8C1D-D4C4EA77E31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377488" y="288019"/>
            <a:ext cx="1738826" cy="2552832"/>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736">
            <a:extLst>
              <a:ext uri="{FF2B5EF4-FFF2-40B4-BE49-F238E27FC236}">
                <a16:creationId xmlns:a16="http://schemas.microsoft.com/office/drawing/2014/main" id="{AA841CC9-EFC1-4001-BF98-58CCA9A4EF7C}"/>
              </a:ext>
            </a:extLst>
          </p:cNvPr>
          <p:cNvSpPr txBox="1">
            <a:spLocks noChangeArrowheads="1"/>
          </p:cNvSpPr>
          <p:nvPr/>
        </p:nvSpPr>
        <p:spPr bwMode="auto">
          <a:xfrm>
            <a:off x="855093" y="3309030"/>
            <a:ext cx="74562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Hai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quý</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65ADA09-785A-451A-88F6-10DEF5590BAD}"/>
              </a:ext>
            </a:extLst>
          </p:cNvPr>
          <p:cNvGrpSpPr/>
          <p:nvPr/>
        </p:nvGrpSpPr>
        <p:grpSpPr>
          <a:xfrm>
            <a:off x="108427" y="2931930"/>
            <a:ext cx="8738887" cy="1621624"/>
            <a:chOff x="348082" y="2043957"/>
            <a:chExt cx="6554164" cy="1216219"/>
          </a:xfrm>
        </p:grpSpPr>
        <p:pic>
          <p:nvPicPr>
            <p:cNvPr id="25" name="Picture 24">
              <a:extLst>
                <a:ext uri="{FF2B5EF4-FFF2-40B4-BE49-F238E27FC236}">
                  <a16:creationId xmlns:a16="http://schemas.microsoft.com/office/drawing/2014/main" id="{6BA402AF-1091-4380-BBD3-105ECC9EDD9C}"/>
                </a:ext>
              </a:extLst>
            </p:cNvPr>
            <p:cNvPicPr>
              <a:picLocks noChangeAspect="1"/>
            </p:cNvPicPr>
            <p:nvPr/>
          </p:nvPicPr>
          <p:blipFill rotWithShape="1">
            <a:blip r:embed="rId9"/>
            <a:srcRect l="1" r="21501" b="78885"/>
            <a:stretch/>
          </p:blipFill>
          <p:spPr>
            <a:xfrm>
              <a:off x="418675" y="2043957"/>
              <a:ext cx="6483571" cy="1216219"/>
            </a:xfrm>
            <a:prstGeom prst="rect">
              <a:avLst/>
            </a:prstGeom>
          </p:spPr>
        </p:pic>
        <p:sp>
          <p:nvSpPr>
            <p:cNvPr id="26" name="TextBox 25">
              <a:extLst>
                <a:ext uri="{FF2B5EF4-FFF2-40B4-BE49-F238E27FC236}">
                  <a16:creationId xmlns:a16="http://schemas.microsoft.com/office/drawing/2014/main" id="{0E54086C-ED2F-44F6-BE74-E991F85F5096}"/>
                </a:ext>
              </a:extLst>
            </p:cNvPr>
            <p:cNvSpPr txBox="1"/>
            <p:nvPr/>
          </p:nvSpPr>
          <p:spPr>
            <a:xfrm>
              <a:off x="348082" y="2342025"/>
              <a:ext cx="6380674" cy="500090"/>
            </a:xfrm>
            <a:prstGeom prst="rect">
              <a:avLst/>
            </a:prstGeom>
            <a:noFill/>
          </p:spPr>
          <p:txBody>
            <a:bodyPr wrap="square">
              <a:spAutoFit/>
            </a:bodyPr>
            <a:lstStyle/>
            <a:p>
              <a:r>
                <a:rPr lang="en-US" sz="3733" dirty="0">
                  <a:solidFill>
                    <a:srgbClr val="FF0000"/>
                  </a:solidFill>
                  <a:latin typeface="HP001 4 hàng" panose="020B0603050302020204" pitchFamily="34" charset="0"/>
                </a:rPr>
                <a:t> </a:t>
              </a:r>
              <a:r>
                <a:rPr lang="en-US" sz="3733" b="1" dirty="0" err="1">
                  <a:solidFill>
                    <a:srgbClr val="660066"/>
                  </a:solidFill>
                  <a:latin typeface="HP001 4 hàng" panose="020B0603050302020204" pitchFamily="34" charset="0"/>
                </a:rPr>
                <a:t>Gần</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mực</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thì</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đen</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gần</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đèn</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thì</a:t>
              </a:r>
              <a:r>
                <a:rPr lang="en-US" sz="3733" b="1" dirty="0">
                  <a:solidFill>
                    <a:srgbClr val="660066"/>
                  </a:solidFill>
                  <a:latin typeface="HP001 4 hàng" panose="020B0603050302020204" pitchFamily="34" charset="0"/>
                </a:rPr>
                <a:t> </a:t>
              </a:r>
              <a:r>
                <a:rPr lang="en-US" sz="3733" b="1" dirty="0" err="1">
                  <a:solidFill>
                    <a:srgbClr val="660066"/>
                  </a:solidFill>
                  <a:latin typeface="HP001 4 hàng" panose="020B0603050302020204" pitchFamily="34" charset="0"/>
                </a:rPr>
                <a:t>sáng</a:t>
              </a:r>
              <a:r>
                <a:rPr lang="en-US" sz="3733" b="1" dirty="0">
                  <a:solidFill>
                    <a:srgbClr val="660066"/>
                  </a:solidFill>
                  <a:latin typeface="HP001 4 hàng" panose="020B0603050302020204" pitchFamily="34" charset="0"/>
                </a:rPr>
                <a:t>. </a:t>
              </a:r>
            </a:p>
          </p:txBody>
        </p:sp>
      </p:grpSp>
      <p:pic>
        <p:nvPicPr>
          <p:cNvPr id="18" name="图片 6">
            <a:extLst>
              <a:ext uri="{FF2B5EF4-FFF2-40B4-BE49-F238E27FC236}">
                <a16:creationId xmlns:a16="http://schemas.microsoft.com/office/drawing/2014/main" id="{E280BE87-6785-44C2-B7F0-673C37A461F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529388"/>
            <a:ext cx="9144000" cy="396834"/>
          </a:xfrm>
          <a:prstGeom prst="rect">
            <a:avLst/>
          </a:prstGeom>
        </p:spPr>
      </p:pic>
      <p:grpSp>
        <p:nvGrpSpPr>
          <p:cNvPr id="27" name="Group 26">
            <a:extLst>
              <a:ext uri="{FF2B5EF4-FFF2-40B4-BE49-F238E27FC236}">
                <a16:creationId xmlns:a16="http://schemas.microsoft.com/office/drawing/2014/main" id="{5AB5949C-7DC3-4DD6-ABE6-F0B9EE2CCB90}"/>
              </a:ext>
            </a:extLst>
          </p:cNvPr>
          <p:cNvGrpSpPr/>
          <p:nvPr/>
        </p:nvGrpSpPr>
        <p:grpSpPr>
          <a:xfrm>
            <a:off x="0" y="1015"/>
            <a:ext cx="9144000" cy="243474"/>
            <a:chOff x="0" y="-127508"/>
            <a:chExt cx="12192000" cy="1361811"/>
          </a:xfrm>
        </p:grpSpPr>
        <p:sp>
          <p:nvSpPr>
            <p:cNvPr id="28" name="Rectangle: Top Corners Rounded 27">
              <a:extLst>
                <a:ext uri="{FF2B5EF4-FFF2-40B4-BE49-F238E27FC236}">
                  <a16:creationId xmlns:a16="http://schemas.microsoft.com/office/drawing/2014/main" id="{EA00EE61-385A-45B6-B2F8-88E132A2F0F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Top Corners Rounded 28">
              <a:extLst>
                <a:ext uri="{FF2B5EF4-FFF2-40B4-BE49-F238E27FC236}">
                  <a16:creationId xmlns:a16="http://schemas.microsoft.com/office/drawing/2014/main" id="{27F5439E-4ACF-4CEC-96A0-F31A5D8DB25F}"/>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596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1978" fill="hold"/>
                                        <p:tgtEl>
                                          <p:spTgt spid="20"/>
                                        </p:tgtEl>
                                      </p:cBhvr>
                                    </p:cmd>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0"/>
                </p:tgtEl>
              </p:cMediaNode>
            </p:audio>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23" y="0"/>
            <a:ext cx="4687750" cy="6858000"/>
          </a:xfrm>
          <a:prstGeom prst="rect">
            <a:avLst/>
          </a:prstGeom>
        </p:spPr>
      </p:pic>
      <p:pic>
        <p:nvPicPr>
          <p:cNvPr id="5" name="Picture 4"/>
          <p:cNvPicPr>
            <a:picLocks noChangeAspect="1"/>
          </p:cNvPicPr>
          <p:nvPr/>
        </p:nvPicPr>
        <p:blipFill>
          <a:blip r:embed="rId3"/>
          <a:stretch>
            <a:fillRect/>
          </a:stretch>
        </p:blipFill>
        <p:spPr>
          <a:xfrm>
            <a:off x="5064418" y="0"/>
            <a:ext cx="4725960" cy="6858000"/>
          </a:xfrm>
          <a:prstGeom prst="rect">
            <a:avLst/>
          </a:prstGeom>
        </p:spPr>
      </p:pic>
      <p:sp>
        <p:nvSpPr>
          <p:cNvPr id="6" name="TextBox 5"/>
          <p:cNvSpPr txBox="1"/>
          <p:nvPr/>
        </p:nvSpPr>
        <p:spPr>
          <a:xfrm>
            <a:off x="2191241" y="983983"/>
            <a:ext cx="535003" cy="523220"/>
          </a:xfrm>
          <a:prstGeom prst="rect">
            <a:avLst/>
          </a:prstGeom>
          <a:noFill/>
        </p:spPr>
        <p:txBody>
          <a:bodyPr wrap="square" rtlCol="0">
            <a:spAutoFit/>
          </a:bodyPr>
          <a:lstStyle/>
          <a:p>
            <a:r>
              <a:rPr lang="en-US" sz="2800" b="1" dirty="0">
                <a:solidFill>
                  <a:srgbClr val="660033"/>
                </a:solidFill>
                <a:latin typeface="HP001 5 hàng" pitchFamily="34" charset="0"/>
              </a:rPr>
              <a:t>G</a:t>
            </a:r>
          </a:p>
        </p:txBody>
      </p:sp>
      <p:sp>
        <p:nvSpPr>
          <p:cNvPr id="7" name="TextBox 6"/>
          <p:cNvSpPr txBox="1"/>
          <p:nvPr/>
        </p:nvSpPr>
        <p:spPr>
          <a:xfrm>
            <a:off x="3014992" y="983983"/>
            <a:ext cx="538930" cy="523220"/>
          </a:xfrm>
          <a:prstGeom prst="rect">
            <a:avLst/>
          </a:prstGeom>
          <a:noFill/>
        </p:spPr>
        <p:txBody>
          <a:bodyPr wrap="none" rtlCol="0">
            <a:spAutoFit/>
          </a:bodyPr>
          <a:lstStyle/>
          <a:p>
            <a:r>
              <a:rPr lang="en-US" sz="2800" b="1" dirty="0">
                <a:solidFill>
                  <a:srgbClr val="660033"/>
                </a:solidFill>
                <a:latin typeface="HP001 5 hàng" pitchFamily="34" charset="0"/>
              </a:rPr>
              <a:t>G</a:t>
            </a:r>
          </a:p>
        </p:txBody>
      </p:sp>
      <p:sp>
        <p:nvSpPr>
          <p:cNvPr id="8" name="TextBox 7"/>
          <p:cNvSpPr txBox="1"/>
          <p:nvPr/>
        </p:nvSpPr>
        <p:spPr>
          <a:xfrm>
            <a:off x="3842671" y="983983"/>
            <a:ext cx="538930" cy="523220"/>
          </a:xfrm>
          <a:prstGeom prst="rect">
            <a:avLst/>
          </a:prstGeom>
          <a:noFill/>
        </p:spPr>
        <p:txBody>
          <a:bodyPr wrap="none" rtlCol="0">
            <a:spAutoFit/>
          </a:bodyPr>
          <a:lstStyle/>
          <a:p>
            <a:r>
              <a:rPr lang="en-US" sz="2800" b="1" dirty="0">
                <a:solidFill>
                  <a:srgbClr val="660033"/>
                </a:solidFill>
                <a:latin typeface="HP001 5 hàng" pitchFamily="34" charset="0"/>
              </a:rPr>
              <a:t>G</a:t>
            </a:r>
          </a:p>
        </p:txBody>
      </p:sp>
      <p:sp>
        <p:nvSpPr>
          <p:cNvPr id="9" name="TextBox 8"/>
          <p:cNvSpPr txBox="1"/>
          <p:nvPr/>
        </p:nvSpPr>
        <p:spPr>
          <a:xfrm>
            <a:off x="1390223" y="1534094"/>
            <a:ext cx="538930" cy="523220"/>
          </a:xfrm>
          <a:prstGeom prst="rect">
            <a:avLst/>
          </a:prstGeom>
          <a:noFill/>
        </p:spPr>
        <p:txBody>
          <a:bodyPr wrap="none" rtlCol="0">
            <a:spAutoFit/>
          </a:bodyPr>
          <a:lstStyle/>
          <a:p>
            <a:r>
              <a:rPr lang="en-US" sz="2800" b="1" dirty="0">
                <a:solidFill>
                  <a:srgbClr val="660033"/>
                </a:solidFill>
                <a:latin typeface="HP001 5 hàng" pitchFamily="34" charset="0"/>
              </a:rPr>
              <a:t>G</a:t>
            </a:r>
          </a:p>
        </p:txBody>
      </p:sp>
      <p:sp>
        <p:nvSpPr>
          <p:cNvPr id="10" name="TextBox 9"/>
          <p:cNvSpPr txBox="1"/>
          <p:nvPr/>
        </p:nvSpPr>
        <p:spPr>
          <a:xfrm>
            <a:off x="2192191" y="1534094"/>
            <a:ext cx="538930" cy="523220"/>
          </a:xfrm>
          <a:prstGeom prst="rect">
            <a:avLst/>
          </a:prstGeom>
          <a:noFill/>
        </p:spPr>
        <p:txBody>
          <a:bodyPr wrap="none" rtlCol="0">
            <a:spAutoFit/>
          </a:bodyPr>
          <a:lstStyle/>
          <a:p>
            <a:r>
              <a:rPr lang="en-US" sz="2800" b="1" dirty="0">
                <a:solidFill>
                  <a:srgbClr val="660033"/>
                </a:solidFill>
                <a:latin typeface="HP001 5 hàng" pitchFamily="34" charset="0"/>
              </a:rPr>
              <a:t>G</a:t>
            </a:r>
          </a:p>
        </p:txBody>
      </p:sp>
      <p:sp>
        <p:nvSpPr>
          <p:cNvPr id="11" name="TextBox 10"/>
          <p:cNvSpPr txBox="1"/>
          <p:nvPr/>
        </p:nvSpPr>
        <p:spPr>
          <a:xfrm>
            <a:off x="2994159" y="1534094"/>
            <a:ext cx="538930" cy="523220"/>
          </a:xfrm>
          <a:prstGeom prst="rect">
            <a:avLst/>
          </a:prstGeom>
          <a:noFill/>
        </p:spPr>
        <p:txBody>
          <a:bodyPr wrap="none" rtlCol="0">
            <a:spAutoFit/>
          </a:bodyPr>
          <a:lstStyle/>
          <a:p>
            <a:r>
              <a:rPr lang="en-US" sz="2800" b="1" dirty="0">
                <a:solidFill>
                  <a:srgbClr val="660033"/>
                </a:solidFill>
                <a:latin typeface="HP001 5 hàng" pitchFamily="34" charset="0"/>
              </a:rPr>
              <a:t>G</a:t>
            </a:r>
          </a:p>
        </p:txBody>
      </p:sp>
      <p:sp>
        <p:nvSpPr>
          <p:cNvPr id="12" name="TextBox 11"/>
          <p:cNvSpPr txBox="1"/>
          <p:nvPr/>
        </p:nvSpPr>
        <p:spPr>
          <a:xfrm>
            <a:off x="3796127" y="1534094"/>
            <a:ext cx="538930" cy="523220"/>
          </a:xfrm>
          <a:prstGeom prst="rect">
            <a:avLst/>
          </a:prstGeom>
          <a:noFill/>
        </p:spPr>
        <p:txBody>
          <a:bodyPr wrap="none" rtlCol="0">
            <a:spAutoFit/>
          </a:bodyPr>
          <a:lstStyle/>
          <a:p>
            <a:r>
              <a:rPr lang="en-US" sz="2800" b="1" dirty="0">
                <a:solidFill>
                  <a:srgbClr val="660033"/>
                </a:solidFill>
                <a:latin typeface="HP001 5 hàng" pitchFamily="34" charset="0"/>
              </a:rPr>
              <a:t>G</a:t>
            </a:r>
          </a:p>
        </p:txBody>
      </p:sp>
      <p:sp>
        <p:nvSpPr>
          <p:cNvPr id="13" name="TextBox 12"/>
          <p:cNvSpPr txBox="1"/>
          <p:nvPr/>
        </p:nvSpPr>
        <p:spPr>
          <a:xfrm>
            <a:off x="839383" y="2243269"/>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14" name="TextBox 13"/>
          <p:cNvSpPr txBox="1"/>
          <p:nvPr/>
        </p:nvSpPr>
        <p:spPr>
          <a:xfrm>
            <a:off x="1407272" y="2243269"/>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15" name="TextBox 14"/>
          <p:cNvSpPr txBox="1"/>
          <p:nvPr/>
        </p:nvSpPr>
        <p:spPr>
          <a:xfrm>
            <a:off x="1929153" y="2243269"/>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16" name="TextBox 15"/>
          <p:cNvSpPr txBox="1"/>
          <p:nvPr/>
        </p:nvSpPr>
        <p:spPr>
          <a:xfrm>
            <a:off x="2462692" y="2243268"/>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17" name="TextBox 16"/>
          <p:cNvSpPr txBox="1"/>
          <p:nvPr/>
        </p:nvSpPr>
        <p:spPr>
          <a:xfrm>
            <a:off x="3023706" y="2243267"/>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18" name="TextBox 17"/>
          <p:cNvSpPr txBox="1"/>
          <p:nvPr/>
        </p:nvSpPr>
        <p:spPr>
          <a:xfrm>
            <a:off x="3552828" y="2243267"/>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19" name="TextBox 18"/>
          <p:cNvSpPr txBox="1"/>
          <p:nvPr/>
        </p:nvSpPr>
        <p:spPr>
          <a:xfrm>
            <a:off x="843335" y="2805244"/>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20" name="TextBox 19"/>
          <p:cNvSpPr txBox="1"/>
          <p:nvPr/>
        </p:nvSpPr>
        <p:spPr>
          <a:xfrm>
            <a:off x="1386993" y="2805243"/>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21" name="TextBox 20"/>
          <p:cNvSpPr txBox="1"/>
          <p:nvPr/>
        </p:nvSpPr>
        <p:spPr>
          <a:xfrm>
            <a:off x="1930651" y="2805242"/>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22" name="TextBox 21"/>
          <p:cNvSpPr txBox="1"/>
          <p:nvPr/>
        </p:nvSpPr>
        <p:spPr>
          <a:xfrm>
            <a:off x="2473884" y="2805240"/>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23" name="TextBox 22"/>
          <p:cNvSpPr txBox="1"/>
          <p:nvPr/>
        </p:nvSpPr>
        <p:spPr>
          <a:xfrm>
            <a:off x="3014993" y="2805240"/>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24" name="TextBox 23"/>
          <p:cNvSpPr txBox="1"/>
          <p:nvPr/>
        </p:nvSpPr>
        <p:spPr>
          <a:xfrm>
            <a:off x="3552829" y="2805240"/>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25" name="TextBox 24"/>
          <p:cNvSpPr txBox="1"/>
          <p:nvPr/>
        </p:nvSpPr>
        <p:spPr>
          <a:xfrm>
            <a:off x="309935" y="3648207"/>
            <a:ext cx="3082895"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mực</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đen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đèn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sáng</a:t>
            </a:r>
            <a:r>
              <a:rPr lang="en-US" sz="1400" b="1" dirty="0">
                <a:solidFill>
                  <a:srgbClr val="660033"/>
                </a:solidFill>
                <a:latin typeface="HP001 5 hàng" pitchFamily="34" charset="0"/>
              </a:rPr>
              <a:t>.</a:t>
            </a:r>
          </a:p>
        </p:txBody>
      </p:sp>
      <p:sp>
        <p:nvSpPr>
          <p:cNvPr id="26" name="TextBox 25"/>
          <p:cNvSpPr txBox="1"/>
          <p:nvPr/>
        </p:nvSpPr>
        <p:spPr>
          <a:xfrm>
            <a:off x="309935" y="3919134"/>
            <a:ext cx="3082895"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mực</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đen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đèn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sáng</a:t>
            </a:r>
            <a:r>
              <a:rPr lang="en-US" sz="1400" b="1" dirty="0">
                <a:solidFill>
                  <a:srgbClr val="660033"/>
                </a:solidFill>
                <a:latin typeface="HP001 5 hàng" pitchFamily="34" charset="0"/>
              </a:rPr>
              <a:t>.</a:t>
            </a:r>
          </a:p>
        </p:txBody>
      </p:sp>
      <p:sp>
        <p:nvSpPr>
          <p:cNvPr id="27" name="TextBox 26"/>
          <p:cNvSpPr txBox="1"/>
          <p:nvPr/>
        </p:nvSpPr>
        <p:spPr>
          <a:xfrm>
            <a:off x="808951" y="4491171"/>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28" name="TextBox 27"/>
          <p:cNvSpPr txBox="1"/>
          <p:nvPr/>
        </p:nvSpPr>
        <p:spPr>
          <a:xfrm>
            <a:off x="1376840" y="4491171"/>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29" name="TextBox 28"/>
          <p:cNvSpPr txBox="1"/>
          <p:nvPr/>
        </p:nvSpPr>
        <p:spPr>
          <a:xfrm>
            <a:off x="1898721" y="4491171"/>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30" name="TextBox 29"/>
          <p:cNvSpPr txBox="1"/>
          <p:nvPr/>
        </p:nvSpPr>
        <p:spPr>
          <a:xfrm>
            <a:off x="2432260" y="4491170"/>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31" name="TextBox 30"/>
          <p:cNvSpPr txBox="1"/>
          <p:nvPr/>
        </p:nvSpPr>
        <p:spPr>
          <a:xfrm>
            <a:off x="2993274" y="4491169"/>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32" name="TextBox 31"/>
          <p:cNvSpPr txBox="1"/>
          <p:nvPr/>
        </p:nvSpPr>
        <p:spPr>
          <a:xfrm>
            <a:off x="3522396" y="4491169"/>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33" name="TextBox 32"/>
          <p:cNvSpPr txBox="1"/>
          <p:nvPr/>
        </p:nvSpPr>
        <p:spPr>
          <a:xfrm>
            <a:off x="812903" y="5053146"/>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34" name="TextBox 33"/>
          <p:cNvSpPr txBox="1"/>
          <p:nvPr/>
        </p:nvSpPr>
        <p:spPr>
          <a:xfrm>
            <a:off x="1356561" y="5053145"/>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35" name="TextBox 34"/>
          <p:cNvSpPr txBox="1"/>
          <p:nvPr/>
        </p:nvSpPr>
        <p:spPr>
          <a:xfrm>
            <a:off x="1900219" y="5053144"/>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36" name="TextBox 35"/>
          <p:cNvSpPr txBox="1"/>
          <p:nvPr/>
        </p:nvSpPr>
        <p:spPr>
          <a:xfrm>
            <a:off x="2443452" y="5053142"/>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37" name="TextBox 36"/>
          <p:cNvSpPr txBox="1"/>
          <p:nvPr/>
        </p:nvSpPr>
        <p:spPr>
          <a:xfrm>
            <a:off x="2984561" y="5053142"/>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38" name="TextBox 37"/>
          <p:cNvSpPr txBox="1"/>
          <p:nvPr/>
        </p:nvSpPr>
        <p:spPr>
          <a:xfrm>
            <a:off x="3522397" y="5053142"/>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39" name="TextBox 38"/>
          <p:cNvSpPr txBox="1"/>
          <p:nvPr/>
        </p:nvSpPr>
        <p:spPr>
          <a:xfrm>
            <a:off x="5797253" y="4270607"/>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40" name="TextBox 39"/>
          <p:cNvSpPr txBox="1"/>
          <p:nvPr/>
        </p:nvSpPr>
        <p:spPr>
          <a:xfrm>
            <a:off x="6365142" y="4270607"/>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41" name="TextBox 40"/>
          <p:cNvSpPr txBox="1"/>
          <p:nvPr/>
        </p:nvSpPr>
        <p:spPr>
          <a:xfrm>
            <a:off x="6887023" y="4270607"/>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42" name="TextBox 41"/>
          <p:cNvSpPr txBox="1"/>
          <p:nvPr/>
        </p:nvSpPr>
        <p:spPr>
          <a:xfrm>
            <a:off x="7420562" y="4270606"/>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43" name="TextBox 42"/>
          <p:cNvSpPr txBox="1"/>
          <p:nvPr/>
        </p:nvSpPr>
        <p:spPr>
          <a:xfrm>
            <a:off x="7981576" y="4270605"/>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44" name="TextBox 43"/>
          <p:cNvSpPr txBox="1"/>
          <p:nvPr/>
        </p:nvSpPr>
        <p:spPr>
          <a:xfrm>
            <a:off x="8510698" y="4270605"/>
            <a:ext cx="360996" cy="307777"/>
          </a:xfrm>
          <a:prstGeom prst="rect">
            <a:avLst/>
          </a:prstGeom>
          <a:noFill/>
        </p:spPr>
        <p:txBody>
          <a:bodyPr wrap="none" rtlCol="0">
            <a:spAutoFit/>
          </a:bodyPr>
          <a:lstStyle/>
          <a:p>
            <a:r>
              <a:rPr lang="en-US" sz="1400" b="1" i="1" dirty="0">
                <a:solidFill>
                  <a:srgbClr val="660033"/>
                </a:solidFill>
                <a:latin typeface="HP001 5 hàng" pitchFamily="34" charset="0"/>
              </a:rPr>
              <a:t>G</a:t>
            </a:r>
          </a:p>
        </p:txBody>
      </p:sp>
      <p:sp>
        <p:nvSpPr>
          <p:cNvPr id="45" name="TextBox 44"/>
          <p:cNvSpPr txBox="1"/>
          <p:nvPr/>
        </p:nvSpPr>
        <p:spPr>
          <a:xfrm>
            <a:off x="5801205" y="4832582"/>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46" name="TextBox 45"/>
          <p:cNvSpPr txBox="1"/>
          <p:nvPr/>
        </p:nvSpPr>
        <p:spPr>
          <a:xfrm>
            <a:off x="6344863" y="4832581"/>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47" name="TextBox 46"/>
          <p:cNvSpPr txBox="1"/>
          <p:nvPr/>
        </p:nvSpPr>
        <p:spPr>
          <a:xfrm>
            <a:off x="6888521" y="4832580"/>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48" name="TextBox 47"/>
          <p:cNvSpPr txBox="1"/>
          <p:nvPr/>
        </p:nvSpPr>
        <p:spPr>
          <a:xfrm>
            <a:off x="7431754" y="4832578"/>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49" name="TextBox 48"/>
          <p:cNvSpPr txBox="1"/>
          <p:nvPr/>
        </p:nvSpPr>
        <p:spPr>
          <a:xfrm>
            <a:off x="7972863" y="4832578"/>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50" name="TextBox 49"/>
          <p:cNvSpPr txBox="1"/>
          <p:nvPr/>
        </p:nvSpPr>
        <p:spPr>
          <a:xfrm>
            <a:off x="8510699" y="4832578"/>
            <a:ext cx="572593"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endParaRPr lang="en-US" sz="1400" b="1" i="1" dirty="0">
              <a:solidFill>
                <a:srgbClr val="660033"/>
              </a:solidFill>
              <a:latin typeface="HP001 5 hàng" pitchFamily="34" charset="0"/>
            </a:endParaRPr>
          </a:p>
        </p:txBody>
      </p:sp>
      <p:sp>
        <p:nvSpPr>
          <p:cNvPr id="51" name="TextBox 50"/>
          <p:cNvSpPr txBox="1"/>
          <p:nvPr/>
        </p:nvSpPr>
        <p:spPr>
          <a:xfrm>
            <a:off x="5259678" y="5937393"/>
            <a:ext cx="3082895" cy="307777"/>
          </a:xfrm>
          <a:prstGeom prst="rect">
            <a:avLst/>
          </a:prstGeom>
          <a:noFill/>
        </p:spPr>
        <p:txBody>
          <a:bodyPr wrap="none" rtlCol="0">
            <a:spAutoFit/>
          </a:bodyPr>
          <a:lstStyle/>
          <a:p>
            <a:r>
              <a:rPr lang="en-US" sz="1400" b="1" i="1" dirty="0" err="1">
                <a:solidFill>
                  <a:srgbClr val="660033"/>
                </a:solidFill>
                <a:latin typeface="HP001 5 hàng" pitchFamily="34" charset="0"/>
              </a:rPr>
              <a:t>Gần</a:t>
            </a:r>
            <a:r>
              <a:rPr lang="en-US" sz="1400" b="1" i="1" dirty="0">
                <a:solidFill>
                  <a:srgbClr val="660033"/>
                </a:solidFill>
                <a:latin typeface="HP001 5 hàng" pitchFamily="34" charset="0"/>
              </a:rPr>
              <a:t> </a:t>
            </a:r>
            <a:r>
              <a:rPr lang="en-US" sz="1400" b="1" i="1" dirty="0" err="1">
                <a:solidFill>
                  <a:srgbClr val="660033"/>
                </a:solidFill>
                <a:latin typeface="HP001 5 hàng" pitchFamily="34" charset="0"/>
              </a:rPr>
              <a:t>mực</a:t>
            </a:r>
            <a:r>
              <a:rPr lang="en-US" sz="1400" b="1" i="1" dirty="0">
                <a:solidFill>
                  <a:srgbClr val="660033"/>
                </a:solidFill>
                <a:latin typeface="HP001 5 hàng" pitchFamily="34" charset="0"/>
              </a:rPr>
              <a:t> </a:t>
            </a:r>
            <a:r>
              <a:rPr lang="en-US" sz="1400" b="1" i="1" dirty="0" err="1">
                <a:solidFill>
                  <a:srgbClr val="660033"/>
                </a:solidFill>
                <a:latin typeface="HP001 5 hàng" pitchFamily="34" charset="0"/>
              </a:rPr>
              <a:t>thì</a:t>
            </a:r>
            <a:r>
              <a:rPr lang="en-US" sz="1400" b="1" i="1" dirty="0">
                <a:solidFill>
                  <a:srgbClr val="660033"/>
                </a:solidFill>
                <a:latin typeface="HP001 5 hàng" pitchFamily="34" charset="0"/>
              </a:rPr>
              <a:t> </a:t>
            </a:r>
            <a:r>
              <a:rPr lang="en-US" sz="1400" b="1" i="1" dirty="0" err="1">
                <a:solidFill>
                  <a:srgbClr val="660033"/>
                </a:solidFill>
                <a:latin typeface="HP001 5 hàng" pitchFamily="34" charset="0"/>
              </a:rPr>
              <a:t>đen</a:t>
            </a:r>
            <a:r>
              <a:rPr lang="en-US" sz="1400" b="1" i="1" dirty="0">
                <a:solidFill>
                  <a:srgbClr val="660033"/>
                </a:solidFill>
                <a:latin typeface="HP001 5 hàng" pitchFamily="34" charset="0"/>
              </a:rPr>
              <a:t>, </a:t>
            </a:r>
            <a:r>
              <a:rPr lang="en-US" sz="1400" b="1" i="1" dirty="0" err="1">
                <a:solidFill>
                  <a:srgbClr val="660033"/>
                </a:solidFill>
                <a:latin typeface="HP001 5 hàng" pitchFamily="34" charset="0"/>
              </a:rPr>
              <a:t>gần</a:t>
            </a:r>
            <a:r>
              <a:rPr lang="en-US" sz="1400" b="1" i="1" dirty="0">
                <a:solidFill>
                  <a:srgbClr val="660033"/>
                </a:solidFill>
                <a:latin typeface="HP001 5 hàng" pitchFamily="34" charset="0"/>
              </a:rPr>
              <a:t> </a:t>
            </a:r>
            <a:r>
              <a:rPr lang="en-US" sz="1400" b="1" i="1" dirty="0" err="1">
                <a:solidFill>
                  <a:srgbClr val="660033"/>
                </a:solidFill>
                <a:latin typeface="HP001 5 hàng" pitchFamily="34" charset="0"/>
              </a:rPr>
              <a:t>đèn</a:t>
            </a:r>
            <a:r>
              <a:rPr lang="en-US" sz="1400" b="1" i="1" dirty="0">
                <a:solidFill>
                  <a:srgbClr val="660033"/>
                </a:solidFill>
                <a:latin typeface="HP001 5 hàng" pitchFamily="34" charset="0"/>
              </a:rPr>
              <a:t> </a:t>
            </a:r>
            <a:r>
              <a:rPr lang="en-US" sz="1400" b="1" i="1" dirty="0" err="1">
                <a:solidFill>
                  <a:srgbClr val="660033"/>
                </a:solidFill>
                <a:latin typeface="HP001 5 hàng" pitchFamily="34" charset="0"/>
              </a:rPr>
              <a:t>thì</a:t>
            </a:r>
            <a:r>
              <a:rPr lang="en-US" sz="1400" b="1" i="1" dirty="0">
                <a:solidFill>
                  <a:srgbClr val="660033"/>
                </a:solidFill>
                <a:latin typeface="HP001 5 hàng" pitchFamily="34" charset="0"/>
              </a:rPr>
              <a:t> </a:t>
            </a:r>
            <a:r>
              <a:rPr lang="en-US" sz="1400" b="1" i="1" dirty="0" err="1">
                <a:solidFill>
                  <a:srgbClr val="660033"/>
                </a:solidFill>
                <a:latin typeface="HP001 5 hàng" pitchFamily="34" charset="0"/>
              </a:rPr>
              <a:t>sáng</a:t>
            </a:r>
            <a:r>
              <a:rPr lang="en-US" sz="1400" b="1" i="1" dirty="0">
                <a:solidFill>
                  <a:srgbClr val="660033"/>
                </a:solidFill>
                <a:latin typeface="HP001 5 hàng" pitchFamily="34" charset="0"/>
              </a:rPr>
              <a:t>.</a:t>
            </a:r>
          </a:p>
        </p:txBody>
      </p:sp>
      <p:sp>
        <p:nvSpPr>
          <p:cNvPr id="52" name="TextBox 51"/>
          <p:cNvSpPr txBox="1"/>
          <p:nvPr/>
        </p:nvSpPr>
        <p:spPr>
          <a:xfrm>
            <a:off x="5301195" y="3157918"/>
            <a:ext cx="3082895"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mực</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đen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đèn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sáng</a:t>
            </a:r>
            <a:r>
              <a:rPr lang="en-US" sz="1400" b="1" dirty="0">
                <a:solidFill>
                  <a:srgbClr val="660033"/>
                </a:solidFill>
                <a:latin typeface="HP001 5 hàng" pitchFamily="34" charset="0"/>
              </a:rPr>
              <a:t>.</a:t>
            </a:r>
          </a:p>
        </p:txBody>
      </p:sp>
      <p:sp>
        <p:nvSpPr>
          <p:cNvPr id="53" name="TextBox 52"/>
          <p:cNvSpPr txBox="1"/>
          <p:nvPr/>
        </p:nvSpPr>
        <p:spPr>
          <a:xfrm>
            <a:off x="5301195" y="3428845"/>
            <a:ext cx="3082895"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mực</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đen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đèn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sáng</a:t>
            </a:r>
            <a:r>
              <a:rPr lang="en-US" sz="1400" b="1" dirty="0">
                <a:solidFill>
                  <a:srgbClr val="660033"/>
                </a:solidFill>
                <a:latin typeface="HP001 5 hàng" pitchFamily="34" charset="0"/>
              </a:rPr>
              <a:t>.</a:t>
            </a:r>
          </a:p>
        </p:txBody>
      </p:sp>
      <p:sp>
        <p:nvSpPr>
          <p:cNvPr id="54" name="TextBox 53"/>
          <p:cNvSpPr txBox="1"/>
          <p:nvPr/>
        </p:nvSpPr>
        <p:spPr>
          <a:xfrm>
            <a:off x="5301195" y="3705895"/>
            <a:ext cx="3082895"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mực</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đen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gần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đèn</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thì</a:t>
            </a:r>
            <a:r>
              <a:rPr lang="en-US" sz="1400" b="1" dirty="0">
                <a:solidFill>
                  <a:srgbClr val="660033"/>
                </a:solidFill>
                <a:latin typeface="HP001 5 hàng" pitchFamily="34" charset="0"/>
              </a:rPr>
              <a:t> </a:t>
            </a:r>
            <a:r>
              <a:rPr lang="en-US" sz="1400" b="1" dirty="0" err="1">
                <a:solidFill>
                  <a:srgbClr val="660033"/>
                </a:solidFill>
                <a:latin typeface="HP001 5 hàng" pitchFamily="34" charset="0"/>
              </a:rPr>
              <a:t>sáng</a:t>
            </a:r>
            <a:r>
              <a:rPr lang="en-US" sz="1400" b="1" dirty="0">
                <a:solidFill>
                  <a:srgbClr val="660033"/>
                </a:solidFill>
                <a:latin typeface="HP001 5 hàng" pitchFamily="34" charset="0"/>
              </a:rPr>
              <a:t>.</a:t>
            </a:r>
          </a:p>
        </p:txBody>
      </p:sp>
      <p:sp>
        <p:nvSpPr>
          <p:cNvPr id="55" name="TextBox 54"/>
          <p:cNvSpPr txBox="1"/>
          <p:nvPr/>
        </p:nvSpPr>
        <p:spPr>
          <a:xfrm>
            <a:off x="5297104" y="2313094"/>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56" name="TextBox 55"/>
          <p:cNvSpPr txBox="1"/>
          <p:nvPr/>
        </p:nvSpPr>
        <p:spPr>
          <a:xfrm>
            <a:off x="5840762" y="2313093"/>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57" name="TextBox 56"/>
          <p:cNvSpPr txBox="1"/>
          <p:nvPr/>
        </p:nvSpPr>
        <p:spPr>
          <a:xfrm>
            <a:off x="6384420" y="2313092"/>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58" name="TextBox 57"/>
          <p:cNvSpPr txBox="1"/>
          <p:nvPr/>
        </p:nvSpPr>
        <p:spPr>
          <a:xfrm>
            <a:off x="6957013" y="2314581"/>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59" name="TextBox 58"/>
          <p:cNvSpPr txBox="1"/>
          <p:nvPr/>
        </p:nvSpPr>
        <p:spPr>
          <a:xfrm>
            <a:off x="7495262" y="2313090"/>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0" name="TextBox 59"/>
          <p:cNvSpPr txBox="1"/>
          <p:nvPr/>
        </p:nvSpPr>
        <p:spPr>
          <a:xfrm>
            <a:off x="8030502" y="2313090"/>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1" name="TextBox 60"/>
          <p:cNvSpPr txBox="1"/>
          <p:nvPr/>
        </p:nvSpPr>
        <p:spPr>
          <a:xfrm>
            <a:off x="8587451" y="2313090"/>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2" name="TextBox 61"/>
          <p:cNvSpPr txBox="1"/>
          <p:nvPr/>
        </p:nvSpPr>
        <p:spPr>
          <a:xfrm>
            <a:off x="5840762" y="1749755"/>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3" name="TextBox 62"/>
          <p:cNvSpPr txBox="1"/>
          <p:nvPr/>
        </p:nvSpPr>
        <p:spPr>
          <a:xfrm>
            <a:off x="6410122" y="1760685"/>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4" name="TextBox 63"/>
          <p:cNvSpPr txBox="1"/>
          <p:nvPr/>
        </p:nvSpPr>
        <p:spPr>
          <a:xfrm>
            <a:off x="6960735" y="1754225"/>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5" name="TextBox 64"/>
          <p:cNvSpPr txBox="1"/>
          <p:nvPr/>
        </p:nvSpPr>
        <p:spPr>
          <a:xfrm>
            <a:off x="7495261" y="1755841"/>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6" name="TextBox 65"/>
          <p:cNvSpPr txBox="1"/>
          <p:nvPr/>
        </p:nvSpPr>
        <p:spPr>
          <a:xfrm>
            <a:off x="8031414" y="1755841"/>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7" name="TextBox 66"/>
          <p:cNvSpPr txBox="1"/>
          <p:nvPr/>
        </p:nvSpPr>
        <p:spPr>
          <a:xfrm>
            <a:off x="8593226" y="1758527"/>
            <a:ext cx="572593" cy="307777"/>
          </a:xfrm>
          <a:prstGeom prst="rect">
            <a:avLst/>
          </a:prstGeom>
          <a:noFill/>
        </p:spPr>
        <p:txBody>
          <a:bodyPr wrap="none" rtlCol="0">
            <a:spAutoFit/>
          </a:bodyPr>
          <a:lstStyle/>
          <a:p>
            <a:r>
              <a:rPr lang="en-US" sz="1400" b="1" dirty="0" err="1">
                <a:solidFill>
                  <a:srgbClr val="660033"/>
                </a:solidFill>
                <a:latin typeface="HP001 5 hàng" pitchFamily="34" charset="0"/>
              </a:rPr>
              <a:t>Gần</a:t>
            </a:r>
            <a:endParaRPr lang="en-US" sz="1400" b="1" dirty="0">
              <a:solidFill>
                <a:srgbClr val="660033"/>
              </a:solidFill>
              <a:latin typeface="HP001 5 hàng" pitchFamily="34" charset="0"/>
            </a:endParaRPr>
          </a:p>
        </p:txBody>
      </p:sp>
      <p:sp>
        <p:nvSpPr>
          <p:cNvPr id="68" name="TextBox 67"/>
          <p:cNvSpPr txBox="1"/>
          <p:nvPr/>
        </p:nvSpPr>
        <p:spPr>
          <a:xfrm>
            <a:off x="5857679" y="640186"/>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69" name="TextBox 68"/>
          <p:cNvSpPr txBox="1"/>
          <p:nvPr/>
        </p:nvSpPr>
        <p:spPr>
          <a:xfrm>
            <a:off x="6425568" y="640186"/>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0" name="TextBox 69"/>
          <p:cNvSpPr txBox="1"/>
          <p:nvPr/>
        </p:nvSpPr>
        <p:spPr>
          <a:xfrm>
            <a:off x="6947449" y="640186"/>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1" name="TextBox 70"/>
          <p:cNvSpPr txBox="1"/>
          <p:nvPr/>
        </p:nvSpPr>
        <p:spPr>
          <a:xfrm>
            <a:off x="7480988" y="640185"/>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2" name="TextBox 71"/>
          <p:cNvSpPr txBox="1"/>
          <p:nvPr/>
        </p:nvSpPr>
        <p:spPr>
          <a:xfrm>
            <a:off x="8042002" y="640184"/>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3" name="TextBox 72"/>
          <p:cNvSpPr txBox="1"/>
          <p:nvPr/>
        </p:nvSpPr>
        <p:spPr>
          <a:xfrm>
            <a:off x="8571124" y="640184"/>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4" name="TextBox 73"/>
          <p:cNvSpPr txBox="1"/>
          <p:nvPr/>
        </p:nvSpPr>
        <p:spPr>
          <a:xfrm>
            <a:off x="5307042" y="1193977"/>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5" name="TextBox 74"/>
          <p:cNvSpPr txBox="1"/>
          <p:nvPr/>
        </p:nvSpPr>
        <p:spPr>
          <a:xfrm>
            <a:off x="5874931" y="1193977"/>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6" name="TextBox 75"/>
          <p:cNvSpPr txBox="1"/>
          <p:nvPr/>
        </p:nvSpPr>
        <p:spPr>
          <a:xfrm>
            <a:off x="6396812" y="1193977"/>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7" name="TextBox 76"/>
          <p:cNvSpPr txBox="1"/>
          <p:nvPr/>
        </p:nvSpPr>
        <p:spPr>
          <a:xfrm>
            <a:off x="6930351" y="1193976"/>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8" name="TextBox 77"/>
          <p:cNvSpPr txBox="1"/>
          <p:nvPr/>
        </p:nvSpPr>
        <p:spPr>
          <a:xfrm>
            <a:off x="7491365" y="1193975"/>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79" name="TextBox 78"/>
          <p:cNvSpPr txBox="1"/>
          <p:nvPr/>
        </p:nvSpPr>
        <p:spPr>
          <a:xfrm>
            <a:off x="8042002" y="1193868"/>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
        <p:nvSpPr>
          <p:cNvPr id="80" name="TextBox 79"/>
          <p:cNvSpPr txBox="1"/>
          <p:nvPr/>
        </p:nvSpPr>
        <p:spPr>
          <a:xfrm>
            <a:off x="8592190" y="1200861"/>
            <a:ext cx="360996" cy="307777"/>
          </a:xfrm>
          <a:prstGeom prst="rect">
            <a:avLst/>
          </a:prstGeom>
          <a:noFill/>
        </p:spPr>
        <p:txBody>
          <a:bodyPr wrap="none" rtlCol="0">
            <a:spAutoFit/>
          </a:bodyPr>
          <a:lstStyle/>
          <a:p>
            <a:r>
              <a:rPr lang="en-US" sz="1400" b="1" dirty="0">
                <a:solidFill>
                  <a:srgbClr val="660033"/>
                </a:solidFill>
                <a:latin typeface="HP001 5 hàng" pitchFamily="34" charset="0"/>
              </a:rPr>
              <a:t>G</a:t>
            </a:r>
          </a:p>
        </p:txBody>
      </p:sp>
    </p:spTree>
    <p:extLst>
      <p:ext uri="{BB962C8B-B14F-4D97-AF65-F5344CB8AC3E}">
        <p14:creationId xmlns:p14="http://schemas.microsoft.com/office/powerpoint/2010/main" val="150973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8">
            <a:extLst>
              <a:ext uri="{FF2B5EF4-FFF2-40B4-BE49-F238E27FC236}">
                <a16:creationId xmlns:a16="http://schemas.microsoft.com/office/drawing/2014/main" id="{7598163E-90F7-46C0-8A18-C19FD30FFE02}"/>
              </a:ext>
            </a:extLst>
          </p:cNvPr>
          <p:cNvSpPr/>
          <p:nvPr/>
        </p:nvSpPr>
        <p:spPr>
          <a:xfrm>
            <a:off x="586331" y="1384787"/>
            <a:ext cx="7572931" cy="769441"/>
          </a:xfrm>
          <a:prstGeom prst="rect">
            <a:avLst/>
          </a:prstGeom>
        </p:spPr>
        <p:txBody>
          <a:bodyPr wrap="square">
            <a:spAutoFit/>
          </a:bodyPr>
          <a:lstStyle/>
          <a:p>
            <a:pPr>
              <a:lnSpc>
                <a:spcPct val="150000"/>
              </a:lnSpc>
            </a:pP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G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cỡ</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vừa</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cỡ</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矩形 29">
            <a:extLst>
              <a:ext uri="{FF2B5EF4-FFF2-40B4-BE49-F238E27FC236}">
                <a16:creationId xmlns:a16="http://schemas.microsoft.com/office/drawing/2014/main" id="{AA61F1C9-5979-4FE0-A076-67A7B156B9DC}"/>
              </a:ext>
            </a:extLst>
          </p:cNvPr>
          <p:cNvSpPr/>
          <p:nvPr/>
        </p:nvSpPr>
        <p:spPr>
          <a:xfrm>
            <a:off x="586331" y="2154228"/>
            <a:ext cx="7971338" cy="1661993"/>
          </a:xfrm>
          <a:prstGeom prst="rect">
            <a:avLst/>
          </a:prstGeom>
        </p:spPr>
        <p:txBody>
          <a:bodyPr wrap="square">
            <a:spAutoFit/>
          </a:bodyPr>
          <a:lstStyle/>
          <a:p>
            <a:pPr>
              <a:lnSpc>
                <a:spcPct val="150000"/>
              </a:lnSpc>
            </a:pP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ứng</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nSpc>
                <a:spcPct val="150000"/>
              </a:lnSpc>
            </a:pP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Gần</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mực</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thì</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đen</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gần</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đèn</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thì</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sáng</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a:t>
            </a:r>
          </a:p>
        </p:txBody>
      </p:sp>
      <p:sp>
        <p:nvSpPr>
          <p:cNvPr id="5" name="矩形 31">
            <a:extLst>
              <a:ext uri="{FF2B5EF4-FFF2-40B4-BE49-F238E27FC236}">
                <a16:creationId xmlns:a16="http://schemas.microsoft.com/office/drawing/2014/main" id="{3A0EE0AF-7B98-48C5-9D0B-64AB8A427DAB}"/>
              </a:ext>
            </a:extLst>
          </p:cNvPr>
          <p:cNvSpPr/>
          <p:nvPr/>
        </p:nvSpPr>
        <p:spPr>
          <a:xfrm>
            <a:off x="516318" y="3816221"/>
            <a:ext cx="7712955" cy="1481175"/>
          </a:xfrm>
          <a:prstGeom prst="rect">
            <a:avLst/>
          </a:prstGeom>
        </p:spPr>
        <p:txBody>
          <a:bodyPr wrap="square">
            <a:spAutoFit/>
          </a:bodyPr>
          <a:lstStyle/>
          <a:p>
            <a:pPr>
              <a:lnSpc>
                <a:spcPct val="150000"/>
              </a:lnSpc>
            </a:pP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Rèn</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cẩn</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thận</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5" name="矩形 28">
            <a:extLst>
              <a:ext uri="{FF2B5EF4-FFF2-40B4-BE49-F238E27FC236}">
                <a16:creationId xmlns:a16="http://schemas.microsoft.com/office/drawing/2014/main" id="{4AA503E0-751A-4AA4-A0A7-D962962E711F}"/>
              </a:ext>
            </a:extLst>
          </p:cNvPr>
          <p:cNvSpPr/>
          <p:nvPr/>
        </p:nvSpPr>
        <p:spPr>
          <a:xfrm>
            <a:off x="1969477" y="498892"/>
            <a:ext cx="5725551" cy="905056"/>
          </a:xfrm>
          <a:prstGeom prst="rect">
            <a:avLst/>
          </a:prstGeom>
        </p:spPr>
        <p:txBody>
          <a:bodyPr wrap="square">
            <a:spAutoFit/>
          </a:bodyPr>
          <a:lstStyle/>
          <a:p>
            <a:pPr>
              <a:lnSpc>
                <a:spcPct val="150000"/>
              </a:lnSpc>
            </a:pPr>
            <a:r>
              <a:rPr lang="en-US" altLang="en-US" sz="4000" b="1" dirty="0">
                <a:solidFill>
                  <a:srgbClr val="FF0000"/>
                </a:solidFill>
                <a:latin typeface="Times New Roman" panose="02020603050405020304" pitchFamily="18" charset="0"/>
                <a:cs typeface="Times New Roman" panose="02020603050405020304" pitchFamily="18" charset="0"/>
              </a:rPr>
              <a:t>YÊU CẦU CẦN ĐẠT</a:t>
            </a:r>
          </a:p>
        </p:txBody>
      </p:sp>
    </p:spTree>
    <p:extLst>
      <p:ext uri="{BB962C8B-B14F-4D97-AF65-F5344CB8AC3E}">
        <p14:creationId xmlns:p14="http://schemas.microsoft.com/office/powerpoint/2010/main" val="332318342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034A2CE-5EB7-4285-837A-5C7A82A7C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53" y="1192205"/>
            <a:ext cx="7231150" cy="4527218"/>
          </a:xfrm>
          <a:prstGeom prst="rect">
            <a:avLst/>
          </a:prstGeom>
        </p:spPr>
      </p:pic>
      <p:pic>
        <p:nvPicPr>
          <p:cNvPr id="6" name="图片 58">
            <a:extLst>
              <a:ext uri="{FF2B5EF4-FFF2-40B4-BE49-F238E27FC236}">
                <a16:creationId xmlns:a16="http://schemas.microsoft.com/office/drawing/2014/main" id="{9276FAA3-6E2E-4F3B-837D-5BC1D958E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359" y="4708859"/>
            <a:ext cx="4885509" cy="2174337"/>
          </a:xfrm>
          <a:prstGeom prst="rect">
            <a:avLst/>
          </a:prstGeom>
        </p:spPr>
      </p:pic>
      <p:pic>
        <p:nvPicPr>
          <p:cNvPr id="24" name="图片 40">
            <a:extLst>
              <a:ext uri="{FF2B5EF4-FFF2-40B4-BE49-F238E27FC236}">
                <a16:creationId xmlns:a16="http://schemas.microsoft.com/office/drawing/2014/main" id="{EBB90E82-60F3-44C5-87D8-DB530D6AE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0278" y="4034979"/>
            <a:ext cx="3361385" cy="2883139"/>
          </a:xfrm>
          <a:prstGeom prst="rect">
            <a:avLst/>
          </a:prstGeom>
        </p:spPr>
      </p:pic>
      <p:pic>
        <p:nvPicPr>
          <p:cNvPr id="8" name="图片 35">
            <a:extLst>
              <a:ext uri="{FF2B5EF4-FFF2-40B4-BE49-F238E27FC236}">
                <a16:creationId xmlns:a16="http://schemas.microsoft.com/office/drawing/2014/main" id="{8683D7DB-C58F-4775-B021-55A5A99DFF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976" y="1097620"/>
            <a:ext cx="1443877" cy="1106587"/>
          </a:xfrm>
          <a:prstGeom prst="rect">
            <a:avLst/>
          </a:prstGeom>
        </p:spPr>
      </p:pic>
      <p:pic>
        <p:nvPicPr>
          <p:cNvPr id="9" name="图片 41">
            <a:extLst>
              <a:ext uri="{FF2B5EF4-FFF2-40B4-BE49-F238E27FC236}">
                <a16:creationId xmlns:a16="http://schemas.microsoft.com/office/drawing/2014/main" id="{4C4683F5-8CC4-4031-8C47-4F315AD0B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0262" y="60911"/>
            <a:ext cx="1185178" cy="1323195"/>
          </a:xfrm>
          <a:prstGeom prst="rect">
            <a:avLst/>
          </a:prstGeom>
        </p:spPr>
      </p:pic>
      <p:pic>
        <p:nvPicPr>
          <p:cNvPr id="10" name="图片 39">
            <a:extLst>
              <a:ext uri="{FF2B5EF4-FFF2-40B4-BE49-F238E27FC236}">
                <a16:creationId xmlns:a16="http://schemas.microsoft.com/office/drawing/2014/main" id="{9B408328-EDEA-4366-903E-DEF5612627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124" y="776898"/>
            <a:ext cx="1136336" cy="961515"/>
          </a:xfrm>
          <a:prstGeom prst="rect">
            <a:avLst/>
          </a:prstGeom>
        </p:spPr>
      </p:pic>
      <p:pic>
        <p:nvPicPr>
          <p:cNvPr id="11" name="图片 43">
            <a:extLst>
              <a:ext uri="{FF2B5EF4-FFF2-40B4-BE49-F238E27FC236}">
                <a16:creationId xmlns:a16="http://schemas.microsoft.com/office/drawing/2014/main" id="{04B55DF1-A114-407B-B5C7-C8A178D80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867" y="92042"/>
            <a:ext cx="932850" cy="1020409"/>
          </a:xfrm>
          <a:prstGeom prst="rect">
            <a:avLst/>
          </a:prstGeom>
        </p:spPr>
      </p:pic>
      <p:pic>
        <p:nvPicPr>
          <p:cNvPr id="12" name="图片 35">
            <a:extLst>
              <a:ext uri="{FF2B5EF4-FFF2-40B4-BE49-F238E27FC236}">
                <a16:creationId xmlns:a16="http://schemas.microsoft.com/office/drawing/2014/main" id="{B13637A8-BC86-47A0-BEFD-DD7DCEDE3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3923" y="1012860"/>
            <a:ext cx="788078" cy="603983"/>
          </a:xfrm>
          <a:prstGeom prst="rect">
            <a:avLst/>
          </a:prstGeom>
        </p:spPr>
      </p:pic>
      <p:pic>
        <p:nvPicPr>
          <p:cNvPr id="13" name="图片 35">
            <a:extLst>
              <a:ext uri="{FF2B5EF4-FFF2-40B4-BE49-F238E27FC236}">
                <a16:creationId xmlns:a16="http://schemas.microsoft.com/office/drawing/2014/main" id="{821EF46A-B29B-4531-84D2-4E548C5111F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218962" y="1257655"/>
            <a:ext cx="1046077" cy="801714"/>
          </a:xfrm>
          <a:prstGeom prst="rect">
            <a:avLst/>
          </a:prstGeom>
        </p:spPr>
      </p:pic>
      <p:sp>
        <p:nvSpPr>
          <p:cNvPr id="15" name="文本框 22">
            <a:extLst>
              <a:ext uri="{FF2B5EF4-FFF2-40B4-BE49-F238E27FC236}">
                <a16:creationId xmlns:a16="http://schemas.microsoft.com/office/drawing/2014/main" id="{13192161-E47F-46A2-A54C-44ED57702632}"/>
              </a:ext>
            </a:extLst>
          </p:cNvPr>
          <p:cNvSpPr txBox="1"/>
          <p:nvPr/>
        </p:nvSpPr>
        <p:spPr>
          <a:xfrm>
            <a:off x="1347042" y="3638830"/>
            <a:ext cx="5335565" cy="2883138"/>
          </a:xfrm>
          <a:prstGeom prst="rect">
            <a:avLst/>
          </a:prstGeom>
          <a:noFill/>
        </p:spPr>
        <p:txBody>
          <a:bodyPr wrap="square" rtlCol="0">
            <a:prstTxWarp prst="textArchUp">
              <a:avLst>
                <a:gd name="adj" fmla="val 10657977"/>
              </a:avLst>
            </a:prstTxWarp>
            <a:spAutoFit/>
          </a:bodyPr>
          <a:lstStyle/>
          <a:p>
            <a:pPr algn="ctr">
              <a:lnSpc>
                <a:spcPct val="150000"/>
              </a:lnSpc>
            </a:pP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CHÀO TẠM BIỆT </a:t>
            </a:r>
          </a:p>
          <a:p>
            <a:pPr algn="ctr">
              <a:lnSpc>
                <a:spcPct val="150000"/>
              </a:lnSpc>
            </a:pPr>
            <a:r>
              <a:rPr lang="en-US" altLang="zh-CN"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CÁC CON!</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Tree>
    <p:extLst>
      <p:ext uri="{BB962C8B-B14F-4D97-AF65-F5344CB8AC3E}">
        <p14:creationId xmlns:p14="http://schemas.microsoft.com/office/powerpoint/2010/main" val="247476889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748606" y="1670911"/>
            <a:ext cx="8146121" cy="4424362"/>
            <a:chOff x="1990923" y="1136673"/>
            <a:chExt cx="4693632"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990923" y="1136673"/>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2988794" y="3348840"/>
              <a:ext cx="3695761" cy="530914"/>
            </a:xfrm>
            <a:prstGeom prst="rect">
              <a:avLst/>
            </a:prstGeom>
            <a:noFill/>
          </p:spPr>
          <p:txBody>
            <a:bodyPr wrap="square" rtlCol="0">
              <a:spAutoFit/>
            </a:bodyPr>
            <a:lstStyle/>
            <a:p>
              <a:r>
                <a:rPr lang="en-US" altLang="zh-CN" sz="40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VIẾT: CHỮ HOA </a:t>
              </a:r>
              <a:r>
                <a:rPr lang="en-US" altLang="zh-CN" sz="4000" b="1" dirty="0">
                  <a:solidFill>
                    <a:srgbClr val="FF0000"/>
                  </a:solidFill>
                  <a:latin typeface="HP001 4 hàng" panose="020B0603050302020204" pitchFamily="34" charset="0"/>
                  <a:ea typeface="思源黑体 CN Bold" panose="020B0800000000000000" pitchFamily="34" charset="-122"/>
                </a:rPr>
                <a:t>G</a:t>
              </a:r>
              <a:endParaRPr lang="zh-CN" altLang="en-US" sz="4000" b="1" dirty="0">
                <a:solidFill>
                  <a:srgbClr val="FF0000"/>
                </a:solidFill>
                <a:latin typeface="HP001 4 hàng" panose="020B0603050302020204" pitchFamily="34" charset="0"/>
                <a:ea typeface="思源黑体 CN Bold" panose="020B0800000000000000" pitchFamily="34" charset="-122"/>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2264" y="5173642"/>
            <a:ext cx="1416534" cy="14165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1BA16C-7EA5-48F4-8346-56A3175E0110}"/>
              </a:ext>
            </a:extLst>
          </p:cNvPr>
          <p:cNvSpPr txBox="1"/>
          <p:nvPr/>
        </p:nvSpPr>
        <p:spPr>
          <a:xfrm>
            <a:off x="715159" y="630636"/>
            <a:ext cx="1336013" cy="1323439"/>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BÀI 15</a:t>
            </a:r>
          </a:p>
        </p:txBody>
      </p:sp>
      <p:sp>
        <p:nvSpPr>
          <p:cNvPr id="14" name="TextBox 13">
            <a:extLst>
              <a:ext uri="{FF2B5EF4-FFF2-40B4-BE49-F238E27FC236}">
                <a16:creationId xmlns:a16="http://schemas.microsoft.com/office/drawing/2014/main" id="{75E32ADA-523D-4ACC-BA1B-20E677F68055}"/>
              </a:ext>
            </a:extLst>
          </p:cNvPr>
          <p:cNvSpPr txBox="1"/>
          <p:nvPr/>
        </p:nvSpPr>
        <p:spPr>
          <a:xfrm>
            <a:off x="2314575" y="630636"/>
            <a:ext cx="6443662" cy="830997"/>
          </a:xfrm>
          <a:prstGeom prst="rect">
            <a:avLst/>
          </a:prstGeom>
          <a:noFill/>
        </p:spPr>
        <p:txBody>
          <a:bodyPr wrap="square" rtlCol="0">
            <a:spAutoFit/>
          </a:bodyPr>
          <a:lstStyle/>
          <a:p>
            <a:r>
              <a:rPr lang="en-US" sz="4800" dirty="0">
                <a:solidFill>
                  <a:schemeClr val="bg1"/>
                </a:solidFill>
                <a:latin typeface="Times New Roman" panose="02020603050405020304" pitchFamily="18" charset="0"/>
                <a:cs typeface="Times New Roman" panose="02020603050405020304" pitchFamily="18" charset="0"/>
              </a:rPr>
              <a:t>CUỐN SÁCH CỦA EM</a:t>
            </a:r>
          </a:p>
        </p:txBody>
      </p:sp>
      <p:sp>
        <p:nvSpPr>
          <p:cNvPr id="8" name="TextBox 7">
            <a:extLst>
              <a:ext uri="{FF2B5EF4-FFF2-40B4-BE49-F238E27FC236}">
                <a16:creationId xmlns:a16="http://schemas.microsoft.com/office/drawing/2014/main" id="{B89F250C-97C3-4FBE-A9F6-2FEC17579FA9}"/>
              </a:ext>
            </a:extLst>
          </p:cNvPr>
          <p:cNvSpPr txBox="1"/>
          <p:nvPr/>
        </p:nvSpPr>
        <p:spPr>
          <a:xfrm>
            <a:off x="3044444" y="3402434"/>
            <a:ext cx="4054678" cy="862031"/>
          </a:xfrm>
          <a:prstGeom prst="rect">
            <a:avLst/>
          </a:prstGeom>
          <a:noFill/>
        </p:spPr>
        <p:txBody>
          <a:bodyPr wrap="square" rtlCol="0">
            <a:spAutoFit/>
          </a:bodyPr>
          <a:lstStyle/>
          <a:p>
            <a:pPr algn="ctr">
              <a:lnSpc>
                <a:spcPct val="150000"/>
              </a:lnSpc>
            </a:pPr>
            <a:r>
              <a:rPr lang="vi-VN" sz="3733" b="1" dirty="0">
                <a:solidFill>
                  <a:schemeClr val="accent1">
                    <a:lumMod val="50000"/>
                  </a:schemeClr>
                </a:solidFill>
                <a:latin typeface="+mj-lt"/>
              </a:rPr>
              <a:t>TIẾT 3</a:t>
            </a:r>
            <a:endParaRPr lang="en-US" sz="3733" b="1" dirty="0">
              <a:solidFill>
                <a:schemeClr val="accent1">
                  <a:lumMod val="50000"/>
                </a:schemeClr>
              </a:solidFill>
              <a:latin typeface="+mj-lt"/>
            </a:endParaRPr>
          </a:p>
        </p:txBody>
      </p:sp>
    </p:spTree>
    <p:extLst>
      <p:ext uri="{BB962C8B-B14F-4D97-AF65-F5344CB8AC3E}">
        <p14:creationId xmlns:p14="http://schemas.microsoft.com/office/powerpoint/2010/main" val="33484868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8">
            <a:extLst>
              <a:ext uri="{FF2B5EF4-FFF2-40B4-BE49-F238E27FC236}">
                <a16:creationId xmlns:a16="http://schemas.microsoft.com/office/drawing/2014/main" id="{7598163E-90F7-46C0-8A18-C19FD30FFE02}"/>
              </a:ext>
            </a:extLst>
          </p:cNvPr>
          <p:cNvSpPr/>
          <p:nvPr/>
        </p:nvSpPr>
        <p:spPr>
          <a:xfrm>
            <a:off x="391198" y="1384369"/>
            <a:ext cx="8057507" cy="854080"/>
          </a:xfrm>
          <a:prstGeom prst="rect">
            <a:avLst/>
          </a:prstGeom>
        </p:spPr>
        <p:txBody>
          <a:bodyPr wrap="square">
            <a:spAutoFit/>
          </a:bodyPr>
          <a:lstStyle/>
          <a:p>
            <a:pPr>
              <a:lnSpc>
                <a:spcPct val="150000"/>
              </a:lnSpc>
            </a:pP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rPr>
              <a:t>G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cỡ</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vừa</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cỡ</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矩形 29">
            <a:extLst>
              <a:ext uri="{FF2B5EF4-FFF2-40B4-BE49-F238E27FC236}">
                <a16:creationId xmlns:a16="http://schemas.microsoft.com/office/drawing/2014/main" id="{AA61F1C9-5979-4FE0-A076-67A7B156B9DC}"/>
              </a:ext>
            </a:extLst>
          </p:cNvPr>
          <p:cNvSpPr/>
          <p:nvPr/>
        </p:nvSpPr>
        <p:spPr>
          <a:xfrm>
            <a:off x="391198" y="2498204"/>
            <a:ext cx="8417859" cy="2516073"/>
          </a:xfrm>
          <a:prstGeom prst="rect">
            <a:avLst/>
          </a:prstGeom>
        </p:spPr>
        <p:txBody>
          <a:bodyPr wrap="square">
            <a:spAutoFit/>
          </a:bodyPr>
          <a:lstStyle/>
          <a:p>
            <a:pPr>
              <a:lnSpc>
                <a:spcPct val="150000"/>
              </a:lnSpc>
            </a:pP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ứng</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a:p>
            <a:pPr>
              <a:lnSpc>
                <a:spcPct val="150000"/>
              </a:lnSpc>
            </a:pPr>
            <a:r>
              <a:rPr lang="en-US" altLang="en-US" sz="36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Gần</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mực</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thì</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đen</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gần</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đèn</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thì</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 </a:t>
            </a:r>
            <a:r>
              <a:rPr lang="en-US" altLang="en-US" sz="3600" b="1" dirty="0" err="1">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sáng</a:t>
            </a:r>
            <a:r>
              <a:rPr lang="en-US" altLang="en-US" sz="3600" b="1" dirty="0">
                <a:solidFill>
                  <a:srgbClr val="FF0000"/>
                </a:solidFill>
                <a:latin typeface="HP001 4 hàng" panose="020B0603050302020204" pitchFamily="34" charset="0"/>
                <a:ea typeface="Arial-Rounded" panose="020B0500000000000000" pitchFamily="34" charset="0"/>
                <a:cs typeface="Times New Roman" panose="02020603050405020304" pitchFamily="18" charset="0"/>
              </a:rPr>
              <a:t>.</a:t>
            </a:r>
          </a:p>
          <a:p>
            <a:pPr>
              <a:lnSpc>
                <a:spcPct val="150000"/>
              </a:lnSpc>
            </a:pPr>
            <a:endParaRPr lang="en-US" altLang="en-US" sz="3600" b="1" dirty="0">
              <a:solidFill>
                <a:srgbClr val="FF0000"/>
              </a:solidFill>
              <a:latin typeface="HP001 5 hàng" panose="020B0603050302020204" pitchFamily="34" charset="0"/>
              <a:ea typeface="Arial-Rounded" panose="020B0500000000000000" pitchFamily="34" charset="0"/>
              <a:cs typeface="Arial-Rounded" panose="020B0500000000000000" pitchFamily="34" charset="0"/>
            </a:endParaRPr>
          </a:p>
        </p:txBody>
      </p:sp>
      <p:sp>
        <p:nvSpPr>
          <p:cNvPr id="5" name="矩形 31">
            <a:extLst>
              <a:ext uri="{FF2B5EF4-FFF2-40B4-BE49-F238E27FC236}">
                <a16:creationId xmlns:a16="http://schemas.microsoft.com/office/drawing/2014/main" id="{3A0EE0AF-7B98-48C5-9D0B-64AB8A427DAB}"/>
              </a:ext>
            </a:extLst>
          </p:cNvPr>
          <p:cNvSpPr/>
          <p:nvPr/>
        </p:nvSpPr>
        <p:spPr>
          <a:xfrm>
            <a:off x="524434" y="4175066"/>
            <a:ext cx="8417859" cy="1651671"/>
          </a:xfrm>
          <a:prstGeom prst="rect">
            <a:avLst/>
          </a:prstGeom>
        </p:spPr>
        <p:txBody>
          <a:bodyPr wrap="square">
            <a:spAutoFit/>
          </a:bodyPr>
          <a:lstStyle/>
          <a:p>
            <a:pPr>
              <a:lnSpc>
                <a:spcPct val="150000"/>
              </a:lnSpc>
            </a:pP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3.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Rèn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trì</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cẩn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thận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5" name="矩形 28">
            <a:extLst>
              <a:ext uri="{FF2B5EF4-FFF2-40B4-BE49-F238E27FC236}">
                <a16:creationId xmlns:a16="http://schemas.microsoft.com/office/drawing/2014/main" id="{4AA503E0-751A-4AA4-A0A7-D962962E711F}"/>
              </a:ext>
            </a:extLst>
          </p:cNvPr>
          <p:cNvSpPr/>
          <p:nvPr/>
        </p:nvSpPr>
        <p:spPr>
          <a:xfrm>
            <a:off x="1949824" y="433563"/>
            <a:ext cx="5620870" cy="905056"/>
          </a:xfrm>
          <a:prstGeom prst="rect">
            <a:avLst/>
          </a:prstGeom>
        </p:spPr>
        <p:txBody>
          <a:bodyPr wrap="square">
            <a:spAutoFit/>
          </a:bodyPr>
          <a:lstStyle/>
          <a:p>
            <a:pPr>
              <a:lnSpc>
                <a:spcPct val="150000"/>
              </a:lnSpc>
            </a:pPr>
            <a:r>
              <a:rPr lang="en-US" altLang="en-US" sz="4000" b="1" dirty="0">
                <a:solidFill>
                  <a:srgbClr val="FF0000"/>
                </a:solidFill>
                <a:latin typeface="Times New Roman" panose="02020603050405020304" pitchFamily="18" charset="0"/>
                <a:cs typeface="Times New Roman" panose="02020603050405020304" pitchFamily="18" charset="0"/>
              </a:rPr>
              <a:t>YÊU CẦU CẦN ĐẠT</a:t>
            </a:r>
          </a:p>
        </p:txBody>
      </p:sp>
      <p:grpSp>
        <p:nvGrpSpPr>
          <p:cNvPr id="16" name="Group 15">
            <a:extLst>
              <a:ext uri="{FF2B5EF4-FFF2-40B4-BE49-F238E27FC236}">
                <a16:creationId xmlns:a16="http://schemas.microsoft.com/office/drawing/2014/main" id="{A385BD55-8459-419A-8B3D-1512D511C3B2}"/>
              </a:ext>
            </a:extLst>
          </p:cNvPr>
          <p:cNvGrpSpPr/>
          <p:nvPr/>
        </p:nvGrpSpPr>
        <p:grpSpPr>
          <a:xfrm>
            <a:off x="0" y="1015"/>
            <a:ext cx="9144000" cy="243474"/>
            <a:chOff x="0" y="-127508"/>
            <a:chExt cx="12192000" cy="1361811"/>
          </a:xfrm>
        </p:grpSpPr>
        <p:sp>
          <p:nvSpPr>
            <p:cNvPr id="17" name="Rectangle: Top Corners Rounded 16">
              <a:extLst>
                <a:ext uri="{FF2B5EF4-FFF2-40B4-BE49-F238E27FC236}">
                  <a16:creationId xmlns:a16="http://schemas.microsoft.com/office/drawing/2014/main" id="{6D33D24A-F916-47E8-8AF3-3755C6A6B043}"/>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Top Corners Rounded 17">
              <a:extLst>
                <a:ext uri="{FF2B5EF4-FFF2-40B4-BE49-F238E27FC236}">
                  <a16:creationId xmlns:a16="http://schemas.microsoft.com/office/drawing/2014/main" id="{9B53F9D3-64CB-426F-9456-A83A5CDCCB7C}"/>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图片 6">
            <a:extLst>
              <a:ext uri="{FF2B5EF4-FFF2-40B4-BE49-F238E27FC236}">
                <a16:creationId xmlns:a16="http://schemas.microsoft.com/office/drawing/2014/main" id="{CB967BBE-668F-4628-83E3-E6374C5C9B8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529388"/>
            <a:ext cx="9144000" cy="396834"/>
          </a:xfrm>
          <a:prstGeom prst="rect">
            <a:avLst/>
          </a:prstGeom>
        </p:spPr>
      </p:pic>
    </p:spTree>
    <p:extLst>
      <p:ext uri="{BB962C8B-B14F-4D97-AF65-F5344CB8AC3E}">
        <p14:creationId xmlns:p14="http://schemas.microsoft.com/office/powerpoint/2010/main" val="9742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E94A2A-CE83-43E6-A51A-F53A9F4C840E}"/>
              </a:ext>
            </a:extLst>
          </p:cNvPr>
          <p:cNvGrpSpPr/>
          <p:nvPr/>
        </p:nvGrpSpPr>
        <p:grpSpPr>
          <a:xfrm>
            <a:off x="4801010" y="798922"/>
            <a:ext cx="310827" cy="3842095"/>
            <a:chOff x="1042416" y="804672"/>
            <a:chExt cx="210312" cy="4361688"/>
          </a:xfrm>
        </p:grpSpPr>
        <p:cxnSp>
          <p:nvCxnSpPr>
            <p:cNvPr id="6" name="Straight Connector 5">
              <a:extLst>
                <a:ext uri="{FF2B5EF4-FFF2-40B4-BE49-F238E27FC236}">
                  <a16:creationId xmlns:a16="http://schemas.microsoft.com/office/drawing/2014/main" id="{77A885EF-BB9B-4413-81CE-BF51ECF786BD}"/>
                </a:ext>
              </a:extLst>
            </p:cNvPr>
            <p:cNvCxnSpPr/>
            <p:nvPr/>
          </p:nvCxnSpPr>
          <p:spPr>
            <a:xfrm>
              <a:off x="1107077" y="804672"/>
              <a:ext cx="0" cy="436168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36DA1C8-C9E3-4827-9309-86A1DE761173}"/>
                </a:ext>
              </a:extLst>
            </p:cNvPr>
            <p:cNvCxnSpPr/>
            <p:nvPr/>
          </p:nvCxnSpPr>
          <p:spPr>
            <a:xfrm>
              <a:off x="1042416" y="804672"/>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E17623-F8FA-4DC6-BFDC-74768422C5F9}"/>
                </a:ext>
              </a:extLst>
            </p:cNvPr>
            <p:cNvCxnSpPr/>
            <p:nvPr/>
          </p:nvCxnSpPr>
          <p:spPr>
            <a:xfrm>
              <a:off x="1042416" y="5166360"/>
              <a:ext cx="210312"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3" name="TextBox 18">
            <a:extLst>
              <a:ext uri="{FF2B5EF4-FFF2-40B4-BE49-F238E27FC236}">
                <a16:creationId xmlns:a16="http://schemas.microsoft.com/office/drawing/2014/main" id="{073BCC31-4B09-4A59-A3C8-82B87407BDE2}"/>
              </a:ext>
            </a:extLst>
          </p:cNvPr>
          <p:cNvSpPr txBox="1">
            <a:spLocks noChangeArrowheads="1"/>
          </p:cNvSpPr>
          <p:nvPr/>
        </p:nvSpPr>
        <p:spPr bwMode="auto">
          <a:xfrm>
            <a:off x="293302" y="1462347"/>
            <a:ext cx="42786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8 ô li (3 ô li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kẻ</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đậm</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4" name="矩形 31">
            <a:extLst>
              <a:ext uri="{FF2B5EF4-FFF2-40B4-BE49-F238E27FC236}">
                <a16:creationId xmlns:a16="http://schemas.microsoft.com/office/drawing/2014/main" id="{66C166B2-6AD7-47AC-9BAD-3D25ACF4660A}"/>
              </a:ext>
            </a:extLst>
          </p:cNvPr>
          <p:cNvSpPr/>
          <p:nvPr/>
        </p:nvSpPr>
        <p:spPr>
          <a:xfrm>
            <a:off x="97222" y="94761"/>
            <a:ext cx="4571188" cy="742511"/>
          </a:xfrm>
          <a:prstGeom prst="rect">
            <a:avLst/>
          </a:prstGeom>
        </p:spPr>
        <p:txBody>
          <a:bodyPr wrap="square">
            <a:spAutoFit/>
          </a:bodyPr>
          <a:lstStyle/>
          <a:p>
            <a:pPr>
              <a:lnSpc>
                <a:spcPct val="150000"/>
              </a:lnSpc>
            </a:pPr>
            <a:r>
              <a:rPr lang="en-US" alt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G </a:t>
            </a:r>
            <a:r>
              <a:rPr lang="en-US" alt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alt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alt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25" name="矩形 31">
            <a:extLst>
              <a:ext uri="{FF2B5EF4-FFF2-40B4-BE49-F238E27FC236}">
                <a16:creationId xmlns:a16="http://schemas.microsoft.com/office/drawing/2014/main" id="{8EAFC570-B8E8-4CB8-A618-F7FCDF09BB94}"/>
              </a:ext>
            </a:extLst>
          </p:cNvPr>
          <p:cNvSpPr/>
          <p:nvPr/>
        </p:nvSpPr>
        <p:spPr>
          <a:xfrm>
            <a:off x="0" y="4867034"/>
            <a:ext cx="9144000" cy="668645"/>
          </a:xfrm>
          <a:prstGeom prst="rect">
            <a:avLst/>
          </a:prstGeom>
        </p:spPr>
        <p:txBody>
          <a:bodyPr wrap="square">
            <a:spAutoFit/>
          </a:bodyPr>
          <a:lstStyle/>
          <a:p>
            <a:pPr>
              <a:lnSpc>
                <a:spcPct val="130000"/>
              </a:lnSpc>
            </a:pP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Nét</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thắt</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phối</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nét</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móc</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gần</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t>
            </a:r>
          </a:p>
        </p:txBody>
      </p:sp>
      <p:sp>
        <p:nvSpPr>
          <p:cNvPr id="26" name="矩形 31">
            <a:extLst>
              <a:ext uri="{FF2B5EF4-FFF2-40B4-BE49-F238E27FC236}">
                <a16:creationId xmlns:a16="http://schemas.microsoft.com/office/drawing/2014/main" id="{C780A544-C9D3-4D45-9E67-00B21EA2B384}"/>
              </a:ext>
            </a:extLst>
          </p:cNvPr>
          <p:cNvSpPr/>
          <p:nvPr/>
        </p:nvSpPr>
        <p:spPr>
          <a:xfrm>
            <a:off x="97222" y="5494750"/>
            <a:ext cx="3422576" cy="742511"/>
          </a:xfrm>
          <a:prstGeom prst="rect">
            <a:avLst/>
          </a:prstGeom>
        </p:spPr>
        <p:txBody>
          <a:bodyPr wrap="square">
            <a:spAutoFit/>
          </a:bodyPr>
          <a:lstStyle/>
          <a:p>
            <a:pPr>
              <a:lnSpc>
                <a:spcPct val="150000"/>
              </a:lnSpc>
            </a:pP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Nét</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khuyết</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29A8C4EC-1258-4B13-AB32-5232224A57A8}"/>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929531" y="664121"/>
            <a:ext cx="2843118" cy="41740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FDDE695-EFB3-4701-8F4C-03197722EB93}"/>
              </a:ext>
            </a:extLst>
          </p:cNvPr>
          <p:cNvGrpSpPr/>
          <p:nvPr/>
        </p:nvGrpSpPr>
        <p:grpSpPr>
          <a:xfrm>
            <a:off x="5173242" y="622203"/>
            <a:ext cx="2411148" cy="45719"/>
            <a:chOff x="5440680" y="1322831"/>
            <a:chExt cx="3017520" cy="195074"/>
          </a:xfrm>
        </p:grpSpPr>
        <p:cxnSp>
          <p:nvCxnSpPr>
            <p:cNvPr id="19" name="Straight Connector 18">
              <a:extLst>
                <a:ext uri="{FF2B5EF4-FFF2-40B4-BE49-F238E27FC236}">
                  <a16:creationId xmlns:a16="http://schemas.microsoft.com/office/drawing/2014/main" id="{12955D04-827A-47ED-A59F-F00A2E93E619}"/>
                </a:ext>
              </a:extLst>
            </p:cNvPr>
            <p:cNvCxnSpPr/>
            <p:nvPr/>
          </p:nvCxnSpPr>
          <p:spPr>
            <a:xfrm>
              <a:off x="5440680" y="1426464"/>
              <a:ext cx="301752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F2170C-C76C-4E94-AC88-D1EF60E8DF1C}"/>
                </a:ext>
              </a:extLst>
            </p:cNvPr>
            <p:cNvCxnSpPr/>
            <p:nvPr/>
          </p:nvCxnSpPr>
          <p:spPr>
            <a:xfrm>
              <a:off x="5440680" y="1335024"/>
              <a:ext cx="0" cy="18288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BC91FE7-52E0-4838-B47D-6C5B0EF75ED0}"/>
                </a:ext>
              </a:extLst>
            </p:cNvPr>
            <p:cNvCxnSpPr>
              <a:cxnSpLocks/>
            </p:cNvCxnSpPr>
            <p:nvPr/>
          </p:nvCxnSpPr>
          <p:spPr>
            <a:xfrm>
              <a:off x="8458200" y="1322831"/>
              <a:ext cx="0" cy="19507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2" name="TextBox 18">
            <a:extLst>
              <a:ext uri="{FF2B5EF4-FFF2-40B4-BE49-F238E27FC236}">
                <a16:creationId xmlns:a16="http://schemas.microsoft.com/office/drawing/2014/main" id="{EED65B6B-8B8A-4AC5-8CA4-29387ADE059F}"/>
              </a:ext>
            </a:extLst>
          </p:cNvPr>
          <p:cNvSpPr txBox="1">
            <a:spLocks noChangeArrowheads="1"/>
          </p:cNvSpPr>
          <p:nvPr/>
        </p:nvSpPr>
        <p:spPr bwMode="auto">
          <a:xfrm>
            <a:off x="5663321" y="156835"/>
            <a:ext cx="10718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5 ô li</a:t>
            </a:r>
          </a:p>
        </p:txBody>
      </p:sp>
      <p:pic>
        <p:nvPicPr>
          <p:cNvPr id="23" name="Picture 22">
            <a:extLst>
              <a:ext uri="{FF2B5EF4-FFF2-40B4-BE49-F238E27FC236}">
                <a16:creationId xmlns:a16="http://schemas.microsoft.com/office/drawing/2014/main" id="{88919FA8-E61A-43C1-9A31-930B39A0DB7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67" b="57667" l="10000" r="74000"/>
                    </a14:imgEffect>
                  </a14:imgLayer>
                </a14:imgProps>
              </a:ext>
              <a:ext uri="{28A0092B-C50C-407E-A947-70E740481C1C}">
                <a14:useLocalDpi xmlns:a14="http://schemas.microsoft.com/office/drawing/2010/main" val="0"/>
              </a:ext>
            </a:extLst>
          </a:blip>
          <a:srcRect l="22907" r="29449" b="42330"/>
          <a:stretch/>
        </p:blipFill>
        <p:spPr>
          <a:xfrm rot="18588567">
            <a:off x="5497182" y="997251"/>
            <a:ext cx="729008" cy="882435"/>
          </a:xfrm>
          <a:prstGeom prst="rect">
            <a:avLst/>
          </a:prstGeom>
        </p:spPr>
      </p:pic>
      <p:pic>
        <p:nvPicPr>
          <p:cNvPr id="28" name="Picture 27">
            <a:extLst>
              <a:ext uri="{FF2B5EF4-FFF2-40B4-BE49-F238E27FC236}">
                <a16:creationId xmlns:a16="http://schemas.microsoft.com/office/drawing/2014/main" id="{786ABEF2-CDD7-4BE1-84C5-6F344B50049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67" b="57667" l="10000" r="74000"/>
                    </a14:imgEffect>
                  </a14:imgLayer>
                </a14:imgProps>
              </a:ext>
              <a:ext uri="{28A0092B-C50C-407E-A947-70E740481C1C}">
                <a14:useLocalDpi xmlns:a14="http://schemas.microsoft.com/office/drawing/2010/main" val="0"/>
              </a:ext>
            </a:extLst>
          </a:blip>
          <a:srcRect l="22907" r="29449" b="42330"/>
          <a:stretch/>
        </p:blipFill>
        <p:spPr>
          <a:xfrm rot="18588567">
            <a:off x="6835843" y="2669982"/>
            <a:ext cx="729008" cy="882435"/>
          </a:xfrm>
          <a:prstGeom prst="rect">
            <a:avLst/>
          </a:prstGeom>
        </p:spPr>
      </p:pic>
      <p:grpSp>
        <p:nvGrpSpPr>
          <p:cNvPr id="24" name="Group 23">
            <a:extLst>
              <a:ext uri="{FF2B5EF4-FFF2-40B4-BE49-F238E27FC236}">
                <a16:creationId xmlns:a16="http://schemas.microsoft.com/office/drawing/2014/main" id="{E50AC764-0EBC-4354-A9B2-1C98D8B0E757}"/>
              </a:ext>
            </a:extLst>
          </p:cNvPr>
          <p:cNvGrpSpPr/>
          <p:nvPr/>
        </p:nvGrpSpPr>
        <p:grpSpPr>
          <a:xfrm>
            <a:off x="0" y="1015"/>
            <a:ext cx="9144000" cy="243474"/>
            <a:chOff x="0" y="-127508"/>
            <a:chExt cx="12192000" cy="1361811"/>
          </a:xfrm>
        </p:grpSpPr>
        <p:sp>
          <p:nvSpPr>
            <p:cNvPr id="27" name="Rectangle: Top Corners Rounded 26">
              <a:extLst>
                <a:ext uri="{FF2B5EF4-FFF2-40B4-BE49-F238E27FC236}">
                  <a16:creationId xmlns:a16="http://schemas.microsoft.com/office/drawing/2014/main" id="{8B8D9714-9673-42C3-A5AA-A8C83BF4330D}"/>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Rectangle: Top Corners Rounded 28">
              <a:extLst>
                <a:ext uri="{FF2B5EF4-FFF2-40B4-BE49-F238E27FC236}">
                  <a16:creationId xmlns:a16="http://schemas.microsoft.com/office/drawing/2014/main" id="{BAC68BBA-A918-4F26-9DBA-6B7FAD208F5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30" name="图片 6">
            <a:extLst>
              <a:ext uri="{FF2B5EF4-FFF2-40B4-BE49-F238E27FC236}">
                <a16:creationId xmlns:a16="http://schemas.microsoft.com/office/drawing/2014/main" id="{DA07A56D-B1ED-4CFA-AC0E-2700DF3141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529388"/>
            <a:ext cx="9144000" cy="396834"/>
          </a:xfrm>
          <a:prstGeom prst="rect">
            <a:avLst/>
          </a:prstGeom>
        </p:spPr>
      </p:pic>
    </p:spTree>
    <p:extLst>
      <p:ext uri="{BB962C8B-B14F-4D97-AF65-F5344CB8AC3E}">
        <p14:creationId xmlns:p14="http://schemas.microsoft.com/office/powerpoint/2010/main" val="342001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500"/>
                            </p:stCondLst>
                            <p:childTnLst>
                              <p:par>
                                <p:cTn id="40" presetID="0" presetClass="path" presetSubtype="0" accel="50000" fill="hold" nodeType="afterEffect">
                                  <p:stCondLst>
                                    <p:cond delay="0"/>
                                  </p:stCondLst>
                                  <p:childTnLst>
                                    <p:animMotion origin="layout" path="M 0.07083 -0.03333 L 0.04409 -0.02592 L 0.02448 -0.01574 L 0.00694 0.00047 L -0.00886 0.025 L -0.01389 0.04259 L -0.01736 0.05394 L -0.01841 0.06945 L -0.01771 0.08264 L -0.01233 0.09977 L -0.00469 0.11227 L 0.00746 0.11968 L 0.02326 0.12431 L 0.04236 0.12361 L 0.0651 0.11922 L 0.08871 0.11065 L 0.1158 0.09283 L 0.13611 0.07246 L 0.15069 0.05 L 0.15989 0.03079 L 0.1651 0.00857 L 0.1651 -0.00717 L 0.16128 -0.02291 L 0.15156 -0.03287 L 0.1375 -0.03472 L 0.12014 -0.0287 L 0.09982 -0.01504 L 0.07604 0.01297 L 0.06198 0.03935 L 0.05156 0.0713 L 0.04288 0.10949 L 0.04062 0.14167 L 0.04288 0.17014 L 0.04965 0.2081 L 0.05885 0.23449 L 0.06857 0.25347 L 0.08177 0.26922 L 0.09757 0.27847 L 0.11423 0.28102 L 0.13246 0.27292 L 0.14722 0.25509 L 0.16076 0.22315 L 0.16423 0.21621 L 0.16961 0.19792 L 0.17048 0.15625 " pathEditMode="relative" rAng="0" ptsTypes="AAAAAAAAAAAAAAAAAAAAAAAAAAAAAAAAAAAAAAAAAAAAA">
                                      <p:cBhvr>
                                        <p:cTn id="41" dur="7000" fill="hold"/>
                                        <p:tgtEl>
                                          <p:spTgt spid="23"/>
                                        </p:tgtEl>
                                        <p:attrNameLst>
                                          <p:attrName>ppt_x</p:attrName>
                                          <p:attrName>ppt_y</p:attrName>
                                        </p:attrNameLst>
                                      </p:cBhvr>
                                      <p:rCtr x="521" y="15648"/>
                                    </p:animMotion>
                                  </p:childTnLst>
                                </p:cTn>
                              </p:par>
                            </p:childTnLst>
                          </p:cTn>
                        </p:par>
                        <p:par>
                          <p:cTn id="42" fill="hold">
                            <p:stCondLst>
                              <p:cond delay="7500"/>
                            </p:stCondLst>
                            <p:childTnLst>
                              <p:par>
                                <p:cTn id="43" presetID="1" presetClass="exit" presetSubtype="0" fill="hold" nodeType="afterEffect">
                                  <p:stCondLst>
                                    <p:cond delay="50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1"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500"/>
                            </p:stCondLst>
                            <p:childTnLst>
                              <p:par>
                                <p:cTn id="53" presetID="0" presetClass="path" presetSubtype="0" accel="50000" fill="hold" nodeType="afterEffect">
                                  <p:stCondLst>
                                    <p:cond delay="0"/>
                                  </p:stCondLst>
                                  <p:childTnLst>
                                    <p:animMotion origin="layout" path="M 0.03524 -0.08634 C 0.03524 -0.07037 0.03507 -0.05393 0.0349 -0.0375 L 0.0349 0.04746 L 0.03403 0.15116 L 0.03142 0.17639 L 0.025 0.19908 L 0.01493 0.21482 L 0.00677 0.22269 L -0.00278 0.2257 L -0.01233 0.22153 L -0.02222 0.20463 L -0.02292 0.17755 L -0.01667 0.14491 L -0.00035 0.10672 L 0.01858 0.06713 L 0.03993 0.03102 L 0.07986 -0.02407 " pathEditMode="relative" rAng="0" ptsTypes="AAAAAAAAAAAAAAAAA">
                                      <p:cBhvr>
                                        <p:cTn id="54" dur="7000" fill="hold"/>
                                        <p:tgtEl>
                                          <p:spTgt spid="28"/>
                                        </p:tgtEl>
                                        <p:attrNameLst>
                                          <p:attrName>ppt_x</p:attrName>
                                          <p:attrName>ppt_y</p:attrName>
                                        </p:attrNameLst>
                                      </p:cBhvr>
                                      <p:rCtr x="-677" y="15602"/>
                                    </p:animMotion>
                                  </p:childTnLst>
                                </p:cTn>
                              </p:par>
                            </p:childTnLst>
                          </p:cTn>
                        </p:par>
                        <p:par>
                          <p:cTn id="55" fill="hold">
                            <p:stCondLst>
                              <p:cond delay="7500"/>
                            </p:stCondLst>
                            <p:childTnLst>
                              <p:par>
                                <p:cTn id="56" presetID="1" presetClass="exit" presetSubtype="0" fill="hold" nodeType="afterEffect">
                                  <p:stCondLst>
                                    <p:cond delay="500"/>
                                  </p:stCondLst>
                                  <p:childTnLst>
                                    <p:set>
                                      <p:cBhvr>
                                        <p:cTn id="57"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5" grpId="0"/>
      <p:bldP spid="26"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8">
            <a:extLst>
              <a:ext uri="{FF2B5EF4-FFF2-40B4-BE49-F238E27FC236}">
                <a16:creationId xmlns:a16="http://schemas.microsoft.com/office/drawing/2014/main" id="{79FCFEFF-67C3-45A4-AD69-784C06703128}"/>
              </a:ext>
            </a:extLst>
          </p:cNvPr>
          <p:cNvSpPr/>
          <p:nvPr/>
        </p:nvSpPr>
        <p:spPr>
          <a:xfrm>
            <a:off x="2056619" y="166207"/>
            <a:ext cx="5626187" cy="739754"/>
          </a:xfrm>
          <a:prstGeom prst="rect">
            <a:avLst/>
          </a:prstGeom>
        </p:spPr>
        <p:txBody>
          <a:bodyPr wrap="square">
            <a:spAutoFit/>
          </a:bodyPr>
          <a:lstStyle/>
          <a:p>
            <a:pPr>
              <a:lnSpc>
                <a:spcPct val="150000"/>
              </a:lnSpc>
            </a:pPr>
            <a:r>
              <a:rPr lang="en-US" altLang="en-US" sz="3200" b="1" dirty="0" err="1">
                <a:solidFill>
                  <a:srgbClr val="002060"/>
                </a:solidFill>
                <a:latin typeface="Times New Roman" panose="02020603050405020304" pitchFamily="18" charset="0"/>
                <a:cs typeface="Times New Roman" panose="02020603050405020304" pitchFamily="18" charset="0"/>
              </a:rPr>
              <a:t>Hướng</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dẫn</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viết</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chữ</a:t>
            </a:r>
            <a:r>
              <a:rPr lang="en-US" altLang="en-US" sz="3200" b="1" dirty="0">
                <a:solidFill>
                  <a:srgbClr val="002060"/>
                </a:solidFill>
                <a:latin typeface="Times New Roman" panose="02020603050405020304" pitchFamily="18" charset="0"/>
                <a:cs typeface="Times New Roman" panose="02020603050405020304" pitchFamily="18" charset="0"/>
              </a:rPr>
              <a:t> </a:t>
            </a:r>
            <a:r>
              <a:rPr lang="en-US" altLang="en-US" sz="3200" b="1" dirty="0" err="1">
                <a:solidFill>
                  <a:srgbClr val="002060"/>
                </a:solidFill>
                <a:latin typeface="Times New Roman" panose="02020603050405020304" pitchFamily="18" charset="0"/>
                <a:cs typeface="Times New Roman" panose="02020603050405020304" pitchFamily="18" charset="0"/>
              </a:rPr>
              <a:t>hoa</a:t>
            </a:r>
            <a:r>
              <a:rPr lang="en-US" altLang="en-US" sz="3200" b="1" dirty="0">
                <a:solidFill>
                  <a:srgbClr val="002060"/>
                </a:solidFill>
                <a:latin typeface="Times New Roman" panose="02020603050405020304" pitchFamily="18" charset="0"/>
                <a:cs typeface="Times New Roman" panose="02020603050405020304" pitchFamily="18" charset="0"/>
              </a:rPr>
              <a:t> G </a:t>
            </a:r>
          </a:p>
        </p:txBody>
      </p:sp>
      <p:pic>
        <p:nvPicPr>
          <p:cNvPr id="2" name="Chữ hoa G">
            <a:hlinkClick r:id="" action="ppaction://media"/>
            <a:extLst>
              <a:ext uri="{FF2B5EF4-FFF2-40B4-BE49-F238E27FC236}">
                <a16:creationId xmlns:a16="http://schemas.microsoft.com/office/drawing/2014/main" id="{A1C4759B-154A-49B9-A3B8-6B7E470E34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4459" y="905962"/>
            <a:ext cx="4548610" cy="5785831"/>
          </a:xfrm>
          <a:prstGeom prst="rect">
            <a:avLst/>
          </a:prstGeom>
        </p:spPr>
      </p:pic>
      <p:grpSp>
        <p:nvGrpSpPr>
          <p:cNvPr id="5" name="Group 4">
            <a:extLst>
              <a:ext uri="{FF2B5EF4-FFF2-40B4-BE49-F238E27FC236}">
                <a16:creationId xmlns:a16="http://schemas.microsoft.com/office/drawing/2014/main" id="{AF911596-FE91-4BE4-9B03-6234919F48DB}"/>
              </a:ext>
            </a:extLst>
          </p:cNvPr>
          <p:cNvGrpSpPr/>
          <p:nvPr/>
        </p:nvGrpSpPr>
        <p:grpSpPr>
          <a:xfrm>
            <a:off x="0" y="1015"/>
            <a:ext cx="9144000" cy="243474"/>
            <a:chOff x="0" y="-127508"/>
            <a:chExt cx="12192000" cy="1361811"/>
          </a:xfrm>
        </p:grpSpPr>
        <p:sp>
          <p:nvSpPr>
            <p:cNvPr id="6" name="Rectangle: Top Corners Rounded 5">
              <a:extLst>
                <a:ext uri="{FF2B5EF4-FFF2-40B4-BE49-F238E27FC236}">
                  <a16:creationId xmlns:a16="http://schemas.microsoft.com/office/drawing/2014/main" id="{01915A11-2EEF-4289-BBF6-ECFA7AD9C89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05AE6FEA-6C57-40ED-9AAA-89BAB0D824A8}"/>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图片 6">
            <a:extLst>
              <a:ext uri="{FF2B5EF4-FFF2-40B4-BE49-F238E27FC236}">
                <a16:creationId xmlns:a16="http://schemas.microsoft.com/office/drawing/2014/main" id="{048B2930-15E2-43BD-BA52-D320B0678BF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529388"/>
            <a:ext cx="9144000" cy="396834"/>
          </a:xfrm>
          <a:prstGeom prst="rect">
            <a:avLst/>
          </a:prstGeom>
        </p:spPr>
      </p:pic>
    </p:spTree>
    <p:extLst>
      <p:ext uri="{BB962C8B-B14F-4D97-AF65-F5344CB8AC3E}">
        <p14:creationId xmlns:p14="http://schemas.microsoft.com/office/powerpoint/2010/main" val="289955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8">
            <a:extLst>
              <a:ext uri="{FF2B5EF4-FFF2-40B4-BE49-F238E27FC236}">
                <a16:creationId xmlns:a16="http://schemas.microsoft.com/office/drawing/2014/main" id="{9235F0AB-6740-4475-85B2-2B2CAE3E2C5B}"/>
              </a:ext>
            </a:extLst>
          </p:cNvPr>
          <p:cNvSpPr txBox="1">
            <a:spLocks noChangeArrowheads="1"/>
          </p:cNvSpPr>
          <p:nvPr/>
        </p:nvSpPr>
        <p:spPr bwMode="auto">
          <a:xfrm>
            <a:off x="0" y="5788600"/>
            <a:ext cx="90686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xét</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hoa</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G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cỡ</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vừa</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cỡ</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2" name="Picture 1">
            <a:extLst>
              <a:ext uri="{FF2B5EF4-FFF2-40B4-BE49-F238E27FC236}">
                <a16:creationId xmlns:a16="http://schemas.microsoft.com/office/drawing/2014/main" id="{11E2BB79-599E-467B-A3F5-4A43C3D0ECBB}"/>
              </a:ext>
            </a:extLst>
          </p:cNvPr>
          <p:cNvPicPr>
            <a:picLocks noChangeAspect="1"/>
          </p:cNvPicPr>
          <p:nvPr/>
        </p:nvPicPr>
        <p:blipFill>
          <a:blip r:embed="rId2"/>
          <a:stretch>
            <a:fillRect/>
          </a:stretch>
        </p:blipFill>
        <p:spPr>
          <a:xfrm>
            <a:off x="6329952" y="2003147"/>
            <a:ext cx="2107581" cy="2706393"/>
          </a:xfrm>
          <a:prstGeom prst="rect">
            <a:avLst/>
          </a:prstGeom>
        </p:spPr>
      </p:pic>
      <p:pic>
        <p:nvPicPr>
          <p:cNvPr id="33" name="Picture 32">
            <a:extLst>
              <a:ext uri="{FF2B5EF4-FFF2-40B4-BE49-F238E27FC236}">
                <a16:creationId xmlns:a16="http://schemas.microsoft.com/office/drawing/2014/main" id="{27DCB74B-0664-42D7-9016-F0F3D3DC28C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9912" y="257969"/>
            <a:ext cx="3692239" cy="542070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6">
            <a:extLst>
              <a:ext uri="{FF2B5EF4-FFF2-40B4-BE49-F238E27FC236}">
                <a16:creationId xmlns:a16="http://schemas.microsoft.com/office/drawing/2014/main" id="{4BEE2BD0-DF65-49C8-B65B-CA95E1778C4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529388"/>
            <a:ext cx="9144000" cy="396834"/>
          </a:xfrm>
          <a:prstGeom prst="rect">
            <a:avLst/>
          </a:prstGeom>
        </p:spPr>
      </p:pic>
      <p:grpSp>
        <p:nvGrpSpPr>
          <p:cNvPr id="6" name="Group 5">
            <a:extLst>
              <a:ext uri="{FF2B5EF4-FFF2-40B4-BE49-F238E27FC236}">
                <a16:creationId xmlns:a16="http://schemas.microsoft.com/office/drawing/2014/main" id="{F21C94F3-477B-4B31-9E27-CD99FEFBC123}"/>
              </a:ext>
            </a:extLst>
          </p:cNvPr>
          <p:cNvGrpSpPr/>
          <p:nvPr/>
        </p:nvGrpSpPr>
        <p:grpSpPr>
          <a:xfrm>
            <a:off x="0" y="1015"/>
            <a:ext cx="9144000" cy="243474"/>
            <a:chOff x="0" y="-127508"/>
            <a:chExt cx="12192000" cy="1361811"/>
          </a:xfrm>
        </p:grpSpPr>
        <p:sp>
          <p:nvSpPr>
            <p:cNvPr id="7" name="Rectangle: Top Corners Rounded 6">
              <a:extLst>
                <a:ext uri="{FF2B5EF4-FFF2-40B4-BE49-F238E27FC236}">
                  <a16:creationId xmlns:a16="http://schemas.microsoft.com/office/drawing/2014/main" id="{2719D1B1-21BF-4F65-87D8-DE5FB0CAC99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3B8721B2-C945-4990-8471-4CB28653CDB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59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G">
            <a:hlinkClick r:id="" action="ppaction://media"/>
            <a:extLst>
              <a:ext uri="{FF2B5EF4-FFF2-40B4-BE49-F238E27FC236}">
                <a16:creationId xmlns:a16="http://schemas.microsoft.com/office/drawing/2014/main" id="{590FC345-7AC8-4F8C-903B-799F25DD084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3721"/>
          <a:stretch/>
        </p:blipFill>
        <p:spPr>
          <a:xfrm>
            <a:off x="1340441" y="127591"/>
            <a:ext cx="6066908" cy="6602819"/>
          </a:xfrm>
          <a:prstGeom prst="rect">
            <a:avLst/>
          </a:prstGeom>
        </p:spPr>
      </p:pic>
    </p:spTree>
    <p:extLst>
      <p:ext uri="{BB962C8B-B14F-4D97-AF65-F5344CB8AC3E}">
        <p14:creationId xmlns:p14="http://schemas.microsoft.com/office/powerpoint/2010/main" val="25813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4034A2CE-5EB7-4285-837A-5C7A82A7C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958" y="1112569"/>
            <a:ext cx="6621469" cy="4145514"/>
          </a:xfrm>
          <a:prstGeom prst="rect">
            <a:avLst/>
          </a:prstGeom>
        </p:spPr>
      </p:pic>
      <p:pic>
        <p:nvPicPr>
          <p:cNvPr id="6" name="图片 58">
            <a:extLst>
              <a:ext uri="{FF2B5EF4-FFF2-40B4-BE49-F238E27FC236}">
                <a16:creationId xmlns:a16="http://schemas.microsoft.com/office/drawing/2014/main" id="{9276FAA3-6E2E-4F3B-837D-5BC1D958E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609" y="4204286"/>
            <a:ext cx="5274942" cy="2107595"/>
          </a:xfrm>
          <a:prstGeom prst="rect">
            <a:avLst/>
          </a:prstGeom>
        </p:spPr>
      </p:pic>
      <p:sp>
        <p:nvSpPr>
          <p:cNvPr id="7" name="矩形 28">
            <a:extLst>
              <a:ext uri="{FF2B5EF4-FFF2-40B4-BE49-F238E27FC236}">
                <a16:creationId xmlns:a16="http://schemas.microsoft.com/office/drawing/2014/main" id="{F8678CC8-34FB-4384-BAEF-64F681CA6D89}"/>
              </a:ext>
            </a:extLst>
          </p:cNvPr>
          <p:cNvSpPr/>
          <p:nvPr/>
        </p:nvSpPr>
        <p:spPr>
          <a:xfrm>
            <a:off x="1928573" y="2415618"/>
            <a:ext cx="4871159" cy="1085810"/>
          </a:xfrm>
          <a:prstGeom prst="rect">
            <a:avLst/>
          </a:prstGeom>
        </p:spPr>
        <p:txBody>
          <a:bodyPr wrap="square">
            <a:spAutoFit/>
          </a:bodyPr>
          <a:lstStyle/>
          <a:p>
            <a:pPr>
              <a:lnSpc>
                <a:spcPct val="150000"/>
              </a:lnSpc>
            </a:pPr>
            <a:r>
              <a:rPr lang="en-US" altLang="en-US" sz="4800" b="1" dirty="0" err="1">
                <a:solidFill>
                  <a:srgbClr val="FF0000"/>
                </a:solidFill>
                <a:latin typeface="Times New Roman" panose="02020603050405020304" pitchFamily="18" charset="0"/>
                <a:cs typeface="Times New Roman" panose="02020603050405020304" pitchFamily="18" charset="0"/>
              </a:rPr>
              <a:t>Câu</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ứng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dụng</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pic>
        <p:nvPicPr>
          <p:cNvPr id="24" name="图片 40">
            <a:extLst>
              <a:ext uri="{FF2B5EF4-FFF2-40B4-BE49-F238E27FC236}">
                <a16:creationId xmlns:a16="http://schemas.microsoft.com/office/drawing/2014/main" id="{EBB90E82-60F3-44C5-87D8-DB530D6AE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2872" y="4756389"/>
            <a:ext cx="3042239" cy="2609400"/>
          </a:xfrm>
          <a:prstGeom prst="rect">
            <a:avLst/>
          </a:prstGeom>
        </p:spPr>
      </p:pic>
      <p:pic>
        <p:nvPicPr>
          <p:cNvPr id="8" name="图片 35">
            <a:extLst>
              <a:ext uri="{FF2B5EF4-FFF2-40B4-BE49-F238E27FC236}">
                <a16:creationId xmlns:a16="http://schemas.microsoft.com/office/drawing/2014/main" id="{8683D7DB-C58F-4775-B021-55A5A99DFF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7300" y="2072218"/>
            <a:ext cx="1205784" cy="924113"/>
          </a:xfrm>
          <a:prstGeom prst="rect">
            <a:avLst/>
          </a:prstGeom>
        </p:spPr>
      </p:pic>
      <p:pic>
        <p:nvPicPr>
          <p:cNvPr id="10" name="图片 39">
            <a:extLst>
              <a:ext uri="{FF2B5EF4-FFF2-40B4-BE49-F238E27FC236}">
                <a16:creationId xmlns:a16="http://schemas.microsoft.com/office/drawing/2014/main" id="{9B408328-EDEA-4366-903E-DEF561262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17" y="764625"/>
            <a:ext cx="1563776" cy="1323195"/>
          </a:xfrm>
          <a:prstGeom prst="rect">
            <a:avLst/>
          </a:prstGeom>
        </p:spPr>
      </p:pic>
      <p:pic>
        <p:nvPicPr>
          <p:cNvPr id="11" name="图片 43">
            <a:extLst>
              <a:ext uri="{FF2B5EF4-FFF2-40B4-BE49-F238E27FC236}">
                <a16:creationId xmlns:a16="http://schemas.microsoft.com/office/drawing/2014/main" id="{04B55DF1-A114-407B-B5C7-C8A178D806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317" y="-7039"/>
            <a:ext cx="852012" cy="1374838"/>
          </a:xfrm>
          <a:prstGeom prst="rect">
            <a:avLst/>
          </a:prstGeom>
        </p:spPr>
      </p:pic>
      <p:pic>
        <p:nvPicPr>
          <p:cNvPr id="12" name="图片 35">
            <a:extLst>
              <a:ext uri="{FF2B5EF4-FFF2-40B4-BE49-F238E27FC236}">
                <a16:creationId xmlns:a16="http://schemas.microsoft.com/office/drawing/2014/main" id="{B13637A8-BC86-47A0-BEFD-DD7DCEDE3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4233" y="1039468"/>
            <a:ext cx="1367891" cy="1048352"/>
          </a:xfrm>
          <a:prstGeom prst="rect">
            <a:avLst/>
          </a:prstGeom>
        </p:spPr>
      </p:pic>
      <p:pic>
        <p:nvPicPr>
          <p:cNvPr id="13" name="图片 35">
            <a:extLst>
              <a:ext uri="{FF2B5EF4-FFF2-40B4-BE49-F238E27FC236}">
                <a16:creationId xmlns:a16="http://schemas.microsoft.com/office/drawing/2014/main" id="{821EF46A-B29B-4531-84D2-4E548C5111F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95878" y="1330217"/>
            <a:ext cx="1571057" cy="1204058"/>
          </a:xfrm>
          <a:prstGeom prst="rect">
            <a:avLst/>
          </a:prstGeom>
        </p:spPr>
      </p:pic>
      <p:pic>
        <p:nvPicPr>
          <p:cNvPr id="9" name="图片 41">
            <a:extLst>
              <a:ext uri="{FF2B5EF4-FFF2-40B4-BE49-F238E27FC236}">
                <a16:creationId xmlns:a16="http://schemas.microsoft.com/office/drawing/2014/main" id="{4C4683F5-8CC4-4031-8C47-4F315AD0B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0251" y="168765"/>
            <a:ext cx="1343746" cy="1500229"/>
          </a:xfrm>
          <a:prstGeom prst="rect">
            <a:avLst/>
          </a:prstGeom>
        </p:spPr>
      </p:pic>
    </p:spTree>
    <p:extLst>
      <p:ext uri="{BB962C8B-B14F-4D97-AF65-F5344CB8AC3E}">
        <p14:creationId xmlns:p14="http://schemas.microsoft.com/office/powerpoint/2010/main" val="37844833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0335DA-0A03-4245-B428-A62A360D66A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572133" y="5328554"/>
            <a:ext cx="807394" cy="1017779"/>
          </a:xfrm>
          <a:prstGeom prst="rect">
            <a:avLst/>
          </a:prstGeom>
        </p:spPr>
      </p:pic>
      <p:sp>
        <p:nvSpPr>
          <p:cNvPr id="9" name="TextBox 8">
            <a:extLst>
              <a:ext uri="{FF2B5EF4-FFF2-40B4-BE49-F238E27FC236}">
                <a16:creationId xmlns:a16="http://schemas.microsoft.com/office/drawing/2014/main" id="{AAA9B35E-01F0-4F18-80C0-654D12666548}"/>
              </a:ext>
            </a:extLst>
          </p:cNvPr>
          <p:cNvSpPr txBox="1"/>
          <p:nvPr/>
        </p:nvSpPr>
        <p:spPr>
          <a:xfrm>
            <a:off x="2628109" y="768481"/>
            <a:ext cx="5572737" cy="666786"/>
          </a:xfrm>
          <a:prstGeom prst="rect">
            <a:avLst/>
          </a:prstGeom>
          <a:noFill/>
        </p:spPr>
        <p:txBody>
          <a:bodyPr wrap="square" rtlCol="0">
            <a:spAutoFit/>
          </a:bodyPr>
          <a:lstStyle/>
          <a:p>
            <a:r>
              <a:rPr lang="vi-VN" sz="3733" b="1" dirty="0">
                <a:solidFill>
                  <a:schemeClr val="accent2"/>
                </a:solidFill>
                <a:latin typeface="Times New Roman" panose="02020603050405020304" pitchFamily="18" charset="0"/>
                <a:cs typeface="Times New Roman" panose="02020603050405020304" pitchFamily="18" charset="0"/>
              </a:rPr>
              <a:t>VIẾT</a:t>
            </a:r>
            <a:r>
              <a:rPr lang="en-US" sz="3733" b="1" dirty="0">
                <a:solidFill>
                  <a:schemeClr val="accent2"/>
                </a:solidFill>
                <a:latin typeface="Times New Roman" panose="02020603050405020304" pitchFamily="18" charset="0"/>
                <a:cs typeface="Times New Roman" panose="02020603050405020304" pitchFamily="18" charset="0"/>
              </a:rPr>
              <a:t> CÂU</a:t>
            </a:r>
            <a:r>
              <a:rPr lang="vi-VN" sz="3733" b="1" dirty="0">
                <a:solidFill>
                  <a:schemeClr val="accent2"/>
                </a:solidFill>
                <a:latin typeface="Times New Roman" panose="02020603050405020304" pitchFamily="18" charset="0"/>
                <a:cs typeface="Times New Roman" panose="02020603050405020304" pitchFamily="18" charset="0"/>
              </a:rPr>
              <a:t> ỨNG DỤNG</a:t>
            </a:r>
            <a:endParaRPr lang="en-US" sz="3733" b="1" dirty="0">
              <a:solidFill>
                <a:schemeClr val="accent2"/>
              </a:solidFill>
              <a:latin typeface="Times New Roman" panose="02020603050405020304" pitchFamily="18" charset="0"/>
              <a:ea typeface="HP001" panose="020B060305030202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C09C8267-897A-43D7-BF65-B7D50393C01D}"/>
              </a:ext>
            </a:extLst>
          </p:cNvPr>
          <p:cNvGrpSpPr/>
          <p:nvPr/>
        </p:nvGrpSpPr>
        <p:grpSpPr>
          <a:xfrm>
            <a:off x="477618" y="2407450"/>
            <a:ext cx="8242553" cy="1190442"/>
            <a:chOff x="339162" y="2043957"/>
            <a:chExt cx="6181915" cy="892832"/>
          </a:xfrm>
        </p:grpSpPr>
        <p:pic>
          <p:nvPicPr>
            <p:cNvPr id="11" name="Picture 10">
              <a:extLst>
                <a:ext uri="{FF2B5EF4-FFF2-40B4-BE49-F238E27FC236}">
                  <a16:creationId xmlns:a16="http://schemas.microsoft.com/office/drawing/2014/main" id="{A0906B71-C0CD-4A02-A224-BD032C93BCA1}"/>
                </a:ext>
              </a:extLst>
            </p:cNvPr>
            <p:cNvPicPr>
              <a:picLocks noChangeAspect="1"/>
            </p:cNvPicPr>
            <p:nvPr/>
          </p:nvPicPr>
          <p:blipFill rotWithShape="1">
            <a:blip r:embed="rId5"/>
            <a:srcRect l="1" r="27106" b="84500"/>
            <a:stretch/>
          </p:blipFill>
          <p:spPr>
            <a:xfrm>
              <a:off x="418676" y="2043957"/>
              <a:ext cx="6020648" cy="892832"/>
            </a:xfrm>
            <a:prstGeom prst="rect">
              <a:avLst/>
            </a:prstGeom>
          </p:spPr>
        </p:pic>
        <p:sp>
          <p:nvSpPr>
            <p:cNvPr id="13" name="TextBox 12">
              <a:extLst>
                <a:ext uri="{FF2B5EF4-FFF2-40B4-BE49-F238E27FC236}">
                  <a16:creationId xmlns:a16="http://schemas.microsoft.com/office/drawing/2014/main" id="{7767FE34-A3BA-4429-AF11-707D65FBFE78}"/>
                </a:ext>
              </a:extLst>
            </p:cNvPr>
            <p:cNvSpPr txBox="1"/>
            <p:nvPr/>
          </p:nvSpPr>
          <p:spPr>
            <a:xfrm>
              <a:off x="339162" y="2341700"/>
              <a:ext cx="6181915" cy="500090"/>
            </a:xfrm>
            <a:prstGeom prst="rect">
              <a:avLst/>
            </a:prstGeom>
            <a:noFill/>
          </p:spPr>
          <p:txBody>
            <a:bodyPr wrap="square">
              <a:spAutoFit/>
            </a:bodyPr>
            <a:lstStyle/>
            <a:p>
              <a:r>
                <a:rPr lang="en-US" sz="3733" b="1" dirty="0">
                  <a:solidFill>
                    <a:srgbClr val="FF0000"/>
                  </a:solidFill>
                  <a:latin typeface="HP001 4 hàng" panose="020B0603050302020204" pitchFamily="34" charset="0"/>
                </a:rPr>
                <a:t> </a:t>
              </a:r>
              <a:r>
                <a:rPr lang="en-US" sz="3733" b="1" dirty="0" err="1">
                  <a:solidFill>
                    <a:srgbClr val="FF0000"/>
                  </a:solidFill>
                  <a:latin typeface="HP001 4 hàng" panose="020B0603050302020204" pitchFamily="34" charset="0"/>
                </a:rPr>
                <a:t>Gần</a:t>
              </a:r>
              <a:r>
                <a:rPr lang="en-US" sz="3733" b="1" dirty="0">
                  <a:solidFill>
                    <a:srgbClr val="FF0000"/>
                  </a:solidFill>
                  <a:latin typeface="HP001 4 hàng" panose="020B0603050302020204" pitchFamily="34" charset="0"/>
                </a:rPr>
                <a:t> </a:t>
              </a:r>
              <a:r>
                <a:rPr lang="en-US" sz="3733" b="1" dirty="0" err="1">
                  <a:solidFill>
                    <a:srgbClr val="FF0000"/>
                  </a:solidFill>
                  <a:latin typeface="HP001 4 hàng" panose="020B0603050302020204" pitchFamily="34" charset="0"/>
                </a:rPr>
                <a:t>mực</a:t>
              </a:r>
              <a:r>
                <a:rPr lang="en-US" sz="3733" b="1" dirty="0">
                  <a:solidFill>
                    <a:srgbClr val="FF0000"/>
                  </a:solidFill>
                  <a:latin typeface="HP001 4 hàng" panose="020B0603050302020204" pitchFamily="34" charset="0"/>
                </a:rPr>
                <a:t> </a:t>
              </a:r>
              <a:r>
                <a:rPr lang="en-US" sz="3733" b="1" dirty="0" err="1">
                  <a:solidFill>
                    <a:srgbClr val="FF0000"/>
                  </a:solidFill>
                  <a:latin typeface="HP001 4 hàng" panose="020B0603050302020204" pitchFamily="34" charset="0"/>
                </a:rPr>
                <a:t>thì</a:t>
              </a:r>
              <a:r>
                <a:rPr lang="en-US" sz="3733" b="1" dirty="0">
                  <a:solidFill>
                    <a:srgbClr val="FF0000"/>
                  </a:solidFill>
                  <a:latin typeface="HP001 4 hàng" panose="020B0603050302020204" pitchFamily="34" charset="0"/>
                </a:rPr>
                <a:t> </a:t>
              </a:r>
              <a:r>
                <a:rPr lang="en-US" sz="3733" b="1" dirty="0" err="1">
                  <a:solidFill>
                    <a:srgbClr val="FF0000"/>
                  </a:solidFill>
                  <a:latin typeface="HP001 4 hàng" panose="020B0603050302020204" pitchFamily="34" charset="0"/>
                </a:rPr>
                <a:t>đen</a:t>
              </a:r>
              <a:r>
                <a:rPr lang="en-US" sz="3733" b="1" dirty="0">
                  <a:solidFill>
                    <a:srgbClr val="FF0000"/>
                  </a:solidFill>
                  <a:latin typeface="HP001 4 hàng" panose="020B0603050302020204" pitchFamily="34" charset="0"/>
                </a:rPr>
                <a:t>, </a:t>
              </a:r>
              <a:r>
                <a:rPr lang="en-US" sz="3733" b="1" dirty="0" err="1">
                  <a:solidFill>
                    <a:srgbClr val="FF0000"/>
                  </a:solidFill>
                  <a:latin typeface="HP001 4 hàng" panose="020B0603050302020204" pitchFamily="34" charset="0"/>
                </a:rPr>
                <a:t>gần</a:t>
              </a:r>
              <a:r>
                <a:rPr lang="en-US" sz="3733" b="1" dirty="0">
                  <a:solidFill>
                    <a:srgbClr val="FF0000"/>
                  </a:solidFill>
                  <a:latin typeface="HP001 4 hàng" panose="020B0603050302020204" pitchFamily="34" charset="0"/>
                </a:rPr>
                <a:t> </a:t>
              </a:r>
              <a:r>
                <a:rPr lang="en-US" sz="3733" b="1" dirty="0" err="1">
                  <a:solidFill>
                    <a:srgbClr val="FF0000"/>
                  </a:solidFill>
                  <a:latin typeface="HP001 4 hàng" panose="020B0603050302020204" pitchFamily="34" charset="0"/>
                </a:rPr>
                <a:t>đèn</a:t>
              </a:r>
              <a:r>
                <a:rPr lang="en-US" sz="3733" b="1" dirty="0">
                  <a:solidFill>
                    <a:srgbClr val="FF0000"/>
                  </a:solidFill>
                  <a:latin typeface="HP001 4 hàng" panose="020B0603050302020204" pitchFamily="34" charset="0"/>
                </a:rPr>
                <a:t> </a:t>
              </a:r>
              <a:r>
                <a:rPr lang="en-US" sz="3733" b="1" dirty="0" err="1">
                  <a:solidFill>
                    <a:srgbClr val="FF0000"/>
                  </a:solidFill>
                  <a:latin typeface="HP001 4 hàng" panose="020B0603050302020204" pitchFamily="34" charset="0"/>
                </a:rPr>
                <a:t>thì</a:t>
              </a:r>
              <a:r>
                <a:rPr lang="en-US" sz="3733" b="1" dirty="0">
                  <a:solidFill>
                    <a:srgbClr val="FF0000"/>
                  </a:solidFill>
                  <a:latin typeface="HP001 4 hàng" panose="020B0603050302020204" pitchFamily="34" charset="0"/>
                </a:rPr>
                <a:t> </a:t>
              </a:r>
              <a:r>
                <a:rPr lang="en-US" sz="3733" b="1" dirty="0" err="1">
                  <a:solidFill>
                    <a:srgbClr val="FF0000"/>
                  </a:solidFill>
                  <a:latin typeface="HP001 4 hàng" panose="020B0603050302020204" pitchFamily="34" charset="0"/>
                </a:rPr>
                <a:t>sáng</a:t>
              </a:r>
              <a:r>
                <a:rPr lang="en-US" sz="3733" b="1" dirty="0">
                  <a:solidFill>
                    <a:srgbClr val="FF0000"/>
                  </a:solidFill>
                  <a:latin typeface="HP001 4 hàng" panose="020B0603050302020204" pitchFamily="34" charset="0"/>
                </a:rPr>
                <a:t>.</a:t>
              </a:r>
            </a:p>
          </p:txBody>
        </p:sp>
      </p:grpSp>
      <p:sp>
        <p:nvSpPr>
          <p:cNvPr id="15" name="TextBox 14">
            <a:extLst>
              <a:ext uri="{FF2B5EF4-FFF2-40B4-BE49-F238E27FC236}">
                <a16:creationId xmlns:a16="http://schemas.microsoft.com/office/drawing/2014/main" id="{A55F5568-F6F2-467E-8766-7DAEB8621ABC}"/>
              </a:ext>
            </a:extLst>
          </p:cNvPr>
          <p:cNvSpPr txBox="1"/>
          <p:nvPr/>
        </p:nvSpPr>
        <p:spPr>
          <a:xfrm>
            <a:off x="624043" y="721029"/>
            <a:ext cx="1510968" cy="1200329"/>
          </a:xfrm>
          <a:prstGeom prst="rect">
            <a:avLst/>
          </a:prstGeom>
          <a:noFill/>
        </p:spPr>
        <p:txBody>
          <a:bodyPr wrap="square" rtlCol="0">
            <a:spAutoFit/>
          </a:bodyPr>
          <a:lstStyle/>
          <a:p>
            <a:pPr algn="ctr"/>
            <a:r>
              <a:rPr lang="en-US" sz="3600" b="1" dirty="0">
                <a:solidFill>
                  <a:schemeClr val="accent1">
                    <a:lumMod val="50000"/>
                  </a:schemeClr>
                </a:solidFill>
                <a:latin typeface="Times New Roman" panose="02020603050405020304" pitchFamily="18" charset="0"/>
                <a:cs typeface="Times New Roman" panose="02020603050405020304" pitchFamily="18" charset="0"/>
              </a:rPr>
              <a:t>BÀI 15</a:t>
            </a:r>
          </a:p>
        </p:txBody>
      </p:sp>
      <p:sp>
        <p:nvSpPr>
          <p:cNvPr id="16" name="Text Box 1736">
            <a:extLst>
              <a:ext uri="{FF2B5EF4-FFF2-40B4-BE49-F238E27FC236}">
                <a16:creationId xmlns:a16="http://schemas.microsoft.com/office/drawing/2014/main" id="{800D855A-587F-4781-BEDE-4F426BEE52EC}"/>
              </a:ext>
            </a:extLst>
          </p:cNvPr>
          <p:cNvSpPr txBox="1">
            <a:spLocks noChangeArrowheads="1"/>
          </p:cNvSpPr>
          <p:nvPr/>
        </p:nvSpPr>
        <p:spPr bwMode="auto">
          <a:xfrm>
            <a:off x="368614" y="4083984"/>
            <a:ext cx="82425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Gần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mực</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đen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gần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đèn</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16668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601</TotalTime>
  <Words>588</Words>
  <Application>Microsoft Office PowerPoint</Application>
  <PresentationFormat>On-screen Show (4:3)</PresentationFormat>
  <Paragraphs>115</Paragraphs>
  <Slides>14</Slides>
  <Notes>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Arial-Rounded</vt:lpstr>
      <vt:lpstr>Calibri</vt:lpstr>
      <vt:lpstr>Calibri Light</vt:lpstr>
      <vt:lpstr>HP001 4 hàng</vt:lpstr>
      <vt:lpstr>HP001 5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173</cp:revision>
  <dcterms:created xsi:type="dcterms:W3CDTF">2021-05-29T04:52:35Z</dcterms:created>
  <dcterms:modified xsi:type="dcterms:W3CDTF">2023-10-21T13:08:46Z</dcterms:modified>
</cp:coreProperties>
</file>