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9"/>
  </p:notesMasterIdLst>
  <p:sldIdLst>
    <p:sldId id="402" r:id="rId2"/>
    <p:sldId id="406" r:id="rId3"/>
    <p:sldId id="407" r:id="rId4"/>
    <p:sldId id="408" r:id="rId5"/>
    <p:sldId id="409" r:id="rId6"/>
    <p:sldId id="375" r:id="rId7"/>
    <p:sldId id="418" r:id="rId8"/>
    <p:sldId id="411" r:id="rId9"/>
    <p:sldId id="413" r:id="rId10"/>
    <p:sldId id="414" r:id="rId11"/>
    <p:sldId id="416" r:id="rId12"/>
    <p:sldId id="415" r:id="rId13"/>
    <p:sldId id="412" r:id="rId14"/>
    <p:sldId id="417" r:id="rId15"/>
    <p:sldId id="401" r:id="rId16"/>
    <p:sldId id="419" r:id="rId17"/>
    <p:sldId id="403" r:id="rId18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20"/>
    </p:embeddedFont>
    <p:embeddedFont>
      <p:font typeface="Arial-Rounded" panose="020B0500000000000000" charset="0"/>
      <p:regular r:id="rId21"/>
    </p:embeddedFont>
    <p:embeddedFont>
      <p:font typeface="Kalam" panose="020B0604020202020204" charset="0"/>
      <p:regular r:id="rId22"/>
      <p:bold r:id="rId23"/>
    </p:embeddedFont>
    <p:embeddedFont>
      <p:font typeface="Montserrat" panose="020B0604020202020204" charset="0"/>
      <p:regular r:id="rId24"/>
      <p:bold r:id="rId25"/>
      <p:italic r:id="rId26"/>
      <p:boldItalic r:id="rId27"/>
    </p:embeddedFont>
    <p:embeddedFont>
      <p:font typeface="Ranchers" panose="020B0604020202020204" charset="0"/>
      <p:regular r:id="rId28"/>
    </p:embeddedFont>
    <p:embeddedFont>
      <p:font typeface="UTM Avo" panose="02040603050506020204" pitchFamily="18" charset="0"/>
      <p:regular r:id="rId29"/>
      <p:bold r:id="rId30"/>
      <p:italic r:id="rId31"/>
      <p:boldItalic r:id="rId32"/>
    </p:embeddedFont>
    <p:embeddedFont>
      <p:font typeface="UTM Cookies" panose="02040603050506020204" pitchFamily="18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000000"/>
    <a:srgbClr val="FECC8A"/>
    <a:srgbClr val="B7D574"/>
    <a:srgbClr val="FB5B53"/>
    <a:srgbClr val="FFFCD3"/>
    <a:srgbClr val="FDE464"/>
    <a:srgbClr val="FB4C43"/>
    <a:srgbClr val="D6E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364" autoAdjust="0"/>
  </p:normalViewPr>
  <p:slideViewPr>
    <p:cSldViewPr snapToGrid="0">
      <p:cViewPr varScale="1">
        <p:scale>
          <a:sx n="94" d="100"/>
          <a:sy n="94" d="100"/>
        </p:scale>
        <p:origin x="64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59766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38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38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" name="Google Shape;63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0" name="Google Shape;63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99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Click bào từng ô để xem đáp án</a:t>
            </a:r>
          </a:p>
        </p:txBody>
      </p:sp>
    </p:spTree>
    <p:extLst>
      <p:ext uri="{BB962C8B-B14F-4D97-AF65-F5344CB8AC3E}">
        <p14:creationId xmlns:p14="http://schemas.microsoft.com/office/powerpoint/2010/main" val="3889947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Click bào từng ô để xem đáp án</a:t>
            </a:r>
          </a:p>
        </p:txBody>
      </p:sp>
    </p:spTree>
    <p:extLst>
      <p:ext uri="{BB962C8B-B14F-4D97-AF65-F5344CB8AC3E}">
        <p14:creationId xmlns:p14="http://schemas.microsoft.com/office/powerpoint/2010/main" val="323948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Click bào từng ô để xem đáp án</a:t>
            </a:r>
          </a:p>
        </p:txBody>
      </p:sp>
    </p:spTree>
    <p:extLst>
      <p:ext uri="{BB962C8B-B14F-4D97-AF65-F5344CB8AC3E}">
        <p14:creationId xmlns:p14="http://schemas.microsoft.com/office/powerpoint/2010/main" val="1090211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Click bào từng ô để xem đáp án</a:t>
            </a:r>
          </a:p>
        </p:txBody>
      </p:sp>
    </p:spTree>
    <p:extLst>
      <p:ext uri="{BB962C8B-B14F-4D97-AF65-F5344CB8AC3E}">
        <p14:creationId xmlns:p14="http://schemas.microsoft.com/office/powerpoint/2010/main" val="73377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Click bào từng ô để xem đáp án</a:t>
            </a:r>
          </a:p>
        </p:txBody>
      </p:sp>
    </p:spTree>
    <p:extLst>
      <p:ext uri="{BB962C8B-B14F-4D97-AF65-F5344CB8AC3E}">
        <p14:creationId xmlns:p14="http://schemas.microsoft.com/office/powerpoint/2010/main" val="3342142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Click bào từng ô để xem đáp án</a:t>
            </a:r>
          </a:p>
        </p:txBody>
      </p:sp>
    </p:spTree>
    <p:extLst>
      <p:ext uri="{BB962C8B-B14F-4D97-AF65-F5344CB8AC3E}">
        <p14:creationId xmlns:p14="http://schemas.microsoft.com/office/powerpoint/2010/main" val="118552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0297-DA59-49EB-879C-379D2FD2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76969-5B3C-4B02-A7CA-8F20B5FA4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8089B-98E0-4A00-9F95-9B64603C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71B16FB3-29AD-4AC0-9EB2-5C86A75010B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BFC46-A008-40F6-AC13-4A7ABE81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3CB64-9364-4B31-8305-BC3528A6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43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0" name="Google Shape;5330;p33"/>
          <p:cNvGrpSpPr/>
          <p:nvPr/>
        </p:nvGrpSpPr>
        <p:grpSpPr>
          <a:xfrm flipH="1">
            <a:off x="-313715" y="340324"/>
            <a:ext cx="9765635" cy="5311309"/>
            <a:chOff x="-161314" y="340322"/>
            <a:chExt cx="9765634" cy="5311309"/>
          </a:xfrm>
        </p:grpSpPr>
        <p:sp>
          <p:nvSpPr>
            <p:cNvPr id="5331" name="Google Shape;5331;p33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5332" name="Google Shape;5332;p33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grpSp>
          <p:nvGrpSpPr>
            <p:cNvPr id="5333" name="Google Shape;5333;p33"/>
            <p:cNvGrpSpPr/>
            <p:nvPr/>
          </p:nvGrpSpPr>
          <p:grpSpPr>
            <a:xfrm>
              <a:off x="-161314" y="3022338"/>
              <a:ext cx="2744840" cy="2629293"/>
              <a:chOff x="-161314" y="3022338"/>
              <a:chExt cx="2744840" cy="2629293"/>
            </a:xfrm>
          </p:grpSpPr>
          <p:grpSp>
            <p:nvGrpSpPr>
              <p:cNvPr id="5334" name="Google Shape;5334;p33"/>
              <p:cNvGrpSpPr/>
              <p:nvPr/>
            </p:nvGrpSpPr>
            <p:grpSpPr>
              <a:xfrm>
                <a:off x="778112" y="3981404"/>
                <a:ext cx="281509" cy="259694"/>
                <a:chOff x="2493475" y="2126450"/>
                <a:chExt cx="373900" cy="344925"/>
              </a:xfrm>
            </p:grpSpPr>
            <p:sp>
              <p:nvSpPr>
                <p:cNvPr id="5335" name="Google Shape;5335;p33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36" name="Google Shape;5336;p33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37" name="Google Shape;5337;p33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38" name="Google Shape;5338;p33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39" name="Google Shape;5339;p33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40" name="Google Shape;5340;p33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41" name="Google Shape;5341;p33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42" name="Google Shape;5342;p33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</p:grpSp>
          <p:grpSp>
            <p:nvGrpSpPr>
              <p:cNvPr id="5343" name="Google Shape;5343;p33"/>
              <p:cNvGrpSpPr/>
              <p:nvPr/>
            </p:nvGrpSpPr>
            <p:grpSpPr>
              <a:xfrm rot="1738930" flipH="1">
                <a:off x="569737" y="31049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5344" name="Google Shape;5344;p33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45" name="Google Shape;5345;p33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46" name="Google Shape;5346;p33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47" name="Google Shape;5347;p33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48" name="Google Shape;5348;p33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49" name="Google Shape;5349;p33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50" name="Google Shape;5350;p33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51" name="Google Shape;5351;p33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52" name="Google Shape;5352;p33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</p:grpSp>
          <p:grpSp>
            <p:nvGrpSpPr>
              <p:cNvPr id="5353" name="Google Shape;5353;p33"/>
              <p:cNvGrpSpPr/>
              <p:nvPr/>
            </p:nvGrpSpPr>
            <p:grpSpPr>
              <a:xfrm flipH="1">
                <a:off x="-104604" y="302233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5354" name="Google Shape;5354;p33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grpSp>
              <p:nvGrpSpPr>
                <p:cNvPr id="5355" name="Google Shape;5355;p33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5356" name="Google Shape;5356;p33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4"/>
                  </a:p>
                </p:txBody>
              </p:sp>
              <p:sp>
                <p:nvSpPr>
                  <p:cNvPr id="5357" name="Google Shape;5357;p33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4"/>
                  </a:p>
                </p:txBody>
              </p:sp>
              <p:sp>
                <p:nvSpPr>
                  <p:cNvPr id="5358" name="Google Shape;5358;p33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4"/>
                  </a:p>
                </p:txBody>
              </p:sp>
              <p:sp>
                <p:nvSpPr>
                  <p:cNvPr id="5359" name="Google Shape;5359;p33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4"/>
                  </a:p>
                </p:txBody>
              </p:sp>
              <p:sp>
                <p:nvSpPr>
                  <p:cNvPr id="5360" name="Google Shape;5360;p33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4"/>
                  </a:p>
                </p:txBody>
              </p:sp>
              <p:sp>
                <p:nvSpPr>
                  <p:cNvPr id="5361" name="Google Shape;5361;p33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4"/>
                  </a:p>
                </p:txBody>
              </p:sp>
              <p:sp>
                <p:nvSpPr>
                  <p:cNvPr id="5362" name="Google Shape;5362;p33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4"/>
                  </a:p>
                </p:txBody>
              </p:sp>
              <p:sp>
                <p:nvSpPr>
                  <p:cNvPr id="5363" name="Google Shape;5363;p33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4"/>
                  </a:p>
                </p:txBody>
              </p:sp>
              <p:sp>
                <p:nvSpPr>
                  <p:cNvPr id="5364" name="Google Shape;5364;p33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4"/>
                  </a:p>
                </p:txBody>
              </p:sp>
              <p:sp>
                <p:nvSpPr>
                  <p:cNvPr id="5365" name="Google Shape;5365;p33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4"/>
                  </a:p>
                </p:txBody>
              </p:sp>
              <p:sp>
                <p:nvSpPr>
                  <p:cNvPr id="5366" name="Google Shape;5366;p33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4"/>
                  </a:p>
                </p:txBody>
              </p:sp>
              <p:sp>
                <p:nvSpPr>
                  <p:cNvPr id="5367" name="Google Shape;5367;p33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4"/>
                  </a:p>
                </p:txBody>
              </p:sp>
              <p:sp>
                <p:nvSpPr>
                  <p:cNvPr id="5368" name="Google Shape;5368;p33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4"/>
                  </a:p>
                </p:txBody>
              </p:sp>
            </p:grpSp>
          </p:grpSp>
          <p:grpSp>
            <p:nvGrpSpPr>
              <p:cNvPr id="5369" name="Google Shape;5369;p33"/>
              <p:cNvGrpSpPr/>
              <p:nvPr/>
            </p:nvGrpSpPr>
            <p:grpSpPr>
              <a:xfrm>
                <a:off x="-161314" y="4233890"/>
                <a:ext cx="918425" cy="885505"/>
                <a:chOff x="-142600" y="4343675"/>
                <a:chExt cx="1219850" cy="1176125"/>
              </a:xfrm>
            </p:grpSpPr>
            <p:sp>
              <p:nvSpPr>
                <p:cNvPr id="5370" name="Google Shape;5370;p33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71" name="Google Shape;5371;p33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72" name="Google Shape;5372;p33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73" name="Google Shape;5373;p33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74" name="Google Shape;5374;p33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75" name="Google Shape;5375;p33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</p:grpSp>
          <p:grpSp>
            <p:nvGrpSpPr>
              <p:cNvPr id="5376" name="Google Shape;5376;p33"/>
              <p:cNvGrpSpPr/>
              <p:nvPr/>
            </p:nvGrpSpPr>
            <p:grpSpPr>
              <a:xfrm rot="1817260">
                <a:off x="1345852" y="3871347"/>
                <a:ext cx="875335" cy="1673783"/>
                <a:chOff x="2069450" y="3516525"/>
                <a:chExt cx="1162675" cy="2223225"/>
              </a:xfrm>
            </p:grpSpPr>
            <p:sp>
              <p:nvSpPr>
                <p:cNvPr id="5377" name="Google Shape;5377;p33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78" name="Google Shape;5378;p33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79" name="Google Shape;5379;p33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80" name="Google Shape;5380;p33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81" name="Google Shape;5381;p33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82" name="Google Shape;5382;p33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83" name="Google Shape;5383;p33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84" name="Google Shape;5384;p33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85" name="Google Shape;5385;p33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86" name="Google Shape;5386;p33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87" name="Google Shape;5387;p33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88" name="Google Shape;5388;p33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89" name="Google Shape;5389;p33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90" name="Google Shape;5390;p33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91" name="Google Shape;5391;p33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92" name="Google Shape;5392;p33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</p:grpSp>
          <p:grpSp>
            <p:nvGrpSpPr>
              <p:cNvPr id="5393" name="Google Shape;5393;p33"/>
              <p:cNvGrpSpPr/>
              <p:nvPr/>
            </p:nvGrpSpPr>
            <p:grpSpPr>
              <a:xfrm flipH="1">
                <a:off x="607125" y="423390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5394" name="Google Shape;5394;p33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95" name="Google Shape;5395;p33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96" name="Google Shape;5396;p33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97" name="Google Shape;5397;p33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98" name="Google Shape;5398;p33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399" name="Google Shape;5399;p33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00" name="Google Shape;5400;p33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01" name="Google Shape;5401;p33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02" name="Google Shape;5402;p33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03" name="Google Shape;5403;p33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04" name="Google Shape;5404;p33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05" name="Google Shape;5405;p33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06" name="Google Shape;5406;p33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07" name="Google Shape;5407;p33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08" name="Google Shape;5408;p33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09" name="Google Shape;5409;p33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10" name="Google Shape;5410;p33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11" name="Google Shape;5411;p33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12" name="Google Shape;5412;p33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13" name="Google Shape;5413;p33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14" name="Google Shape;5414;p33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15" name="Google Shape;5415;p33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16" name="Google Shape;5416;p33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17" name="Google Shape;5417;p33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18" name="Google Shape;5418;p33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19" name="Google Shape;5419;p33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20" name="Google Shape;5420;p33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21" name="Google Shape;5421;p33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22" name="Google Shape;5422;p33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23" name="Google Shape;5423;p33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24" name="Google Shape;5424;p33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25" name="Google Shape;5425;p33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26" name="Google Shape;5426;p33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27" name="Google Shape;5427;p33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28" name="Google Shape;5428;p33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29" name="Google Shape;5429;p33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30" name="Google Shape;5430;p33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31" name="Google Shape;5431;p33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32" name="Google Shape;5432;p33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33" name="Google Shape;5433;p33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34" name="Google Shape;5434;p33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35" name="Google Shape;5435;p33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36" name="Google Shape;5436;p33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37" name="Google Shape;5437;p33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38" name="Google Shape;5438;p33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39" name="Google Shape;5439;p33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40" name="Google Shape;5440;p33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41" name="Google Shape;5441;p33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42" name="Google Shape;5442;p33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</p:grpSp>
        </p:grpSp>
        <p:sp>
          <p:nvSpPr>
            <p:cNvPr id="5443" name="Google Shape;5443;p33"/>
            <p:cNvSpPr/>
            <p:nvPr/>
          </p:nvSpPr>
          <p:spPr>
            <a:xfrm>
              <a:off x="7171725" y="15721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5444" name="Google Shape;5444;p33"/>
            <p:cNvSpPr/>
            <p:nvPr/>
          </p:nvSpPr>
          <p:spPr>
            <a:xfrm>
              <a:off x="8209951" y="104456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5445" name="Google Shape;5445;p33"/>
            <p:cNvSpPr/>
            <p:nvPr/>
          </p:nvSpPr>
          <p:spPr>
            <a:xfrm>
              <a:off x="227199" y="340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grpSp>
          <p:nvGrpSpPr>
            <p:cNvPr id="5446" name="Google Shape;5446;p33"/>
            <p:cNvGrpSpPr/>
            <p:nvPr/>
          </p:nvGrpSpPr>
          <p:grpSpPr>
            <a:xfrm flipH="1">
              <a:off x="6460119" y="2571739"/>
              <a:ext cx="3144201" cy="2844273"/>
              <a:chOff x="-58250" y="1860425"/>
              <a:chExt cx="4369374" cy="3952575"/>
            </a:xfrm>
          </p:grpSpPr>
          <p:sp>
            <p:nvSpPr>
              <p:cNvPr id="5447" name="Google Shape;5447;p33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48" name="Google Shape;5448;p33"/>
              <p:cNvSpPr/>
              <p:nvPr/>
            </p:nvSpPr>
            <p:spPr>
              <a:xfrm>
                <a:off x="2869396" y="3751537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49" name="Google Shape;5449;p33"/>
              <p:cNvSpPr/>
              <p:nvPr/>
            </p:nvSpPr>
            <p:spPr>
              <a:xfrm>
                <a:off x="2561824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50" name="Google Shape;5450;p33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51" name="Google Shape;5451;p33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52" name="Google Shape;5452;p33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53" name="Google Shape;5453;p33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54" name="Google Shape;5454;p33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55" name="Google Shape;5455;p33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56" name="Google Shape;5456;p33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57" name="Google Shape;5457;p33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58" name="Google Shape;5458;p33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59" name="Google Shape;5459;p33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60" name="Google Shape;5460;p33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61" name="Google Shape;5461;p33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62" name="Google Shape;5462;p33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63" name="Google Shape;5463;p33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64" name="Google Shape;5464;p33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65" name="Google Shape;5465;p33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66" name="Google Shape;5466;p33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67" name="Google Shape;5467;p33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68" name="Google Shape;5468;p33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69" name="Google Shape;5469;p33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70" name="Google Shape;5470;p33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grpSp>
            <p:nvGrpSpPr>
              <p:cNvPr id="5471" name="Google Shape;5471;p33"/>
              <p:cNvGrpSpPr/>
              <p:nvPr/>
            </p:nvGrpSpPr>
            <p:grpSpPr>
              <a:xfrm>
                <a:off x="1518525" y="2153325"/>
                <a:ext cx="1455975" cy="3659675"/>
                <a:chOff x="1518525" y="2153325"/>
                <a:chExt cx="1455975" cy="3659675"/>
              </a:xfrm>
            </p:grpSpPr>
            <p:sp>
              <p:nvSpPr>
                <p:cNvPr id="5472" name="Google Shape;5472;p33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73" name="Google Shape;5473;p33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74" name="Google Shape;5474;p33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75" name="Google Shape;5475;p33"/>
                <p:cNvSpPr/>
                <p:nvPr/>
              </p:nvSpPr>
              <p:spPr>
                <a:xfrm>
                  <a:off x="2430779" y="3951931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76" name="Google Shape;5476;p33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77" name="Google Shape;5477;p33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78" name="Google Shape;5478;p33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79" name="Google Shape;5479;p33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80" name="Google Shape;5480;p33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81" name="Google Shape;5481;p33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82" name="Google Shape;5482;p33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83" name="Google Shape;5483;p33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84" name="Google Shape;5484;p33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85" name="Google Shape;5485;p33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86" name="Google Shape;5486;p33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87" name="Google Shape;5487;p33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88" name="Google Shape;5488;p33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5489" name="Google Shape;5489;p33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</p:grpSp>
          <p:sp>
            <p:nvSpPr>
              <p:cNvPr id="5490" name="Google Shape;5490;p33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91" name="Google Shape;5491;p33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92" name="Google Shape;5492;p33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93" name="Google Shape;5493;p33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94" name="Google Shape;5494;p33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95" name="Google Shape;5495;p33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96" name="Google Shape;5496;p33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97" name="Google Shape;5497;p33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98" name="Google Shape;5498;p33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499" name="Google Shape;5499;p33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00" name="Google Shape;5500;p33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01" name="Google Shape;5501;p33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02" name="Google Shape;5502;p33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03" name="Google Shape;5503;p33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04" name="Google Shape;5504;p33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05" name="Google Shape;5505;p33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06" name="Google Shape;5506;p33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07" name="Google Shape;5507;p33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08" name="Google Shape;5508;p33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09" name="Google Shape;5509;p33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10" name="Google Shape;5510;p33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11" name="Google Shape;5511;p33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12" name="Google Shape;5512;p33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13" name="Google Shape;5513;p33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14" name="Google Shape;5514;p33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15" name="Google Shape;5515;p33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16" name="Google Shape;5516;p33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17" name="Google Shape;5517;p33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18" name="Google Shape;5518;p33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19" name="Google Shape;5519;p33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20" name="Google Shape;5520;p33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21" name="Google Shape;5521;p33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22" name="Google Shape;5522;p33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23" name="Google Shape;5523;p33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24" name="Google Shape;5524;p33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25" name="Google Shape;5525;p33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26" name="Google Shape;5526;p33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27" name="Google Shape;5527;p33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28" name="Google Shape;5528;p33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29" name="Google Shape;5529;p33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30" name="Google Shape;5530;p33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31" name="Google Shape;5531;p33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32" name="Google Shape;5532;p33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33" name="Google Shape;5533;p33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34" name="Google Shape;5534;p33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35" name="Google Shape;5535;p33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36" name="Google Shape;5536;p33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37" name="Google Shape;5537;p33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38" name="Google Shape;5538;p33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39" name="Google Shape;5539;p33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40" name="Google Shape;5540;p33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41" name="Google Shape;5541;p33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42" name="Google Shape;5542;p33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43" name="Google Shape;5543;p33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44" name="Google Shape;5544;p33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45" name="Google Shape;5545;p33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5546" name="Google Shape;5546;p33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738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9" name="Google Shape;1499;p10"/>
          <p:cNvSpPr/>
          <p:nvPr/>
        </p:nvSpPr>
        <p:spPr>
          <a:xfrm>
            <a:off x="8362775" y="404424"/>
            <a:ext cx="592207" cy="329511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4"/>
          </a:p>
        </p:txBody>
      </p:sp>
      <p:sp>
        <p:nvSpPr>
          <p:cNvPr id="1500" name="Google Shape;1500;p10"/>
          <p:cNvSpPr/>
          <p:nvPr/>
        </p:nvSpPr>
        <p:spPr>
          <a:xfrm>
            <a:off x="199201" y="167086"/>
            <a:ext cx="762227" cy="372918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4"/>
          </a:p>
        </p:txBody>
      </p:sp>
      <p:grpSp>
        <p:nvGrpSpPr>
          <p:cNvPr id="1501" name="Google Shape;1501;p10"/>
          <p:cNvGrpSpPr/>
          <p:nvPr/>
        </p:nvGrpSpPr>
        <p:grpSpPr>
          <a:xfrm flipH="1">
            <a:off x="389277" y="1346702"/>
            <a:ext cx="752651" cy="753525"/>
            <a:chOff x="1200675" y="4314750"/>
            <a:chExt cx="752650" cy="753525"/>
          </a:xfrm>
        </p:grpSpPr>
        <p:sp>
          <p:nvSpPr>
            <p:cNvPr id="1502" name="Google Shape;1502;p10"/>
            <p:cNvSpPr/>
            <p:nvPr/>
          </p:nvSpPr>
          <p:spPr>
            <a:xfrm>
              <a:off x="1200675" y="43147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  <p:sp>
          <p:nvSpPr>
            <p:cNvPr id="1503" name="Google Shape;1503;p10"/>
            <p:cNvSpPr/>
            <p:nvPr/>
          </p:nvSpPr>
          <p:spPr>
            <a:xfrm>
              <a:off x="1677625" y="4820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4"/>
            </a:p>
          </p:txBody>
        </p:sp>
      </p:grpSp>
      <p:grpSp>
        <p:nvGrpSpPr>
          <p:cNvPr id="1504" name="Google Shape;1504;p10"/>
          <p:cNvGrpSpPr/>
          <p:nvPr/>
        </p:nvGrpSpPr>
        <p:grpSpPr>
          <a:xfrm>
            <a:off x="-372653" y="2911675"/>
            <a:ext cx="9960981" cy="2761766"/>
            <a:chOff x="-372654" y="2911675"/>
            <a:chExt cx="9960981" cy="2761766"/>
          </a:xfrm>
        </p:grpSpPr>
        <p:grpSp>
          <p:nvGrpSpPr>
            <p:cNvPr id="1505" name="Google Shape;1505;p10"/>
            <p:cNvGrpSpPr/>
            <p:nvPr/>
          </p:nvGrpSpPr>
          <p:grpSpPr>
            <a:xfrm flipH="1">
              <a:off x="469483" y="3989911"/>
              <a:ext cx="592242" cy="581335"/>
              <a:chOff x="5672100" y="3575250"/>
              <a:chExt cx="1054750" cy="1035325"/>
            </a:xfrm>
          </p:grpSpPr>
          <p:sp>
            <p:nvSpPr>
              <p:cNvPr id="1506" name="Google Shape;1506;p10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07" name="Google Shape;1507;p10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08" name="Google Shape;1508;p10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09" name="Google Shape;1509;p10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10" name="Google Shape;1510;p10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11" name="Google Shape;1511;p10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12" name="Google Shape;1512;p10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13" name="Google Shape;1513;p10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514" name="Google Shape;1514;p10"/>
            <p:cNvGrpSpPr/>
            <p:nvPr/>
          </p:nvGrpSpPr>
          <p:grpSpPr>
            <a:xfrm>
              <a:off x="8288902" y="2911675"/>
              <a:ext cx="1299425" cy="2300975"/>
              <a:chOff x="207725" y="2276150"/>
              <a:chExt cx="1299425" cy="2300975"/>
            </a:xfrm>
          </p:grpSpPr>
          <p:sp>
            <p:nvSpPr>
              <p:cNvPr id="1515" name="Google Shape;1515;p10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grpSp>
            <p:nvGrpSpPr>
              <p:cNvPr id="1516" name="Google Shape;1516;p10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1517" name="Google Shape;1517;p10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18" name="Google Shape;1518;p10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19" name="Google Shape;1519;p10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0" name="Google Shape;1520;p10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1" name="Google Shape;1521;p10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2" name="Google Shape;1522;p10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3" name="Google Shape;1523;p10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4" name="Google Shape;1524;p10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5" name="Google Shape;1525;p10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6" name="Google Shape;1526;p10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7" name="Google Shape;1527;p10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8" name="Google Shape;1528;p10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  <p:sp>
              <p:nvSpPr>
                <p:cNvPr id="1529" name="Google Shape;1529;p10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4"/>
                </a:p>
              </p:txBody>
            </p:sp>
          </p:grpSp>
        </p:grpSp>
        <p:grpSp>
          <p:nvGrpSpPr>
            <p:cNvPr id="1530" name="Google Shape;1530;p10"/>
            <p:cNvGrpSpPr/>
            <p:nvPr/>
          </p:nvGrpSpPr>
          <p:grpSpPr>
            <a:xfrm rot="1734738">
              <a:off x="7983474" y="3869617"/>
              <a:ext cx="1428294" cy="1064074"/>
              <a:chOff x="5065700" y="3436875"/>
              <a:chExt cx="1984875" cy="1478725"/>
            </a:xfrm>
          </p:grpSpPr>
          <p:sp>
            <p:nvSpPr>
              <p:cNvPr id="1531" name="Google Shape;1531;p10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2" name="Google Shape;1532;p10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3" name="Google Shape;1533;p10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4" name="Google Shape;1534;p10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5" name="Google Shape;1535;p10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6" name="Google Shape;1536;p10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7" name="Google Shape;1537;p10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8" name="Google Shape;1538;p10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39" name="Google Shape;1539;p10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540" name="Google Shape;1540;p10"/>
            <p:cNvGrpSpPr/>
            <p:nvPr/>
          </p:nvGrpSpPr>
          <p:grpSpPr>
            <a:xfrm>
              <a:off x="7251641" y="4675225"/>
              <a:ext cx="1198098" cy="613801"/>
              <a:chOff x="4976050" y="4611525"/>
              <a:chExt cx="1664950" cy="852975"/>
            </a:xfrm>
          </p:grpSpPr>
          <p:sp>
            <p:nvSpPr>
              <p:cNvPr id="1541" name="Google Shape;1541;p1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2" name="Google Shape;1542;p1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543" name="Google Shape;1543;p10"/>
            <p:cNvGrpSpPr/>
            <p:nvPr/>
          </p:nvGrpSpPr>
          <p:grpSpPr>
            <a:xfrm rot="749415" flipH="1">
              <a:off x="1040199" y="3849763"/>
              <a:ext cx="583337" cy="1417573"/>
              <a:chOff x="1535425" y="492925"/>
              <a:chExt cx="524575" cy="1274775"/>
            </a:xfrm>
          </p:grpSpPr>
          <p:sp>
            <p:nvSpPr>
              <p:cNvPr id="1544" name="Google Shape;1544;p10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5" name="Google Shape;1545;p10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6" name="Google Shape;1546;p10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7" name="Google Shape;1547;p10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8" name="Google Shape;1548;p10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49" name="Google Shape;1549;p10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0" name="Google Shape;1550;p10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1" name="Google Shape;1551;p10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2" name="Google Shape;1552;p10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3" name="Google Shape;1553;p10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4" name="Google Shape;1554;p10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5" name="Google Shape;1555;p10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6" name="Google Shape;1556;p10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7" name="Google Shape;1557;p10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8" name="Google Shape;1558;p10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59" name="Google Shape;1559;p10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560" name="Google Shape;1560;p10"/>
            <p:cNvGrpSpPr/>
            <p:nvPr/>
          </p:nvGrpSpPr>
          <p:grpSpPr>
            <a:xfrm flipH="1">
              <a:off x="77042" y="3222086"/>
              <a:ext cx="494643" cy="2036537"/>
              <a:chOff x="6248875" y="1941050"/>
              <a:chExt cx="827300" cy="3406150"/>
            </a:xfrm>
          </p:grpSpPr>
          <p:sp>
            <p:nvSpPr>
              <p:cNvPr id="1561" name="Google Shape;1561;p10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2" name="Google Shape;1562;p10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3" name="Google Shape;1563;p10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4" name="Google Shape;1564;p10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5" name="Google Shape;1565;p10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6" name="Google Shape;1566;p10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7" name="Google Shape;1567;p10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8" name="Google Shape;1568;p10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69" name="Google Shape;1569;p10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0" name="Google Shape;1570;p10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1" name="Google Shape;1571;p10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2" name="Google Shape;1572;p10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3" name="Google Shape;1573;p10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4" name="Google Shape;1574;p10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5" name="Google Shape;1575;p10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6" name="Google Shape;1576;p10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7" name="Google Shape;1577;p10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8" name="Google Shape;1578;p10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79" name="Google Shape;1579;p10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0" name="Google Shape;1580;p10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1" name="Google Shape;1581;p10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2" name="Google Shape;1582;p10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3" name="Google Shape;1583;p10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4" name="Google Shape;1584;p10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5" name="Google Shape;1585;p10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6" name="Google Shape;1586;p10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7" name="Google Shape;1587;p10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8" name="Google Shape;1588;p10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89" name="Google Shape;1589;p10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0" name="Google Shape;1590;p10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591" name="Google Shape;1591;p10"/>
            <p:cNvGrpSpPr/>
            <p:nvPr/>
          </p:nvGrpSpPr>
          <p:grpSpPr>
            <a:xfrm rot="-1719346" flipH="1">
              <a:off x="-100170" y="4180104"/>
              <a:ext cx="889403" cy="1363591"/>
              <a:chOff x="2235100" y="548200"/>
              <a:chExt cx="759725" cy="1164775"/>
            </a:xfrm>
          </p:grpSpPr>
          <p:sp>
            <p:nvSpPr>
              <p:cNvPr id="1592" name="Google Shape;1592;p10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3" name="Google Shape;1593;p10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4" name="Google Shape;1594;p10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5" name="Google Shape;1595;p10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6" name="Google Shape;1596;p10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7" name="Google Shape;1597;p10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8" name="Google Shape;1598;p10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599" name="Google Shape;1599;p10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0" name="Google Shape;1600;p10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601" name="Google Shape;1601;p10"/>
            <p:cNvGrpSpPr/>
            <p:nvPr/>
          </p:nvGrpSpPr>
          <p:grpSpPr>
            <a:xfrm flipH="1">
              <a:off x="199207" y="4447303"/>
              <a:ext cx="250313" cy="312391"/>
              <a:chOff x="5920600" y="4383325"/>
              <a:chExt cx="334375" cy="417300"/>
            </a:xfrm>
          </p:grpSpPr>
          <p:sp>
            <p:nvSpPr>
              <p:cNvPr id="1602" name="Google Shape;1602;p10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3" name="Google Shape;1603;p10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4" name="Google Shape;1604;p10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5" name="Google Shape;1605;p10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6" name="Google Shape;1606;p10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7" name="Google Shape;1607;p10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8" name="Google Shape;1608;p10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09" name="Google Shape;1609;p10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0" name="Google Shape;1610;p10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1" name="Google Shape;1611;p10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2" name="Google Shape;1612;p10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3" name="Google Shape;1613;p10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4" name="Google Shape;1614;p10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5" name="Google Shape;1615;p10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6" name="Google Shape;1616;p10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7" name="Google Shape;1617;p10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8" name="Google Shape;1618;p10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19" name="Google Shape;1619;p10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0" name="Google Shape;1620;p10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1" name="Google Shape;1621;p10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622" name="Google Shape;1622;p10"/>
            <p:cNvGrpSpPr/>
            <p:nvPr/>
          </p:nvGrpSpPr>
          <p:grpSpPr>
            <a:xfrm>
              <a:off x="616636" y="3054714"/>
              <a:ext cx="590152" cy="2371267"/>
              <a:chOff x="5161950" y="1889450"/>
              <a:chExt cx="926600" cy="4128250"/>
            </a:xfrm>
          </p:grpSpPr>
          <p:sp>
            <p:nvSpPr>
              <p:cNvPr id="1623" name="Google Shape;1623;p10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4" name="Google Shape;1624;p10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5" name="Google Shape;1625;p10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6" name="Google Shape;1626;p10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7" name="Google Shape;1627;p10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8" name="Google Shape;1628;p10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29" name="Google Shape;1629;p10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0" name="Google Shape;1630;p10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1" name="Google Shape;1631;p10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2" name="Google Shape;1632;p10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3" name="Google Shape;1633;p10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4" name="Google Shape;1634;p10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5" name="Google Shape;1635;p10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6" name="Google Shape;1636;p10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7" name="Google Shape;1637;p10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8" name="Google Shape;1638;p10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39" name="Google Shape;1639;p10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0" name="Google Shape;1640;p10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1" name="Google Shape;1641;p10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2" name="Google Shape;1642;p10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643" name="Google Shape;1643;p10"/>
            <p:cNvGrpSpPr/>
            <p:nvPr/>
          </p:nvGrpSpPr>
          <p:grpSpPr>
            <a:xfrm flipH="1">
              <a:off x="8212691" y="4414341"/>
              <a:ext cx="988324" cy="895098"/>
              <a:chOff x="4048900" y="1919750"/>
              <a:chExt cx="1060775" cy="960715"/>
            </a:xfrm>
          </p:grpSpPr>
          <p:sp>
            <p:nvSpPr>
              <p:cNvPr id="1644" name="Google Shape;1644;p10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5" name="Google Shape;1645;p10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6" name="Google Shape;1646;p10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7" name="Google Shape;1647;p10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8" name="Google Shape;1648;p10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49" name="Google Shape;1649;p10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0" name="Google Shape;1650;p10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1" name="Google Shape;1651;p10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2" name="Google Shape;1652;p10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3" name="Google Shape;1653;p10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4" name="Google Shape;1654;p10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5" name="Google Shape;1655;p10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6" name="Google Shape;1656;p10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7" name="Google Shape;1657;p10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8" name="Google Shape;1658;p10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59" name="Google Shape;1659;p10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0" name="Google Shape;1660;p10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1" name="Google Shape;1661;p10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2" name="Google Shape;1662;p10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3" name="Google Shape;1663;p10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4" name="Google Shape;1664;p10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5" name="Google Shape;1665;p10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6" name="Google Shape;1666;p10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  <p:grpSp>
          <p:nvGrpSpPr>
            <p:cNvPr id="1667" name="Google Shape;1667;p10"/>
            <p:cNvGrpSpPr/>
            <p:nvPr/>
          </p:nvGrpSpPr>
          <p:grpSpPr>
            <a:xfrm flipH="1">
              <a:off x="571678" y="4494159"/>
              <a:ext cx="954154" cy="975956"/>
              <a:chOff x="1356975" y="1865675"/>
              <a:chExt cx="1024100" cy="1047500"/>
            </a:xfrm>
          </p:grpSpPr>
          <p:sp>
            <p:nvSpPr>
              <p:cNvPr id="1668" name="Google Shape;1668;p10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69" name="Google Shape;1669;p10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0" name="Google Shape;1670;p10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1" name="Google Shape;1671;p10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2" name="Google Shape;1672;p10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3" name="Google Shape;1673;p10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4" name="Google Shape;1674;p10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5" name="Google Shape;1675;p10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6" name="Google Shape;1676;p10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7" name="Google Shape;1677;p10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8" name="Google Shape;1678;p10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79" name="Google Shape;1679;p10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0" name="Google Shape;1680;p10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1" name="Google Shape;1681;p10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2" name="Google Shape;1682;p10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3" name="Google Shape;1683;p10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4" name="Google Shape;1684;p10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5" name="Google Shape;1685;p10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6" name="Google Shape;1686;p10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7" name="Google Shape;1687;p10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8" name="Google Shape;1688;p10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89" name="Google Shape;1689;p10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0" name="Google Shape;1690;p10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1" name="Google Shape;1691;p10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2" name="Google Shape;1692;p10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3" name="Google Shape;1693;p10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4" name="Google Shape;1694;p10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  <p:sp>
            <p:nvSpPr>
              <p:cNvPr id="1695" name="Google Shape;1695;p10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4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349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7" r:id="rId12"/>
    <p:sldLayoutId id="214748369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tmp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tmp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2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-857249"/>
            <a:ext cx="8477251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888" y="2960688"/>
            <a:ext cx="2805112" cy="32067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845095" y="2524086"/>
            <a:ext cx="7396660" cy="1554888"/>
          </a:xfrm>
          <a:prstGeom prst="rect">
            <a:avLst/>
          </a:prstGeom>
          <a:noFill/>
        </p:spPr>
        <p:txBody>
          <a:bodyPr wrap="square" lIns="76809" tIns="38405" rIns="76809" bIns="38405">
            <a:spAutoFit/>
          </a:bodyPr>
          <a:lstStyle/>
          <a:p>
            <a:pPr algn="ctr" defTabSz="768077">
              <a:buClrTx/>
              <a:defRPr/>
            </a:pP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algn="ctr" defTabSz="768077">
              <a:buClrTx/>
              <a:defRPr/>
            </a:pP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T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iếng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V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iệt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445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944F44-3FD9-4DEF-A95D-5451B235DF7B}"/>
              </a:ext>
            </a:extLst>
          </p:cNvPr>
          <p:cNvSpPr/>
          <p:nvPr/>
        </p:nvSpPr>
        <p:spPr>
          <a:xfrm>
            <a:off x="153608" y="337914"/>
            <a:ext cx="2740060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1.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Chuyện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bốn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endParaRPr lang="en-US" sz="2105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99CA2E-DC80-4014-86D2-7B2E4DFE759D}"/>
              </a:ext>
            </a:extLst>
          </p:cNvPr>
          <p:cNvSpPr/>
          <p:nvPr/>
        </p:nvSpPr>
        <p:spPr>
          <a:xfrm>
            <a:off x="153608" y="120321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2. Hoạ mi hót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22926C-2639-4658-9B70-FB97A9EBA9AD}"/>
              </a:ext>
            </a:extLst>
          </p:cNvPr>
          <p:cNvSpPr/>
          <p:nvPr/>
        </p:nvSpPr>
        <p:spPr>
          <a:xfrm>
            <a:off x="153608" y="2000114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3. Tết đến rồi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6E63B0-9DD1-4C35-879A-181F1690DFED}"/>
              </a:ext>
            </a:extLst>
          </p:cNvPr>
          <p:cNvSpPr/>
          <p:nvPr/>
        </p:nvSpPr>
        <p:spPr>
          <a:xfrm>
            <a:off x="153608" y="281988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4.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vàng</a:t>
            </a:r>
            <a:endParaRPr lang="en-US" sz="2105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A27481-62B7-498A-9EA9-FAD125405ECF}"/>
              </a:ext>
            </a:extLst>
          </p:cNvPr>
          <p:cNvSpPr/>
          <p:nvPr/>
        </p:nvSpPr>
        <p:spPr>
          <a:xfrm>
            <a:off x="153608" y="3639648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5. Hạt thóc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61668A-3D98-4994-97CC-84AC51BD82B2}"/>
              </a:ext>
            </a:extLst>
          </p:cNvPr>
          <p:cNvSpPr/>
          <p:nvPr/>
        </p:nvSpPr>
        <p:spPr>
          <a:xfrm>
            <a:off x="153608" y="443655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6. Luỹ tre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1" r="1476"/>
          <a:stretch/>
        </p:blipFill>
        <p:spPr>
          <a:xfrm>
            <a:off x="2951355" y="337915"/>
            <a:ext cx="6192645" cy="305130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1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58025E-6 L 0.48264 0.64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2" y="3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944F44-3FD9-4DEF-A95D-5451B235DF7B}"/>
              </a:ext>
            </a:extLst>
          </p:cNvPr>
          <p:cNvSpPr/>
          <p:nvPr/>
        </p:nvSpPr>
        <p:spPr>
          <a:xfrm>
            <a:off x="153608" y="269337"/>
            <a:ext cx="2647462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1.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Chuyện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bốn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endParaRPr lang="en-US" sz="2105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99CA2E-DC80-4014-86D2-7B2E4DFE759D}"/>
              </a:ext>
            </a:extLst>
          </p:cNvPr>
          <p:cNvSpPr/>
          <p:nvPr/>
        </p:nvSpPr>
        <p:spPr>
          <a:xfrm>
            <a:off x="153608" y="1052399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2.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Hoạ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mi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hót</a:t>
            </a:r>
            <a:endParaRPr lang="en-US" sz="2105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22926C-2639-4658-9B70-FB97A9EBA9AD}"/>
              </a:ext>
            </a:extLst>
          </p:cNvPr>
          <p:cNvSpPr/>
          <p:nvPr/>
        </p:nvSpPr>
        <p:spPr>
          <a:xfrm>
            <a:off x="153609" y="1857808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3. Tết đến rồi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6E63B0-9DD1-4C35-879A-181F1690DFED}"/>
              </a:ext>
            </a:extLst>
          </p:cNvPr>
          <p:cNvSpPr/>
          <p:nvPr/>
        </p:nvSpPr>
        <p:spPr>
          <a:xfrm>
            <a:off x="153609" y="270519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4. Mùa vàng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A27481-62B7-498A-9EA9-FAD125405ECF}"/>
              </a:ext>
            </a:extLst>
          </p:cNvPr>
          <p:cNvSpPr/>
          <p:nvPr/>
        </p:nvSpPr>
        <p:spPr>
          <a:xfrm>
            <a:off x="153608" y="3570672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5. Hạt thóc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61668A-3D98-4994-97CC-84AC51BD82B2}"/>
              </a:ext>
            </a:extLst>
          </p:cNvPr>
          <p:cNvSpPr/>
          <p:nvPr/>
        </p:nvSpPr>
        <p:spPr>
          <a:xfrm>
            <a:off x="153608" y="443655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6. Luỹ tre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01647" y="173824"/>
            <a:ext cx="5680953" cy="3617728"/>
            <a:chOff x="736076" y="1036526"/>
            <a:chExt cx="4412615" cy="3053917"/>
          </a:xfrm>
        </p:grpSpPr>
        <p:grpSp>
          <p:nvGrpSpPr>
            <p:cNvPr id="11" name="Group 10"/>
            <p:cNvGrpSpPr/>
            <p:nvPr/>
          </p:nvGrpSpPr>
          <p:grpSpPr>
            <a:xfrm>
              <a:off x="736076" y="1036526"/>
              <a:ext cx="4412615" cy="3053917"/>
              <a:chOff x="947391" y="899879"/>
              <a:chExt cx="4963218" cy="3343742"/>
            </a:xfrm>
          </p:grpSpPr>
          <p:pic>
            <p:nvPicPr>
              <p:cNvPr id="13" name="Picture 12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7391" y="899879"/>
                <a:ext cx="4963218" cy="3343742"/>
              </a:xfrm>
              <a:prstGeom prst="roundRect">
                <a:avLst>
                  <a:gd name="adj" fmla="val 11838"/>
                </a:avLst>
              </a:prstGeom>
            </p:spPr>
          </p:pic>
          <p:pic>
            <p:nvPicPr>
              <p:cNvPr id="14" name="Picture 13" descr="Screen Clippin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121" r="23889" b="12989"/>
              <a:stretch/>
            </p:blipFill>
            <p:spPr>
              <a:xfrm>
                <a:off x="976887" y="899879"/>
                <a:ext cx="1820081" cy="3165872"/>
              </a:xfrm>
              <a:prstGeom prst="roundRect">
                <a:avLst>
                  <a:gd name="adj" fmla="val 27182"/>
                </a:avLst>
              </a:prstGeom>
            </p:spPr>
          </p:pic>
        </p:grpSp>
        <p:sp>
          <p:nvSpPr>
            <p:cNvPr id="12" name="Oval 11"/>
            <p:cNvSpPr/>
            <p:nvPr/>
          </p:nvSpPr>
          <p:spPr>
            <a:xfrm>
              <a:off x="762300" y="3633132"/>
              <a:ext cx="432619" cy="432619"/>
            </a:xfrm>
            <a:prstGeom prst="ellipse">
              <a:avLst/>
            </a:prstGeom>
            <a:solidFill>
              <a:srgbClr val="FECC8A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3" b="1" dirty="0">
                  <a:solidFill>
                    <a:srgbClr val="000000"/>
                  </a:solidFill>
                  <a:latin typeface="UTM Avo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07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83951E-6 L 0.51319 -0.083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60" y="-41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944F44-3FD9-4DEF-A95D-5451B235DF7B}"/>
              </a:ext>
            </a:extLst>
          </p:cNvPr>
          <p:cNvSpPr/>
          <p:nvPr/>
        </p:nvSpPr>
        <p:spPr>
          <a:xfrm>
            <a:off x="153611" y="126848"/>
            <a:ext cx="2600281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1.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Chuyện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bốn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endParaRPr lang="en-US" sz="2105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99CA2E-DC80-4014-86D2-7B2E4DFE759D}"/>
              </a:ext>
            </a:extLst>
          </p:cNvPr>
          <p:cNvSpPr/>
          <p:nvPr/>
        </p:nvSpPr>
        <p:spPr>
          <a:xfrm>
            <a:off x="153609" y="992328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2. Hoạ mi hót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22926C-2639-4658-9B70-FB97A9EBA9AD}"/>
              </a:ext>
            </a:extLst>
          </p:cNvPr>
          <p:cNvSpPr/>
          <p:nvPr/>
        </p:nvSpPr>
        <p:spPr>
          <a:xfrm>
            <a:off x="153609" y="1857808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3. Tết đến rồi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6E63B0-9DD1-4C35-879A-181F1690DFED}"/>
              </a:ext>
            </a:extLst>
          </p:cNvPr>
          <p:cNvSpPr/>
          <p:nvPr/>
        </p:nvSpPr>
        <p:spPr>
          <a:xfrm>
            <a:off x="153609" y="270519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4. Mùa vàng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A27481-62B7-498A-9EA9-FAD125405ECF}"/>
              </a:ext>
            </a:extLst>
          </p:cNvPr>
          <p:cNvSpPr/>
          <p:nvPr/>
        </p:nvSpPr>
        <p:spPr>
          <a:xfrm>
            <a:off x="153608" y="3570672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5. Hạt thóc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61668A-3D98-4994-97CC-84AC51BD82B2}"/>
              </a:ext>
            </a:extLst>
          </p:cNvPr>
          <p:cNvSpPr/>
          <p:nvPr/>
        </p:nvSpPr>
        <p:spPr>
          <a:xfrm>
            <a:off x="153608" y="443655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6. Luỹ tre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42348" y="112083"/>
            <a:ext cx="5748041" cy="3445149"/>
            <a:chOff x="4103186" y="1818544"/>
            <a:chExt cx="2092489" cy="831998"/>
          </a:xfrm>
        </p:grpSpPr>
        <p:grpSp>
          <p:nvGrpSpPr>
            <p:cNvPr id="13" name="Group 12"/>
            <p:cNvGrpSpPr/>
            <p:nvPr/>
          </p:nvGrpSpPr>
          <p:grpSpPr>
            <a:xfrm>
              <a:off x="4103186" y="1818544"/>
              <a:ext cx="2092489" cy="831998"/>
              <a:chOff x="478148" y="415440"/>
              <a:chExt cx="6191166" cy="408062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78148" y="415440"/>
                <a:ext cx="6191166" cy="4080628"/>
                <a:chOff x="478148" y="415440"/>
                <a:chExt cx="6191166" cy="4080628"/>
              </a:xfrm>
            </p:grpSpPr>
            <p:pic>
              <p:nvPicPr>
                <p:cNvPr id="17" name="Picture 16" descr="Screen Clippi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harpenSoften amount="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8148" y="1085642"/>
                  <a:ext cx="3600953" cy="3410426"/>
                </a:xfrm>
                <a:prstGeom prst="rect">
                  <a:avLst/>
                </a:prstGeom>
              </p:spPr>
            </p:pic>
            <p:pic>
              <p:nvPicPr>
                <p:cNvPr id="18" name="Picture 17" descr="Screen Clippi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8573" y="415440"/>
                  <a:ext cx="2800741" cy="2972215"/>
                </a:xfrm>
                <a:prstGeom prst="roundRect">
                  <a:avLst>
                    <a:gd name="adj" fmla="val 15113"/>
                  </a:avLst>
                </a:prstGeom>
              </p:spPr>
            </p:pic>
          </p:grpSp>
          <p:sp>
            <p:nvSpPr>
              <p:cNvPr id="16" name="Freeform 15"/>
              <p:cNvSpPr/>
              <p:nvPr/>
            </p:nvSpPr>
            <p:spPr>
              <a:xfrm>
                <a:off x="3838575" y="823913"/>
                <a:ext cx="647700" cy="933450"/>
              </a:xfrm>
              <a:custGeom>
                <a:avLst/>
                <a:gdLst>
                  <a:gd name="connsiteX0" fmla="*/ 14288 w 647700"/>
                  <a:gd name="connsiteY0" fmla="*/ 0 h 933450"/>
                  <a:gd name="connsiteX1" fmla="*/ 647700 w 647700"/>
                  <a:gd name="connsiteY1" fmla="*/ 0 h 933450"/>
                  <a:gd name="connsiteX2" fmla="*/ 647700 w 647700"/>
                  <a:gd name="connsiteY2" fmla="*/ 561975 h 933450"/>
                  <a:gd name="connsiteX3" fmla="*/ 428625 w 647700"/>
                  <a:gd name="connsiteY3" fmla="*/ 576262 h 933450"/>
                  <a:gd name="connsiteX4" fmla="*/ 328613 w 647700"/>
                  <a:gd name="connsiteY4" fmla="*/ 628650 h 933450"/>
                  <a:gd name="connsiteX5" fmla="*/ 338138 w 647700"/>
                  <a:gd name="connsiteY5" fmla="*/ 804862 h 933450"/>
                  <a:gd name="connsiteX6" fmla="*/ 233363 w 647700"/>
                  <a:gd name="connsiteY6" fmla="*/ 795337 h 933450"/>
                  <a:gd name="connsiteX7" fmla="*/ 209550 w 647700"/>
                  <a:gd name="connsiteY7" fmla="*/ 833437 h 933450"/>
                  <a:gd name="connsiteX8" fmla="*/ 233363 w 647700"/>
                  <a:gd name="connsiteY8" fmla="*/ 866775 h 933450"/>
                  <a:gd name="connsiteX9" fmla="*/ 242888 w 647700"/>
                  <a:gd name="connsiteY9" fmla="*/ 904875 h 933450"/>
                  <a:gd name="connsiteX10" fmla="*/ 161925 w 647700"/>
                  <a:gd name="connsiteY10" fmla="*/ 909637 h 933450"/>
                  <a:gd name="connsiteX11" fmla="*/ 0 w 647700"/>
                  <a:gd name="connsiteY11" fmla="*/ 933450 h 933450"/>
                  <a:gd name="connsiteX12" fmla="*/ 14288 w 647700"/>
                  <a:gd name="connsiteY12" fmla="*/ 0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7700" h="933450">
                    <a:moveTo>
                      <a:pt x="14288" y="0"/>
                    </a:moveTo>
                    <a:lnTo>
                      <a:pt x="647700" y="0"/>
                    </a:lnTo>
                    <a:lnTo>
                      <a:pt x="647700" y="561975"/>
                    </a:lnTo>
                    <a:lnTo>
                      <a:pt x="428625" y="576262"/>
                    </a:lnTo>
                    <a:lnTo>
                      <a:pt x="328613" y="628650"/>
                    </a:lnTo>
                    <a:lnTo>
                      <a:pt x="338138" y="804862"/>
                    </a:lnTo>
                    <a:lnTo>
                      <a:pt x="233363" y="795337"/>
                    </a:lnTo>
                    <a:lnTo>
                      <a:pt x="209550" y="833437"/>
                    </a:lnTo>
                    <a:lnTo>
                      <a:pt x="233363" y="866775"/>
                    </a:lnTo>
                    <a:lnTo>
                      <a:pt x="242888" y="904875"/>
                    </a:lnTo>
                    <a:lnTo>
                      <a:pt x="161925" y="909637"/>
                    </a:lnTo>
                    <a:lnTo>
                      <a:pt x="0" y="933450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4124775" y="2515847"/>
              <a:ext cx="151384" cy="127639"/>
            </a:xfrm>
            <a:prstGeom prst="ellipse">
              <a:avLst/>
            </a:prstGeom>
            <a:solidFill>
              <a:srgbClr val="FECC8A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UTM Avo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52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1932E-6 -4.07407E-6 L 0.53061 0.388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4" y="19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944F44-3FD9-4DEF-A95D-5451B235DF7B}"/>
              </a:ext>
            </a:extLst>
          </p:cNvPr>
          <p:cNvSpPr/>
          <p:nvPr/>
        </p:nvSpPr>
        <p:spPr>
          <a:xfrm>
            <a:off x="153611" y="126848"/>
            <a:ext cx="2705336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1. Chuyện bốn mùa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99CA2E-DC80-4014-86D2-7B2E4DFE759D}"/>
              </a:ext>
            </a:extLst>
          </p:cNvPr>
          <p:cNvSpPr/>
          <p:nvPr/>
        </p:nvSpPr>
        <p:spPr>
          <a:xfrm>
            <a:off x="153609" y="992328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2. Hoạ mi hót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22926C-2639-4658-9B70-FB97A9EBA9AD}"/>
              </a:ext>
            </a:extLst>
          </p:cNvPr>
          <p:cNvSpPr/>
          <p:nvPr/>
        </p:nvSpPr>
        <p:spPr>
          <a:xfrm>
            <a:off x="153609" y="1857808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3. Tết đến rồi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6E63B0-9DD1-4C35-879A-181F1690DFED}"/>
              </a:ext>
            </a:extLst>
          </p:cNvPr>
          <p:cNvSpPr/>
          <p:nvPr/>
        </p:nvSpPr>
        <p:spPr>
          <a:xfrm>
            <a:off x="153609" y="270519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4.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vàng</a:t>
            </a:r>
            <a:endParaRPr lang="en-US" sz="2105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A27481-62B7-498A-9EA9-FAD125405ECF}"/>
              </a:ext>
            </a:extLst>
          </p:cNvPr>
          <p:cNvSpPr/>
          <p:nvPr/>
        </p:nvSpPr>
        <p:spPr>
          <a:xfrm>
            <a:off x="153608" y="3570672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5. Hạt thóc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61668A-3D98-4994-97CC-84AC51BD82B2}"/>
              </a:ext>
            </a:extLst>
          </p:cNvPr>
          <p:cNvSpPr/>
          <p:nvPr/>
        </p:nvSpPr>
        <p:spPr>
          <a:xfrm>
            <a:off x="153608" y="443655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6. Luỹ tre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12" r="523"/>
          <a:stretch/>
        </p:blipFill>
        <p:spPr>
          <a:xfrm>
            <a:off x="3155018" y="175188"/>
            <a:ext cx="5686476" cy="339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5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031 L 0.57152 0.201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100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944F44-3FD9-4DEF-A95D-5451B235DF7B}"/>
              </a:ext>
            </a:extLst>
          </p:cNvPr>
          <p:cNvSpPr/>
          <p:nvPr/>
        </p:nvSpPr>
        <p:spPr>
          <a:xfrm>
            <a:off x="153611" y="126848"/>
            <a:ext cx="2721669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1.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Chuyện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bốn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endParaRPr lang="en-US" sz="2105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99CA2E-DC80-4014-86D2-7B2E4DFE759D}"/>
              </a:ext>
            </a:extLst>
          </p:cNvPr>
          <p:cNvSpPr/>
          <p:nvPr/>
        </p:nvSpPr>
        <p:spPr>
          <a:xfrm>
            <a:off x="153609" y="992328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2. Hoạ mi hót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22926C-2639-4658-9B70-FB97A9EBA9AD}"/>
              </a:ext>
            </a:extLst>
          </p:cNvPr>
          <p:cNvSpPr/>
          <p:nvPr/>
        </p:nvSpPr>
        <p:spPr>
          <a:xfrm>
            <a:off x="153609" y="1857808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3. Tết đến rồi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6E63B0-9DD1-4C35-879A-181F1690DFED}"/>
              </a:ext>
            </a:extLst>
          </p:cNvPr>
          <p:cNvSpPr/>
          <p:nvPr/>
        </p:nvSpPr>
        <p:spPr>
          <a:xfrm>
            <a:off x="153609" y="270519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4. Mùa vàng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A27481-62B7-498A-9EA9-FAD125405ECF}"/>
              </a:ext>
            </a:extLst>
          </p:cNvPr>
          <p:cNvSpPr/>
          <p:nvPr/>
        </p:nvSpPr>
        <p:spPr>
          <a:xfrm>
            <a:off x="153608" y="3570672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5. Hạt thóc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61668A-3D98-4994-97CC-84AC51BD82B2}"/>
              </a:ext>
            </a:extLst>
          </p:cNvPr>
          <p:cNvSpPr/>
          <p:nvPr/>
        </p:nvSpPr>
        <p:spPr>
          <a:xfrm>
            <a:off x="153608" y="443655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6. Luỹ tre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84701" y="8688"/>
            <a:ext cx="5407583" cy="3780173"/>
            <a:chOff x="821899" y="1252496"/>
            <a:chExt cx="2805503" cy="2043446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31"/>
            <a:stretch/>
          </p:blipFill>
          <p:spPr>
            <a:xfrm>
              <a:off x="821899" y="1260523"/>
              <a:ext cx="2805503" cy="203541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292261" y="1252496"/>
              <a:ext cx="2008901" cy="4038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79978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71605E-6 L 0.54166 0.083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41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22934" y="195766"/>
            <a:ext cx="81128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99" y="3566159"/>
            <a:ext cx="5116408" cy="1612065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973975" y="608513"/>
            <a:ext cx="647469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9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5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137610" y="-606883"/>
            <a:ext cx="5990884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733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733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306686" y="1806817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371600" y="624197"/>
            <a:ext cx="766009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137610" y="383770"/>
            <a:ext cx="4442813" cy="96429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133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048001" y="2352801"/>
            <a:ext cx="762655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810656" y="1911350"/>
            <a:ext cx="5253833" cy="1436624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zh-CN" altLang="en-US" sz="2133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213100" y="4352708"/>
            <a:ext cx="79814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046885" y="4103264"/>
            <a:ext cx="5059017" cy="119111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tên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giải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vì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sao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133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21246"/>
      </p:ext>
    </p:extLst>
  </p:cSld>
  <p:clrMapOvr>
    <a:masterClrMapping/>
  </p:clrMapOvr>
  <p:transition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058" y="224741"/>
            <a:ext cx="586074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4" y="3437733"/>
            <a:ext cx="3956207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51" y="2035227"/>
            <a:ext cx="4277884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15" y="720662"/>
            <a:ext cx="1403335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135" y="-962856"/>
            <a:ext cx="1285820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29"/>
            <a:ext cx="1172832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-784992"/>
            <a:ext cx="639009" cy="1374839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58" y="-203451"/>
            <a:ext cx="1403335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780" y="-1089824"/>
            <a:ext cx="2121619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851379" y="2987402"/>
            <a:ext cx="3835151" cy="2414315"/>
          </a:xfrm>
          <a:prstGeom prst="rect">
            <a:avLst/>
          </a:prstGeom>
          <a:noFill/>
        </p:spPr>
        <p:txBody>
          <a:bodyPr spcFirstLastPara="1" wrap="square" lIns="76809" tIns="38405" rIns="76809" bIns="38405" numCol="1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533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4533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4533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6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5CBF13-E65E-4047-B0B8-86622F7FF24D}"/>
              </a:ext>
            </a:extLst>
          </p:cNvPr>
          <p:cNvSpPr txBox="1"/>
          <p:nvPr/>
        </p:nvSpPr>
        <p:spPr>
          <a:xfrm>
            <a:off x="784510" y="937638"/>
            <a:ext cx="7574983" cy="1480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11"/>
              <a:t>KHỞI ĐỘNG</a:t>
            </a:r>
          </a:p>
          <a:p>
            <a:pPr algn="ctr"/>
            <a:r>
              <a:rPr lang="en-US" sz="4511" b="1" i="1">
                <a:solidFill>
                  <a:srgbClr val="0070C0"/>
                </a:solidFill>
              </a:rPr>
              <a:t>Thử tài đoán tên nhân vật</a:t>
            </a:r>
          </a:p>
        </p:txBody>
      </p:sp>
    </p:spTree>
    <p:extLst>
      <p:ext uri="{BB962C8B-B14F-4D97-AF65-F5344CB8AC3E}">
        <p14:creationId xmlns:p14="http://schemas.microsoft.com/office/powerpoint/2010/main" val="283909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3CB213-A3DA-4D3B-A6F5-B29D9E84E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30" y="419824"/>
            <a:ext cx="7196941" cy="314020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F341B0F-E8C0-48CA-9C72-074AA9835722}"/>
              </a:ext>
            </a:extLst>
          </p:cNvPr>
          <p:cNvSpPr txBox="1">
            <a:spLocks/>
          </p:cNvSpPr>
          <p:nvPr/>
        </p:nvSpPr>
        <p:spPr>
          <a:xfrm>
            <a:off x="2826331" y="3660295"/>
            <a:ext cx="3491339" cy="12524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51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</a:p>
        </p:txBody>
      </p:sp>
    </p:spTree>
    <p:extLst>
      <p:ext uri="{BB962C8B-B14F-4D97-AF65-F5344CB8AC3E}">
        <p14:creationId xmlns:p14="http://schemas.microsoft.com/office/powerpoint/2010/main" val="135798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F341B0F-E8C0-48CA-9C72-074AA9835722}"/>
              </a:ext>
            </a:extLst>
          </p:cNvPr>
          <p:cNvSpPr txBox="1">
            <a:spLocks/>
          </p:cNvSpPr>
          <p:nvPr/>
        </p:nvSpPr>
        <p:spPr>
          <a:xfrm>
            <a:off x="3685707" y="2568430"/>
            <a:ext cx="3491339" cy="12524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511">
                <a:latin typeface="Arial" panose="020B0604020202020204" pitchFamily="34" charset="0"/>
                <a:cs typeface="Arial" panose="020B0604020202020204" pitchFamily="34" charset="0"/>
              </a:rPr>
              <a:t>cây thì là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ED24BA-4FBE-45D0-8E50-E44C65D8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003" y="850330"/>
            <a:ext cx="1661460" cy="343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F341B0F-E8C0-48CA-9C72-074AA9835722}"/>
              </a:ext>
            </a:extLst>
          </p:cNvPr>
          <p:cNvSpPr txBox="1">
            <a:spLocks/>
          </p:cNvSpPr>
          <p:nvPr/>
        </p:nvSpPr>
        <p:spPr>
          <a:xfrm>
            <a:off x="2826331" y="3660295"/>
            <a:ext cx="3491339" cy="12524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511">
                <a:latin typeface="Arial" panose="020B0604020202020204" pitchFamily="34" charset="0"/>
                <a:cs typeface="Arial" panose="020B0604020202020204" pitchFamily="34" charset="0"/>
              </a:rPr>
              <a:t>nhà vua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FE688-D5C5-4806-8141-4C0002F21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3932" y="230734"/>
            <a:ext cx="3036136" cy="311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0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2" y="-361067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1262" y="268545"/>
            <a:ext cx="7101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UTM Cookies" panose="02040603050506020204" pitchFamily="18" charset="0"/>
              </a:rPr>
              <a:t>ÔN TẬP GIỮA HỌC KÌ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625287" y="564283"/>
            <a:ext cx="7085615" cy="4424361"/>
            <a:chOff x="752221" y="939554"/>
            <a:chExt cx="4405927" cy="331827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52221" y="939554"/>
              <a:ext cx="4405927" cy="33182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1736391" y="2234578"/>
              <a:ext cx="3041009" cy="792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8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TIẾT 1</a:t>
              </a:r>
              <a:r>
                <a:rPr lang="en-US" sz="48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;</a:t>
              </a:r>
              <a:r>
                <a:rPr lang="vi-VN" sz="48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2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45" y="3615788"/>
            <a:ext cx="2084124" cy="20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6DC3C84-1D15-4BC7-AF30-51872AD04DBE}"/>
              </a:ext>
            </a:extLst>
          </p:cNvPr>
          <p:cNvSpPr txBox="1">
            <a:spLocks/>
          </p:cNvSpPr>
          <p:nvPr/>
        </p:nvSpPr>
        <p:spPr>
          <a:xfrm>
            <a:off x="4905012" y="3410980"/>
            <a:ext cx="1791609" cy="584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739" tIns="68739" rIns="68739" bIns="6873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4788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ctr"/>
            <a:r>
              <a:rPr lang="en-US" sz="2405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5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68 </a:t>
            </a:r>
          </a:p>
        </p:txBody>
      </p:sp>
    </p:spTree>
    <p:extLst>
      <p:ext uri="{BB962C8B-B14F-4D97-AF65-F5344CB8AC3E}">
        <p14:creationId xmlns:p14="http://schemas.microsoft.com/office/powerpoint/2010/main" val="1807520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93"/>
            <a:ext cx="9105901" cy="5143501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151781" y="22346"/>
            <a:ext cx="5990884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733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733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306686" y="1806817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2164081" y="933288"/>
            <a:ext cx="766009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930090" y="816141"/>
            <a:ext cx="5329990" cy="96429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133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048001" y="2352801"/>
            <a:ext cx="762655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810656" y="1911350"/>
            <a:ext cx="5253833" cy="1436624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altLang="zh-CN" sz="2133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133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zh-CN" altLang="en-US" sz="2133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248744" y="4037200"/>
            <a:ext cx="79814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867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1867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084982" y="3757149"/>
            <a:ext cx="5059017" cy="119111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tên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giải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vì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sao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sz="2133" b="1" dirty="0">
                <a:latin typeface="UTM Avo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133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33032"/>
      </p:ext>
    </p:extLst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2FA17E4-F231-4EBC-9485-F6868F9711E4}"/>
              </a:ext>
            </a:extLst>
          </p:cNvPr>
          <p:cNvGrpSpPr/>
          <p:nvPr/>
        </p:nvGrpSpPr>
        <p:grpSpPr>
          <a:xfrm>
            <a:off x="321940" y="-761502"/>
            <a:ext cx="9165488" cy="574120"/>
            <a:chOff x="366271" y="457199"/>
            <a:chExt cx="12190417" cy="7636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AA723C8-83B8-4C85-B573-BFCC5643655F}"/>
                </a:ext>
              </a:extLst>
            </p:cNvPr>
            <p:cNvGrpSpPr/>
            <p:nvPr/>
          </p:nvGrpSpPr>
          <p:grpSpPr>
            <a:xfrm>
              <a:off x="366271" y="457199"/>
              <a:ext cx="731519" cy="640080"/>
              <a:chOff x="330322" y="169810"/>
              <a:chExt cx="731519" cy="640080"/>
            </a:xfrm>
          </p:grpSpPr>
          <p:sp>
            <p:nvSpPr>
              <p:cNvPr id="3" name="Google Shape;418;p36">
                <a:extLst>
                  <a:ext uri="{FF2B5EF4-FFF2-40B4-BE49-F238E27FC236}">
                    <a16:creationId xmlns:a16="http://schemas.microsoft.com/office/drawing/2014/main" id="{96D26B16-3386-41F1-8B90-D9A744B121C6}"/>
                  </a:ext>
                </a:extLst>
              </p:cNvPr>
              <p:cNvSpPr/>
              <p:nvPr/>
            </p:nvSpPr>
            <p:spPr>
              <a:xfrm>
                <a:off x="330322" y="169810"/>
                <a:ext cx="640080" cy="6400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505" tIns="91505" rIns="91505" bIns="91505" anchor="ctr" anchorCtr="0">
                <a:noAutofit/>
              </a:bodyPr>
              <a:lstStyle/>
              <a:p>
                <a:pPr algn="just"/>
                <a:endParaRPr sz="1353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4" name="Google Shape;423;p36">
                <a:extLst>
                  <a:ext uri="{FF2B5EF4-FFF2-40B4-BE49-F238E27FC236}">
                    <a16:creationId xmlns:a16="http://schemas.microsoft.com/office/drawing/2014/main" id="{0DB8F3E3-B50B-40F9-A5CE-C02AC29404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322" y="252804"/>
                <a:ext cx="731519" cy="474092"/>
              </a:xfrm>
              <a:prstGeom prst="rect">
                <a:avLst/>
              </a:prstGeom>
            </p:spPr>
            <p:txBody>
              <a:bodyPr spcFirstLastPara="1" wrap="square" lIns="91505" tIns="91505" rIns="91505" bIns="915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060" b="1" dirty="0">
                    <a:solidFill>
                      <a:schemeClr val="tx1">
                        <a:lumMod val="50000"/>
                      </a:schemeClr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E18F99DA-07D0-46E7-A57E-AD144758936A}"/>
                </a:ext>
              </a:extLst>
            </p:cNvPr>
            <p:cNvSpPr txBox="1">
              <a:spLocks/>
            </p:cNvSpPr>
            <p:nvPr/>
          </p:nvSpPr>
          <p:spPr>
            <a:xfrm>
              <a:off x="1122860" y="457199"/>
              <a:ext cx="11433828" cy="763600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Ghép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7" b="1" dirty="0" err="1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707" b="1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3441E8B-E48A-4F57-B2FB-8D17FBD6A8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431"/>
          <a:stretch/>
        </p:blipFill>
        <p:spPr>
          <a:xfrm>
            <a:off x="272730" y="0"/>
            <a:ext cx="8598540" cy="51435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75176" y="-284834"/>
            <a:ext cx="57730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3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944F44-3FD9-4DEF-A95D-5451B235DF7B}"/>
              </a:ext>
            </a:extLst>
          </p:cNvPr>
          <p:cNvSpPr/>
          <p:nvPr/>
        </p:nvSpPr>
        <p:spPr>
          <a:xfrm>
            <a:off x="153608" y="283977"/>
            <a:ext cx="2746282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1.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Chuyện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bốn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endParaRPr lang="en-US" sz="2105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99CA2E-DC80-4014-86D2-7B2E4DFE759D}"/>
              </a:ext>
            </a:extLst>
          </p:cNvPr>
          <p:cNvSpPr/>
          <p:nvPr/>
        </p:nvSpPr>
        <p:spPr>
          <a:xfrm>
            <a:off x="153608" y="1120435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2.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Hoạ</a:t>
            </a:r>
            <a:r>
              <a:rPr lang="en-US" sz="2105" dirty="0">
                <a:solidFill>
                  <a:schemeClr val="tx1">
                    <a:lumMod val="50000"/>
                  </a:schemeClr>
                </a:solidFill>
              </a:rPr>
              <a:t> mi </a:t>
            </a:r>
            <a:r>
              <a:rPr lang="en-US" sz="2105" dirty="0" err="1">
                <a:solidFill>
                  <a:schemeClr val="tx1">
                    <a:lumMod val="50000"/>
                  </a:schemeClr>
                </a:solidFill>
              </a:rPr>
              <a:t>hót</a:t>
            </a:r>
            <a:endParaRPr lang="en-US" sz="2105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22926C-2639-4658-9B70-FB97A9EBA9AD}"/>
              </a:ext>
            </a:extLst>
          </p:cNvPr>
          <p:cNvSpPr/>
          <p:nvPr/>
        </p:nvSpPr>
        <p:spPr>
          <a:xfrm>
            <a:off x="153609" y="1857808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3. Tết đến rồi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6E63B0-9DD1-4C35-879A-181F1690DFED}"/>
              </a:ext>
            </a:extLst>
          </p:cNvPr>
          <p:cNvSpPr/>
          <p:nvPr/>
        </p:nvSpPr>
        <p:spPr>
          <a:xfrm>
            <a:off x="153609" y="270519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4. Mùa vàng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A27481-62B7-498A-9EA9-FAD125405ECF}"/>
              </a:ext>
            </a:extLst>
          </p:cNvPr>
          <p:cNvSpPr/>
          <p:nvPr/>
        </p:nvSpPr>
        <p:spPr>
          <a:xfrm>
            <a:off x="153608" y="3570672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5. Hạt thóc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61668A-3D98-4994-97CC-84AC51BD82B2}"/>
              </a:ext>
            </a:extLst>
          </p:cNvPr>
          <p:cNvSpPr/>
          <p:nvPr/>
        </p:nvSpPr>
        <p:spPr>
          <a:xfrm>
            <a:off x="153608" y="4436551"/>
            <a:ext cx="2020195" cy="5801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5">
                <a:solidFill>
                  <a:schemeClr val="tx1">
                    <a:lumMod val="50000"/>
                  </a:schemeClr>
                </a:solidFill>
              </a:rPr>
              <a:t>6. Luỹ tre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84144" y="-7309"/>
            <a:ext cx="5770016" cy="3159480"/>
            <a:chOff x="382205" y="678415"/>
            <a:chExt cx="2303845" cy="853092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684" b="12761"/>
            <a:stretch/>
          </p:blipFill>
          <p:spPr>
            <a:xfrm>
              <a:off x="382205" y="678415"/>
              <a:ext cx="2303845" cy="853092"/>
            </a:xfrm>
            <a:prstGeom prst="round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455620" y="1399743"/>
              <a:ext cx="151384" cy="127639"/>
            </a:xfrm>
            <a:prstGeom prst="ellipse">
              <a:avLst/>
            </a:prstGeom>
            <a:solidFill>
              <a:srgbClr val="FECC8A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UTM Avo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431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0.50416 0.5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25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633</Words>
  <Application>Microsoft Office PowerPoint</Application>
  <PresentationFormat>On-screen Show (16:9)</PresentationFormat>
  <Paragraphs>90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Ranchers</vt:lpstr>
      <vt:lpstr>Montserrat</vt:lpstr>
      <vt:lpstr>Arial-Rounded</vt:lpstr>
      <vt:lpstr>Arial Rounded MT Bold</vt:lpstr>
      <vt:lpstr>Times New Roman</vt:lpstr>
      <vt:lpstr>UTM Cookies</vt:lpstr>
      <vt:lpstr>Arial</vt:lpstr>
      <vt:lpstr>UTM Avo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Hello</cp:lastModifiedBy>
  <cp:revision>184</cp:revision>
  <dcterms:modified xsi:type="dcterms:W3CDTF">2023-03-13T13:55:41Z</dcterms:modified>
</cp:coreProperties>
</file>