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04" r:id="rId3"/>
    <p:sldMasterId id="2147483921" r:id="rId4"/>
  </p:sldMasterIdLst>
  <p:notesMasterIdLst>
    <p:notesMasterId r:id="rId20"/>
  </p:notesMasterIdLst>
  <p:sldIdLst>
    <p:sldId id="2007577081" r:id="rId5"/>
    <p:sldId id="2007577071" r:id="rId6"/>
    <p:sldId id="272" r:id="rId7"/>
    <p:sldId id="3403" r:id="rId8"/>
    <p:sldId id="258" r:id="rId9"/>
    <p:sldId id="300" r:id="rId10"/>
    <p:sldId id="2007577073" r:id="rId11"/>
    <p:sldId id="3397" r:id="rId12"/>
    <p:sldId id="2007577074" r:id="rId13"/>
    <p:sldId id="2007577076" r:id="rId14"/>
    <p:sldId id="2007577078" r:id="rId15"/>
    <p:sldId id="274" r:id="rId16"/>
    <p:sldId id="266" r:id="rId17"/>
    <p:sldId id="2007577083" r:id="rId18"/>
    <p:sldId id="26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06B1"/>
    <a:srgbClr val="020BBE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1" d="100"/>
          <a:sy n="71" d="100"/>
        </p:scale>
        <p:origin x="12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0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3.xml"/><Relationship Id="rId7" Type="http://schemas.openxmlformats.org/officeDocument/2006/relationships/image" Target="../media/image2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2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30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83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63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99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25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97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05A9D706-1ACC-41CC-9067-684FA8DD6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4425" y="-1171578"/>
            <a:ext cx="6858000" cy="9201153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AF1E9CA6-0DDF-42FC-A911-47191013CE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7674" y="-853054"/>
            <a:ext cx="6224681" cy="8620955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98C583A6-0C5C-481F-AFB4-C014788620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899" y="1274026"/>
            <a:ext cx="3911851" cy="5583975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D47F857D-2D55-4838-B06E-A03F401538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7" y="6143219"/>
            <a:ext cx="492043" cy="677220"/>
          </a:xfrm>
          <a:prstGeom prst="rect">
            <a:avLst/>
          </a:prstGeom>
        </p:spPr>
      </p:pic>
      <p:pic>
        <p:nvPicPr>
          <p:cNvPr id="9" name="图片 16">
            <a:extLst>
              <a:ext uri="{FF2B5EF4-FFF2-40B4-BE49-F238E27FC236}">
                <a16:creationId xmlns:a16="http://schemas.microsoft.com/office/drawing/2014/main" id="{1B158EBF-58D0-4BC9-8343-B36114F1595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968972"/>
            <a:ext cx="314397" cy="1232181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FD835025-0CA1-4DCC-A197-CC478B95640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7" y="5756311"/>
            <a:ext cx="372803" cy="529665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F148DE0B-6681-40AB-BC79-376DE52376C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47" y="94409"/>
            <a:ext cx="373509" cy="597614"/>
          </a:xfrm>
          <a:prstGeom prst="rect">
            <a:avLst/>
          </a:prstGeom>
        </p:spPr>
      </p:pic>
      <p:pic>
        <p:nvPicPr>
          <p:cNvPr id="12" name="图片 24">
            <a:extLst>
              <a:ext uri="{FF2B5EF4-FFF2-40B4-BE49-F238E27FC236}">
                <a16:creationId xmlns:a16="http://schemas.microsoft.com/office/drawing/2014/main" id="{F242516B-8DA0-481A-A7B7-D8CAACD8C0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4" y="1274026"/>
            <a:ext cx="428723" cy="787579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65EE50A8-E9BE-48FC-80E6-C5E3FCE61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7848716" y="5487056"/>
            <a:ext cx="2044871" cy="1597839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id="{4AD2C013-1C9B-444D-B19E-B1C60CF133A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93" y="753947"/>
            <a:ext cx="333371" cy="732592"/>
          </a:xfrm>
          <a:prstGeom prst="rect">
            <a:avLst/>
          </a:prstGeom>
        </p:spPr>
      </p:pic>
      <p:pic>
        <p:nvPicPr>
          <p:cNvPr id="15" name="图片 36">
            <a:extLst>
              <a:ext uri="{FF2B5EF4-FFF2-40B4-BE49-F238E27FC236}">
                <a16:creationId xmlns:a16="http://schemas.microsoft.com/office/drawing/2014/main" id="{4647BFDC-F8E6-46CA-90A4-A1A85725416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7" y="4004225"/>
            <a:ext cx="399519" cy="594157"/>
          </a:xfrm>
          <a:prstGeom prst="rect">
            <a:avLst/>
          </a:prstGeom>
        </p:spPr>
      </p:pic>
      <p:sp>
        <p:nvSpPr>
          <p:cNvPr id="16" name="矩形 39">
            <a:extLst>
              <a:ext uri="{FF2B5EF4-FFF2-40B4-BE49-F238E27FC236}">
                <a16:creationId xmlns:a16="http://schemas.microsoft.com/office/drawing/2014/main" id="{EDC30643-9914-4CFB-9D4C-DF506B03B600}"/>
              </a:ext>
            </a:extLst>
          </p:cNvPr>
          <p:cNvSpPr/>
          <p:nvPr userDrawn="1"/>
        </p:nvSpPr>
        <p:spPr>
          <a:xfrm>
            <a:off x="8595176" y="699479"/>
            <a:ext cx="74334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23">
            <a:extLst>
              <a:ext uri="{FF2B5EF4-FFF2-40B4-BE49-F238E27FC236}">
                <a16:creationId xmlns:a16="http://schemas.microsoft.com/office/drawing/2014/main" id="{A69BB560-4FAB-4264-8668-92560340AD0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56" y="4953112"/>
            <a:ext cx="537625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57142CB-B142-4B2B-9781-D36D966AE729}"/>
              </a:ext>
            </a:extLst>
          </p:cNvPr>
          <p:cNvSpPr/>
          <p:nvPr userDrawn="1"/>
        </p:nvSpPr>
        <p:spPr>
          <a:xfrm>
            <a:off x="368086" y="2406690"/>
            <a:ext cx="4458636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153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20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301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460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328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842375" y="508764"/>
            <a:ext cx="5668636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5610" y="1331058"/>
            <a:ext cx="4130749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84296" y="3453135"/>
            <a:ext cx="2611755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03" y="142240"/>
            <a:ext cx="1222772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35030" y="955675"/>
            <a:ext cx="3589496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24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5943" y="261257"/>
            <a:ext cx="8762320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811655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10595" y="1122218"/>
            <a:ext cx="8730523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282787" y="255821"/>
            <a:ext cx="1964384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45696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155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94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171" y="-321904"/>
            <a:ext cx="7419298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670" y="-242207"/>
            <a:ext cx="4014670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882" y="433161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10" y="3859845"/>
            <a:ext cx="191967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1" y="-30992"/>
            <a:ext cx="8886680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81" y="0"/>
            <a:ext cx="976940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051" y="1011299"/>
            <a:ext cx="4030688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56367"/>
            <a:ext cx="3751660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3998" y="1049796"/>
            <a:ext cx="5660359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1" y="4085590"/>
            <a:ext cx="1816418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408940"/>
            <a:ext cx="1222772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03667" y="0"/>
            <a:ext cx="9259817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1666654" y="2224564"/>
            <a:ext cx="7384311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90993" y="2161349"/>
            <a:ext cx="1159414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313915" y="2224564"/>
            <a:ext cx="1045812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618987" y="2087842"/>
            <a:ext cx="139626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6953959" y="6473419"/>
            <a:ext cx="260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10595" y="1122217"/>
            <a:ext cx="8768600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282787" y="255821"/>
            <a:ext cx="197295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185308" y="287079"/>
            <a:ext cx="8773385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10595" y="1122218"/>
            <a:ext cx="8790530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282787" y="255821"/>
            <a:ext cx="1977886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296839" y="1201003"/>
            <a:ext cx="7881582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313650" y="1324484"/>
            <a:ext cx="1220977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778" y="-150126"/>
            <a:ext cx="1693296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494984" y="224267"/>
            <a:ext cx="5400685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150125" y="464024"/>
            <a:ext cx="8843750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226202" y="4901804"/>
            <a:ext cx="593889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00161" y="4001445"/>
            <a:ext cx="2564933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4"/>
            <a:ext cx="593889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335" y="-1600200"/>
            <a:ext cx="4572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226488" y="2321005"/>
            <a:ext cx="49204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"/>
            <a:ext cx="9144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44683" y="196770"/>
            <a:ext cx="8854633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270557" y="344346"/>
            <a:ext cx="8602883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13047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6062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5248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2465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7926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766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2526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2532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5241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5343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9059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9465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5943" y="261257"/>
            <a:ext cx="8762320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5210646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58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37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  <p:sldLayoutId id="2147483918" r:id="rId14"/>
    <p:sldLayoutId id="2147483919" r:id="rId15"/>
    <p:sldLayoutId id="2147483920" r:id="rId16"/>
    <p:sldLayoutId id="2147483665" r:id="rId17"/>
    <p:sldLayoutId id="2147483666" r:id="rId18"/>
    <p:sldLayoutId id="2147483659" r:id="rId19"/>
    <p:sldLayoutId id="2147483651" r:id="rId20"/>
    <p:sldLayoutId id="2147483652" r:id="rId21"/>
    <p:sldLayoutId id="2147483653" r:id="rId22"/>
    <p:sldLayoutId id="2147483654" r:id="rId23"/>
    <p:sldLayoutId id="2147483656" r:id="rId24"/>
    <p:sldLayoutId id="2147483661" r:id="rId25"/>
    <p:sldLayoutId id="2147483667" r:id="rId26"/>
    <p:sldLayoutId id="2147483668" r:id="rId27"/>
    <p:sldLayoutId id="2147483669" r:id="rId28"/>
    <p:sldLayoutId id="2147483660" r:id="rId29"/>
    <p:sldLayoutId id="2147483658" r:id="rId30"/>
    <p:sldLayoutId id="2147483662" r:id="rId31"/>
    <p:sldLayoutId id="2147483903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73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file:///F:\H&#7884;C%20ROOM\Tu&#7847;n%2032\ch&#7919;%20hoa%20v.mp4" TargetMode="External"/><Relationship Id="rId1" Type="http://schemas.microsoft.com/office/2007/relationships/media" Target="file:///F:\H&#7884;C%20ROOM\Tu&#7847;n%2032\ch&#7919;%20hoa%20v.mp4" TargetMode="External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CD1FFB-8187-4C08-A35C-DF23F970F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606" y="2986568"/>
            <a:ext cx="4606289" cy="38714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896C0C-A627-4A45-A25C-957006849168}"/>
              </a:ext>
            </a:extLst>
          </p:cNvPr>
          <p:cNvSpPr txBox="1"/>
          <p:nvPr/>
        </p:nvSpPr>
        <p:spPr>
          <a:xfrm>
            <a:off x="-1053353" y="1351430"/>
            <a:ext cx="11443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392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36">
            <a:extLst>
              <a:ext uri="{FF2B5EF4-FFF2-40B4-BE49-F238E27FC236}">
                <a16:creationId xmlns:a16="http://schemas.microsoft.com/office/drawing/2014/main" id="{C848839B-D29B-4E3A-9413-4CBFAAA04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88" y="2561660"/>
            <a:ext cx="802137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737">
            <a:extLst>
              <a:ext uri="{FF2B5EF4-FFF2-40B4-BE49-F238E27FC236}">
                <a16:creationId xmlns:a16="http://schemas.microsoft.com/office/drawing/2014/main" id="{DFDF400F-E08C-4242-A666-82E4263E2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88" y="3227295"/>
            <a:ext cx="8486308" cy="22159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0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ê</a:t>
            </a:r>
            <a:r>
              <a:rPr lang="en-GB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sz="3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iệt</a:t>
            </a:r>
            <a:r>
              <a:rPr lang="vi-VN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o,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ă (</a:t>
            </a:r>
            <a:r>
              <a:rPr lang="en-US" altLang="en-US" sz="30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), (</a:t>
            </a:r>
            <a:r>
              <a:rPr lang="en-US" altLang="en-US" sz="30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thắng</a:t>
            </a:r>
            <a:r>
              <a:rPr lang="en-US" altLang="en-US" sz="30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r>
              <a:rPr lang="en-US" altLang="en-US" sz="30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ê, </a:t>
            </a:r>
            <a:r>
              <a:rPr lang="en-US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0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altLang="en-US" sz="30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CF2357-6854-493F-9897-29BCE6E43FC6}"/>
              </a:ext>
            </a:extLst>
          </p:cNvPr>
          <p:cNvGrpSpPr/>
          <p:nvPr/>
        </p:nvGrpSpPr>
        <p:grpSpPr>
          <a:xfrm>
            <a:off x="-13447" y="954741"/>
            <a:ext cx="8913162" cy="1293576"/>
            <a:chOff x="456939" y="1369876"/>
            <a:chExt cx="10569649" cy="16718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E311882-39B4-47FE-B333-13A96AEE01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13653" b="78232"/>
            <a:stretch/>
          </p:blipFill>
          <p:spPr>
            <a:xfrm>
              <a:off x="540118" y="1369876"/>
              <a:ext cx="10486470" cy="167181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2D8339F-986E-402C-86B2-D953A73028CA}"/>
                </a:ext>
              </a:extLst>
            </p:cNvPr>
            <p:cNvSpPr txBox="1"/>
            <p:nvPr/>
          </p:nvSpPr>
          <p:spPr>
            <a:xfrm>
              <a:off x="456939" y="1714549"/>
              <a:ext cx="10257870" cy="7955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400" b="1" kern="0" dirty="0">
                  <a:solidFill>
                    <a:srgbClr val="020BBE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vi-VN" sz="3200" b="1" dirty="0">
                  <a:solidFill>
                    <a:srgbClr val="BA06B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</a:rPr>
                <a:t>f</a:t>
              </a:r>
              <a:r>
                <a:rPr lang="en-US" sz="3400" b="1" kern="0" dirty="0" err="1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iệt</a:t>
              </a:r>
              <a:r>
                <a:rPr lang="en-US" sz="3400" b="1" kern="0" dirty="0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Wam</a:t>
              </a:r>
              <a:r>
                <a:rPr lang="en-US" sz="3400" b="1" kern="0" dirty="0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có</a:t>
              </a:r>
              <a:r>
                <a:rPr lang="en-US" sz="3400" b="1" kern="0" dirty="0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nhiều</a:t>
              </a:r>
              <a:r>
                <a:rPr lang="en-US" sz="3400" b="1" kern="0" dirty="0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danh</a:t>
              </a:r>
              <a:r>
                <a:rPr lang="en-US" sz="3400" b="1" kern="0" dirty="0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lam </a:t>
              </a:r>
              <a:r>
                <a:rPr lang="en-US" sz="3400" b="1" kern="0" dirty="0" err="1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thắng</a:t>
              </a:r>
              <a:r>
                <a:rPr lang="en-US" sz="3400" b="1" kern="0" dirty="0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cảnh</a:t>
              </a:r>
              <a:r>
                <a:rPr lang="en-US" sz="3400" b="1" kern="0" dirty="0">
                  <a:solidFill>
                    <a:srgbClr val="020BBE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236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A431C4-058A-46AA-9D24-ECC3845A3637}"/>
              </a:ext>
            </a:extLst>
          </p:cNvPr>
          <p:cNvSpPr txBox="1"/>
          <p:nvPr/>
        </p:nvSpPr>
        <p:spPr>
          <a:xfrm>
            <a:off x="149485" y="3220013"/>
            <a:ext cx="8192233" cy="85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200000"/>
              </a:lnSpc>
              <a:buClr>
                <a:srgbClr val="000000"/>
              </a:buClr>
            </a:pPr>
            <a:r>
              <a:rPr lang="vi-VN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ghi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2933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ED5D5C-A4ED-4F77-B5CF-14319DB2ED79}"/>
              </a:ext>
            </a:extLst>
          </p:cNvPr>
          <p:cNvSpPr txBox="1"/>
          <p:nvPr/>
        </p:nvSpPr>
        <p:spPr>
          <a:xfrm>
            <a:off x="265503" y="4234112"/>
            <a:ext cx="8776023" cy="688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ghi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con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o.</a:t>
            </a:r>
            <a:endParaRPr lang="vi-VN" sz="2933" b="1" kern="0" dirty="0">
              <a:solidFill>
                <a:srgbClr val="0D0DD7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B5B1A2-EFDA-4AFE-B4FB-289F303F1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21296" b="79337"/>
          <a:stretch/>
        </p:blipFill>
        <p:spPr>
          <a:xfrm>
            <a:off x="145060" y="1629074"/>
            <a:ext cx="8740172" cy="1315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EA360B-0BB6-49EA-A41D-7DE341C10BCA}"/>
              </a:ext>
            </a:extLst>
          </p:cNvPr>
          <p:cNvSpPr txBox="1"/>
          <p:nvPr/>
        </p:nvSpPr>
        <p:spPr>
          <a:xfrm>
            <a:off x="56212" y="1925401"/>
            <a:ext cx="882901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400" b="1" kern="0" dirty="0">
                <a:solidFill>
                  <a:srgbClr val="BA06B1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vi-VN" sz="3200" b="1" dirty="0">
                <a:solidFill>
                  <a:srgbClr val="BA06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sz="3400" b="1" kern="0" dirty="0" err="1">
                <a:solidFill>
                  <a:srgbClr val="BA06B1"/>
                </a:solidFill>
                <a:latin typeface="HP001 4 hàng" panose="020B0603050302020204" pitchFamily="34" charset="0"/>
                <a:cs typeface="Arial"/>
                <a:sym typeface="Arial"/>
              </a:rPr>
              <a:t>iệt</a:t>
            </a:r>
            <a:r>
              <a:rPr lang="en-US" sz="3400" b="1" kern="0" dirty="0">
                <a:solidFill>
                  <a:srgbClr val="BA06B1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400" b="1" kern="0" dirty="0" err="1">
                <a:solidFill>
                  <a:srgbClr val="BA06B1"/>
                </a:solidFill>
                <a:latin typeface="HP001 4 hàng" panose="020B0603050302020204" pitchFamily="34" charset="0"/>
                <a:cs typeface="Arial"/>
                <a:sym typeface="Arial"/>
              </a:rPr>
              <a:t>Wam</a:t>
            </a:r>
            <a:r>
              <a:rPr lang="en-US" sz="3400" b="1" kern="0" dirty="0">
                <a:solidFill>
                  <a:srgbClr val="BA06B1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400" b="1" kern="0" dirty="0" err="1">
                <a:solidFill>
                  <a:srgbClr val="BA06B1"/>
                </a:solidFill>
                <a:latin typeface="HP001 4 hàng" panose="020B0603050302020204" pitchFamily="34" charset="0"/>
                <a:cs typeface="Arial"/>
                <a:sym typeface="Arial"/>
              </a:rPr>
              <a:t>có</a:t>
            </a:r>
            <a:r>
              <a:rPr lang="en-US" sz="3400" b="1" kern="0" dirty="0">
                <a:solidFill>
                  <a:srgbClr val="BA06B1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400" b="1" kern="0" dirty="0" err="1">
                <a:solidFill>
                  <a:srgbClr val="BA06B1"/>
                </a:solidFill>
                <a:latin typeface="HP001 4 hàng" panose="020B0603050302020204" pitchFamily="34" charset="0"/>
                <a:cs typeface="Arial"/>
                <a:sym typeface="Arial"/>
              </a:rPr>
              <a:t>nhiều</a:t>
            </a:r>
            <a:r>
              <a:rPr lang="en-US" sz="3400" b="1" kern="0" dirty="0">
                <a:solidFill>
                  <a:srgbClr val="BA06B1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400" b="1" kern="0" dirty="0" err="1">
                <a:solidFill>
                  <a:srgbClr val="BA06B1"/>
                </a:solidFill>
                <a:latin typeface="HP001 4 hàng" panose="020B0603050302020204" pitchFamily="34" charset="0"/>
                <a:cs typeface="Arial"/>
                <a:sym typeface="Arial"/>
              </a:rPr>
              <a:t>danh</a:t>
            </a:r>
            <a:r>
              <a:rPr lang="en-US" sz="3400" b="1" kern="0" dirty="0">
                <a:solidFill>
                  <a:srgbClr val="BA06B1"/>
                </a:solidFill>
                <a:latin typeface="HP001 4 hàng" panose="020B0603050302020204" pitchFamily="34" charset="0"/>
                <a:cs typeface="Arial"/>
                <a:sym typeface="Arial"/>
              </a:rPr>
              <a:t> lam </a:t>
            </a:r>
            <a:r>
              <a:rPr lang="en-US" sz="3400" b="1" kern="0" dirty="0" err="1">
                <a:solidFill>
                  <a:srgbClr val="BA06B1"/>
                </a:solidFill>
                <a:latin typeface="HP001 4 hàng" panose="020B0603050302020204" pitchFamily="34" charset="0"/>
                <a:cs typeface="Arial"/>
                <a:sym typeface="Arial"/>
              </a:rPr>
              <a:t>thắng</a:t>
            </a:r>
            <a:r>
              <a:rPr lang="en-US" sz="3400" b="1" kern="0" dirty="0">
                <a:solidFill>
                  <a:srgbClr val="BA06B1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400" b="1" kern="0" dirty="0" err="1">
                <a:solidFill>
                  <a:srgbClr val="BA06B1"/>
                </a:solidFill>
                <a:latin typeface="HP001 4 hàng" panose="020B0603050302020204" pitchFamily="34" charset="0"/>
                <a:cs typeface="Arial"/>
                <a:sym typeface="Arial"/>
              </a:rPr>
              <a:t>cảnh</a:t>
            </a:r>
            <a:r>
              <a:rPr lang="en-US" sz="3400" b="1" kern="0" dirty="0">
                <a:solidFill>
                  <a:srgbClr val="BA06B1"/>
                </a:solidFill>
                <a:latin typeface="HP001 4 hàng" panose="020B0603050302020204" pitchFamily="34" charset="0"/>
                <a:cs typeface="Arial"/>
                <a:sym typeface="Arial"/>
              </a:rPr>
              <a:t>.        </a:t>
            </a:r>
          </a:p>
        </p:txBody>
      </p:sp>
      <p:sp>
        <p:nvSpPr>
          <p:cNvPr id="7" name="Rectangle 115">
            <a:extLst>
              <a:ext uri="{FF2B5EF4-FFF2-40B4-BE49-F238E27FC236}">
                <a16:creationId xmlns:a16="http://schemas.microsoft.com/office/drawing/2014/main" id="{5A87B269-FE23-4FEC-A2BF-EB11E988C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141" y="1498871"/>
            <a:ext cx="505288" cy="100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8" name="Rectangle 115">
            <a:extLst>
              <a:ext uri="{FF2B5EF4-FFF2-40B4-BE49-F238E27FC236}">
                <a16:creationId xmlns:a16="http://schemas.microsoft.com/office/drawing/2014/main" id="{1F7219B9-6B7E-49CB-9DAE-DBDEEFE1B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0109" y="1501658"/>
            <a:ext cx="505288" cy="100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0" name="Rectangle 115">
            <a:extLst>
              <a:ext uri="{FF2B5EF4-FFF2-40B4-BE49-F238E27FC236}">
                <a16:creationId xmlns:a16="http://schemas.microsoft.com/office/drawing/2014/main" id="{A59CBAAA-EB5A-4E99-8583-73CCC8D29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891" y="1516103"/>
            <a:ext cx="505288" cy="100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 </a:t>
            </a:r>
          </a:p>
        </p:txBody>
      </p:sp>
      <p:sp>
        <p:nvSpPr>
          <p:cNvPr id="11" name="Rectangle 115">
            <a:extLst>
              <a:ext uri="{FF2B5EF4-FFF2-40B4-BE49-F238E27FC236}">
                <a16:creationId xmlns:a16="http://schemas.microsoft.com/office/drawing/2014/main" id="{BABDE6B6-C2E0-4B63-A45C-34439F327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5956" y="1501658"/>
            <a:ext cx="505288" cy="100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2" name="Rectangle 115">
            <a:extLst>
              <a:ext uri="{FF2B5EF4-FFF2-40B4-BE49-F238E27FC236}">
                <a16:creationId xmlns:a16="http://schemas.microsoft.com/office/drawing/2014/main" id="{501CA040-1BB3-4B41-8A5D-15899D98F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176" y="1501227"/>
            <a:ext cx="505288" cy="100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3" name="Rectangle 115">
            <a:extLst>
              <a:ext uri="{FF2B5EF4-FFF2-40B4-BE49-F238E27FC236}">
                <a16:creationId xmlns:a16="http://schemas.microsoft.com/office/drawing/2014/main" id="{D9E6BCA5-AE49-44AB-8309-7ED2B1BB4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345" y="1506048"/>
            <a:ext cx="505288" cy="100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4" name="Rectangle 115">
            <a:extLst>
              <a:ext uri="{FF2B5EF4-FFF2-40B4-BE49-F238E27FC236}">
                <a16:creationId xmlns:a16="http://schemas.microsoft.com/office/drawing/2014/main" id="{CDC614DD-C3E2-43CB-9597-0D851067E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9558" y="1506071"/>
            <a:ext cx="505288" cy="100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</p:spTree>
    <p:extLst>
      <p:ext uri="{BB962C8B-B14F-4D97-AF65-F5344CB8AC3E}">
        <p14:creationId xmlns:p14="http://schemas.microsoft.com/office/powerpoint/2010/main" val="71278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7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C1252EDB-8B59-420F-935A-7DF915F2B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2" y="-1143003"/>
            <a:ext cx="6858001" cy="9144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1C3FC5-0423-4C10-8548-A073C0DFC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901487" y="2585434"/>
            <a:ext cx="1865996" cy="168713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E3D841-DBCC-44CB-BC11-4D62E5D8A05E}"/>
              </a:ext>
            </a:extLst>
          </p:cNvPr>
          <p:cNvGrpSpPr/>
          <p:nvPr/>
        </p:nvGrpSpPr>
        <p:grpSpPr>
          <a:xfrm>
            <a:off x="6901487" y="621672"/>
            <a:ext cx="1865996" cy="1687131"/>
            <a:chOff x="179882" y="202717"/>
            <a:chExt cx="3326130" cy="300730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3AAC195-4D2E-4C3B-BD06-C28F805D13AB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C8033D9-39CE-4535-B26E-0A064922B9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AF628DD-8DEA-4D57-A602-D9F68BE3A0B8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03E9F0-8C31-4087-BB81-E2DB086B6EA4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28B310-B774-4264-A16E-972B2150AE63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E2178B-2D7A-46D5-9A20-5779C712A48F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87BAF177-009E-49C3-93DA-0A80EE730F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77"/>
          <a:stretch/>
        </p:blipFill>
        <p:spPr>
          <a:xfrm>
            <a:off x="714197" y="1379020"/>
            <a:ext cx="2940728" cy="2908594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4BEFC79B-AC1C-45FC-AD06-ED4BE84814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34" t="20989" r="11585" b="22962"/>
          <a:stretch/>
        </p:blipFill>
        <p:spPr>
          <a:xfrm>
            <a:off x="4074459" y="2702609"/>
            <a:ext cx="1557446" cy="162921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1B4D1EF-1D24-4594-BCBD-D8F78918CDC8}"/>
              </a:ext>
            </a:extLst>
          </p:cNvPr>
          <p:cNvGrpSpPr/>
          <p:nvPr/>
        </p:nvGrpSpPr>
        <p:grpSpPr>
          <a:xfrm>
            <a:off x="-37901" y="4634899"/>
            <a:ext cx="9144004" cy="1338638"/>
            <a:chOff x="472885" y="1369876"/>
            <a:chExt cx="10553703" cy="167181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A570C59-2511-4069-908D-C2195032F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" r="13653" b="78232"/>
            <a:stretch/>
          </p:blipFill>
          <p:spPr>
            <a:xfrm>
              <a:off x="540118" y="1369876"/>
              <a:ext cx="10486470" cy="167181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8C96672-BABB-4ABF-B642-08F1F6F6FB9A}"/>
                </a:ext>
              </a:extLst>
            </p:cNvPr>
            <p:cNvSpPr txBox="1"/>
            <p:nvPr/>
          </p:nvSpPr>
          <p:spPr>
            <a:xfrm>
              <a:off x="472885" y="1715719"/>
              <a:ext cx="10257871" cy="7687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400" b="1" kern="0" dirty="0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vi-VN" sz="3200" b="1" dirty="0">
                  <a:solidFill>
                    <a:srgbClr val="BA06B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</a:rPr>
                <a:t>f</a:t>
              </a:r>
              <a:r>
                <a:rPr lang="en-US" sz="3400" b="1" kern="0" dirty="0" err="1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iệt</a:t>
              </a:r>
              <a:r>
                <a:rPr lang="en-US" sz="3400" b="1" kern="0" dirty="0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Wam</a:t>
              </a:r>
              <a:r>
                <a:rPr lang="en-US" sz="3400" b="1" kern="0" dirty="0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có</a:t>
              </a:r>
              <a:r>
                <a:rPr lang="en-US" sz="3400" b="1" kern="0" dirty="0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nhiều</a:t>
              </a:r>
              <a:r>
                <a:rPr lang="en-US" sz="3400" b="1" kern="0" dirty="0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danh</a:t>
              </a:r>
              <a:r>
                <a:rPr lang="en-US" sz="3400" b="1" kern="0" dirty="0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lam </a:t>
              </a:r>
              <a:r>
                <a:rPr lang="en-US" sz="3400" b="1" kern="0" dirty="0" err="1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thắng</a:t>
              </a:r>
              <a:r>
                <a:rPr lang="en-US" sz="3400" b="1" kern="0" dirty="0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cảnh</a:t>
              </a:r>
              <a:r>
                <a:rPr lang="en-US" sz="3400" b="1" kern="0" dirty="0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4570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2861568" y="5099328"/>
            <a:ext cx="5157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6701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1217591" y="1489126"/>
            <a:ext cx="7479215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alt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1234139" y="2274492"/>
            <a:ext cx="5475943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1082332" y="4191067"/>
            <a:ext cx="7749732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C726FB-C356-480E-9793-694B40B4E0D5}"/>
              </a:ext>
            </a:extLst>
          </p:cNvPr>
          <p:cNvGrpSpPr/>
          <p:nvPr/>
        </p:nvGrpSpPr>
        <p:grpSpPr>
          <a:xfrm>
            <a:off x="114572" y="1361768"/>
            <a:ext cx="1067742" cy="1060626"/>
            <a:chOff x="652829" y="1219032"/>
            <a:chExt cx="1456111" cy="1360476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829" y="1219032"/>
              <a:ext cx="1456111" cy="1360476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961150" y="1628506"/>
              <a:ext cx="887577" cy="49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E8EB312-09EB-43B5-8B9C-EABAD3E4EF3E}"/>
              </a:ext>
            </a:extLst>
          </p:cNvPr>
          <p:cNvGrpSpPr/>
          <p:nvPr/>
        </p:nvGrpSpPr>
        <p:grpSpPr>
          <a:xfrm>
            <a:off x="156399" y="2258006"/>
            <a:ext cx="1067742" cy="1060626"/>
            <a:chOff x="733510" y="2555508"/>
            <a:chExt cx="1461176" cy="1365209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10" y="2555508"/>
              <a:ext cx="1461176" cy="1365209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1055770" y="2994593"/>
              <a:ext cx="887577" cy="49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7DF236C-5E4B-4976-8733-2A5B11AC9FC5}"/>
              </a:ext>
            </a:extLst>
          </p:cNvPr>
          <p:cNvGrpSpPr/>
          <p:nvPr/>
        </p:nvGrpSpPr>
        <p:grpSpPr>
          <a:xfrm>
            <a:off x="156399" y="4012441"/>
            <a:ext cx="951853" cy="928413"/>
            <a:chOff x="397335" y="4302492"/>
            <a:chExt cx="1512405" cy="1413073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5" y="4302492"/>
              <a:ext cx="1512405" cy="1413073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668501" y="4801198"/>
              <a:ext cx="970071" cy="49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2786901" y="312260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44CAD-E244-46B8-9F16-28F79BA125FC}"/>
              </a:ext>
            </a:extLst>
          </p:cNvPr>
          <p:cNvSpPr txBox="1"/>
          <p:nvPr/>
        </p:nvSpPr>
        <p:spPr>
          <a:xfrm>
            <a:off x="555485" y="3479888"/>
            <a:ext cx="80330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iệt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Wam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nhiều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danh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lam,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thắng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cảnh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2617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03E9E4-42FF-4DEC-8CF3-55925C2FAC1F}"/>
              </a:ext>
            </a:extLst>
          </p:cNvPr>
          <p:cNvSpPr txBox="1"/>
          <p:nvPr/>
        </p:nvSpPr>
        <p:spPr>
          <a:xfrm>
            <a:off x="1229832" y="2388410"/>
            <a:ext cx="87414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92A3DA-76E6-4E63-9D07-DA4123921C0A}"/>
              </a:ext>
            </a:extLst>
          </p:cNvPr>
          <p:cNvSpPr txBox="1"/>
          <p:nvPr/>
        </p:nvSpPr>
        <p:spPr>
          <a:xfrm>
            <a:off x="3817807" y="2258844"/>
            <a:ext cx="1508386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0D0DD7"/>
                </a:solidFill>
                <a:latin typeface="+mj-lt"/>
              </a:rPr>
              <a:t>Viết</a:t>
            </a:r>
            <a:r>
              <a:rPr lang="en-US" sz="4800" b="1" dirty="0">
                <a:solidFill>
                  <a:srgbClr val="0D0DD7"/>
                </a:solidFill>
                <a:latin typeface="+mj-lt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72C6FC-539C-4864-8AC7-FF59A47EA473}"/>
              </a:ext>
            </a:extLst>
          </p:cNvPr>
          <p:cNvSpPr txBox="1"/>
          <p:nvPr/>
        </p:nvSpPr>
        <p:spPr>
          <a:xfrm>
            <a:off x="2256136" y="3535724"/>
            <a:ext cx="5223398" cy="92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sz="4400" dirty="0">
                <a:solidFill>
                  <a:srgbClr val="C00000"/>
                </a:solidFill>
              </a:rPr>
              <a:t> (</a:t>
            </a:r>
            <a:r>
              <a:rPr lang="en-US" sz="4400" dirty="0" err="1">
                <a:solidFill>
                  <a:srgbClr val="C00000"/>
                </a:solidFill>
              </a:rPr>
              <a:t>kiểu</a:t>
            </a:r>
            <a:r>
              <a:rPr lang="en-US" sz="4400" dirty="0">
                <a:solidFill>
                  <a:srgbClr val="C00000"/>
                </a:solidFill>
              </a:rPr>
              <a:t> 2)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064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1217591" y="1489126"/>
            <a:ext cx="7479215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alt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1234139" y="2274492"/>
            <a:ext cx="5475943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1082332" y="4191067"/>
            <a:ext cx="7749732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alt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C726FB-C356-480E-9793-694B40B4E0D5}"/>
              </a:ext>
            </a:extLst>
          </p:cNvPr>
          <p:cNvGrpSpPr/>
          <p:nvPr/>
        </p:nvGrpSpPr>
        <p:grpSpPr>
          <a:xfrm>
            <a:off x="114572" y="1361768"/>
            <a:ext cx="1067742" cy="1060626"/>
            <a:chOff x="652829" y="1219032"/>
            <a:chExt cx="1456111" cy="1360476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829" y="1219032"/>
              <a:ext cx="1456111" cy="1360476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961150" y="1628506"/>
              <a:ext cx="887577" cy="49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E8EB312-09EB-43B5-8B9C-EABAD3E4EF3E}"/>
              </a:ext>
            </a:extLst>
          </p:cNvPr>
          <p:cNvGrpSpPr/>
          <p:nvPr/>
        </p:nvGrpSpPr>
        <p:grpSpPr>
          <a:xfrm>
            <a:off x="156399" y="2258006"/>
            <a:ext cx="1067742" cy="1060626"/>
            <a:chOff x="733510" y="2555508"/>
            <a:chExt cx="1461176" cy="1365209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10" y="2555508"/>
              <a:ext cx="1461176" cy="1365209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1055770" y="2994593"/>
              <a:ext cx="887577" cy="49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7DF236C-5E4B-4976-8733-2A5B11AC9FC5}"/>
              </a:ext>
            </a:extLst>
          </p:cNvPr>
          <p:cNvGrpSpPr/>
          <p:nvPr/>
        </p:nvGrpSpPr>
        <p:grpSpPr>
          <a:xfrm>
            <a:off x="156399" y="4012441"/>
            <a:ext cx="951853" cy="928413"/>
            <a:chOff x="397335" y="4302492"/>
            <a:chExt cx="1512405" cy="1413073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5" y="4302492"/>
              <a:ext cx="1512405" cy="1413073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668501" y="4801198"/>
              <a:ext cx="970071" cy="49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lang="zh-CN" alt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2786901" y="312260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44CAD-E244-46B8-9F16-28F79BA125FC}"/>
              </a:ext>
            </a:extLst>
          </p:cNvPr>
          <p:cNvSpPr txBox="1"/>
          <p:nvPr/>
        </p:nvSpPr>
        <p:spPr>
          <a:xfrm>
            <a:off x="555485" y="3479888"/>
            <a:ext cx="80330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iệt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Wam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nhiều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danh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lam,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thắng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cảnh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9707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3167279-AF6E-4BB4-B30C-BC7AB73F7419}"/>
              </a:ext>
            </a:extLst>
          </p:cNvPr>
          <p:cNvSpPr txBox="1"/>
          <p:nvPr/>
        </p:nvSpPr>
        <p:spPr>
          <a:xfrm>
            <a:off x="2884378" y="583141"/>
            <a:ext cx="5693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400" dirty="0">
                <a:solidFill>
                  <a:srgbClr val="020BBE"/>
                </a:solidFill>
                <a:latin typeface="Arial-Rounded"/>
                <a:ea typeface="Arial-Rounded"/>
              </a:rPr>
              <a:t>CHỮ HOA</a:t>
            </a:r>
            <a:r>
              <a:rPr lang="en-US" sz="4400" dirty="0">
                <a:solidFill>
                  <a:srgbClr val="020BBE"/>
                </a:solidFill>
                <a:latin typeface="Arial-Rounded"/>
                <a:ea typeface="Arial-Rounded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vi-VN" sz="4400" dirty="0">
                <a:solidFill>
                  <a:srgbClr val="ED7D31"/>
                </a:solidFill>
                <a:latin typeface="Arial-Rounded"/>
                <a:ea typeface="Arial-Rounded"/>
              </a:rPr>
              <a:t> </a:t>
            </a:r>
            <a:endParaRPr lang="en-US" sz="4400" dirty="0">
              <a:solidFill>
                <a:srgbClr val="7030A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818D0F-7A0B-4B4D-A335-AF3F36FD1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54" y="329031"/>
            <a:ext cx="1030707" cy="1653926"/>
          </a:xfrm>
          <a:prstGeom prst="rect">
            <a:avLst/>
          </a:prstGeom>
        </p:spPr>
      </p:pic>
      <p:pic>
        <p:nvPicPr>
          <p:cNvPr id="9" name="Picture 8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B54FFD8B-FEE1-48B7-8989-30678DF4AA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377"/>
          <a:stretch/>
        </p:blipFill>
        <p:spPr>
          <a:xfrm>
            <a:off x="1380226" y="2346384"/>
            <a:ext cx="3446579" cy="3311671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2249F4C7-8A67-4519-ABBE-88CDC9DDFC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34" t="20989" r="11585" b="22962"/>
          <a:stretch/>
        </p:blipFill>
        <p:spPr>
          <a:xfrm>
            <a:off x="5783009" y="3812127"/>
            <a:ext cx="1764610" cy="184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43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50875" y="1905679"/>
            <a:ext cx="4067139" cy="12426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43487" y="2406770"/>
            <a:ext cx="517888" cy="2540350"/>
            <a:chOff x="1042416" y="804672"/>
            <a:chExt cx="210312" cy="436168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686802" y="1387612"/>
            <a:ext cx="2528750" cy="359832"/>
            <a:chOff x="5440680" y="1322832"/>
            <a:chExt cx="3017520" cy="19507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74944" y="2946683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ô li</a:t>
            </a: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2199842" y="917467"/>
            <a:ext cx="20157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ô li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AC08CA-0477-4096-8C00-9D21E89FDA12}"/>
              </a:ext>
            </a:extLst>
          </p:cNvPr>
          <p:cNvSpPr txBox="1"/>
          <p:nvPr/>
        </p:nvSpPr>
        <p:spPr>
          <a:xfrm>
            <a:off x="4850875" y="3531458"/>
            <a:ext cx="47370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17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A1C4596E-67EC-43F4-8FF5-639C33A942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77"/>
          <a:stretch/>
        </p:blipFill>
        <p:spPr>
          <a:xfrm>
            <a:off x="1584375" y="1864304"/>
            <a:ext cx="3157663" cy="312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2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 kiểu 2">
            <a:hlinkClick r:id="" action="ppaction://media"/>
            <a:extLst>
              <a:ext uri="{FF2B5EF4-FFF2-40B4-BE49-F238E27FC236}">
                <a16:creationId xmlns:a16="http://schemas.microsoft.com/office/drawing/2014/main" id="{1072C4DA-3D03-44D6-9A0C-1D3FB3FBA99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14630" t="6850" r="21758"/>
          <a:stretch/>
        </p:blipFill>
        <p:spPr>
          <a:xfrm>
            <a:off x="1012372" y="862149"/>
            <a:ext cx="6672735" cy="5368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60E12-8FC9-467D-BEA0-D1FE2DDCA424}"/>
              </a:ext>
            </a:extLst>
          </p:cNvPr>
          <p:cNvSpPr txBox="1"/>
          <p:nvPr/>
        </p:nvSpPr>
        <p:spPr>
          <a:xfrm>
            <a:off x="1151980" y="423300"/>
            <a:ext cx="753561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/>
              </a:rPr>
              <a:t>f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(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cỡ vừa)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925E1D-CF7A-4BE0-9070-D2941467FAC5}"/>
              </a:ext>
            </a:extLst>
          </p:cNvPr>
          <p:cNvSpPr txBox="1"/>
          <p:nvPr/>
        </p:nvSpPr>
        <p:spPr>
          <a:xfrm>
            <a:off x="712694" y="4792020"/>
            <a:ext cx="7382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7" name="Picture 6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299B082A-E670-4934-8565-909A3ED4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77"/>
          <a:stretch/>
        </p:blipFill>
        <p:spPr>
          <a:xfrm>
            <a:off x="833572" y="1086928"/>
            <a:ext cx="3570340" cy="3375200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5DBA3261-7C91-4B10-A915-F419FE009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34" t="20989" r="11585" b="22962"/>
          <a:stretch/>
        </p:blipFill>
        <p:spPr>
          <a:xfrm>
            <a:off x="5669022" y="2673739"/>
            <a:ext cx="1775575" cy="185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DF8773-80D2-4C94-B8F3-5F711CA4A462}"/>
              </a:ext>
            </a:extLst>
          </p:cNvPr>
          <p:cNvSpPr txBox="1"/>
          <p:nvPr/>
        </p:nvSpPr>
        <p:spPr>
          <a:xfrm>
            <a:off x="2410048" y="618438"/>
            <a:ext cx="686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Viết</a:t>
            </a:r>
            <a:r>
              <a:rPr lang="en-US" sz="4000" dirty="0"/>
              <a:t> </a:t>
            </a:r>
            <a:r>
              <a:rPr lang="en-US" sz="4000" dirty="0" err="1"/>
              <a:t>chữ</a:t>
            </a:r>
            <a:r>
              <a:rPr lang="en-US" sz="4000" dirty="0"/>
              <a:t> </a:t>
            </a:r>
            <a:r>
              <a:rPr lang="en-US" sz="4000" dirty="0" err="1"/>
              <a:t>hoa</a:t>
            </a:r>
            <a:r>
              <a:rPr lang="en-US" sz="4000" dirty="0"/>
              <a:t> </a:t>
            </a:r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/>
              </a:rPr>
              <a:t>f</a:t>
            </a:r>
            <a:r>
              <a:rPr lang="en-US" sz="4000" dirty="0"/>
              <a:t> (</a:t>
            </a:r>
            <a:r>
              <a:rPr lang="en-US" sz="4000" dirty="0" err="1"/>
              <a:t>cỡ</a:t>
            </a:r>
            <a:r>
              <a:rPr lang="en-US" sz="4000" dirty="0"/>
              <a:t> </a:t>
            </a:r>
            <a:r>
              <a:rPr lang="en-US" sz="4000" dirty="0" err="1"/>
              <a:t>nhỏ</a:t>
            </a:r>
            <a:r>
              <a:rPr lang="en-US" sz="4000" dirty="0"/>
              <a:t>)</a:t>
            </a:r>
          </a:p>
        </p:txBody>
      </p:sp>
      <p:pic>
        <p:nvPicPr>
          <p:cNvPr id="5" name="chữ hoa 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4693" y="1326324"/>
            <a:ext cx="7132016" cy="50153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40701" y="5810071"/>
            <a:ext cx="3865418" cy="429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76B5F3-8AC7-4569-BFE5-A8E0B61FA7D2}"/>
              </a:ext>
            </a:extLst>
          </p:cNvPr>
          <p:cNvSpPr txBox="1"/>
          <p:nvPr/>
        </p:nvSpPr>
        <p:spPr>
          <a:xfrm>
            <a:off x="159119" y="3205915"/>
            <a:ext cx="4957428" cy="122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 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2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2600" b="1" kern="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6F9439-8FB2-4927-BBC0-E0CE6DE27E05}"/>
              </a:ext>
            </a:extLst>
          </p:cNvPr>
          <p:cNvSpPr txBox="1"/>
          <p:nvPr/>
        </p:nvSpPr>
        <p:spPr>
          <a:xfrm>
            <a:off x="4313539" y="3183559"/>
            <a:ext cx="2504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933" b="1" kern="0" dirty="0">
                <a:solidFill>
                  <a:srgbClr val="020BBE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933" b="1" kern="0" dirty="0">
                <a:solidFill>
                  <a:srgbClr val="020BBE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933" b="1" kern="0" dirty="0" err="1">
                <a:solidFill>
                  <a:srgbClr val="020BB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933" b="1" kern="0" dirty="0">
                <a:solidFill>
                  <a:srgbClr val="020BB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, W </a:t>
            </a:r>
            <a:endParaRPr lang="vi-VN" sz="2933" b="1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7E4E74-ADB9-449A-9561-34B8488F3933}"/>
              </a:ext>
            </a:extLst>
          </p:cNvPr>
          <p:cNvSpPr txBox="1"/>
          <p:nvPr/>
        </p:nvSpPr>
        <p:spPr>
          <a:xfrm>
            <a:off x="4340036" y="3816306"/>
            <a:ext cx="4736729" cy="2585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020BB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020BB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sz="2667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W, h, l, </a:t>
            </a:r>
            <a:r>
              <a:rPr lang="en-US" sz="2667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 </a:t>
            </a:r>
            <a:r>
              <a:rPr lang="en-US" sz="2667" b="1" kern="0" dirty="0" err="1">
                <a:solidFill>
                  <a:srgbClr val="020BB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020BB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2 li </a:t>
            </a:r>
            <a:r>
              <a:rPr lang="en-US" sz="2667" b="1" kern="0" dirty="0" err="1">
                <a:solidFill>
                  <a:srgbClr val="020BB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rưỡi</a:t>
            </a:r>
            <a:endParaRPr lang="en-US" sz="2667" b="1" kern="0" dirty="0">
              <a:solidFill>
                <a:srgbClr val="020BB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020BB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020BB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</a:t>
            </a:r>
            <a:r>
              <a:rPr lang="en-US" sz="2667" b="1" kern="0" dirty="0">
                <a:solidFill>
                  <a:srgbClr val="020BB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20BB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020BB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2 li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020BB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020BB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</a:t>
            </a:r>
            <a:r>
              <a:rPr lang="en-US" sz="2667" b="1" kern="0" dirty="0">
                <a:solidFill>
                  <a:srgbClr val="020BB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20BB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020BB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li </a:t>
            </a:r>
            <a:r>
              <a:rPr lang="en-US" sz="2667" b="1" kern="0" dirty="0" err="1">
                <a:solidFill>
                  <a:srgbClr val="020BB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rưỡi</a:t>
            </a:r>
            <a:endParaRPr lang="en-US" sz="2667" b="1" kern="0" dirty="0">
              <a:solidFill>
                <a:srgbClr val="020BB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020BB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667" b="1" kern="0" dirty="0">
                <a:solidFill>
                  <a:srgbClr val="020BB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20BB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020BB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20BB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còn</a:t>
            </a:r>
            <a:r>
              <a:rPr lang="en-US" sz="2667" b="1" kern="0" dirty="0">
                <a:solidFill>
                  <a:srgbClr val="020BB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20BB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2667" b="1" kern="0" dirty="0">
                <a:solidFill>
                  <a:srgbClr val="020BB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20BB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020BB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li</a:t>
            </a:r>
            <a:endParaRPr lang="vi-VN" sz="2667" b="1" kern="0" dirty="0">
              <a:solidFill>
                <a:srgbClr val="020BBE"/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B943327-3D4B-428B-B668-D237FEBD01CF}"/>
              </a:ext>
            </a:extLst>
          </p:cNvPr>
          <p:cNvGrpSpPr/>
          <p:nvPr/>
        </p:nvGrpSpPr>
        <p:grpSpPr>
          <a:xfrm>
            <a:off x="175062" y="1530529"/>
            <a:ext cx="8778434" cy="1486930"/>
            <a:chOff x="540118" y="1369876"/>
            <a:chExt cx="10486470" cy="167181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957F7CE-BD58-4CA2-A933-82B2A7EDAE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13653" b="78232"/>
            <a:stretch/>
          </p:blipFill>
          <p:spPr>
            <a:xfrm>
              <a:off x="540118" y="1369876"/>
              <a:ext cx="10486470" cy="167181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3554C6-AA9C-41F5-9D9F-FF6BD4E517D8}"/>
                </a:ext>
              </a:extLst>
            </p:cNvPr>
            <p:cNvSpPr txBox="1"/>
            <p:nvPr/>
          </p:nvSpPr>
          <p:spPr>
            <a:xfrm>
              <a:off x="637753" y="1735329"/>
              <a:ext cx="10257870" cy="726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3600" b="1" dirty="0">
                  <a:solidFill>
                    <a:srgbClr val="BA06B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</a:rPr>
                <a:t>f</a:t>
              </a:r>
              <a:r>
                <a:rPr lang="en-US" sz="3400" b="1" kern="0" dirty="0" err="1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iệt</a:t>
              </a:r>
              <a:r>
                <a:rPr lang="en-US" sz="3400" b="1" kern="0" dirty="0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Wam</a:t>
              </a:r>
              <a:r>
                <a:rPr lang="en-US" sz="3400" b="1" kern="0" dirty="0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có</a:t>
              </a:r>
              <a:r>
                <a:rPr lang="en-US" sz="3400" b="1" kern="0" dirty="0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nhiều</a:t>
              </a:r>
              <a:r>
                <a:rPr lang="en-US" sz="3400" b="1" kern="0" dirty="0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danh</a:t>
              </a:r>
              <a:r>
                <a:rPr lang="en-US" sz="3400" b="1" kern="0" dirty="0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lam </a:t>
              </a:r>
              <a:r>
                <a:rPr lang="en-US" sz="3400" b="1" kern="0" dirty="0" err="1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thắng</a:t>
              </a:r>
              <a:r>
                <a:rPr lang="en-US" sz="3400" b="1" kern="0" dirty="0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400" b="1" kern="0" dirty="0" err="1">
                  <a:solidFill>
                    <a:srgbClr val="BA06B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cảnh</a:t>
              </a:r>
              <a:r>
                <a:rPr lang="en-US" sz="3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2BE5AFA-8C43-4678-A6AD-29247D876191}"/>
              </a:ext>
            </a:extLst>
          </p:cNvPr>
          <p:cNvSpPr txBox="1"/>
          <p:nvPr/>
        </p:nvSpPr>
        <p:spPr>
          <a:xfrm>
            <a:off x="987061" y="207776"/>
            <a:ext cx="7154436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lang="en-US" sz="3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dụng</a:t>
            </a:r>
            <a:endParaRPr lang="en-US" sz="3600" b="1" kern="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668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395</Words>
  <Application>Microsoft Office PowerPoint</Application>
  <PresentationFormat>On-screen Show (4:3)</PresentationFormat>
  <Paragraphs>57</Paragraphs>
  <Slides>15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等线</vt:lpstr>
      <vt:lpstr>微软雅黑</vt:lpstr>
      <vt:lpstr>Arial</vt:lpstr>
      <vt:lpstr>Arial-Rounded</vt:lpstr>
      <vt:lpstr>Calibri</vt:lpstr>
      <vt:lpstr>Calibri Light</vt:lpstr>
      <vt:lpstr>HP001</vt:lpstr>
      <vt:lpstr>HP001 4 hàng</vt:lpstr>
      <vt:lpstr>HP001 5 hàng</vt:lpstr>
      <vt:lpstr>Times New Roman</vt:lpstr>
      <vt:lpstr>2_Office 主题</vt:lpstr>
      <vt:lpstr>https://www.freeppt7.com</vt:lpstr>
      <vt:lpstr>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Hello</cp:lastModifiedBy>
  <cp:revision>89</cp:revision>
  <dcterms:created xsi:type="dcterms:W3CDTF">2021-07-20T01:55:21Z</dcterms:created>
  <dcterms:modified xsi:type="dcterms:W3CDTF">2023-04-22T03:40:29Z</dcterms:modified>
</cp:coreProperties>
</file>