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97" r:id="rId3"/>
    <p:sldMasterId id="2147484014" r:id="rId4"/>
  </p:sldMasterIdLst>
  <p:notesMasterIdLst>
    <p:notesMasterId r:id="rId20"/>
  </p:notesMasterIdLst>
  <p:sldIdLst>
    <p:sldId id="2007577081" r:id="rId5"/>
    <p:sldId id="2007577071" r:id="rId6"/>
    <p:sldId id="272" r:id="rId7"/>
    <p:sldId id="361" r:id="rId8"/>
    <p:sldId id="258" r:id="rId9"/>
    <p:sldId id="2007577073" r:id="rId10"/>
    <p:sldId id="2007577092" r:id="rId11"/>
    <p:sldId id="2007577093" r:id="rId12"/>
    <p:sldId id="265" r:id="rId13"/>
    <p:sldId id="2007577082" r:id="rId14"/>
    <p:sldId id="2007577083" r:id="rId15"/>
    <p:sldId id="274" r:id="rId16"/>
    <p:sldId id="266" r:id="rId17"/>
    <p:sldId id="2007577088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1" d="100"/>
          <a:sy n="91" d="100"/>
        </p:scale>
        <p:origin x="87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94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55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61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93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6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27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17/4/2023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342242AC-5E4F-45D8-894F-D9C92FD45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4425" y="-1171578"/>
            <a:ext cx="6858000" cy="9201153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A33BE20-177A-46FF-8E7A-F2AF3F36B7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7675" y="-853054"/>
            <a:ext cx="6224681" cy="86209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71C43E53-F1B5-4573-8836-B092642473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00" y="1274028"/>
            <a:ext cx="391185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DB101D75-3327-42E4-9E59-EE7F33F3FC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8" y="6143219"/>
            <a:ext cx="492043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A1CA066C-F97A-4957-B060-2BEC73A259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4"/>
            <a:ext cx="314397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BABC2EB7-36D6-4DEF-9B54-997CE8A8992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8" y="5756313"/>
            <a:ext cx="372803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80D31871-2369-46E1-AFC1-87E4D579EE8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94409"/>
            <a:ext cx="373509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38B83CF0-DACD-4C55-83FA-8881F82496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5" y="1274028"/>
            <a:ext cx="428723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18416DCC-D3A0-4CFD-9D9A-95CA1E164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7848717" y="5487057"/>
            <a:ext cx="2044871" cy="1597839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1A02749C-E592-45F9-81FB-2879F833F99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4" y="753947"/>
            <a:ext cx="333371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455D2151-AD80-4B0D-A28C-CE56E9E9572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8" y="4004227"/>
            <a:ext cx="399519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E03E6CAF-65C7-4F57-8CDA-652F200048E8}"/>
              </a:ext>
            </a:extLst>
          </p:cNvPr>
          <p:cNvSpPr/>
          <p:nvPr userDrawn="1"/>
        </p:nvSpPr>
        <p:spPr>
          <a:xfrm>
            <a:off x="8595176" y="699479"/>
            <a:ext cx="74334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D3CC3622-A122-47C6-8F7D-DD3B847DB0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7" y="4953114"/>
            <a:ext cx="537625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FE7E3FC-ACBA-46B7-82BF-72C56FFD53CC}"/>
              </a:ext>
            </a:extLst>
          </p:cNvPr>
          <p:cNvSpPr/>
          <p:nvPr userDrawn="1"/>
        </p:nvSpPr>
        <p:spPr>
          <a:xfrm>
            <a:off x="368086" y="2406692"/>
            <a:ext cx="445863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3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61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45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05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987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508766"/>
            <a:ext cx="5668636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1" y="1331058"/>
            <a:ext cx="4130749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3453137"/>
            <a:ext cx="2611755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422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955675"/>
            <a:ext cx="3589496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396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9" y="287079"/>
            <a:ext cx="8773385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0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1122217"/>
            <a:ext cx="876860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255821"/>
            <a:ext cx="197295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5566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48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39082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172" y="-321904"/>
            <a:ext cx="7419298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670" y="-242207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882" y="433161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11" y="3859845"/>
            <a:ext cx="191967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" y="-30992"/>
            <a:ext cx="8886680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81" y="0"/>
            <a:ext cx="976940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51" y="1011299"/>
            <a:ext cx="4030688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7"/>
            <a:ext cx="3751660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9" y="1049796"/>
            <a:ext cx="5660359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4085590"/>
            <a:ext cx="1816418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089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6" y="1122218"/>
            <a:ext cx="873052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255821"/>
            <a:ext cx="1964384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6" y="0"/>
            <a:ext cx="9259817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5" y="2224564"/>
            <a:ext cx="7384311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2161349"/>
            <a:ext cx="1159414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2224564"/>
            <a:ext cx="1045812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2087844"/>
            <a:ext cx="139626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6473421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1122218"/>
            <a:ext cx="8790530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8" y="255823"/>
            <a:ext cx="1977886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9144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6938010" y="47241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296839" y="1201003"/>
            <a:ext cx="7881582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313649" y="1324486"/>
            <a:ext cx="1220977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78" y="-150126"/>
            <a:ext cx="1693296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494985" y="224269"/>
            <a:ext cx="5400685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150126" y="464024"/>
            <a:ext cx="8843750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3" y="4901806"/>
            <a:ext cx="593889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2" y="4001447"/>
            <a:ext cx="2564933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06"/>
            <a:ext cx="593889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0335" y="-1600200"/>
            <a:ext cx="457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9" y="2321006"/>
            <a:ext cx="4920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6423" y="5910410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914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0931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281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100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887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3430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252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1215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389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1756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226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116597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03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39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9" y="287079"/>
            <a:ext cx="8773385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17/4/2023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41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BF82A-744E-441C-AFB4-80F09BFD3A22}"/>
              </a:ext>
            </a:extLst>
          </p:cNvPr>
          <p:cNvSpPr txBox="1"/>
          <p:nvPr userDrawn="1"/>
        </p:nvSpPr>
        <p:spPr>
          <a:xfrm>
            <a:off x="6938010" y="47241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99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3665" r:id="rId17"/>
    <p:sldLayoutId id="2147483666" r:id="rId18"/>
    <p:sldLayoutId id="2147483659" r:id="rId19"/>
    <p:sldLayoutId id="2147483650" r:id="rId20"/>
    <p:sldLayoutId id="2147483651" r:id="rId21"/>
    <p:sldLayoutId id="2147483653" r:id="rId22"/>
    <p:sldLayoutId id="2147483656" r:id="rId23"/>
    <p:sldLayoutId id="2147483661" r:id="rId24"/>
    <p:sldLayoutId id="2147483667" r:id="rId25"/>
    <p:sldLayoutId id="2147483668" r:id="rId26"/>
    <p:sldLayoutId id="2147483669" r:id="rId27"/>
    <p:sldLayoutId id="2147483660" r:id="rId28"/>
    <p:sldLayoutId id="2147483658" r:id="rId29"/>
    <p:sldLayoutId id="214748366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2023/4/17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68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9" r:id="rId14"/>
    <p:sldLayoutId id="214748403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D1FFB-8187-4C08-A35C-DF23F970F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08" y="2986570"/>
            <a:ext cx="4606289" cy="3871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96C0C-A627-4A45-A25C-957006849168}"/>
              </a:ext>
            </a:extLst>
          </p:cNvPr>
          <p:cNvSpPr txBox="1"/>
          <p:nvPr/>
        </p:nvSpPr>
        <p:spPr>
          <a:xfrm>
            <a:off x="183777" y="1190065"/>
            <a:ext cx="8214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92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9D1A5D-E337-4E6F-B8CD-A14B93CC90D7}"/>
              </a:ext>
            </a:extLst>
          </p:cNvPr>
          <p:cNvGrpSpPr/>
          <p:nvPr/>
        </p:nvGrpSpPr>
        <p:grpSpPr>
          <a:xfrm>
            <a:off x="165848" y="1021978"/>
            <a:ext cx="10614211" cy="964139"/>
            <a:chOff x="373855" y="2181273"/>
            <a:chExt cx="6648038" cy="7328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3FB340-2CB9-49A6-AEDA-A8EB9AD92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0927" b="84500"/>
            <a:stretch/>
          </p:blipFill>
          <p:spPr>
            <a:xfrm>
              <a:off x="418676" y="2181273"/>
              <a:ext cx="5360800" cy="73285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E3DF1A-A63C-4F37-8613-44C6BF109C00}"/>
                </a:ext>
              </a:extLst>
            </p:cNvPr>
            <p:cNvSpPr txBox="1"/>
            <p:nvPr/>
          </p:nvSpPr>
          <p:spPr>
            <a:xfrm>
              <a:off x="373855" y="2407603"/>
              <a:ext cx="6648038" cy="4444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Tǟần 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oản</a:t>
              </a:r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là wgưƟ a</a:t>
              </a:r>
              <a:r>
                <a:rPr lang="el-GR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5" name="Text Box 1736">
            <a:extLst>
              <a:ext uri="{FF2B5EF4-FFF2-40B4-BE49-F238E27FC236}">
                <a16:creationId xmlns:a16="http://schemas.microsoft.com/office/drawing/2014/main" id="{DEB5D136-40B9-46FE-B3AC-D0A9B6CBE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69" y="2287698"/>
            <a:ext cx="7882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37">
            <a:extLst>
              <a:ext uri="{FF2B5EF4-FFF2-40B4-BE49-F238E27FC236}">
                <a16:creationId xmlns:a16="http://schemas.microsoft.com/office/drawing/2014/main" id="{B7FC8A36-632D-40AE-B06C-09BFA4C29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69" y="2912543"/>
            <a:ext cx="7882225" cy="26237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â, 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a, ơ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Trần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(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hùng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ô, (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uǬ</a:t>
            </a:r>
            <a:r>
              <a:rPr lang="en-US" alt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 </a:t>
            </a:r>
            <a:r>
              <a:rPr lang="en-GB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oản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nhỏ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tuổi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3993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9F61B-8326-4AE6-BFF1-CF1F142BE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13774" b="75974"/>
          <a:stretch/>
        </p:blipFill>
        <p:spPr>
          <a:xfrm>
            <a:off x="124660" y="1435134"/>
            <a:ext cx="8925861" cy="1426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6EA092-AABD-4C9E-AA06-57A88DC4EE85}"/>
              </a:ext>
            </a:extLst>
          </p:cNvPr>
          <p:cNvSpPr txBox="1"/>
          <p:nvPr/>
        </p:nvSpPr>
        <p:spPr>
          <a:xfrm>
            <a:off x="13447" y="1720078"/>
            <a:ext cx="8792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Trần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Zuốc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Toản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người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anh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hùng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nhỏ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tuổi</a:t>
            </a:r>
            <a:r>
              <a:rPr lang="en-US" sz="3200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Rectangle 115">
            <a:extLst>
              <a:ext uri="{FF2B5EF4-FFF2-40B4-BE49-F238E27FC236}">
                <a16:creationId xmlns:a16="http://schemas.microsoft.com/office/drawing/2014/main" id="{2F89446E-36B0-4ECB-A2BD-2C06E9BA2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360" y="1314115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7" name="Rectangle 115">
            <a:extLst>
              <a:ext uri="{FF2B5EF4-FFF2-40B4-BE49-F238E27FC236}">
                <a16:creationId xmlns:a16="http://schemas.microsoft.com/office/drawing/2014/main" id="{A6B7AC6E-2D69-4940-9220-0B718F1AF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679" y="1317009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8" name="Rectangle 115">
            <a:extLst>
              <a:ext uri="{FF2B5EF4-FFF2-40B4-BE49-F238E27FC236}">
                <a16:creationId xmlns:a16="http://schemas.microsoft.com/office/drawing/2014/main" id="{4F6E9B9F-62AD-4D4D-BF76-77940568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951" y="1317010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 </a:t>
            </a:r>
          </a:p>
        </p:txBody>
      </p:sp>
      <p:sp>
        <p:nvSpPr>
          <p:cNvPr id="9" name="Rectangle 115">
            <a:extLst>
              <a:ext uri="{FF2B5EF4-FFF2-40B4-BE49-F238E27FC236}">
                <a16:creationId xmlns:a16="http://schemas.microsoft.com/office/drawing/2014/main" id="{FBFA17B6-7FA2-4987-954A-FE5FE2743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5073" y="1314114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48CA893B-67E3-4DE4-A402-ED833C84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489" y="1314114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CD423552-8F0D-4C74-B2D4-FEE181ADE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6102" y="1314114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0DA3495B-463F-42FE-879F-A5B29544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263" y="1314113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24EE768C-E4CE-46B2-855A-A6D3849ED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348" y="1314112"/>
            <a:ext cx="516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1AF880-39B9-4DD8-BA8B-2721FE93487B}"/>
              </a:ext>
            </a:extLst>
          </p:cNvPr>
          <p:cNvSpPr txBox="1"/>
          <p:nvPr/>
        </p:nvSpPr>
        <p:spPr>
          <a:xfrm>
            <a:off x="281543" y="3086976"/>
            <a:ext cx="8523915" cy="8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302C36-1459-4B2C-BBA2-9DA0331A887B}"/>
              </a:ext>
            </a:extLst>
          </p:cNvPr>
          <p:cNvSpPr txBox="1"/>
          <p:nvPr/>
        </p:nvSpPr>
        <p:spPr>
          <a:xfrm>
            <a:off x="241202" y="4208983"/>
            <a:ext cx="9373429" cy="68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lang="vi-VN" sz="2933" b="1" kern="0" dirty="0">
              <a:solidFill>
                <a:srgbClr val="0D0DD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build="p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9984" y="-1209984"/>
            <a:ext cx="6857999" cy="9277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670843" y="2916679"/>
            <a:ext cx="1986222" cy="17958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6637674" y="819361"/>
            <a:ext cx="1986222" cy="1795833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C6403A7-747F-4A38-A491-731DD839C6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34" t="24511" r="13656" b="24889"/>
          <a:stretch/>
        </p:blipFill>
        <p:spPr>
          <a:xfrm>
            <a:off x="3918202" y="1712907"/>
            <a:ext cx="2544060" cy="24802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4BAF7A-BFA0-4D58-87B3-3B7767C0FB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r="53647" b="-923"/>
          <a:stretch/>
        </p:blipFill>
        <p:spPr>
          <a:xfrm>
            <a:off x="699113" y="1333862"/>
            <a:ext cx="2891299" cy="296520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EE48908-9D3B-4BC8-81A5-1A46581EE040}"/>
              </a:ext>
            </a:extLst>
          </p:cNvPr>
          <p:cNvGrpSpPr/>
          <p:nvPr/>
        </p:nvGrpSpPr>
        <p:grpSpPr>
          <a:xfrm>
            <a:off x="114449" y="5145093"/>
            <a:ext cx="9513645" cy="1014110"/>
            <a:chOff x="403937" y="2043957"/>
            <a:chExt cx="6648038" cy="87016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EEAEB82-7338-439C-986E-B2594CC17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r="20927" b="84500"/>
            <a:stretch/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EC50B6-C365-4DA3-BEFF-27BCFBF76F00}"/>
                </a:ext>
              </a:extLst>
            </p:cNvPr>
            <p:cNvSpPr txBox="1"/>
            <p:nvPr/>
          </p:nvSpPr>
          <p:spPr>
            <a:xfrm>
              <a:off x="403937" y="2333324"/>
              <a:ext cx="6648038" cy="512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Tǟần </a:t>
              </a:r>
              <a:r>
                <a:rPr lang="en-US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3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oản</a:t>
              </a:r>
              <a:r>
                <a:rPr lang="vi-VN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là wgưƟ a</a:t>
              </a:r>
              <a:r>
                <a:rPr lang="el-GR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3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57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861570" y="5099330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70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680762" y="1410193"/>
            <a:ext cx="664296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141617" y="2253311"/>
            <a:ext cx="5935583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454434" y="4142642"/>
            <a:ext cx="7259260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41523" y="1248999"/>
            <a:ext cx="1227925" cy="978971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9" y="2482684"/>
              <a:ext cx="887578" cy="882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452837" y="2273963"/>
            <a:ext cx="1227925" cy="862298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6"/>
              <a:ext cx="887578" cy="1002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226509" y="4026711"/>
            <a:ext cx="1227925" cy="890291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7"/>
              <a:ext cx="970070" cy="97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786901" y="312262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328314" y="3399614"/>
            <a:ext cx="88156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Trần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Zuốc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Toản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ời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hùng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tuổi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160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3E9E4-42FF-4DEC-8CF3-55925C2FAC1F}"/>
              </a:ext>
            </a:extLst>
          </p:cNvPr>
          <p:cNvSpPr txBox="1"/>
          <p:nvPr/>
        </p:nvSpPr>
        <p:spPr>
          <a:xfrm>
            <a:off x="1229832" y="2388412"/>
            <a:ext cx="8741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0">
        <p15:prstTrans prst="pageCurlDouble"/>
      </p:transition>
    </mc:Choice>
    <mc:Fallback xmlns="">
      <p:transition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2A3DA-76E6-4E63-9D07-DA4123921C0A}"/>
              </a:ext>
            </a:extLst>
          </p:cNvPr>
          <p:cNvSpPr txBox="1"/>
          <p:nvPr/>
        </p:nvSpPr>
        <p:spPr>
          <a:xfrm>
            <a:off x="3452269" y="2427172"/>
            <a:ext cx="1508386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D0DD7"/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rgbClr val="0D0DD7"/>
                </a:solidFill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2C6FC-539C-4864-8AC7-FF59A47EA473}"/>
              </a:ext>
            </a:extLst>
          </p:cNvPr>
          <p:cNvSpPr txBox="1"/>
          <p:nvPr/>
        </p:nvSpPr>
        <p:spPr>
          <a:xfrm>
            <a:off x="2309903" y="3575652"/>
            <a:ext cx="4103668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 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2" descr="Hoa mai png » PNG Image">
            <a:extLst>
              <a:ext uri="{FF2B5EF4-FFF2-40B4-BE49-F238E27FC236}">
                <a16:creationId xmlns:a16="http://schemas.microsoft.com/office/drawing/2014/main" id="{BC19C013-B9FC-9C43-9313-8DBAA20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38" y="0"/>
            <a:ext cx="3910642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6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680762" y="1410193"/>
            <a:ext cx="664296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141617" y="2253311"/>
            <a:ext cx="5935583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454434" y="4142642"/>
            <a:ext cx="7259260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41523" y="1248999"/>
            <a:ext cx="1227925" cy="978971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9" y="2482684"/>
              <a:ext cx="887578" cy="882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452837" y="2273963"/>
            <a:ext cx="1227925" cy="862298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6"/>
              <a:ext cx="887578" cy="1002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226509" y="4026711"/>
            <a:ext cx="1227925" cy="890291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7"/>
              <a:ext cx="970070" cy="97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786901" y="312262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328314" y="3399614"/>
            <a:ext cx="88156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Trần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Zuốc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Toản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ời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hùng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tuổi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836636" y="1335513"/>
            <a:ext cx="4397882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800" dirty="0">
                <a:solidFill>
                  <a:srgbClr val="ED7D31"/>
                </a:solidFill>
                <a:latin typeface="UTM Cookies" panose="02040603050506020204" pitchFamily="18" charset="0"/>
                <a:ea typeface="Arial-Rounded"/>
              </a:rPr>
              <a:t>CHỮ HOA </a:t>
            </a:r>
            <a:r>
              <a:rPr lang="en-US" sz="5867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Z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4841986" y="3701961"/>
            <a:ext cx="2165705" cy="2111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1601850" y="3384101"/>
            <a:ext cx="2469573" cy="253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236" y="322737"/>
            <a:ext cx="2058709" cy="1949815"/>
          </a:xfrm>
          <a:prstGeom prst="flowChartConnector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78AA59-7720-4B60-A4E8-26A9E31B411E}"/>
              </a:ext>
            </a:extLst>
          </p:cNvPr>
          <p:cNvSpPr txBox="1"/>
          <p:nvPr/>
        </p:nvSpPr>
        <p:spPr>
          <a:xfrm>
            <a:off x="2278157" y="2272552"/>
            <a:ext cx="48713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endParaRPr lang="en-US" sz="2667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1585" y="4928457"/>
            <a:ext cx="816083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94968" y="1606109"/>
            <a:ext cx="379991" cy="3019709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888057" y="1036230"/>
            <a:ext cx="2953922" cy="483475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1448118" y="2822319"/>
            <a:ext cx="1028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3479505" y="362714"/>
            <a:ext cx="14789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6 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491584" y="5866871"/>
            <a:ext cx="537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0009B8-B5BC-4431-961E-29F976B16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3647" b="-923"/>
          <a:stretch/>
        </p:blipFill>
        <p:spPr>
          <a:xfrm>
            <a:off x="2868979" y="1612712"/>
            <a:ext cx="2999895" cy="30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925E1D-CF7A-4BE0-9070-D2941467FAC5}"/>
              </a:ext>
            </a:extLst>
          </p:cNvPr>
          <p:cNvSpPr txBox="1"/>
          <p:nvPr/>
        </p:nvSpPr>
        <p:spPr>
          <a:xfrm>
            <a:off x="660958" y="5018108"/>
            <a:ext cx="7617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2F210-D9DF-4A98-9227-FF3BCDD97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4" t="24511" r="13656" b="24889"/>
          <a:stretch/>
        </p:blipFill>
        <p:spPr>
          <a:xfrm>
            <a:off x="4706643" y="1741121"/>
            <a:ext cx="2605063" cy="2539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FE7A68-068B-4451-9F6F-AF21271A7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3647" b="-923"/>
          <a:stretch/>
        </p:blipFill>
        <p:spPr>
          <a:xfrm>
            <a:off x="970242" y="1311727"/>
            <a:ext cx="2960629" cy="303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8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0BD73-F27F-4BAC-BC69-D9DDD3246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6" y="1701921"/>
            <a:ext cx="8522889" cy="3480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502038-EA64-4160-9565-DB2AA986543E}"/>
              </a:ext>
            </a:extLst>
          </p:cNvPr>
          <p:cNvSpPr txBox="1"/>
          <p:nvPr/>
        </p:nvSpPr>
        <p:spPr>
          <a:xfrm>
            <a:off x="4316252" y="2785890"/>
            <a:ext cx="798787" cy="93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67" dirty="0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5467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2512A2-79C8-4322-88F4-FF5439276AD9}"/>
              </a:ext>
            </a:extLst>
          </p:cNvPr>
          <p:cNvSpPr txBox="1"/>
          <p:nvPr/>
        </p:nvSpPr>
        <p:spPr>
          <a:xfrm>
            <a:off x="4342203" y="3936566"/>
            <a:ext cx="798787" cy="93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67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5467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C6E59-1720-4B61-B4C5-E8B8F00CA054}"/>
              </a:ext>
            </a:extLst>
          </p:cNvPr>
          <p:cNvSpPr txBox="1"/>
          <p:nvPr/>
        </p:nvSpPr>
        <p:spPr>
          <a:xfrm>
            <a:off x="7818183" y="3950579"/>
            <a:ext cx="798787" cy="93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67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5467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DE2CE8-C0DC-4E62-BD04-1D9BE62E1112}"/>
              </a:ext>
            </a:extLst>
          </p:cNvPr>
          <p:cNvSpPr txBox="1"/>
          <p:nvPr/>
        </p:nvSpPr>
        <p:spPr>
          <a:xfrm>
            <a:off x="6074034" y="3950580"/>
            <a:ext cx="798787" cy="93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67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5467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B100B-877A-4A8C-8F0F-E22C837D32F0}"/>
              </a:ext>
            </a:extLst>
          </p:cNvPr>
          <p:cNvSpPr txBox="1"/>
          <p:nvPr/>
        </p:nvSpPr>
        <p:spPr>
          <a:xfrm>
            <a:off x="2584596" y="3951556"/>
            <a:ext cx="798787" cy="93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67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5467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D3312-8054-4A2A-AA70-B81ABD7B4C2D}"/>
              </a:ext>
            </a:extLst>
          </p:cNvPr>
          <p:cNvSpPr txBox="1"/>
          <p:nvPr/>
        </p:nvSpPr>
        <p:spPr>
          <a:xfrm>
            <a:off x="258306" y="3950580"/>
            <a:ext cx="798787" cy="93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67" dirty="0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5467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262484-B63D-434E-9727-486A77BCBDE1}"/>
              </a:ext>
            </a:extLst>
          </p:cNvPr>
          <p:cNvSpPr txBox="1"/>
          <p:nvPr/>
        </p:nvSpPr>
        <p:spPr>
          <a:xfrm>
            <a:off x="7816879" y="2785890"/>
            <a:ext cx="798787" cy="93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67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5467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118C25-0127-42CD-9F43-2EBB3B2C68E8}"/>
              </a:ext>
            </a:extLst>
          </p:cNvPr>
          <p:cNvSpPr txBox="1"/>
          <p:nvPr/>
        </p:nvSpPr>
        <p:spPr>
          <a:xfrm>
            <a:off x="6059841" y="2785890"/>
            <a:ext cx="798787" cy="93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67" dirty="0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5467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5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0FEBF-8F51-4B40-85DC-940765EC7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59" y="2281577"/>
            <a:ext cx="7652003" cy="2375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F3FDC4-73F9-4E85-BBAB-2471F0EA031D}"/>
              </a:ext>
            </a:extLst>
          </p:cNvPr>
          <p:cNvSpPr txBox="1"/>
          <p:nvPr/>
        </p:nvSpPr>
        <p:spPr>
          <a:xfrm>
            <a:off x="1493543" y="2496050"/>
            <a:ext cx="7097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 dirty="0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2933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F2EAEB-56F8-4F10-A667-4FF593AA9A76}"/>
              </a:ext>
            </a:extLst>
          </p:cNvPr>
          <p:cNvSpPr txBox="1"/>
          <p:nvPr/>
        </p:nvSpPr>
        <p:spPr>
          <a:xfrm>
            <a:off x="1463808" y="3081014"/>
            <a:ext cx="7097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2933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A99B50-17CE-4700-B57B-96957F4D6D21}"/>
              </a:ext>
            </a:extLst>
          </p:cNvPr>
          <p:cNvSpPr txBox="1"/>
          <p:nvPr/>
        </p:nvSpPr>
        <p:spPr>
          <a:xfrm>
            <a:off x="461404" y="3070563"/>
            <a:ext cx="7097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 dirty="0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2933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2D0D8D-FEA2-4312-B3F2-C7A91B941E53}"/>
              </a:ext>
            </a:extLst>
          </p:cNvPr>
          <p:cNvSpPr txBox="1"/>
          <p:nvPr/>
        </p:nvSpPr>
        <p:spPr>
          <a:xfrm>
            <a:off x="2636813" y="3070565"/>
            <a:ext cx="7097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2933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0DAE0-4674-408B-A308-4931FF3EEB0A}"/>
              </a:ext>
            </a:extLst>
          </p:cNvPr>
          <p:cNvSpPr txBox="1"/>
          <p:nvPr/>
        </p:nvSpPr>
        <p:spPr>
          <a:xfrm>
            <a:off x="3805845" y="3070566"/>
            <a:ext cx="7097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2933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62598F-FD8A-47F4-8B74-1A6E63281603}"/>
              </a:ext>
            </a:extLst>
          </p:cNvPr>
          <p:cNvSpPr txBox="1"/>
          <p:nvPr/>
        </p:nvSpPr>
        <p:spPr>
          <a:xfrm>
            <a:off x="4975859" y="3081014"/>
            <a:ext cx="7097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2933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EADA21-3787-4D5C-BAB0-E1FE025CFEAF}"/>
              </a:ext>
            </a:extLst>
          </p:cNvPr>
          <p:cNvSpPr txBox="1"/>
          <p:nvPr/>
        </p:nvSpPr>
        <p:spPr>
          <a:xfrm>
            <a:off x="6121347" y="3070566"/>
            <a:ext cx="7097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2933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16EC6-8A9B-4ACB-B369-173AD1CD695C}"/>
              </a:ext>
            </a:extLst>
          </p:cNvPr>
          <p:cNvSpPr txBox="1"/>
          <p:nvPr/>
        </p:nvSpPr>
        <p:spPr>
          <a:xfrm>
            <a:off x="7296264" y="3077623"/>
            <a:ext cx="7097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2933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4465CF-AC27-4949-B74C-1DF0AD61B531}"/>
              </a:ext>
            </a:extLst>
          </p:cNvPr>
          <p:cNvSpPr txBox="1"/>
          <p:nvPr/>
        </p:nvSpPr>
        <p:spPr>
          <a:xfrm>
            <a:off x="7304392" y="2499491"/>
            <a:ext cx="7097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2933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DE1B71-5DD6-4ED3-B40F-456204FAC14A}"/>
              </a:ext>
            </a:extLst>
          </p:cNvPr>
          <p:cNvSpPr txBox="1"/>
          <p:nvPr/>
        </p:nvSpPr>
        <p:spPr>
          <a:xfrm>
            <a:off x="6133113" y="2496050"/>
            <a:ext cx="7097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2933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D7ED78-6631-47EC-A722-11F2975D3007}"/>
              </a:ext>
            </a:extLst>
          </p:cNvPr>
          <p:cNvSpPr txBox="1"/>
          <p:nvPr/>
        </p:nvSpPr>
        <p:spPr>
          <a:xfrm>
            <a:off x="4984095" y="2496050"/>
            <a:ext cx="7097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2933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703C31-5467-4AA2-B411-788AE2C98883}"/>
              </a:ext>
            </a:extLst>
          </p:cNvPr>
          <p:cNvSpPr txBox="1"/>
          <p:nvPr/>
        </p:nvSpPr>
        <p:spPr>
          <a:xfrm>
            <a:off x="3823335" y="2496050"/>
            <a:ext cx="7097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 dirty="0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2933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088DAA-10E0-483F-A86E-3DD25896823F}"/>
              </a:ext>
            </a:extLst>
          </p:cNvPr>
          <p:cNvSpPr txBox="1"/>
          <p:nvPr/>
        </p:nvSpPr>
        <p:spPr>
          <a:xfrm>
            <a:off x="2662575" y="2496050"/>
            <a:ext cx="7097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>
                <a:solidFill>
                  <a:srgbClr val="7030A0"/>
                </a:solidFill>
                <a:latin typeface="HP001 5 hàng" panose="020B0603050302020204" pitchFamily="34" charset="0"/>
              </a:rPr>
              <a:t>Z</a:t>
            </a:r>
            <a:endParaRPr lang="en-GB" sz="2933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042492-B056-4952-B40A-6BB3620D413A}"/>
              </a:ext>
            </a:extLst>
          </p:cNvPr>
          <p:cNvSpPr txBox="1"/>
          <p:nvPr/>
        </p:nvSpPr>
        <p:spPr>
          <a:xfrm>
            <a:off x="2639782" y="3635873"/>
            <a:ext cx="254311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 dirty="0" err="1">
                <a:solidFill>
                  <a:srgbClr val="7030A0"/>
                </a:solidFill>
                <a:latin typeface="HP001 5 hàng" panose="020B0603050302020204" pitchFamily="34" charset="0"/>
              </a:rPr>
              <a:t>Zuốc</a:t>
            </a:r>
            <a:r>
              <a:rPr lang="en-GB" sz="2933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sz="2933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Toản</a:t>
            </a:r>
            <a:endParaRPr lang="en-GB" sz="2933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E19769-3CA2-46AD-B5F1-9FB1A28B7E39}"/>
              </a:ext>
            </a:extLst>
          </p:cNvPr>
          <p:cNvSpPr txBox="1"/>
          <p:nvPr/>
        </p:nvSpPr>
        <p:spPr>
          <a:xfrm>
            <a:off x="4976965" y="3639215"/>
            <a:ext cx="254311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>
                <a:solidFill>
                  <a:srgbClr val="7030A0"/>
                </a:solidFill>
                <a:latin typeface="HP001 5 hàng" panose="020B0603050302020204" pitchFamily="34" charset="0"/>
              </a:rPr>
              <a:t>Zuốc Toản</a:t>
            </a:r>
            <a:endParaRPr lang="en-GB" sz="2933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4BA50E-E3A6-4EA7-883E-B9049893B343}"/>
              </a:ext>
            </a:extLst>
          </p:cNvPr>
          <p:cNvSpPr txBox="1"/>
          <p:nvPr/>
        </p:nvSpPr>
        <p:spPr>
          <a:xfrm>
            <a:off x="450591" y="4217049"/>
            <a:ext cx="254311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 dirty="0" err="1">
                <a:solidFill>
                  <a:srgbClr val="7030A0"/>
                </a:solidFill>
                <a:latin typeface="HP001 5 hàng" panose="020B0603050302020204" pitchFamily="34" charset="0"/>
              </a:rPr>
              <a:t>Zuốc</a:t>
            </a:r>
            <a:r>
              <a:rPr lang="en-GB" sz="2933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sz="2933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Toản</a:t>
            </a:r>
            <a:endParaRPr lang="en-GB" sz="2933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BFBEF2-79F0-41BE-9A9A-0F51F0FBBDA1}"/>
              </a:ext>
            </a:extLst>
          </p:cNvPr>
          <p:cNvSpPr txBox="1"/>
          <p:nvPr/>
        </p:nvSpPr>
        <p:spPr>
          <a:xfrm>
            <a:off x="2639787" y="4229732"/>
            <a:ext cx="254311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>
                <a:solidFill>
                  <a:srgbClr val="7030A0"/>
                </a:solidFill>
                <a:latin typeface="HP001 5 hàng" panose="020B0603050302020204" pitchFamily="34" charset="0"/>
              </a:rPr>
              <a:t>Zuốc Toản</a:t>
            </a:r>
            <a:endParaRPr lang="en-GB" sz="2933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0B1794-27DF-4E4E-B493-C9D83C9D2499}"/>
              </a:ext>
            </a:extLst>
          </p:cNvPr>
          <p:cNvSpPr txBox="1"/>
          <p:nvPr/>
        </p:nvSpPr>
        <p:spPr>
          <a:xfrm>
            <a:off x="4969902" y="4205271"/>
            <a:ext cx="254311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33">
                <a:solidFill>
                  <a:srgbClr val="7030A0"/>
                </a:solidFill>
                <a:latin typeface="HP001 5 hàng" panose="020B0603050302020204" pitchFamily="34" charset="0"/>
              </a:rPr>
              <a:t>Zuốc Toản</a:t>
            </a:r>
            <a:endParaRPr lang="en-GB" sz="2933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C1D0F64-B630-4936-9A0B-EAAEAA03910A}"/>
              </a:ext>
            </a:extLst>
          </p:cNvPr>
          <p:cNvGrpSpPr/>
          <p:nvPr/>
        </p:nvGrpSpPr>
        <p:grpSpPr>
          <a:xfrm>
            <a:off x="150928" y="1901278"/>
            <a:ext cx="8589660" cy="737253"/>
            <a:chOff x="357558" y="2043957"/>
            <a:chExt cx="6648038" cy="8701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1A6CDD-FA01-49BB-B625-AEA899440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0927" b="84500"/>
            <a:stretch/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323952-62A6-45B8-8951-BCE491178FA7}"/>
                </a:ext>
              </a:extLst>
            </p:cNvPr>
            <p:cNvSpPr txBox="1"/>
            <p:nvPr/>
          </p:nvSpPr>
          <p:spPr>
            <a:xfrm>
              <a:off x="357558" y="2270044"/>
              <a:ext cx="6648038" cy="617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Tǟần 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oản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là wgưƟ a</a:t>
              </a:r>
              <a:r>
                <a:rPr lang="el-GR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F2F9541-8647-4F1B-94B8-098A685A494D}"/>
              </a:ext>
            </a:extLst>
          </p:cNvPr>
          <p:cNvSpPr txBox="1"/>
          <p:nvPr/>
        </p:nvSpPr>
        <p:spPr>
          <a:xfrm>
            <a:off x="994782" y="337539"/>
            <a:ext cx="715443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4000" b="1" kern="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25375E-B816-4A4E-BEE0-10B7E2579D35}"/>
              </a:ext>
            </a:extLst>
          </p:cNvPr>
          <p:cNvSpPr txBox="1"/>
          <p:nvPr/>
        </p:nvSpPr>
        <p:spPr>
          <a:xfrm>
            <a:off x="229896" y="2830084"/>
            <a:ext cx="9141681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8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800" b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A3318E-15DD-4C4D-820C-01C237FDACB5}"/>
              </a:ext>
            </a:extLst>
          </p:cNvPr>
          <p:cNvSpPr txBox="1"/>
          <p:nvPr/>
        </p:nvSpPr>
        <p:spPr>
          <a:xfrm>
            <a:off x="4701913" y="2873220"/>
            <a:ext cx="421219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</a:t>
            </a:r>
            <a:endParaRPr lang="vi-VN" sz="2800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EAF378-0FFF-4283-AB64-0F8E2F8B3495}"/>
              </a:ext>
            </a:extLst>
          </p:cNvPr>
          <p:cNvSpPr txBox="1"/>
          <p:nvPr/>
        </p:nvSpPr>
        <p:spPr>
          <a:xfrm>
            <a:off x="758783" y="4186969"/>
            <a:ext cx="646403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2800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l, g, h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vi-VN" sz="2800" b="1" kern="0" dirty="0">
              <a:solidFill>
                <a:srgbClr val="2207C5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A5330E-F41A-44B3-A2AB-8AFFD16DAD4D}"/>
              </a:ext>
            </a:extLst>
          </p:cNvPr>
          <p:cNvSpPr txBox="1"/>
          <p:nvPr/>
        </p:nvSpPr>
        <p:spPr>
          <a:xfrm>
            <a:off x="758783" y="4848815"/>
            <a:ext cx="6816363" cy="130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800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800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</a:t>
            </a:r>
            <a:endParaRPr lang="vi-VN" sz="2800" b="1" kern="0" dirty="0">
              <a:solidFill>
                <a:srgbClr val="2207C5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436</Words>
  <Application>Microsoft Office PowerPoint</Application>
  <PresentationFormat>On-screen Show (4:3)</PresentationFormat>
  <Paragraphs>79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等线</vt:lpstr>
      <vt:lpstr>HP001</vt:lpstr>
      <vt:lpstr>HP001 4 hàng</vt:lpstr>
      <vt:lpstr>HP001 5 hàng</vt:lpstr>
      <vt:lpstr>Times New Roman</vt:lpstr>
      <vt:lpstr>UTM Avo</vt:lpstr>
      <vt:lpstr>UTM Cookies</vt:lpstr>
      <vt:lpstr>Wingdings</vt:lpstr>
      <vt:lpstr>2_Office 主题</vt:lpstr>
      <vt:lpstr>https://www.freeppt7.com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96</cp:revision>
  <dcterms:created xsi:type="dcterms:W3CDTF">2021-07-20T01:55:21Z</dcterms:created>
  <dcterms:modified xsi:type="dcterms:W3CDTF">2023-04-17T06:17:17Z</dcterms:modified>
</cp:coreProperties>
</file>