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3" r:id="rId3"/>
    <p:sldMasterId id="2147483926" r:id="rId4"/>
    <p:sldMasterId id="2147483939" r:id="rId5"/>
  </p:sldMasterIdLst>
  <p:notesMasterIdLst>
    <p:notesMasterId r:id="rId23"/>
  </p:notesMasterIdLst>
  <p:sldIdLst>
    <p:sldId id="3403" r:id="rId6"/>
    <p:sldId id="2007577071" r:id="rId7"/>
    <p:sldId id="272" r:id="rId8"/>
    <p:sldId id="3407" r:id="rId9"/>
    <p:sldId id="3408" r:id="rId10"/>
    <p:sldId id="3409" r:id="rId11"/>
    <p:sldId id="3410" r:id="rId12"/>
    <p:sldId id="3411" r:id="rId13"/>
    <p:sldId id="3412" r:id="rId14"/>
    <p:sldId id="3402" r:id="rId15"/>
    <p:sldId id="265" r:id="rId16"/>
    <p:sldId id="2007577077" r:id="rId17"/>
    <p:sldId id="2007577078" r:id="rId18"/>
    <p:sldId id="274" r:id="rId19"/>
    <p:sldId id="266" r:id="rId20"/>
    <p:sldId id="2007577079" r:id="rId21"/>
    <p:sldId id="340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6BA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0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87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61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90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82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73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2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4597E569-F381-4E23-8154-6286D9FDDB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5353F4EA-BBFF-4F17-BFE3-D0FEBAB15A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BBDEC8D-3048-4CE3-BEC4-63D65AE47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C1F8C5D9-2156-4B1C-AAC2-80A8CE1FC7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26416241-C7CC-4B28-A10B-4567153E11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BF900788-6DB1-4F5B-8726-B03CF6C203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B5817A56-6D17-46EE-A18D-5A0F6C807D6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27EEC8B1-0675-4AB1-8912-18FEE9A0EC4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74D32642-1375-499F-B168-BC92E1AEC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CA02EEDB-8554-4AF7-AE77-713BD7E6E1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B0AFD62F-6347-4E86-9D68-49E9AF23317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0A652D19-B7B7-471B-9EC1-522A4853332C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5D56E264-AEDD-4052-B1B4-BF2507455B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1170059-7F85-43B1-94E6-24FC278A5A88}"/>
              </a:ext>
            </a:extLst>
          </p:cNvPr>
          <p:cNvSpPr/>
          <p:nvPr userDrawn="1"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1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5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9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15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1201003"/>
            <a:ext cx="7881582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50" y="1324484"/>
            <a:ext cx="1220977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50126"/>
            <a:ext cx="1693296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4" y="224267"/>
            <a:ext cx="5400685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038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1" y="-321904"/>
            <a:ext cx="7419298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242207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433161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0" y="3859845"/>
            <a:ext cx="191967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30992"/>
            <a:ext cx="8886680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1011299"/>
            <a:ext cx="4030688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5" y="464024"/>
            <a:ext cx="8843750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5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08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52268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55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822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22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344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15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605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4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491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6051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89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950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3012196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54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275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468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413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35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5161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282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9204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1255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504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89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F643B-9EE8-42D9-860B-940B840B1C2A}" type="datetimeFigureOut">
              <a:rPr lang="zh-CN" altLang="en-US" smtClean="0"/>
              <a:pPr>
                <a:defRPr/>
              </a:pPr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F246-BA5D-407A-8171-DFA8AC685D0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52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018615" y="3334871"/>
            <a:ext cx="816909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矩形 3"/>
          <p:cNvSpPr/>
          <p:nvPr userDrawn="1"/>
        </p:nvSpPr>
        <p:spPr>
          <a:xfrm>
            <a:off x="7705165" y="2252384"/>
            <a:ext cx="867335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矩形 4"/>
          <p:cNvSpPr/>
          <p:nvPr userDrawn="1"/>
        </p:nvSpPr>
        <p:spPr>
          <a:xfrm>
            <a:off x="5469592" y="4666130"/>
            <a:ext cx="867335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矩形 5"/>
          <p:cNvSpPr/>
          <p:nvPr userDrawn="1"/>
        </p:nvSpPr>
        <p:spPr>
          <a:xfrm>
            <a:off x="3903009" y="1810873"/>
            <a:ext cx="867335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" name="矩形 6"/>
          <p:cNvSpPr/>
          <p:nvPr userDrawn="1"/>
        </p:nvSpPr>
        <p:spPr>
          <a:xfrm>
            <a:off x="5469591" y="1670799"/>
            <a:ext cx="867335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0062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D702A-0A61-4CBA-A454-59E3D721C80F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2498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665" r:id="rId13"/>
    <p:sldLayoutId id="2147483666" r:id="rId14"/>
    <p:sldLayoutId id="2147483659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8" r:id="rId24"/>
    <p:sldLayoutId id="2147483669" r:id="rId25"/>
    <p:sldLayoutId id="2147483660" r:id="rId26"/>
    <p:sldLayoutId id="2147483658" r:id="rId27"/>
    <p:sldLayoutId id="2147483663" r:id="rId28"/>
    <p:sldLayoutId id="2147483662" r:id="rId29"/>
    <p:sldLayoutId id="214748395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7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94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2.jpg"/><Relationship Id="rId7" Type="http://schemas.openxmlformats.org/officeDocument/2006/relationships/image" Target="../media/image4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4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667" y="4992008"/>
            <a:ext cx="3926944" cy="1643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4992008"/>
            <a:ext cx="3926945" cy="1643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768890" y="821444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lang="en-US" sz="54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6571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9D71D9-20BF-4452-9FE8-B54B27A10514}"/>
              </a:ext>
            </a:extLst>
          </p:cNvPr>
          <p:cNvSpPr txBox="1"/>
          <p:nvPr/>
        </p:nvSpPr>
        <p:spPr>
          <a:xfrm>
            <a:off x="1821234" y="24721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  <a:ea typeface="HP001" panose="020B0603050302020204" pitchFamily="34" charset="0"/>
              </a:rPr>
              <a:t>ÔN CÁC CHỮ HOA</a:t>
            </a:r>
            <a:endParaRPr lang="en-US" sz="4800" dirty="0"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17FC9-DC8A-4C3F-A16E-C23C42A03544}"/>
              </a:ext>
            </a:extLst>
          </p:cNvPr>
          <p:cNvSpPr txBox="1"/>
          <p:nvPr/>
        </p:nvSpPr>
        <p:spPr>
          <a:xfrm>
            <a:off x="994782" y="1378592"/>
            <a:ext cx="7154436" cy="65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F7446B"/>
                </a:solidFill>
                <a:latin typeface="+mj-lt"/>
              </a:rPr>
              <a:t>ÔN CÁC CHỮ HOA </a:t>
            </a:r>
            <a:r>
              <a:rPr lang="vi-VN" sz="2667" b="1" dirty="0">
                <a:solidFill>
                  <a:srgbClr val="F7446B"/>
                </a:solidFill>
                <a:latin typeface="HP001 4 hàng" panose="020B0603050302020204" pitchFamily="34" charset="0"/>
              </a:rPr>
              <a:t>F, J, W (kiểu 2)</a:t>
            </a:r>
            <a:endParaRPr lang="en-US" sz="2667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9E585D-9B71-4730-B429-C7977878655C}"/>
              </a:ext>
            </a:extLst>
          </p:cNvPr>
          <p:cNvGrpSpPr/>
          <p:nvPr/>
        </p:nvGrpSpPr>
        <p:grpSpPr>
          <a:xfrm>
            <a:off x="687474" y="2090993"/>
            <a:ext cx="7154436" cy="2141936"/>
            <a:chOff x="644439" y="1984473"/>
            <a:chExt cx="5569122" cy="1662716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2E5F94A6-AC05-427F-BC04-3686F2BE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519" y="2005407"/>
              <a:ext cx="3623042" cy="1536240"/>
            </a:xfrm>
            <a:prstGeom prst="rect">
              <a:avLst/>
            </a:prstGeom>
          </p:spPr>
        </p:pic>
        <p:pic>
          <p:nvPicPr>
            <p:cNvPr id="6" name="Picture 4" descr="R18. TẬP VIẾT: ÔN CÁCH VIẾT CÁC CHỮ HOA A, M, N, Q, V (KIỂU 2) - Thư Viện  123">
              <a:extLst>
                <a:ext uri="{FF2B5EF4-FFF2-40B4-BE49-F238E27FC236}">
                  <a16:creationId xmlns:a16="http://schemas.microsoft.com/office/drawing/2014/main" id="{8E1B661A-91CC-4135-B3FF-7418748C6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66" b="52233"/>
            <a:stretch/>
          </p:blipFill>
          <p:spPr bwMode="auto">
            <a:xfrm>
              <a:off x="644439" y="1984473"/>
              <a:ext cx="1555835" cy="166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683FF0-C803-408B-A3DC-E42BC1A1A5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23230"/>
          <a:stretch/>
        </p:blipFill>
        <p:spPr>
          <a:xfrm>
            <a:off x="556542" y="4346107"/>
            <a:ext cx="2258257" cy="1694437"/>
          </a:xfrm>
          <a:prstGeom prst="rect">
            <a:avLst/>
          </a:prstGeom>
        </p:spPr>
      </p:pic>
      <p:pic>
        <p:nvPicPr>
          <p:cNvPr id="8" name="Picture 7" descr="A picture containing text, scissors&#10;&#10;Description automatically generated">
            <a:extLst>
              <a:ext uri="{FF2B5EF4-FFF2-40B4-BE49-F238E27FC236}">
                <a16:creationId xmlns:a16="http://schemas.microsoft.com/office/drawing/2014/main" id="{3F47B774-0851-43E3-B68A-ED22D4B73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44" b="21714"/>
          <a:stretch/>
        </p:blipFill>
        <p:spPr>
          <a:xfrm>
            <a:off x="3135565" y="4403601"/>
            <a:ext cx="2258257" cy="174523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C98D0B5-A254-4CA6-99EC-28B43C37F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371" b="23988"/>
          <a:stretch/>
        </p:blipFill>
        <p:spPr>
          <a:xfrm>
            <a:off x="5804352" y="4346106"/>
            <a:ext cx="2258257" cy="17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2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15EE7-CF58-4ADF-9D3B-B8C73FEE9BBF}"/>
              </a:ext>
            </a:extLst>
          </p:cNvPr>
          <p:cNvSpPr txBox="1"/>
          <p:nvPr/>
        </p:nvSpPr>
        <p:spPr>
          <a:xfrm>
            <a:off x="2346189" y="356894"/>
            <a:ext cx="43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000" b="1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</a:t>
            </a:r>
            <a:endParaRPr lang="en-US" sz="4000" b="1" dirty="0">
              <a:solidFill>
                <a:srgbClr val="1306BA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A445C-5A53-4B44-8AE6-05F413302B3D}"/>
              </a:ext>
            </a:extLst>
          </p:cNvPr>
          <p:cNvGrpSpPr/>
          <p:nvPr/>
        </p:nvGrpSpPr>
        <p:grpSpPr>
          <a:xfrm>
            <a:off x="203812" y="1529202"/>
            <a:ext cx="9073453" cy="1199772"/>
            <a:chOff x="347260" y="1976442"/>
            <a:chExt cx="6805090" cy="8998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958220-20C4-4886-9346-5E54C571A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5515" b="84500"/>
            <a:stretch/>
          </p:blipFill>
          <p:spPr>
            <a:xfrm>
              <a:off x="347260" y="1976442"/>
              <a:ext cx="6200303" cy="8998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D6AFE-D4C9-49B2-83F2-35AE5CD8D16E}"/>
                </a:ext>
              </a:extLst>
            </p:cNvPr>
            <p:cNvSpPr txBox="1"/>
            <p:nvPr/>
          </p:nvSpPr>
          <p:spPr>
            <a:xfrm>
              <a:off x="970435" y="2259002"/>
              <a:ext cx="6181915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JuŪ ngưƟ như mŎ.</a:t>
              </a:r>
              <a:endParaRPr lang="en-US" sz="42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F7E31F-79D8-4A77-9C03-BAA319289289}"/>
              </a:ext>
            </a:extLst>
          </p:cNvPr>
          <p:cNvSpPr txBox="1"/>
          <p:nvPr/>
        </p:nvSpPr>
        <p:spPr>
          <a:xfrm>
            <a:off x="4455052" y="2927910"/>
            <a:ext cx="25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endParaRPr lang="vi-VN" sz="2933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53AD7F-80EE-4CE4-9B7F-257D62C4764F}"/>
              </a:ext>
            </a:extLst>
          </p:cNvPr>
          <p:cNvSpPr txBox="1"/>
          <p:nvPr/>
        </p:nvSpPr>
        <p:spPr>
          <a:xfrm>
            <a:off x="4407271" y="3614414"/>
            <a:ext cx="4736729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,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g,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C1BEEF-596E-47F6-ACB8-BE8E6ED5EA3F}"/>
              </a:ext>
            </a:extLst>
          </p:cNvPr>
          <p:cNvSpPr txBox="1"/>
          <p:nvPr/>
        </p:nvSpPr>
        <p:spPr>
          <a:xfrm>
            <a:off x="203812" y="2927910"/>
            <a:ext cx="4957428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6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5DA445C-5A53-4B44-8AE6-05F413302B3D}"/>
              </a:ext>
            </a:extLst>
          </p:cNvPr>
          <p:cNvGrpSpPr/>
          <p:nvPr/>
        </p:nvGrpSpPr>
        <p:grpSpPr>
          <a:xfrm>
            <a:off x="327882" y="662974"/>
            <a:ext cx="9073453" cy="1199772"/>
            <a:chOff x="347260" y="1976442"/>
            <a:chExt cx="6805090" cy="8998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958220-20C4-4886-9346-5E54C571A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5515" b="84500"/>
            <a:stretch/>
          </p:blipFill>
          <p:spPr>
            <a:xfrm>
              <a:off x="347260" y="1976442"/>
              <a:ext cx="6200303" cy="8998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D6AFE-D4C9-49B2-83F2-35AE5CD8D16E}"/>
                </a:ext>
              </a:extLst>
            </p:cNvPr>
            <p:cNvSpPr txBox="1"/>
            <p:nvPr/>
          </p:nvSpPr>
          <p:spPr>
            <a:xfrm>
              <a:off x="970435" y="2259002"/>
              <a:ext cx="6181915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JuŪ ngưƟ như mŎ.</a:t>
              </a:r>
              <a:endParaRPr lang="en-US" sz="42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 Box 1736">
            <a:extLst>
              <a:ext uri="{FF2B5EF4-FFF2-40B4-BE49-F238E27FC236}">
                <a16:creationId xmlns:a16="http://schemas.microsoft.com/office/drawing/2014/main" id="{DBA0FA7A-F036-4DAA-B08E-5B7072BD9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82" y="2378999"/>
            <a:ext cx="80213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737">
            <a:extLst>
              <a:ext uri="{FF2B5EF4-FFF2-40B4-BE49-F238E27FC236}">
                <a16:creationId xmlns:a16="http://schemas.microsoft.com/office/drawing/2014/main" id="{6F7A3DA1-DDF8-4F06-9DFE-9705A1DE3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82" y="3375213"/>
            <a:ext cx="8486308" cy="14196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ơ,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altLang="en-US" sz="3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82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A431C4-058A-46AA-9D24-ECC3845A3637}"/>
              </a:ext>
            </a:extLst>
          </p:cNvPr>
          <p:cNvSpPr txBox="1"/>
          <p:nvPr/>
        </p:nvSpPr>
        <p:spPr>
          <a:xfrm>
            <a:off x="149485" y="3220013"/>
            <a:ext cx="8192233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D5D5C-A4ED-4F77-B5CF-14319DB2ED79}"/>
              </a:ext>
            </a:extLst>
          </p:cNvPr>
          <p:cNvSpPr txBox="1"/>
          <p:nvPr/>
        </p:nvSpPr>
        <p:spPr>
          <a:xfrm>
            <a:off x="265503" y="4234112"/>
            <a:ext cx="8776023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5B1A2-EFDA-4AFE-B4FB-289F303F1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1296" b="79337"/>
          <a:stretch/>
        </p:blipFill>
        <p:spPr>
          <a:xfrm>
            <a:off x="145060" y="1629074"/>
            <a:ext cx="8740172" cy="131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A360B-0BB6-49EA-A41D-7DE341C10BCA}"/>
              </a:ext>
            </a:extLst>
          </p:cNvPr>
          <p:cNvSpPr txBox="1"/>
          <p:nvPr/>
        </p:nvSpPr>
        <p:spPr>
          <a:xfrm>
            <a:off x="56212" y="1911954"/>
            <a:ext cx="8829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J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uôn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ng</a:t>
            </a:r>
            <a:r>
              <a:rPr lang="vi-VN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ời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nh</a:t>
            </a:r>
            <a:r>
              <a:rPr lang="vi-VN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một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.        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5A87B269-FE23-4FEC-A2BF-EB11E988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256" y="1501227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1F7219B9-6B7E-49CB-9DAE-DBDEEFE1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716" y="1514674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BABDE6B6-C2E0-4B63-A45C-34439F32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073" y="1501227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1278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7088996" y="2837527"/>
            <a:ext cx="1678487" cy="15175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7088996" y="702602"/>
            <a:ext cx="1438836" cy="1517596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1B62BA-7B57-492A-B342-F75F9F9E256E}"/>
              </a:ext>
            </a:extLst>
          </p:cNvPr>
          <p:cNvGrpSpPr/>
          <p:nvPr/>
        </p:nvGrpSpPr>
        <p:grpSpPr>
          <a:xfrm>
            <a:off x="376516" y="621671"/>
            <a:ext cx="5941273" cy="1903267"/>
            <a:chOff x="644439" y="1984473"/>
            <a:chExt cx="5569122" cy="1662716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5F8FBF95-0B5B-44B9-93A5-F170F5FD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0519" y="2005407"/>
              <a:ext cx="3623042" cy="1536240"/>
            </a:xfrm>
            <a:prstGeom prst="rect">
              <a:avLst/>
            </a:prstGeom>
          </p:spPr>
        </p:pic>
        <p:pic>
          <p:nvPicPr>
            <p:cNvPr id="23" name="Picture 4" descr="R18. TẬP VIẾT: ÔN CÁCH VIẾT CÁC CHỮ HOA A, M, N, Q, V (KIỂU 2) - Thư Viện  123">
              <a:extLst>
                <a:ext uri="{FF2B5EF4-FFF2-40B4-BE49-F238E27FC236}">
                  <a16:creationId xmlns:a16="http://schemas.microsoft.com/office/drawing/2014/main" id="{7B6B262E-1D07-4D24-B755-38D43C650A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66" b="52233"/>
            <a:stretch/>
          </p:blipFill>
          <p:spPr bwMode="auto">
            <a:xfrm>
              <a:off x="644439" y="1984473"/>
              <a:ext cx="1555835" cy="166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5B4D31C4-851C-44DE-8CAC-3BB4823A26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23230"/>
          <a:stretch/>
        </p:blipFill>
        <p:spPr>
          <a:xfrm>
            <a:off x="245586" y="2826923"/>
            <a:ext cx="2006626" cy="1505631"/>
          </a:xfrm>
          <a:prstGeom prst="rect">
            <a:avLst/>
          </a:prstGeom>
        </p:spPr>
      </p:pic>
      <p:pic>
        <p:nvPicPr>
          <p:cNvPr id="25" name="Picture 24" descr="A picture containing text, scissors&#10;&#10;Description automatically generated">
            <a:extLst>
              <a:ext uri="{FF2B5EF4-FFF2-40B4-BE49-F238E27FC236}">
                <a16:creationId xmlns:a16="http://schemas.microsoft.com/office/drawing/2014/main" id="{43A49D68-8F85-47DF-9E3A-61AE310189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644" b="21714"/>
          <a:stretch/>
        </p:blipFill>
        <p:spPr>
          <a:xfrm>
            <a:off x="2378588" y="2804353"/>
            <a:ext cx="2006627" cy="1550770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D9A0BD3D-0D99-4267-9084-EC8EF6A0BD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371" b="23988"/>
          <a:stretch/>
        </p:blipFill>
        <p:spPr>
          <a:xfrm>
            <a:off x="4563227" y="2744128"/>
            <a:ext cx="2006627" cy="15507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24AF2C2-09EC-4811-84C5-2724AC56F2CE}"/>
              </a:ext>
            </a:extLst>
          </p:cNvPr>
          <p:cNvGrpSpPr/>
          <p:nvPr/>
        </p:nvGrpSpPr>
        <p:grpSpPr>
          <a:xfrm>
            <a:off x="245586" y="4957735"/>
            <a:ext cx="9073453" cy="1199772"/>
            <a:chOff x="347260" y="1976442"/>
            <a:chExt cx="6805090" cy="89982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963CA5-5441-45F2-8FB8-396E36059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" r="25515" b="84500"/>
            <a:stretch/>
          </p:blipFill>
          <p:spPr>
            <a:xfrm>
              <a:off x="347260" y="1976442"/>
              <a:ext cx="6200303" cy="8998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A1EF23-3579-44D8-886B-4DFAE869E5A9}"/>
                </a:ext>
              </a:extLst>
            </p:cNvPr>
            <p:cNvSpPr txBox="1"/>
            <p:nvPr/>
          </p:nvSpPr>
          <p:spPr>
            <a:xfrm>
              <a:off x="970435" y="2259002"/>
              <a:ext cx="6181915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JuŪ ngưƟ như mŎ.</a:t>
              </a:r>
              <a:endParaRPr lang="en-US" sz="42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61568" y="5099328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F,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4139" y="2274492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82332" y="4191067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56399" y="2258006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156399" y="401244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0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555485" y="3479888"/>
            <a:ext cx="8033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uôn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ng</a:t>
            </a:r>
            <a:r>
              <a:rPr lang="vi-VN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ời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như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479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861D8-6351-4A73-801C-9D2D967E8D1A}"/>
              </a:ext>
            </a:extLst>
          </p:cNvPr>
          <p:cNvSpPr txBox="1"/>
          <p:nvPr/>
        </p:nvSpPr>
        <p:spPr>
          <a:xfrm>
            <a:off x="1190847" y="2300916"/>
            <a:ext cx="6762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0">
        <p15:prstTrans prst="pageCurlDouble"/>
      </p:transition>
    </mc:Choice>
    <mc:Fallback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3817807" y="2258844"/>
            <a:ext cx="150838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2162006" y="3858454"/>
            <a:ext cx="5223398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F, 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4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F,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17591" y="2838423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217591" y="4490845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32210" y="2676120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278198" y="444046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208677" y="133018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416096" y="3744575"/>
            <a:ext cx="4487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uôn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ng</a:t>
            </a:r>
            <a:r>
              <a:rPr lang="vi-VN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ời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như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17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8699" y="2730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2211" y="1600202"/>
            <a:ext cx="5054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7941" y="4759405"/>
            <a:ext cx="186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dirty="0" err="1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800" dirty="0">
              <a:solidFill>
                <a:srgbClr val="13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59" y="3873731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33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17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8699" y="2730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23148" y="1600202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</a:rPr>
              <a:t>J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9367" y="4759405"/>
            <a:ext cx="1593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2"/>
            <a:r>
              <a:rPr lang="en-US" sz="4000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dirty="0" err="1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000" dirty="0">
              <a:solidFill>
                <a:srgbClr val="13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1" y="3922868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0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17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8699" y="2730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2814" y="1116108"/>
            <a:ext cx="635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72763" y="4759405"/>
            <a:ext cx="989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873731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36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17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8699" y="2730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47730" y="4759404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000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59" y="3873731"/>
            <a:ext cx="2127940" cy="2781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31615-D96E-4ED2-A294-4ADDD60C663B}"/>
              </a:ext>
            </a:extLst>
          </p:cNvPr>
          <p:cNvSpPr txBox="1"/>
          <p:nvPr/>
        </p:nvSpPr>
        <p:spPr>
          <a:xfrm>
            <a:off x="1064108" y="1634049"/>
            <a:ext cx="7273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 </a:t>
            </a:r>
          </a:p>
        </p:txBody>
      </p:sp>
    </p:spTree>
    <p:extLst>
      <p:ext uri="{BB962C8B-B14F-4D97-AF65-F5344CB8AC3E}">
        <p14:creationId xmlns:p14="http://schemas.microsoft.com/office/powerpoint/2010/main" val="2702923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17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8699" y="2730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2817" y="1600202"/>
            <a:ext cx="7393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8488" y="4759405"/>
            <a:ext cx="857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3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59" y="3873731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25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17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8699" y="2730501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32920" y="1600202"/>
            <a:ext cx="6853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72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3274" y="4873077"/>
            <a:ext cx="2127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59" y="3873731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2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345</Words>
  <Application>Microsoft Office PowerPoint</Application>
  <PresentationFormat>On-screen Show (4:3)</PresentationFormat>
  <Paragraphs>55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2_Office 主题</vt:lpstr>
      <vt:lpstr>https://www.freeppt7.com</vt:lpstr>
      <vt:lpstr>Office Theme</vt:lpstr>
      <vt:lpstr>1_Office 主题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54</cp:revision>
  <dcterms:created xsi:type="dcterms:W3CDTF">2021-07-20T01:55:21Z</dcterms:created>
  <dcterms:modified xsi:type="dcterms:W3CDTF">2022-05-08T09:31:38Z</dcterms:modified>
</cp:coreProperties>
</file>