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89" r:id="rId2"/>
  </p:sldMasterIdLst>
  <p:notesMasterIdLst>
    <p:notesMasterId r:id="rId22"/>
  </p:notesMasterIdLst>
  <p:sldIdLst>
    <p:sldId id="262" r:id="rId3"/>
    <p:sldId id="317" r:id="rId4"/>
    <p:sldId id="346" r:id="rId5"/>
    <p:sldId id="347" r:id="rId6"/>
    <p:sldId id="348" r:id="rId7"/>
    <p:sldId id="349" r:id="rId8"/>
    <p:sldId id="352" r:id="rId9"/>
    <p:sldId id="356" r:id="rId10"/>
    <p:sldId id="307" r:id="rId11"/>
    <p:sldId id="314" r:id="rId12"/>
    <p:sldId id="311" r:id="rId13"/>
    <p:sldId id="308" r:id="rId14"/>
    <p:sldId id="309" r:id="rId15"/>
    <p:sldId id="310" r:id="rId16"/>
    <p:sldId id="313" r:id="rId17"/>
    <p:sldId id="312" r:id="rId18"/>
    <p:sldId id="330" r:id="rId19"/>
    <p:sldId id="358" r:id="rId20"/>
    <p:sldId id="315" r:id="rId21"/>
  </p:sldIdLst>
  <p:sldSz cx="9144000" cy="6858000" type="screen4x3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3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ABA"/>
    <a:srgbClr val="FFCCCC"/>
    <a:srgbClr val="CC99FF"/>
    <a:srgbClr val="F29A5B"/>
    <a:srgbClr val="F7E3AD"/>
    <a:srgbClr val="865B3E"/>
    <a:srgbClr val="C8D85B"/>
    <a:srgbClr val="B09277"/>
    <a:srgbClr val="B09278"/>
    <a:srgbClr val="A6C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414" autoAdjust="0"/>
  </p:normalViewPr>
  <p:slideViewPr>
    <p:cSldViewPr snapToGrid="0" showGuides="1">
      <p:cViewPr varScale="1">
        <p:scale>
          <a:sx n="77" d="100"/>
          <a:sy n="77" d="100"/>
        </p:scale>
        <p:origin x="278" y="62"/>
      </p:cViewPr>
      <p:guideLst>
        <p:guide orient="horz" pos="3838"/>
        <p:guide pos="3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5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9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8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7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59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3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06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2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1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8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14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246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835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6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57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5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10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6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66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84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12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0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  <p:sldLayoutId id="2147483650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2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8.gif"/><Relationship Id="rId5" Type="http://schemas.openxmlformats.org/officeDocument/2006/relationships/slide" Target="slide4.xml"/><Relationship Id="rId10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/>
          <p:nvPr/>
        </p:nvSpPr>
        <p:spPr>
          <a:xfrm flipH="1">
            <a:off x="422354" y="2799578"/>
            <a:ext cx="6537325" cy="1438275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2" name="Google Shape;182;p7"/>
          <p:cNvGrpSpPr/>
          <p:nvPr/>
        </p:nvGrpSpPr>
        <p:grpSpPr>
          <a:xfrm flipH="1">
            <a:off x="6916040" y="1432624"/>
            <a:ext cx="1767869" cy="1904184"/>
            <a:chOff x="1058825" y="1554175"/>
            <a:chExt cx="4736158" cy="5557827"/>
          </a:xfrm>
        </p:grpSpPr>
        <p:sp>
          <p:nvSpPr>
            <p:cNvPr id="183" name="Google Shape;183;p7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endParaRPr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84" name="Google Shape;184;p7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185" name="Google Shape;185;p7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endParaRPr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193" name="Google Shape;193;p7"/>
          <p:cNvSpPr/>
          <p:nvPr/>
        </p:nvSpPr>
        <p:spPr>
          <a:xfrm rot="-960000">
            <a:off x="1392708" y="1510637"/>
            <a:ext cx="1425575" cy="697230"/>
          </a:xfrm>
          <a:custGeom>
            <a:avLst/>
            <a:gdLst/>
            <a:ahLst/>
            <a:cxnLst/>
            <a:rect l="l" t="t" r="r" b="b"/>
            <a:pathLst>
              <a:path w="97" h="63" extrusionOk="0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94" name="Google Shape;19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4630" y="2018449"/>
            <a:ext cx="866974" cy="79751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7"/>
          <p:cNvSpPr txBox="1"/>
          <p:nvPr/>
        </p:nvSpPr>
        <p:spPr>
          <a:xfrm>
            <a:off x="618480" y="2815959"/>
            <a:ext cx="607574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五边形 7"/>
          <p:cNvSpPr/>
          <p:nvPr/>
        </p:nvSpPr>
        <p:spPr>
          <a:xfrm flipH="1">
            <a:off x="-82424" y="1589207"/>
            <a:ext cx="9183566" cy="1127035"/>
          </a:xfrm>
          <a:prstGeom prst="homePlat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quen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trừ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lít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(l).</a:t>
            </a:r>
            <a:endParaRPr lang="zh-CN" altLang="en-US" sz="26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五边形 29"/>
          <p:cNvSpPr/>
          <p:nvPr/>
        </p:nvSpPr>
        <p:spPr>
          <a:xfrm flipH="1">
            <a:off x="-82424" y="2930773"/>
            <a:ext cx="9012115" cy="996453"/>
          </a:xfrm>
          <a:prstGeom prst="homePlat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tế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08734" y="435809"/>
            <a:ext cx="495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69" y="4993303"/>
            <a:ext cx="6413548" cy="15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07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EB5DBE17-FEA2-4EFB-BF18-25A485792D1A}"/>
              </a:ext>
            </a:extLst>
          </p:cNvPr>
          <p:cNvSpPr/>
          <p:nvPr/>
        </p:nvSpPr>
        <p:spPr>
          <a:xfrm>
            <a:off x="406585" y="985587"/>
            <a:ext cx="3712500" cy="6400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(theo mẫu)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0297" y="2815100"/>
            <a:ext cx="1705975" cy="668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5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8127" y="3664718"/>
            <a:ext cx="1934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+ 20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63686" y="4524558"/>
            <a:ext cx="1336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72000" y="2895235"/>
            <a:ext cx="185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9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- 3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86412" y="3691389"/>
            <a:ext cx="158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- 10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749893" y="4487543"/>
            <a:ext cx="1502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- 2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06585" y="1691727"/>
            <a:ext cx="6821067" cy="8521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8l + 6l = 14l ;      12l – 7l = 5l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7986" y="2947823"/>
            <a:ext cx="933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61002" y="2895235"/>
            <a:ext cx="133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85" y="71838"/>
            <a:ext cx="1803479" cy="8073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3C2A6C-717D-4F28-93CA-F722C154B5B2}"/>
              </a:ext>
            </a:extLst>
          </p:cNvPr>
          <p:cNvSpPr txBox="1"/>
          <p:nvPr/>
        </p:nvSpPr>
        <p:spPr>
          <a:xfrm>
            <a:off x="2236660" y="3701011"/>
            <a:ext cx="121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32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00CB85-49FE-44E3-B890-64B70565D9B8}"/>
              </a:ext>
            </a:extLst>
          </p:cNvPr>
          <p:cNvSpPr txBox="1"/>
          <p:nvPr/>
        </p:nvSpPr>
        <p:spPr>
          <a:xfrm>
            <a:off x="2249024" y="4522493"/>
            <a:ext cx="1215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A389B-DA3D-4C1A-97FB-30A1A70266AB}"/>
              </a:ext>
            </a:extLst>
          </p:cNvPr>
          <p:cNvSpPr txBox="1"/>
          <p:nvPr/>
        </p:nvSpPr>
        <p:spPr>
          <a:xfrm>
            <a:off x="6168695" y="3720488"/>
            <a:ext cx="133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7BD75B-DC86-4827-87B7-E931DA4BD622}"/>
              </a:ext>
            </a:extLst>
          </p:cNvPr>
          <p:cNvSpPr txBox="1"/>
          <p:nvPr/>
        </p:nvSpPr>
        <p:spPr>
          <a:xfrm>
            <a:off x="6216903" y="4503235"/>
            <a:ext cx="1331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63992386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9" grpId="0"/>
      <p:bldP spid="20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54" t="49305" r="59800" b="43820"/>
          <a:stretch/>
        </p:blipFill>
        <p:spPr bwMode="auto">
          <a:xfrm>
            <a:off x="190381" y="1951855"/>
            <a:ext cx="2283460" cy="95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50" t="42267" r="45193" b="43983"/>
          <a:stretch/>
        </p:blipFill>
        <p:spPr bwMode="auto">
          <a:xfrm>
            <a:off x="2702933" y="1259915"/>
            <a:ext cx="2739495" cy="170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59" t="38118" r="25344" b="44156"/>
          <a:stretch/>
        </p:blipFill>
        <p:spPr bwMode="auto">
          <a:xfrm>
            <a:off x="5448038" y="1066287"/>
            <a:ext cx="3674843" cy="199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29" t="68125" r="45367" b="19375"/>
          <a:stretch/>
        </p:blipFill>
        <p:spPr bwMode="auto">
          <a:xfrm>
            <a:off x="576889" y="4411429"/>
            <a:ext cx="4325422" cy="175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: Rounded Corners 5">
            <a:extLst>
              <a:ext uri="{FF2B5EF4-FFF2-40B4-BE49-F238E27FC236}">
                <a16:creationId xmlns:a16="http://schemas.microsoft.com/office/drawing/2014/main" id="{EB5DBE17-FEA2-4EFB-BF18-25A485792D1A}"/>
              </a:ext>
            </a:extLst>
          </p:cNvPr>
          <p:cNvSpPr/>
          <p:nvPr/>
        </p:nvSpPr>
        <p:spPr>
          <a:xfrm>
            <a:off x="359710" y="346054"/>
            <a:ext cx="1650115" cy="6923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957" y="3292854"/>
            <a:ext cx="1119217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8446" y="3243223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63905" y="4991784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5625" y="5023434"/>
            <a:ext cx="1221809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333633" y="4987658"/>
            <a:ext cx="731520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73445" y="3340308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1920" y="3399668"/>
            <a:ext cx="1119217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63886" y="3389763"/>
            <a:ext cx="646891" cy="58477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11860" y="3261395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96315" y="3292854"/>
            <a:ext cx="1208985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696413" y="3257495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" name="Line Callout 1 (Border and Accent Bar) 6"/>
          <p:cNvSpPr/>
          <p:nvPr/>
        </p:nvSpPr>
        <p:spPr>
          <a:xfrm rot="16200000">
            <a:off x="784828" y="1246827"/>
            <a:ext cx="1140252" cy="2300596"/>
          </a:xfrm>
          <a:prstGeom prst="accentBorderCallout1">
            <a:avLst>
              <a:gd name="adj1" fmla="val 48219"/>
              <a:gd name="adj2" fmla="val -13330"/>
              <a:gd name="adj3" fmla="val 47864"/>
              <a:gd name="adj4" fmla="val -240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Callout 1 (Border and Accent Bar) 33"/>
          <p:cNvSpPr/>
          <p:nvPr/>
        </p:nvSpPr>
        <p:spPr>
          <a:xfrm rot="16200000">
            <a:off x="3273739" y="932711"/>
            <a:ext cx="1514902" cy="2468880"/>
          </a:xfrm>
          <a:prstGeom prst="accentBorderCallout1">
            <a:avLst>
              <a:gd name="adj1" fmla="val 48219"/>
              <a:gd name="adj2" fmla="val -13330"/>
              <a:gd name="adj3" fmla="val 48094"/>
              <a:gd name="adj4" fmla="val -227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Line Callout 1 (Border and Accent Bar) 37"/>
          <p:cNvSpPr/>
          <p:nvPr/>
        </p:nvSpPr>
        <p:spPr>
          <a:xfrm rot="16200000">
            <a:off x="6481726" y="591718"/>
            <a:ext cx="1628344" cy="3017520"/>
          </a:xfrm>
          <a:prstGeom prst="accentBorderCallout1">
            <a:avLst>
              <a:gd name="adj1" fmla="val 48219"/>
              <a:gd name="adj2" fmla="val -13330"/>
              <a:gd name="adj3" fmla="val 48187"/>
              <a:gd name="adj4" fmla="val -227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Line Callout 1 (Border and Accent Bar) 38"/>
          <p:cNvSpPr/>
          <p:nvPr/>
        </p:nvSpPr>
        <p:spPr>
          <a:xfrm rot="10800000">
            <a:off x="595936" y="4405549"/>
            <a:ext cx="4128461" cy="1645920"/>
          </a:xfrm>
          <a:prstGeom prst="accentBorderCallout1">
            <a:avLst>
              <a:gd name="adj1" fmla="val 48219"/>
              <a:gd name="adj2" fmla="val -13330"/>
              <a:gd name="adj3" fmla="val 48608"/>
              <a:gd name="adj4" fmla="val -187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16" t="47845" r="24057" b="23765"/>
          <a:stretch/>
        </p:blipFill>
        <p:spPr bwMode="auto">
          <a:xfrm>
            <a:off x="6041485" y="1740096"/>
            <a:ext cx="3090746" cy="268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2" t="52467" r="42198" b="24498"/>
          <a:stretch/>
        </p:blipFill>
        <p:spPr bwMode="auto">
          <a:xfrm>
            <a:off x="2807170" y="2080784"/>
            <a:ext cx="2836026" cy="234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55" t="55597" r="57749" b="25108"/>
          <a:stretch/>
        </p:blipFill>
        <p:spPr bwMode="auto">
          <a:xfrm>
            <a:off x="11769" y="2586280"/>
            <a:ext cx="2190691" cy="170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5DBE17-FEA2-4EFB-BF18-25A485792D1A}"/>
              </a:ext>
            </a:extLst>
          </p:cNvPr>
          <p:cNvSpPr/>
          <p:nvPr/>
        </p:nvSpPr>
        <p:spPr>
          <a:xfrm>
            <a:off x="294996" y="284172"/>
            <a:ext cx="1758753" cy="692352"/>
          </a:xfrm>
          <a:prstGeom prst="roundRect">
            <a:avLst/>
          </a:prstGeom>
          <a:solidFill>
            <a:srgbClr val="FFE57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Số?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860" y="766197"/>
            <a:ext cx="579479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can còn lại bao nhiêu lít?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11AD83C6-A090-4E64-92FD-31F4C3136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97" y="5169870"/>
            <a:ext cx="1639358" cy="17055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15742" y="4802390"/>
            <a:ext cx="123137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6045" y="4752760"/>
            <a:ext cx="554743" cy="58477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81135" y="4642565"/>
            <a:ext cx="637332" cy="648072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2846" y="4688296"/>
            <a:ext cx="914033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79543" y="4638666"/>
            <a:ext cx="637332" cy="6344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43006" y="4618919"/>
            <a:ext cx="637332" cy="63050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3549" y="4702146"/>
            <a:ext cx="914033" cy="58477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253261" y="4638002"/>
            <a:ext cx="666634" cy="60628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476CB7-728C-4568-9D98-901BB7062EB3}"/>
              </a:ext>
            </a:extLst>
          </p:cNvPr>
          <p:cNvSpPr/>
          <p:nvPr/>
        </p:nvSpPr>
        <p:spPr>
          <a:xfrm>
            <a:off x="2155275" y="897530"/>
            <a:ext cx="1276950" cy="727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2B151-EAEC-40A8-BA53-CF23E63414AC}"/>
              </a:ext>
            </a:extLst>
          </p:cNvPr>
          <p:cNvSpPr txBox="1"/>
          <p:nvPr/>
        </p:nvSpPr>
        <p:spPr>
          <a:xfrm>
            <a:off x="2675097" y="1147005"/>
            <a:ext cx="489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40232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55605" r="64561" b="19121"/>
          <a:stretch/>
        </p:blipFill>
        <p:spPr bwMode="auto">
          <a:xfrm>
            <a:off x="878317" y="1501867"/>
            <a:ext cx="2442020" cy="12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0" t="53340" r="4929" b="20582"/>
          <a:stretch/>
        </p:blipFill>
        <p:spPr bwMode="auto">
          <a:xfrm>
            <a:off x="5351466" y="1546652"/>
            <a:ext cx="2718507" cy="114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43966" r="37120" b="22569"/>
          <a:stretch/>
        </p:blipFill>
        <p:spPr bwMode="auto">
          <a:xfrm>
            <a:off x="631557" y="2971689"/>
            <a:ext cx="2935540" cy="1109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7" t="39765" r="12533" b="22093"/>
          <a:stretch/>
        </p:blipFill>
        <p:spPr bwMode="auto">
          <a:xfrm>
            <a:off x="5571284" y="2880425"/>
            <a:ext cx="2697134" cy="1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EB5DBE17-FEA2-4EFB-BF18-25A485792D1A}"/>
              </a:ext>
            </a:extLst>
          </p:cNvPr>
          <p:cNvSpPr/>
          <p:nvPr/>
        </p:nvSpPr>
        <p:spPr>
          <a:xfrm>
            <a:off x="171834" y="373476"/>
            <a:ext cx="8800331" cy="1028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Mỗi đồ vật đựng số lít nước bằng tổng số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các ca bên cạnh (như hình vẽ)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200963"/>
              </p:ext>
            </p:extLst>
          </p:nvPr>
        </p:nvGraphicFramePr>
        <p:xfrm>
          <a:off x="1265673" y="4415900"/>
          <a:ext cx="7608068" cy="14458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7406">
                  <a:extLst>
                    <a:ext uri="{9D8B030D-6E8A-4147-A177-3AD203B41FA5}">
                      <a16:colId xmlns:a16="http://schemas.microsoft.com/office/drawing/2014/main" val="2351777407"/>
                    </a:ext>
                  </a:extLst>
                </a:gridCol>
                <a:gridCol w="1288231">
                  <a:extLst>
                    <a:ext uri="{9D8B030D-6E8A-4147-A177-3AD203B41FA5}">
                      <a16:colId xmlns:a16="http://schemas.microsoft.com/office/drawing/2014/main" val="1467045867"/>
                    </a:ext>
                  </a:extLst>
                </a:gridCol>
                <a:gridCol w="1417436">
                  <a:extLst>
                    <a:ext uri="{9D8B030D-6E8A-4147-A177-3AD203B41FA5}">
                      <a16:colId xmlns:a16="http://schemas.microsoft.com/office/drawing/2014/main" val="3564079418"/>
                    </a:ext>
                  </a:extLst>
                </a:gridCol>
                <a:gridCol w="1421933">
                  <a:extLst>
                    <a:ext uri="{9D8B030D-6E8A-4147-A177-3AD203B41FA5}">
                      <a16:colId xmlns:a16="http://schemas.microsoft.com/office/drawing/2014/main" val="2692669110"/>
                    </a:ext>
                  </a:extLst>
                </a:gridCol>
                <a:gridCol w="1413062">
                  <a:extLst>
                    <a:ext uri="{9D8B030D-6E8A-4147-A177-3AD203B41FA5}">
                      <a16:colId xmlns:a16="http://schemas.microsoft.com/office/drawing/2014/main" val="3629723950"/>
                    </a:ext>
                  </a:extLst>
                </a:gridCol>
              </a:tblGrid>
              <a:tr h="6106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vật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76100"/>
                  </a:ext>
                </a:extLst>
              </a:tr>
              <a:tr h="8352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lít nước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+mj-lt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+mj-lt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+mj-lt"/>
                        </a:rPr>
                        <a:t>?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623076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-113024" y="4432037"/>
            <a:ext cx="1546313" cy="597184"/>
            <a:chOff x="204329" y="208174"/>
            <a:chExt cx="1981702" cy="597184"/>
          </a:xfrm>
        </p:grpSpPr>
        <p:sp>
          <p:nvSpPr>
            <p:cNvPr id="18" name="Rounded Rectangle 1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8913" y="220583"/>
              <a:ext cx="6543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4329" y="208174"/>
              <a:ext cx="198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a)       ?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15729" y="5163652"/>
            <a:ext cx="364202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82625" y="5158884"/>
            <a:ext cx="364202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49505" y="5113850"/>
            <a:ext cx="364202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03FD90-EEDA-4574-87C7-CE253419BBD6}"/>
              </a:ext>
            </a:extLst>
          </p:cNvPr>
          <p:cNvSpPr/>
          <p:nvPr/>
        </p:nvSpPr>
        <p:spPr>
          <a:xfrm>
            <a:off x="5715563" y="365876"/>
            <a:ext cx="779465" cy="790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8BD47-DC0D-4ECA-B463-297CD7751A69}"/>
              </a:ext>
            </a:extLst>
          </p:cNvPr>
          <p:cNvSpPr txBox="1"/>
          <p:nvPr/>
        </p:nvSpPr>
        <p:spPr>
          <a:xfrm>
            <a:off x="5928152" y="654755"/>
            <a:ext cx="489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06DFA0-5771-4764-92C7-F8B625AB430E}"/>
              </a:ext>
            </a:extLst>
          </p:cNvPr>
          <p:cNvSpPr txBox="1"/>
          <p:nvPr/>
        </p:nvSpPr>
        <p:spPr>
          <a:xfrm>
            <a:off x="2449354" y="2146756"/>
            <a:ext cx="4891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82344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15" grpId="0" animBg="1"/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EB5DBE17-FEA2-4EFB-BF18-25A485792D1A}"/>
              </a:ext>
            </a:extLst>
          </p:cNvPr>
          <p:cNvSpPr/>
          <p:nvPr/>
        </p:nvSpPr>
        <p:spPr>
          <a:xfrm>
            <a:off x="229939" y="2934589"/>
            <a:ext cx="6704246" cy="692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</a:t>
            </a: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EB5DBE17-FEA2-4EFB-BF18-25A485792D1A}"/>
              </a:ext>
            </a:extLst>
          </p:cNvPr>
          <p:cNvSpPr/>
          <p:nvPr/>
        </p:nvSpPr>
        <p:spPr>
          <a:xfrm>
            <a:off x="682032" y="3580700"/>
            <a:ext cx="6138189" cy="692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 nào đựng ít nước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         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49554"/>
              </p:ext>
            </p:extLst>
          </p:nvPr>
        </p:nvGraphicFramePr>
        <p:xfrm>
          <a:off x="682032" y="1245043"/>
          <a:ext cx="7608068" cy="14458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67406">
                  <a:extLst>
                    <a:ext uri="{9D8B030D-6E8A-4147-A177-3AD203B41FA5}">
                      <a16:colId xmlns:a16="http://schemas.microsoft.com/office/drawing/2014/main" val="2351777407"/>
                    </a:ext>
                  </a:extLst>
                </a:gridCol>
                <a:gridCol w="1288231">
                  <a:extLst>
                    <a:ext uri="{9D8B030D-6E8A-4147-A177-3AD203B41FA5}">
                      <a16:colId xmlns:a16="http://schemas.microsoft.com/office/drawing/2014/main" val="1467045867"/>
                    </a:ext>
                  </a:extLst>
                </a:gridCol>
                <a:gridCol w="1417436">
                  <a:extLst>
                    <a:ext uri="{9D8B030D-6E8A-4147-A177-3AD203B41FA5}">
                      <a16:colId xmlns:a16="http://schemas.microsoft.com/office/drawing/2014/main" val="3564079418"/>
                    </a:ext>
                  </a:extLst>
                </a:gridCol>
                <a:gridCol w="1421933">
                  <a:extLst>
                    <a:ext uri="{9D8B030D-6E8A-4147-A177-3AD203B41FA5}">
                      <a16:colId xmlns:a16="http://schemas.microsoft.com/office/drawing/2014/main" val="2692669110"/>
                    </a:ext>
                  </a:extLst>
                </a:gridCol>
                <a:gridCol w="1413062">
                  <a:extLst>
                    <a:ext uri="{9D8B030D-6E8A-4147-A177-3AD203B41FA5}">
                      <a16:colId xmlns:a16="http://schemas.microsoft.com/office/drawing/2014/main" val="3629723950"/>
                    </a:ext>
                  </a:extLst>
                </a:gridCol>
              </a:tblGrid>
              <a:tr h="6106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vật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576100"/>
                  </a:ext>
                </a:extLst>
              </a:tr>
              <a:tr h="8352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lít nước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623076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E5DF162-678B-41B8-BD56-81E87E1528E0}"/>
              </a:ext>
            </a:extLst>
          </p:cNvPr>
          <p:cNvGrpSpPr/>
          <p:nvPr/>
        </p:nvGrpSpPr>
        <p:grpSpPr>
          <a:xfrm>
            <a:off x="65146" y="550883"/>
            <a:ext cx="1981702" cy="597184"/>
            <a:chOff x="475190" y="441950"/>
            <a:chExt cx="1981702" cy="597184"/>
          </a:xfrm>
        </p:grpSpPr>
        <p:sp>
          <p:nvSpPr>
            <p:cNvPr id="14" name="Rounded Rectangle 13"/>
            <p:cNvSpPr/>
            <p:nvPr/>
          </p:nvSpPr>
          <p:spPr>
            <a:xfrm>
              <a:off x="1187910" y="454359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9774" y="454359"/>
              <a:ext cx="7200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5190" y="441950"/>
              <a:ext cx="1981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a)        ? 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559798" y="2006651"/>
            <a:ext cx="389850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6694" y="2001883"/>
            <a:ext cx="389850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3574" y="2012269"/>
            <a:ext cx="389850" cy="584775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: Rounded Corners 5">
            <a:extLst>
              <a:ext uri="{FF2B5EF4-FFF2-40B4-BE49-F238E27FC236}">
                <a16:creationId xmlns:a16="http://schemas.microsoft.com/office/drawing/2014/main" id="{6A690279-F05B-4DCF-8EB6-5A02E358D383}"/>
              </a:ext>
            </a:extLst>
          </p:cNvPr>
          <p:cNvSpPr/>
          <p:nvPr/>
        </p:nvSpPr>
        <p:spPr>
          <a:xfrm>
            <a:off x="639730" y="4541108"/>
            <a:ext cx="6704246" cy="1231042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Can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7l.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60A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2l.</a:t>
            </a:r>
          </a:p>
        </p:txBody>
      </p:sp>
    </p:spTree>
    <p:extLst>
      <p:ext uri="{BB962C8B-B14F-4D97-AF65-F5344CB8AC3E}">
        <p14:creationId xmlns:p14="http://schemas.microsoft.com/office/powerpoint/2010/main" val="37060699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9" t="46591" r="31337" b="13637"/>
          <a:stretch/>
        </p:blipFill>
        <p:spPr bwMode="auto">
          <a:xfrm>
            <a:off x="5754802" y="4314394"/>
            <a:ext cx="2546235" cy="185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EB5DBE17-FEA2-4EFB-BF18-25A485792D1A}"/>
              </a:ext>
            </a:extLst>
          </p:cNvPr>
          <p:cNvSpPr/>
          <p:nvPr/>
        </p:nvSpPr>
        <p:spPr>
          <a:xfrm>
            <a:off x="91237" y="350421"/>
            <a:ext cx="9052763" cy="21571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Trong can có 15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mắm. Mẹ đã rót 7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chai. Hỏi trong can còn lại bao nhiêu lít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237" y="2507531"/>
            <a:ext cx="6692982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can còn lại số lít nước mắm là: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15 – 7 = 8 (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số: 8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725501" y="939563"/>
            <a:ext cx="26600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56244" y="936294"/>
            <a:ext cx="716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2E1EA9B-5F98-4519-877F-EA83C597C3F5}"/>
              </a:ext>
            </a:extLst>
          </p:cNvPr>
          <p:cNvSpPr txBox="1"/>
          <p:nvPr/>
        </p:nvSpPr>
        <p:spPr>
          <a:xfrm>
            <a:off x="6465134" y="1293020"/>
            <a:ext cx="38422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CD2B98-0495-421A-9615-563F23462BB9}"/>
              </a:ext>
            </a:extLst>
          </p:cNvPr>
          <p:cNvSpPr/>
          <p:nvPr/>
        </p:nvSpPr>
        <p:spPr>
          <a:xfrm>
            <a:off x="5972379" y="1126901"/>
            <a:ext cx="1369733" cy="7905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0972078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CK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16" y="1337207"/>
            <a:ext cx="3475016" cy="271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BACK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103" y="167852"/>
            <a:ext cx="7619999" cy="655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72000" y="561687"/>
            <a:ext cx="21122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717098" y="1540297"/>
            <a:ext cx="6346954" cy="3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8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bị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hành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vị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lít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66)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-20616" y="150812"/>
            <a:ext cx="9164616" cy="6554788"/>
            <a:chOff x="150812" y="150812"/>
            <a:chExt cx="8916988" cy="6554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52400" y="150812"/>
              <a:ext cx="8839200" cy="1588"/>
            </a:xfrm>
            <a:prstGeom prst="line">
              <a:avLst/>
            </a:prstGeom>
            <a:ln w="57150">
              <a:solidFill>
                <a:srgbClr val="FF33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28600" y="6704012"/>
              <a:ext cx="8839200" cy="1588"/>
            </a:xfrm>
            <a:prstGeom prst="line">
              <a:avLst/>
            </a:prstGeom>
            <a:ln w="57150">
              <a:solidFill>
                <a:srgbClr val="FF33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-3048794" y="3428206"/>
              <a:ext cx="6400800" cy="1588"/>
            </a:xfrm>
            <a:prstGeom prst="line">
              <a:avLst/>
            </a:prstGeom>
            <a:ln w="57150">
              <a:solidFill>
                <a:srgbClr val="FF33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5790406" y="3428206"/>
              <a:ext cx="6400800" cy="1588"/>
            </a:xfrm>
            <a:prstGeom prst="line">
              <a:avLst/>
            </a:prstGeom>
            <a:ln w="57150">
              <a:solidFill>
                <a:srgbClr val="FF3399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五边形 7"/>
          <p:cNvSpPr/>
          <p:nvPr/>
        </p:nvSpPr>
        <p:spPr>
          <a:xfrm flipH="1">
            <a:off x="-82424" y="1589207"/>
            <a:ext cx="9183566" cy="1127035"/>
          </a:xfrm>
          <a:prstGeom prst="homePlat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quen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tính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cộng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trừ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lít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(l).</a:t>
            </a:r>
            <a:endParaRPr lang="zh-CN" altLang="en-US" sz="26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五边形 29"/>
          <p:cNvSpPr/>
          <p:nvPr/>
        </p:nvSpPr>
        <p:spPr>
          <a:xfrm flipH="1">
            <a:off x="-82424" y="2930773"/>
            <a:ext cx="9012115" cy="996453"/>
          </a:xfrm>
          <a:prstGeom prst="homePlat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dụng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tế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08734" y="435809"/>
            <a:ext cx="4955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4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69" y="4993303"/>
            <a:ext cx="6413548" cy="15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1773694" y="4128720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-1457284" y="4312166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8917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1487933" y="-487255"/>
            <a:ext cx="6574970" cy="6473661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8496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1959438" y="3353434"/>
            <a:ext cx="6017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zh-CN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altLang="zh-CN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zh-CN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zh-CN" alt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894175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1933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-1342089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A261E0-B103-4EB1-B964-915FAA68F70F}"/>
              </a:ext>
            </a:extLst>
          </p:cNvPr>
          <p:cNvSpPr/>
          <p:nvPr/>
        </p:nvSpPr>
        <p:spPr>
          <a:xfrm>
            <a:off x="1399736" y="1951892"/>
            <a:ext cx="6344529" cy="14771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dirty="0" err="1">
                <a:solidFill>
                  <a:srgbClr val="7030A0"/>
                </a:solidFill>
                <a:latin typeface=".VnAristoteH" panose="020B7200000000000000" pitchFamily="34" charset="0"/>
              </a:rPr>
              <a:t>Khởi</a:t>
            </a:r>
            <a:r>
              <a:rPr lang="en-US" sz="8000" dirty="0">
                <a:solidFill>
                  <a:srgbClr val="7030A0"/>
                </a:solidFill>
                <a:latin typeface=".VnAristoteH" panose="020B7200000000000000" pitchFamily="34" charset="0"/>
              </a:rPr>
              <a:t> </a:t>
            </a:r>
            <a:r>
              <a:rPr lang="en-US" sz="8000" dirty="0" err="1">
                <a:solidFill>
                  <a:srgbClr val="7030A0"/>
                </a:solidFill>
                <a:latin typeface=".VnAristoteH" panose="020B7200000000000000" pitchFamily="34" charset="0"/>
              </a:rPr>
              <a:t>động</a:t>
            </a:r>
            <a:endParaRPr lang="en-US" sz="8000" dirty="0">
              <a:solidFill>
                <a:srgbClr val="7030A0"/>
              </a:solidFill>
              <a:latin typeface=".VnAristot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4699"/>
      </p:ext>
    </p:extLst>
  </p:cSld>
  <p:clrMapOvr>
    <a:masterClrMapping/>
  </p:clrMapOvr>
  <p:transition advTm="1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160594" y="1103750"/>
            <a:ext cx="3443839" cy="344024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30</a:t>
              </a:r>
              <a:endPara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50</a:t>
              </a:r>
              <a:endPara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70</a:t>
              </a:r>
              <a:endPara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455617" y="5284429"/>
            <a:ext cx="1983053" cy="488682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36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169145" y="1659014"/>
            <a:ext cx="913659" cy="91365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365689" y="1666514"/>
            <a:ext cx="913659" cy="91365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622073" y="1666514"/>
            <a:ext cx="913659" cy="91365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98250" y="2837969"/>
            <a:ext cx="913659" cy="91365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123338" y="2853738"/>
            <a:ext cx="913659" cy="913659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9" y="1324347"/>
            <a:ext cx="231061" cy="204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83" y="506269"/>
            <a:ext cx="333261" cy="555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018" y="2548286"/>
            <a:ext cx="631750" cy="53884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52760" y="-531125"/>
            <a:ext cx="284384" cy="284384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7527984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7527985" y="2041880"/>
            <a:ext cx="413713" cy="9016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067289" y="2212683"/>
            <a:ext cx="535326" cy="53532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Google Shape;180;p1"/>
          <p:cNvSpPr/>
          <p:nvPr/>
        </p:nvSpPr>
        <p:spPr>
          <a:xfrm>
            <a:off x="484319" y="292112"/>
            <a:ext cx="510535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VÒNG QUAY KÌ DIỆU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5B424-B52A-4391-BC71-358F3BF90A3D}"/>
              </a:ext>
            </a:extLst>
          </p:cNvPr>
          <p:cNvSpPr txBox="1"/>
          <p:nvPr/>
        </p:nvSpPr>
        <p:spPr>
          <a:xfrm>
            <a:off x="1466963" y="5908791"/>
            <a:ext cx="1570035" cy="2522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Pentagon 7">
            <a:hlinkClick r:id="" action="ppaction://noaction"/>
            <a:extLst>
              <a:ext uri="{FF2B5EF4-FFF2-40B4-BE49-F238E27FC236}">
                <a16:creationId xmlns:a16="http://schemas.microsoft.com/office/drawing/2014/main" id="{6E1E07C8-72FF-4FA1-AF95-EAB48EDC1D55}"/>
              </a:ext>
            </a:extLst>
          </p:cNvPr>
          <p:cNvSpPr/>
          <p:nvPr/>
        </p:nvSpPr>
        <p:spPr>
          <a:xfrm flipH="1">
            <a:off x="3964529" y="5284429"/>
            <a:ext cx="1543975" cy="46982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FINISH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509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6240615" y="6035040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10" y="327621"/>
            <a:ext cx="5199028" cy="22694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HỎI 1: 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3652" y="3683033"/>
            <a:ext cx="3376963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647700" y="3683033"/>
            <a:ext cx="1421564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83726" y="4945777"/>
            <a:ext cx="3756890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647700" y="4945777"/>
            <a:ext cx="1421564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 rotWithShape="1">
          <a:blip r:embed="rId5" cstate="print"/>
          <a:srcRect l="5344" t="21442" r="62478" b="3727"/>
          <a:stretch/>
        </p:blipFill>
        <p:spPr>
          <a:xfrm>
            <a:off x="5619030" y="710308"/>
            <a:ext cx="3524970" cy="253798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077309" y="2755524"/>
            <a:ext cx="1020485" cy="507365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15L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990906" y="2770119"/>
            <a:ext cx="1020486" cy="507365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L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941868" y="1764668"/>
            <a:ext cx="1155926" cy="501803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77300" y="2149274"/>
            <a:ext cx="707680" cy="44775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3922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14" grpId="1" animBg="1"/>
      <p:bldP spid="15" grpId="1" animBg="1"/>
      <p:bldP spid="17" grpId="1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56" y="593452"/>
            <a:ext cx="4553401" cy="19154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HỎI 2</a:t>
            </a:r>
          </a:p>
          <a:p>
            <a:pPr>
              <a:lnSpc>
                <a:spcPct val="120000"/>
              </a:lnSpc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2889" y="3857197"/>
            <a:ext cx="3569249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266866" y="3857197"/>
            <a:ext cx="131330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02889" y="5119941"/>
            <a:ext cx="3569249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16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266865" y="5092608"/>
            <a:ext cx="1313301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endParaRPr lang="vi-VN" sz="40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560806" y="6012570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2"/>
          <p:cNvPicPr>
            <a:picLocks noChangeAspect="1"/>
          </p:cNvPicPr>
          <p:nvPr/>
        </p:nvPicPr>
        <p:blipFill rotWithShape="1">
          <a:blip r:embed="rId5" cstate="print"/>
          <a:srcRect l="26531" t="44453" r="46437" b="786"/>
          <a:stretch/>
        </p:blipFill>
        <p:spPr>
          <a:xfrm>
            <a:off x="4812257" y="651847"/>
            <a:ext cx="4270087" cy="28352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307159" y="2600729"/>
            <a:ext cx="951127" cy="801293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89093" y="2598214"/>
            <a:ext cx="950990" cy="740013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00834" y="1712678"/>
            <a:ext cx="1163774" cy="44775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583901" y="1712677"/>
            <a:ext cx="956182" cy="447755"/>
          </a:xfrm>
          <a:prstGeom prst="round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392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12" grpId="1" animBg="1"/>
      <p:bldP spid="13" grpId="1" animBg="1"/>
      <p:bldP spid="14" grpId="1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0413" y="142569"/>
            <a:ext cx="8823174" cy="1230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HỎI 3:</a:t>
            </a:r>
          </a:p>
          <a:p>
            <a:pPr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đựng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0546" y="1503469"/>
            <a:ext cx="2301523" cy="834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968629" y="1503469"/>
            <a:ext cx="941339" cy="834280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4653" y="2437872"/>
            <a:ext cx="2301523" cy="834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968629" y="2437872"/>
            <a:ext cx="941339" cy="834280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7127471" y="6224649"/>
            <a:ext cx="1851819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tretch/>
        </p:blipFill>
        <p:spPr>
          <a:xfrm>
            <a:off x="257174" y="3329304"/>
            <a:ext cx="8515350" cy="2937926"/>
          </a:xfrm>
          <a:prstGeom prst="rect">
            <a:avLst/>
          </a:prstGeom>
        </p:spPr>
      </p:pic>
      <p:pic>
        <p:nvPicPr>
          <p:cNvPr id="12" name="Content Placeholder 2"/>
          <p:cNvPicPr>
            <a:picLocks noChangeAspect="1"/>
          </p:cNvPicPr>
          <p:nvPr/>
        </p:nvPicPr>
        <p:blipFill rotWithShape="1">
          <a:blip r:embed="rId5" cstate="print"/>
          <a:srcRect l="59800" t="47989" r="27738" b="17525"/>
          <a:stretch/>
        </p:blipFill>
        <p:spPr>
          <a:xfrm>
            <a:off x="6892959" y="1884977"/>
            <a:ext cx="1725456" cy="1707113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094852" y="2685760"/>
            <a:ext cx="1133061" cy="443563"/>
          </a:xfrm>
          <a:prstGeom prst="round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42026" y="4459917"/>
            <a:ext cx="1280729" cy="462968"/>
          </a:xfrm>
          <a:prstGeom prst="round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L</a:t>
            </a:r>
          </a:p>
        </p:txBody>
      </p:sp>
    </p:spTree>
    <p:extLst>
      <p:ext uri="{BB962C8B-B14F-4D97-AF65-F5344CB8AC3E}">
        <p14:creationId xmlns:p14="http://schemas.microsoft.com/office/powerpoint/2010/main" val="29047159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13" grpId="1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6692635" y="6224649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562" y="212493"/>
            <a:ext cx="7799752" cy="1375466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HỎI 4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3101" y="2056452"/>
            <a:ext cx="4176910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 l + 2 l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771058" y="2056452"/>
            <a:ext cx="1174846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D3D49E-D720-48E9-A755-DB533E890531}"/>
              </a:ext>
            </a:extLst>
          </p:cNvPr>
          <p:cNvGrpSpPr/>
          <p:nvPr/>
        </p:nvGrpSpPr>
        <p:grpSpPr>
          <a:xfrm>
            <a:off x="2131929" y="3211620"/>
            <a:ext cx="4867839" cy="892629"/>
            <a:chOff x="3171700" y="4945776"/>
            <a:chExt cx="5890085" cy="892629"/>
          </a:xfrm>
        </p:grpSpPr>
        <p:sp>
          <p:nvSpPr>
            <p:cNvPr id="18" name="Rectangle 17"/>
            <p:cNvSpPr/>
            <p:nvPr/>
          </p:nvSpPr>
          <p:spPr>
            <a:xfrm>
              <a:off x="4007724" y="4945776"/>
              <a:ext cx="5054061" cy="89262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l + 1 l + 2 l</a:t>
              </a:r>
              <a:endPara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>
              <a:off x="3171700" y="4945776"/>
              <a:ext cx="1421564" cy="892629"/>
            </a:xfrm>
            <a:prstGeom prst="homePlate">
              <a:avLst>
                <a:gd name="adj" fmla="val 19268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</a:t>
              </a:r>
              <a:endPara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62AE14-5607-4E24-93DF-7354709B5F97}"/>
              </a:ext>
            </a:extLst>
          </p:cNvPr>
          <p:cNvSpPr txBox="1"/>
          <p:nvPr/>
        </p:nvSpPr>
        <p:spPr>
          <a:xfrm>
            <a:off x="1334729" y="4329210"/>
            <a:ext cx="1868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D4A6D1-AB49-4383-A886-862BAC72B2B3}"/>
              </a:ext>
            </a:extLst>
          </p:cNvPr>
          <p:cNvGrpSpPr/>
          <p:nvPr/>
        </p:nvGrpSpPr>
        <p:grpSpPr>
          <a:xfrm>
            <a:off x="2138080" y="4344928"/>
            <a:ext cx="4867839" cy="892629"/>
            <a:chOff x="3171700" y="4945776"/>
            <a:chExt cx="5890085" cy="8926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360346-9C9B-4761-9C96-41B224B5BE28}"/>
                </a:ext>
              </a:extLst>
            </p:cNvPr>
            <p:cNvSpPr/>
            <p:nvPr/>
          </p:nvSpPr>
          <p:spPr>
            <a:xfrm>
              <a:off x="4007724" y="4945776"/>
              <a:ext cx="5054061" cy="89262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 l + 5 l</a:t>
              </a:r>
              <a:endPara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Pentagon 18">
              <a:extLst>
                <a:ext uri="{FF2B5EF4-FFF2-40B4-BE49-F238E27FC236}">
                  <a16:creationId xmlns:a16="http://schemas.microsoft.com/office/drawing/2014/main" id="{B9F2A0EE-73A2-409B-ACE0-BA9E4FE4EF5F}"/>
                </a:ext>
              </a:extLst>
            </p:cNvPr>
            <p:cNvSpPr/>
            <p:nvPr/>
          </p:nvSpPr>
          <p:spPr>
            <a:xfrm>
              <a:off x="3171700" y="4945776"/>
              <a:ext cx="1421564" cy="892629"/>
            </a:xfrm>
            <a:prstGeom prst="homePlate">
              <a:avLst>
                <a:gd name="adj" fmla="val 19268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</a:t>
              </a:r>
              <a:endPara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4085282-2A7D-4C54-9F7D-DABADA9D5302}"/>
              </a:ext>
            </a:extLst>
          </p:cNvPr>
          <p:cNvGrpSpPr/>
          <p:nvPr/>
        </p:nvGrpSpPr>
        <p:grpSpPr>
          <a:xfrm>
            <a:off x="2157157" y="4366788"/>
            <a:ext cx="4851973" cy="914489"/>
            <a:chOff x="3171700" y="4945776"/>
            <a:chExt cx="6151741" cy="9144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B65984A-4850-4B31-A1D0-A5EC779AB0AF}"/>
                </a:ext>
              </a:extLst>
            </p:cNvPr>
            <p:cNvSpPr/>
            <p:nvPr/>
          </p:nvSpPr>
          <p:spPr>
            <a:xfrm>
              <a:off x="4269380" y="4967636"/>
              <a:ext cx="5054061" cy="89262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 l + 5 l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Pentagon 18">
              <a:extLst>
                <a:ext uri="{FF2B5EF4-FFF2-40B4-BE49-F238E27FC236}">
                  <a16:creationId xmlns:a16="http://schemas.microsoft.com/office/drawing/2014/main" id="{610E52A2-401C-4787-A1F7-EE22AB662D8C}"/>
                </a:ext>
              </a:extLst>
            </p:cNvPr>
            <p:cNvSpPr/>
            <p:nvPr/>
          </p:nvSpPr>
          <p:spPr>
            <a:xfrm>
              <a:off x="3171700" y="4945776"/>
              <a:ext cx="1421564" cy="892629"/>
            </a:xfrm>
            <a:prstGeom prst="homePlate">
              <a:avLst>
                <a:gd name="adj" fmla="val 19268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</a:t>
              </a:r>
              <a:endPara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65635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6683879" y="6103964"/>
            <a:ext cx="2260534" cy="633351"/>
          </a:xfrm>
          <a:prstGeom prst="homePlate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 VỀ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2710" y="344824"/>
            <a:ext cx="6938579" cy="12416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HỎI 5: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4527" y="2238547"/>
            <a:ext cx="5054061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17 kg – 9 kg</a:t>
            </a:r>
            <a:endParaRPr lang="vi-VN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647700" y="2238547"/>
            <a:ext cx="1421564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endParaRPr lang="vi-VN" sz="4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D3D49E-D720-48E9-A755-DB533E890531}"/>
              </a:ext>
            </a:extLst>
          </p:cNvPr>
          <p:cNvGrpSpPr/>
          <p:nvPr/>
        </p:nvGrpSpPr>
        <p:grpSpPr>
          <a:xfrm>
            <a:off x="1648223" y="3380999"/>
            <a:ext cx="5890085" cy="892629"/>
            <a:chOff x="3171700" y="4945776"/>
            <a:chExt cx="5890085" cy="892629"/>
          </a:xfrm>
        </p:grpSpPr>
        <p:sp>
          <p:nvSpPr>
            <p:cNvPr id="18" name="Rectangle 17"/>
            <p:cNvSpPr/>
            <p:nvPr/>
          </p:nvSpPr>
          <p:spPr>
            <a:xfrm>
              <a:off x="4007724" y="4945776"/>
              <a:ext cx="5054061" cy="89262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16 kg – 7 kg</a:t>
              </a:r>
              <a:endParaRPr lang="vi-VN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entagon 18"/>
            <p:cNvSpPr/>
            <p:nvPr/>
          </p:nvSpPr>
          <p:spPr>
            <a:xfrm>
              <a:off x="3171700" y="4945776"/>
              <a:ext cx="1421564" cy="892629"/>
            </a:xfrm>
            <a:prstGeom prst="homePlate">
              <a:avLst>
                <a:gd name="adj" fmla="val 19268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</a:t>
              </a:r>
              <a:endParaRPr lang="vi-VN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B62AE14-5607-4E24-93DF-7354709B5F97}"/>
              </a:ext>
            </a:extLst>
          </p:cNvPr>
          <p:cNvSpPr txBox="1"/>
          <p:nvPr/>
        </p:nvSpPr>
        <p:spPr>
          <a:xfrm>
            <a:off x="1138568" y="4511305"/>
            <a:ext cx="22605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D4A6D1-AB49-4383-A886-862BAC72B2B3}"/>
              </a:ext>
            </a:extLst>
          </p:cNvPr>
          <p:cNvGrpSpPr/>
          <p:nvPr/>
        </p:nvGrpSpPr>
        <p:grpSpPr>
          <a:xfrm>
            <a:off x="1626958" y="4527023"/>
            <a:ext cx="5890085" cy="892629"/>
            <a:chOff x="3171700" y="4945776"/>
            <a:chExt cx="5890085" cy="8926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360346-9C9B-4761-9C96-41B224B5BE28}"/>
                </a:ext>
              </a:extLst>
            </p:cNvPr>
            <p:cNvSpPr/>
            <p:nvPr/>
          </p:nvSpPr>
          <p:spPr>
            <a:xfrm>
              <a:off x="4007724" y="4945776"/>
              <a:ext cx="5054061" cy="89262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18 kg - 4 kg</a:t>
              </a:r>
              <a:endParaRPr lang="vi-VN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Pentagon 18">
              <a:extLst>
                <a:ext uri="{FF2B5EF4-FFF2-40B4-BE49-F238E27FC236}">
                  <a16:creationId xmlns:a16="http://schemas.microsoft.com/office/drawing/2014/main" id="{B9F2A0EE-73A2-409B-ACE0-BA9E4FE4EF5F}"/>
                </a:ext>
              </a:extLst>
            </p:cNvPr>
            <p:cNvSpPr/>
            <p:nvPr/>
          </p:nvSpPr>
          <p:spPr>
            <a:xfrm>
              <a:off x="3171700" y="4945776"/>
              <a:ext cx="1421564" cy="892629"/>
            </a:xfrm>
            <a:prstGeom prst="homePlate">
              <a:avLst>
                <a:gd name="adj" fmla="val 19268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</a:t>
              </a:r>
              <a:endParaRPr lang="vi-VN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FCC51F-329C-418C-90F4-9D3A2570038F}"/>
              </a:ext>
            </a:extLst>
          </p:cNvPr>
          <p:cNvGrpSpPr/>
          <p:nvPr/>
        </p:nvGrpSpPr>
        <p:grpSpPr>
          <a:xfrm>
            <a:off x="1647700" y="3350929"/>
            <a:ext cx="5911350" cy="940623"/>
            <a:chOff x="3171700" y="4945776"/>
            <a:chExt cx="5911350" cy="94062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E57C28-91AE-40F0-94D7-64CE43310DF1}"/>
                </a:ext>
              </a:extLst>
            </p:cNvPr>
            <p:cNvSpPr/>
            <p:nvPr/>
          </p:nvSpPr>
          <p:spPr>
            <a:xfrm>
              <a:off x="4028989" y="4993770"/>
              <a:ext cx="5054061" cy="892629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16 kg – 8 kg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Pentagon 18">
              <a:extLst>
                <a:ext uri="{FF2B5EF4-FFF2-40B4-BE49-F238E27FC236}">
                  <a16:creationId xmlns:a16="http://schemas.microsoft.com/office/drawing/2014/main" id="{84E413E7-EC0A-4086-BE92-1A8C6A6D08D5}"/>
                </a:ext>
              </a:extLst>
            </p:cNvPr>
            <p:cNvSpPr/>
            <p:nvPr/>
          </p:nvSpPr>
          <p:spPr>
            <a:xfrm>
              <a:off x="3171700" y="4945776"/>
              <a:ext cx="1421564" cy="892629"/>
            </a:xfrm>
            <a:prstGeom prst="homePlate">
              <a:avLst>
                <a:gd name="adj" fmla="val 19268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</a:t>
              </a:r>
              <a:endPara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03602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0"/>
            <a:ext cx="9029700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979" y="-61878"/>
            <a:ext cx="369943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26324" y="1154747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1677"/>
            <a:ext cx="9144000" cy="186186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76114" y="929212"/>
            <a:ext cx="38603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 err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6000" b="1" dirty="0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16: </a:t>
            </a:r>
            <a:r>
              <a:rPr lang="en-US" altLang="zh-CN" sz="6000" b="1" dirty="0" err="1">
                <a:solidFill>
                  <a:srgbClr val="00B05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Lít</a:t>
            </a:r>
            <a:endParaRPr lang="zh-CN" altLang="en-US" sz="6000" b="1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5147625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894175" y="-61878"/>
            <a:ext cx="2346661" cy="979237"/>
          </a:xfrm>
          <a:prstGeom prst="rect">
            <a:avLst/>
          </a:prstGeom>
        </p:spPr>
      </p:pic>
      <p:sp>
        <p:nvSpPr>
          <p:cNvPr id="11" name="文本框 11"/>
          <p:cNvSpPr txBox="1"/>
          <p:nvPr/>
        </p:nvSpPr>
        <p:spPr>
          <a:xfrm>
            <a:off x="4987464" y="2258147"/>
            <a:ext cx="19803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5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</a:t>
            </a:r>
            <a:endParaRPr lang="zh-CN" altLang="en-US" sz="54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p:transition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611</Words>
  <Application>Microsoft Office PowerPoint</Application>
  <PresentationFormat>On-screen Show (4:3)</PresentationFormat>
  <Paragraphs>174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宋体</vt:lpstr>
      <vt:lpstr>.VnAristoteH</vt:lpstr>
      <vt:lpstr>Arial</vt:lpstr>
      <vt:lpstr>Calibri</vt:lpstr>
      <vt:lpstr>Calibri Light</vt:lpstr>
      <vt:lpstr>等线</vt:lpstr>
      <vt:lpstr>Tahoma</vt:lpstr>
      <vt:lpstr>Times New Roman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Admin</cp:lastModifiedBy>
  <cp:revision>586</cp:revision>
  <dcterms:created xsi:type="dcterms:W3CDTF">2016-02-25T11:28:42Z</dcterms:created>
  <dcterms:modified xsi:type="dcterms:W3CDTF">2022-11-02T00:32:51Z</dcterms:modified>
</cp:coreProperties>
</file>