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0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6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1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2" y="258927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774827"/>
            <a:ext cx="8582415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1" y="341097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6111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1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1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1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3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9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6" y="1684357"/>
            <a:ext cx="7646789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543042" y="3265586"/>
              <a:ext cx="369629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P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65868" y="2377017"/>
              <a:ext cx="3041009" cy="638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5" y="5173642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748606" y="541182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596965" y="541183"/>
            <a:ext cx="552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ẤM GIA ĐÌNH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850615" y="2582048"/>
            <a:ext cx="2206894" cy="199535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6850615" y="476464"/>
            <a:ext cx="2244435" cy="1915245"/>
            <a:chOff x="107342" y="202719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07342" y="202719"/>
              <a:ext cx="3326130" cy="3007304"/>
              <a:chOff x="107342" y="202719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42" y="202719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2485" y="6299200"/>
            <a:ext cx="558800" cy="558800"/>
          </a:xfrm>
          <a:prstGeom prst="rect">
            <a:avLst/>
          </a:prstGeom>
        </p:spPr>
      </p:pic>
      <p:pic>
        <p:nvPicPr>
          <p:cNvPr id="22" name="Picture 5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3913942" y="2391709"/>
            <a:ext cx="1956137" cy="191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">
            <a:extLst>
              <a:ext uri="{FF2B5EF4-FFF2-40B4-BE49-F238E27FC236}">
                <a16:creationId xmlns:a16="http://schemas.microsoft.com/office/drawing/2014/main" id="{38C93BC4-07D4-4504-9546-28269AE4A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778260" y="538457"/>
            <a:ext cx="2679716" cy="37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Group 150">
            <a:extLst>
              <a:ext uri="{FF2B5EF4-FFF2-40B4-BE49-F238E27FC236}">
                <a16:creationId xmlns:a16="http://schemas.microsoft.com/office/drawing/2014/main" id="{69782217-83A6-4BBE-8BF9-372762B86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865026"/>
              </p:ext>
            </p:extLst>
          </p:nvPr>
        </p:nvGraphicFramePr>
        <p:xfrm>
          <a:off x="286923" y="4917499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Rectangle 115">
            <a:extLst>
              <a:ext uri="{FF2B5EF4-FFF2-40B4-BE49-F238E27FC236}">
                <a16:creationId xmlns:a16="http://schemas.microsoft.com/office/drawing/2014/main" id="{E7F40C0B-0967-4F7A-8326-E11F500D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40" y="4780303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57" y="1344056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13" y="4557049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27" y="4767156"/>
            <a:ext cx="2814794" cy="2414315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08" y="1427893"/>
            <a:ext cx="1274829" cy="97702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8" y="587518"/>
            <a:ext cx="1168751" cy="988943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5" y="53146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8" y="1166731"/>
            <a:ext cx="1205784" cy="924113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09" y="1370258"/>
            <a:ext cx="1425235" cy="1092300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276426" y="4106718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83" y="740565"/>
            <a:ext cx="978366" cy="10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61344" y="1392199"/>
            <a:ext cx="66414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61343" y="2368085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61343" y="4082635"/>
            <a:ext cx="870784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1444488" y="343485"/>
            <a:ext cx="4818822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57376" y="1718560"/>
            <a:ext cx="247318" cy="3606476"/>
            <a:chOff x="1038573" y="804672"/>
            <a:chExt cx="218818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8573" y="5166360"/>
              <a:ext cx="21881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0" y="2809313"/>
            <a:ext cx="1324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959984" y="544850"/>
            <a:ext cx="39957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635248" y="1327464"/>
            <a:ext cx="4405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trái, phía trên hơi lượn đầu móc cong vào phí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trong (giống nét 1 ở chữ B).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562546" y="3442447"/>
            <a:ext cx="45506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cong trên (2 đầu nét lượn vào trong không đều nhau)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668065" y="794432"/>
            <a:ext cx="2515952" cy="3108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060" y="283240"/>
            <a:ext cx="1688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7" name="Picture 4" descr="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1646755" y="1664771"/>
            <a:ext cx="2737905" cy="381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B232DB-9C3B-47EF-B1DB-96AE94B0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224597" y="1689739"/>
            <a:ext cx="547715" cy="6629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DFA4A8-7E5D-44D6-B925-14E93E8C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117318" y="2468919"/>
            <a:ext cx="547715" cy="6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0.06018 L -0.0625 0.08588 L -0.07743 0.10463 L -0.08871 0.13148 L -0.09635 0.15 L -0.1 0.18472 C -0.10035 0.20486 -0.10052 0.22546 -0.10069 0.2456 C -0.10052 0.2618 -0.10035 0.27847 -0.1 0.29467 L -0.09757 0.34259 L -0.10121 0.38726 L -0.1066 0.41597 L -0.12031 0.45347 L -0.14288 0.47754 L -0.16354 0.49513 L -0.18628 0.50324 L -0.21424 0.50555 L -0.24236 0.49745 L -0.26736 0.47476 L -0.2816 0.44606 L -0.28611 0.41643 L -0.2809 0.37986 L -0.2625 0.35069 L -0.23802 0.33796 L -0.20903 0.33796 L -0.19115 0.35115 L -0.17795 0.37546 L -0.17309 0.39398 L -0.17431 0.41736 " pathEditMode="relative" rAng="0" ptsTypes="AAAAAAAAAAAAAAAAAAAAAAAAAAAA">
                                      <p:cBhvr>
                                        <p:cTn id="3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2593 L -0.01389 0.02616 L -0.01614 0.06806 L -0.02326 0.1044 L -0.03298 0.1294 L -0.05 0.15093 L -0.06996 0.16227 L -0.09444 0.16667 L -0.11718 0.16019 L -0.13906 0.13797 L -0.14774 0.11528 L -0.15017 0.09028 L -0.14739 0.05162 L -0.13524 0.01875 L -0.1092 -0.01828 L -0.08194 -0.04027 L -0.05364 -0.0537 L -0.021 -0.05879 L 0.01042 -0.05995 L 0.05226 -0.05162 L 0.07431 -0.03657 L 0.09167 -0.02176 L 0.11007 0.00834 L 0.1198 0.03033 L 0.12361 0.06459 L 0.12049 0.10023 L 0.10903 0.13079 L 0.09271 0.14584 L 0.07223 0.15209 L 0.05139 0.14213 L 0.04219 0.11528 L 0.04653 0.08241 L 0.06129 0.06459 L 0.07952 0.05602 " pathEditMode="relative" rAng="0" ptsTypes="AAAAAAAAAAAAAAAAAAAAAAAAAAAAAAAAAA">
                                      <p:cBhvr>
                                        <p:cTn id="4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2056619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</a:p>
        </p:txBody>
      </p:sp>
      <p:pic>
        <p:nvPicPr>
          <p:cNvPr id="4" name="chữ hoa P">
            <a:hlinkClick r:id="" action="ppaction://media"/>
            <a:extLst>
              <a:ext uri="{FF2B5EF4-FFF2-40B4-BE49-F238E27FC236}">
                <a16:creationId xmlns:a16="http://schemas.microsoft.com/office/drawing/2014/main" id="{02316525-F315-4CDF-A095-3DCACD3DA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322" y="1133329"/>
            <a:ext cx="7295950" cy="4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06" y="5382434"/>
            <a:ext cx="77679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4" descr="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6" y="300932"/>
            <a:ext cx="3991097" cy="50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5276502" y="2510144"/>
            <a:ext cx="2688367" cy="26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  <a:extLst>
              <a:ext uri="{FF2B5EF4-FFF2-40B4-BE49-F238E27FC236}">
                <a16:creationId xmlns:a16="http://schemas.microsoft.com/office/drawing/2014/main" id="{90DCD372-9A27-4EF5-9E35-870C0B040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249"/>
          <a:stretch/>
        </p:blipFill>
        <p:spPr>
          <a:xfrm>
            <a:off x="1143000" y="262759"/>
            <a:ext cx="6858000" cy="58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8" y="1574623"/>
            <a:ext cx="7097231" cy="388649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76" y="4634310"/>
            <a:ext cx="4871159" cy="1653613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136420" y="2342673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3291"/>
            <a:ext cx="3013377" cy="2584644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52" y="1242865"/>
            <a:ext cx="1102317" cy="84481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" y="913025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8" y="141361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60" y="630347"/>
            <a:ext cx="1403389" cy="1075557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93" y="1119333"/>
            <a:ext cx="1403389" cy="107555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16" y="141361"/>
            <a:ext cx="1065166" cy="11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85508"/>
              </p:ext>
            </p:extLst>
          </p:nvPr>
        </p:nvGraphicFramePr>
        <p:xfrm>
          <a:off x="679584" y="424289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00" y="287093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E30C1-413E-4E47-822E-7BEDB2899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19" y="2340111"/>
            <a:ext cx="2647489" cy="2038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E3798-0A1A-4EE2-96D8-74100764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55" y="2340111"/>
            <a:ext cx="2647489" cy="2038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1F4A4-56A1-472B-A4FF-25221C58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2" y="2340112"/>
            <a:ext cx="2570380" cy="20387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08AF3-0C78-48F6-9A76-2EB62C89E917}"/>
              </a:ext>
            </a:extLst>
          </p:cNvPr>
          <p:cNvSpPr txBox="1"/>
          <p:nvPr/>
        </p:nvSpPr>
        <p:spPr>
          <a:xfrm>
            <a:off x="1355341" y="4687202"/>
            <a:ext cx="699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F9E504-4B4C-464A-8097-98885D27D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8" y="4578273"/>
            <a:ext cx="1550272" cy="15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33" y="2342453"/>
            <a:ext cx="80075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33" y="2462395"/>
            <a:ext cx="7855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80" y="2937132"/>
            <a:ext cx="8738019" cy="32424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Ɵ),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(PhưŖg)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ǟực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55" y="3393515"/>
            <a:ext cx="8145270" cy="205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P, h, 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  <a:p>
            <a:pPr>
              <a:lnSpc>
                <a:spcPct val="12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33" y="2202700"/>
            <a:ext cx="8738019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33" y="3215520"/>
            <a:ext cx="715352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oup 150">
            <a:extLst>
              <a:ext uri="{FF2B5EF4-FFF2-40B4-BE49-F238E27FC236}">
                <a16:creationId xmlns:a16="http://schemas.microsoft.com/office/drawing/2014/main" id="{B722256C-7859-452B-97A4-C90BD6E82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853043"/>
              </p:ext>
            </p:extLst>
          </p:nvPr>
        </p:nvGraphicFramePr>
        <p:xfrm>
          <a:off x="761323" y="711399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15">
            <a:extLst>
              <a:ext uri="{FF2B5EF4-FFF2-40B4-BE49-F238E27FC236}">
                <a16:creationId xmlns:a16="http://schemas.microsoft.com/office/drawing/2014/main" id="{AF28A2A9-EEDC-462E-8989-DBC29370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39" y="574203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</TotalTime>
  <Words>338</Words>
  <Application>Microsoft Office PowerPoint</Application>
  <PresentationFormat>On-screen Show (4:3)</PresentationFormat>
  <Paragraphs>30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192</cp:revision>
  <dcterms:created xsi:type="dcterms:W3CDTF">2021-05-29T04:52:35Z</dcterms:created>
  <dcterms:modified xsi:type="dcterms:W3CDTF">2023-07-21T01:50:53Z</dcterms:modified>
</cp:coreProperties>
</file>