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notesMasterIdLst>
    <p:notesMasterId r:id="rId19"/>
  </p:notesMasterIdLst>
  <p:sldIdLst>
    <p:sldId id="520" r:id="rId3"/>
    <p:sldId id="529" r:id="rId4"/>
    <p:sldId id="307" r:id="rId5"/>
    <p:sldId id="327" r:id="rId6"/>
    <p:sldId id="340" r:id="rId7"/>
    <p:sldId id="285" r:id="rId8"/>
    <p:sldId id="331" r:id="rId9"/>
    <p:sldId id="333" r:id="rId10"/>
    <p:sldId id="332" r:id="rId11"/>
    <p:sldId id="262" r:id="rId12"/>
    <p:sldId id="267" r:id="rId13"/>
    <p:sldId id="343" r:id="rId14"/>
    <p:sldId id="337" r:id="rId15"/>
    <p:sldId id="270" r:id="rId16"/>
    <p:sldId id="375" r:id="rId17"/>
    <p:sldId id="51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ECA"/>
    <a:srgbClr val="180395"/>
    <a:srgbClr val="F3F3F3"/>
    <a:srgbClr val="FFCCCC"/>
    <a:srgbClr val="FF99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0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2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24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25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82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AD8FF6CD-ED2E-4059-B8C0-2070EE7C9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514F5646-C85E-417F-8EFE-4825B5C5B2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0A73C9C-FE08-43E7-B100-576C2F533F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CA2A489-9303-421D-A30D-521CC8C615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9C7F75BF-027D-4023-8C26-1C46092602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84889DC0-D10A-4755-8710-0AB50432F8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B43A1500-CC0C-4D14-A2C5-59AFF737BC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C7957DBD-96D8-4940-BEFE-58D767B0B53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4597559-CE1D-48F4-9A7A-2C025054B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6B2E4445-E078-4EE4-9DF6-12B2E99B58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215F8B59-BADB-4899-805F-933124D2A7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A11C952F-1B56-4838-8F22-DA1721C64526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B14B45A6-195C-4E62-AD89-A11AE6010A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65AB25-23F4-4EC7-8D05-0B0D6365CE61}"/>
              </a:ext>
            </a:extLst>
          </p:cNvPr>
          <p:cNvSpPr/>
          <p:nvPr userDrawn="1"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3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8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78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6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5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08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B650F-25B4-44B3-A334-2FD3B9AD4BF8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546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65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61" r:id="rId20"/>
    <p:sldLayoutId id="2147483660" r:id="rId21"/>
    <p:sldLayoutId id="2147483658" r:id="rId22"/>
    <p:sldLayoutId id="2147483663" r:id="rId23"/>
    <p:sldLayoutId id="214748366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52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2" y="159113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9581" y="2357124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Việt!</a:t>
            </a:r>
            <a:endParaRPr lang="en-US" altLang="zh-CN" sz="6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9448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771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00604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35760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2" y="1969003"/>
            <a:ext cx="6090184" cy="303774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8" y="4274863"/>
            <a:ext cx="3275324" cy="1308650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534831" y="2545765"/>
            <a:ext cx="4677976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01" y="4201092"/>
            <a:ext cx="3541641" cy="3037748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39" y="1138034"/>
            <a:ext cx="1161814" cy="890414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9" y="966931"/>
            <a:ext cx="1174888" cy="994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474CE6-F536-443C-9114-DFF93A50D2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 rot="10800000">
            <a:off x="0" y="4285"/>
            <a:ext cx="9195072" cy="669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71" y="242134"/>
            <a:ext cx="1064524" cy="1188491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9" y="222654"/>
            <a:ext cx="1174888" cy="13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83" y="2589574"/>
            <a:ext cx="82448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 kiến rất nhỏ bé, mỗi lần chỉ tha được một ít mồi, nhưng tha mãi cũng có ngày đầy tổ.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49630"/>
              </p:ext>
            </p:extLst>
          </p:nvPr>
        </p:nvGraphicFramePr>
        <p:xfrm>
          <a:off x="802601" y="812321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954" y="668019"/>
            <a:ext cx="76330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FFBEB-AF61-4F3D-A719-F444F815797C}"/>
              </a:ext>
            </a:extLst>
          </p:cNvPr>
          <p:cNvSpPr txBox="1"/>
          <p:nvPr/>
        </p:nvSpPr>
        <p:spPr>
          <a:xfrm>
            <a:off x="276987" y="3835490"/>
            <a:ext cx="8672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0D0217-EB8A-4053-AAE8-0F75FD95E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164043" y="5514192"/>
            <a:ext cx="1569011" cy="12376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677E25-CA6E-4107-96A5-D8C2FA6F0E8E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423B431B-DF83-4151-89E9-FF985F065AF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5E836FDF-E714-4ABE-8100-8D699658BD6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159412"/>
              </p:ext>
            </p:extLst>
          </p:nvPr>
        </p:nvGraphicFramePr>
        <p:xfrm>
          <a:off x="611064" y="91377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31" y="2467742"/>
            <a:ext cx="82353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31" y="2473676"/>
            <a:ext cx="87066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95" y="3158909"/>
            <a:ext cx="8958350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66" y="3413031"/>
            <a:ext cx="8324833" cy="24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K, h, l, g, y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endParaRPr lang="en-US" alt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01" y="2569762"/>
            <a:ext cx="8452968" cy="22198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64" y="2596822"/>
            <a:ext cx="745581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64" y="767798"/>
            <a:ext cx="73114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4B8D48-EECA-4149-AB9C-B4228A65B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521B8-0EB5-4568-9124-6D6901EE5F8C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EEBEA85E-0954-469D-85F8-3DB393FA967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344503FD-0B4F-44FC-BFFE-DC8803C7884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1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LL\Downloads\Tư thế ngồi viết.png"/>
          <p:cNvPicPr>
            <a:picLocks noChangeAspect="1" noChangeArrowheads="1"/>
          </p:cNvPicPr>
          <p:nvPr/>
        </p:nvPicPr>
        <p:blipFill>
          <a:blip r:embed="rId2" cstate="print"/>
          <a:srcRect l="800" t="18768" r="36459" b="758"/>
          <a:stretch>
            <a:fillRect/>
          </a:stretch>
        </p:blipFill>
        <p:spPr bwMode="auto">
          <a:xfrm>
            <a:off x="1634670" y="1683657"/>
            <a:ext cx="5829299" cy="41336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733677" y="878154"/>
            <a:ext cx="6096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8075" y="873391"/>
            <a:ext cx="468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6785AE-CB2E-49B2-B01A-64574D0714BA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752CBD9C-A685-4F3E-8402-E4D1D54558F7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CAAA9382-1727-4C06-AAB6-98167A95F1C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4696442" y="3556579"/>
            <a:ext cx="2911398" cy="22778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1025172" y="3556580"/>
            <a:ext cx="2753465" cy="227782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731234"/>
              </p:ext>
            </p:extLst>
          </p:nvPr>
        </p:nvGraphicFramePr>
        <p:xfrm>
          <a:off x="771080" y="1683857"/>
          <a:ext cx="7312149" cy="1097172"/>
        </p:xfrm>
        <a:graphic>
          <a:graphicData uri="http://schemas.openxmlformats.org/drawingml/2006/table">
            <a:tbl>
              <a:tblPr/>
              <a:tblGrid>
                <a:gridCol w="812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12461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176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081" y="1488362"/>
            <a:ext cx="763488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898DF7-DFEF-4723-AC38-F2A61E90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D9B127-DF62-4A75-B9D6-4B00F8E531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 rot="10800000">
            <a:off x="0" y="4285"/>
            <a:ext cx="9195072" cy="6698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6775" y="-1169228"/>
            <a:ext cx="6858000" cy="9196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1114" y="106789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766416" y="3238568"/>
            <a:ext cx="3223293" cy="39968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600372" y="3429000"/>
            <a:ext cx="3249923" cy="39968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5689382" y="-370455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378313" y="2289397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8" y="1202802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67" y="670349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69190" y="707722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0" y="1470920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50E339-2FEC-47DA-82BF-B25877A54FE2}"/>
              </a:ext>
            </a:extLst>
          </p:cNvPr>
          <p:cNvSpPr txBox="1"/>
          <p:nvPr/>
        </p:nvSpPr>
        <p:spPr>
          <a:xfrm>
            <a:off x="3917008" y="2606517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0AF702F2-AF71-4374-9033-12B535E4A637}"/>
              </a:ext>
            </a:extLst>
          </p:cNvPr>
          <p:cNvSpPr/>
          <p:nvPr/>
        </p:nvSpPr>
        <p:spPr>
          <a:xfrm>
            <a:off x="6893723" y="-1"/>
            <a:ext cx="2250277" cy="476759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3723" y="0"/>
            <a:ext cx="2250277" cy="336176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889891" y="2526680"/>
            <a:ext cx="6662438" cy="2079329"/>
            <a:chOff x="2910439" y="2443854"/>
            <a:chExt cx="4519215" cy="15594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910439" y="3426270"/>
              <a:ext cx="4519215" cy="577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180395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VIẾT: CHỮ HOA</a:t>
              </a:r>
              <a:r>
                <a:rPr lang="en-US" altLang="zh-CN" sz="4400" b="1" dirty="0">
                  <a:solidFill>
                    <a:srgbClr val="180395"/>
                  </a:solidFill>
                  <a:latin typeface="iCiel Cadena" panose="02000503000000020004" pitchFamily="2" charset="0"/>
                  <a:ea typeface="思源黑体 CN Bold" panose="020B0800000000000000" pitchFamily="34" charset="-122"/>
                </a:rPr>
                <a:t> </a:t>
              </a:r>
              <a:r>
                <a:rPr lang="en-US" sz="4400" b="1" dirty="0">
                  <a:solidFill>
                    <a:srgbClr val="180395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I - K </a:t>
              </a:r>
              <a:endParaRPr lang="zh-CN" altLang="en-US" sz="4400" b="1" dirty="0">
                <a:solidFill>
                  <a:srgbClr val="180395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3276135" y="2443854"/>
              <a:ext cx="3041009" cy="73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19 - </a:t>
              </a:r>
              <a:r>
                <a:rPr lang="vi-VN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844875" y="2354171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260788" y="333781"/>
            <a:ext cx="700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NIỀM VUI TUỔI 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41D8BD-8C33-4DC3-B444-A55532F4DDAB}"/>
              </a:ext>
            </a:extLst>
          </p:cNvPr>
          <p:cNvSpPr/>
          <p:nvPr/>
        </p:nvSpPr>
        <p:spPr>
          <a:xfrm>
            <a:off x="6883212" y="13447"/>
            <a:ext cx="2260788" cy="411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1790D0-0000-4DA4-99EB-0FD846E61921}"/>
              </a:ext>
            </a:extLst>
          </p:cNvPr>
          <p:cNvGrpSpPr/>
          <p:nvPr/>
        </p:nvGrpSpPr>
        <p:grpSpPr>
          <a:xfrm>
            <a:off x="339416" y="349249"/>
            <a:ext cx="1858724" cy="1901452"/>
            <a:chOff x="-2957976" y="-1125796"/>
            <a:chExt cx="2469633" cy="2296731"/>
          </a:xfrm>
          <a:solidFill>
            <a:srgbClr val="954ECA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356368-FC4A-4830-9BF3-6F07A9D552BA}"/>
                </a:ext>
              </a:extLst>
            </p:cNvPr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35E71B-E6BD-46EC-B120-D8B869BF65E4}"/>
                </a:ext>
              </a:extLst>
            </p:cNvPr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36055A-E0CC-4DFE-870A-3882CBA46499}"/>
                </a:ext>
              </a:extLst>
            </p:cNvPr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7FAC904-5B0D-4FCF-BEDB-89CD5EB95327}"/>
              </a:ext>
            </a:extLst>
          </p:cNvPr>
          <p:cNvSpPr txBox="1"/>
          <p:nvPr/>
        </p:nvSpPr>
        <p:spPr>
          <a:xfrm>
            <a:off x="541722" y="764115"/>
            <a:ext cx="1348169" cy="10463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123448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ownloads\2021 - KHO LOGO KHÔNG NỀN\bo_ngam_cam_hoa_1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6116" y="941552"/>
            <a:ext cx="919489" cy="1081323"/>
          </a:xfrm>
          <a:prstGeom prst="rect">
            <a:avLst/>
          </a:prstGeom>
          <a:noFill/>
        </p:spPr>
      </p:pic>
      <p:pic>
        <p:nvPicPr>
          <p:cNvPr id="3074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16229" t="41860" r="20288" b="3756"/>
          <a:stretch>
            <a:fillRect/>
          </a:stretch>
        </p:blipFill>
        <p:spPr bwMode="auto">
          <a:xfrm>
            <a:off x="4870439" y="2022875"/>
            <a:ext cx="3697130" cy="4512008"/>
          </a:xfrm>
          <a:prstGeom prst="rect">
            <a:avLst/>
          </a:prstGeom>
          <a:noFill/>
        </p:spPr>
      </p:pic>
      <p:pic>
        <p:nvPicPr>
          <p:cNvPr id="5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23009" t="5119" r="16920" b="67750"/>
          <a:stretch>
            <a:fillRect/>
          </a:stretch>
        </p:blipFill>
        <p:spPr bwMode="auto">
          <a:xfrm>
            <a:off x="1085920" y="4283237"/>
            <a:ext cx="3499485" cy="225164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81887" y="627977"/>
            <a:ext cx="8385682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181887" y="627977"/>
            <a:ext cx="6229813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735C9-5537-4773-BA28-9689AC685B38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1DAE8DFC-33AB-41B8-8FA1-B2B6C904A59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86B5E7C7-70B5-4092-B928-339C1787F267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>
          <a:blip r:embed="rId2" cstate="print"/>
          <a:srcRect l="12696" t="10955" r="3283" b="11161"/>
          <a:stretch>
            <a:fillRect/>
          </a:stretch>
        </p:blipFill>
        <p:spPr bwMode="auto">
          <a:xfrm>
            <a:off x="2347857" y="2025775"/>
            <a:ext cx="4448286" cy="424245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612091" y="534598"/>
            <a:ext cx="8513083" cy="149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612091" y="615280"/>
            <a:ext cx="7805768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BB1785-59EE-4CFF-9E57-C9370CCA3C1C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E6F40510-7A2F-4C86-9661-699AB30F316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3E573CD5-1793-4D45-8445-E1B294758D01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17-zpc.zdn.vn/182539339530511900/cfcf281f30f8c7a69ee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3"/>
          <a:stretch/>
        </p:blipFill>
        <p:spPr bwMode="auto">
          <a:xfrm>
            <a:off x="0" y="572161"/>
            <a:ext cx="9040345" cy="630622"/>
          </a:xfrm>
          <a:prstGeom prst="rect">
            <a:avLst/>
          </a:prstGeom>
          <a:noFill/>
        </p:spPr>
      </p:pic>
      <p:pic>
        <p:nvPicPr>
          <p:cNvPr id="3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16229" t="41860" r="20288" b="3756"/>
          <a:stretch>
            <a:fillRect/>
          </a:stretch>
        </p:blipFill>
        <p:spPr bwMode="auto">
          <a:xfrm>
            <a:off x="4148889" y="1949824"/>
            <a:ext cx="3682688" cy="4324848"/>
          </a:xfrm>
          <a:prstGeom prst="rect">
            <a:avLst/>
          </a:prstGeom>
          <a:noFill/>
        </p:spPr>
      </p:pic>
      <p:pic>
        <p:nvPicPr>
          <p:cNvPr id="4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 rotWithShape="1">
          <a:blip r:embed="rId4" cstate="print"/>
          <a:srcRect l="12697" t="10955" r="25428" b="11161"/>
          <a:stretch/>
        </p:blipFill>
        <p:spPr bwMode="auto">
          <a:xfrm>
            <a:off x="1312423" y="3684494"/>
            <a:ext cx="2331996" cy="2449184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F5157F-4CE3-4152-847E-E5C5FA76F722}"/>
              </a:ext>
            </a:extLst>
          </p:cNvPr>
          <p:cNvSpPr/>
          <p:nvPr/>
        </p:nvSpPr>
        <p:spPr>
          <a:xfrm>
            <a:off x="7696200" y="0"/>
            <a:ext cx="29718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616BE6-45C2-4662-807D-1B98BCB7412D}"/>
              </a:ext>
            </a:extLst>
          </p:cNvPr>
          <p:cNvGrpSpPr/>
          <p:nvPr/>
        </p:nvGrpSpPr>
        <p:grpSpPr>
          <a:xfrm>
            <a:off x="6012" y="0"/>
            <a:ext cx="9176088" cy="518160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05979DE-1489-48E7-A38E-1A9DA3C10A4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C69FE771-26E2-4B59-9D84-1CE12C844AF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37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f17-zpc.zdn.vn/2091099829346502462/861b3d7685e471ba28f5.jpg"/>
          <p:cNvPicPr>
            <a:picLocks noChangeAspect="1" noChangeArrowheads="1"/>
          </p:cNvPicPr>
          <p:nvPr/>
        </p:nvPicPr>
        <p:blipFill>
          <a:blip r:embed="rId2" cstate="print"/>
          <a:srcRect l="13374" t="10722" r="69778" b="64594"/>
          <a:stretch>
            <a:fillRect/>
          </a:stretch>
        </p:blipFill>
        <p:spPr bwMode="auto">
          <a:xfrm>
            <a:off x="4332189" y="2124634"/>
            <a:ext cx="4019723" cy="458323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302354" y="441782"/>
            <a:ext cx="853459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02354" y="492869"/>
            <a:ext cx="7927245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9C66CD-A20A-4BB0-9A77-A1698E8236E1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87F7BB70-4C50-45C8-8A46-A098C53427E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0FFFCB31-B83F-4A32-A110-FF9EC807468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2021 - GADT CA BO -LOP 2 - GIAO AN POWERPOINT  - KET NOI\GIAO AN DT MON TIENG VIET- LOP 2 - KET NOI TRI THUC\MẪU CHỮ HOA 2.5 LY\z2579165185500_9a9d145cbe3a2a456ca5b2aa3afeaa35.jpg"/>
          <p:cNvPicPr>
            <a:picLocks noChangeAspect="1" noChangeArrowheads="1"/>
          </p:cNvPicPr>
          <p:nvPr/>
        </p:nvPicPr>
        <p:blipFill>
          <a:blip r:embed="rId2" cstate="print"/>
          <a:srcRect l="12188" t="11198" r="4940" b="11192"/>
          <a:stretch>
            <a:fillRect/>
          </a:stretch>
        </p:blipFill>
        <p:spPr bwMode="auto">
          <a:xfrm>
            <a:off x="2676812" y="2272216"/>
            <a:ext cx="4154293" cy="403307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04856" y="487484"/>
            <a:ext cx="820325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4856" y="516498"/>
            <a:ext cx="7471384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720C9-A14F-4CBA-86CB-9898B0ABD10A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63D46E33-FF7F-4679-8A84-55C0E0562E23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BB21DE8-9C68-4DF9-AE2B-0BF1254E332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17-zpc.zdn.vn/2091099829346502462/861b3d7685e471ba28f5.jpg"/>
          <p:cNvPicPr>
            <a:picLocks noChangeAspect="1" noChangeArrowheads="1"/>
          </p:cNvPicPr>
          <p:nvPr/>
        </p:nvPicPr>
        <p:blipFill>
          <a:blip r:embed="rId2" cstate="print"/>
          <a:srcRect l="13374" t="42723" r="55266" b="35460"/>
          <a:stretch>
            <a:fillRect/>
          </a:stretch>
        </p:blipFill>
        <p:spPr bwMode="auto">
          <a:xfrm>
            <a:off x="662936" y="2077039"/>
            <a:ext cx="7818129" cy="4141381"/>
          </a:xfrm>
          <a:prstGeom prst="rect">
            <a:avLst/>
          </a:prstGeom>
          <a:noFill/>
        </p:spPr>
      </p:pic>
      <p:pic>
        <p:nvPicPr>
          <p:cNvPr id="3074" name="Picture 2" descr="https://f6.photo.talk.zdn.vn/4436415022432171974/77d141c15826af78f6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/>
        </p:blipFill>
        <p:spPr bwMode="auto">
          <a:xfrm>
            <a:off x="98326" y="830530"/>
            <a:ext cx="9045674" cy="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29C495-626B-447B-93F0-DDE0658E4D17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9C2CFFC9-B9CF-48E6-AC40-71865BF071E4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04EFA06F-EBFE-4BE9-9FDC-8E7B1C2F5C3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>
          <a:blip r:embed="rId2" cstate="print"/>
          <a:srcRect l="12696" t="10955" r="3283" b="11161"/>
          <a:stretch>
            <a:fillRect/>
          </a:stretch>
        </p:blipFill>
        <p:spPr bwMode="auto">
          <a:xfrm>
            <a:off x="309180" y="2348355"/>
            <a:ext cx="4051783" cy="3836798"/>
          </a:xfrm>
          <a:prstGeom prst="rect">
            <a:avLst/>
          </a:prstGeom>
          <a:noFill/>
        </p:spPr>
      </p:pic>
      <p:pic>
        <p:nvPicPr>
          <p:cNvPr id="5" name="Picture 2" descr="E:\2021 - GADT CA BO -LOP 2 - GIAO AN POWERPOINT  - KET NOI\GIAO AN DT MON TIENG VIET- LOP 2 - KET NOI TRI THUC\MẪU CHỮ HOA 2.5 LY\z2579165185500_9a9d145cbe3a2a456ca5b2aa3afeaa35.jpg"/>
          <p:cNvPicPr>
            <a:picLocks noChangeAspect="1" noChangeArrowheads="1"/>
          </p:cNvPicPr>
          <p:nvPr/>
        </p:nvPicPr>
        <p:blipFill>
          <a:blip r:embed="rId3" cstate="print"/>
          <a:srcRect l="12188" t="11198" r="4940" b="11192"/>
          <a:stretch>
            <a:fillRect/>
          </a:stretch>
        </p:blipFill>
        <p:spPr bwMode="auto">
          <a:xfrm>
            <a:off x="4741761" y="2343571"/>
            <a:ext cx="3902365" cy="3821327"/>
          </a:xfrm>
          <a:prstGeom prst="rect">
            <a:avLst/>
          </a:prstGeom>
          <a:noFill/>
        </p:spPr>
      </p:pic>
      <p:pic>
        <p:nvPicPr>
          <p:cNvPr id="4098" name="Picture 2" descr="https://f9.photo.talk.zdn.vn/8213194024484240128/6347197c069bf1c5a88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" r="2938" b="37103"/>
          <a:stretch/>
        </p:blipFill>
        <p:spPr bwMode="auto">
          <a:xfrm>
            <a:off x="284018" y="639104"/>
            <a:ext cx="8470017" cy="7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07CA43-58D0-4D29-B7DE-0517422CF5C1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D36909AF-DFFC-483C-8F9D-EA5DB0EC774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6FE36776-6597-44B0-AA67-FFE0036D650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413</Words>
  <Application>Microsoft Office PowerPoint</Application>
  <PresentationFormat>On-screen Show (4:3)</PresentationFormat>
  <Paragraphs>34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Calibri Light</vt:lpstr>
      <vt:lpstr>HP001 4 hàng</vt:lpstr>
      <vt:lpstr>HP001 4 hang 1 ô ly</vt:lpstr>
      <vt:lpstr>HP001 5 hàng</vt:lpstr>
      <vt:lpstr>iCiel Cadena</vt:lpstr>
      <vt:lpstr>Times New Roman</vt:lpstr>
      <vt:lpstr>UTM Cookies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69</cp:revision>
  <dcterms:created xsi:type="dcterms:W3CDTF">2021-07-20T01:55:21Z</dcterms:created>
  <dcterms:modified xsi:type="dcterms:W3CDTF">2023-07-20T09:28:02Z</dcterms:modified>
</cp:coreProperties>
</file>