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4"/>
  </p:notesMasterIdLst>
  <p:sldIdLst>
    <p:sldId id="360" r:id="rId2"/>
    <p:sldId id="363" r:id="rId3"/>
    <p:sldId id="362" r:id="rId4"/>
    <p:sldId id="361" r:id="rId5"/>
    <p:sldId id="385" r:id="rId6"/>
    <p:sldId id="366" r:id="rId7"/>
    <p:sldId id="367" r:id="rId8"/>
    <p:sldId id="368" r:id="rId9"/>
    <p:sldId id="274" r:id="rId10"/>
    <p:sldId id="369" r:id="rId11"/>
    <p:sldId id="387" r:id="rId12"/>
    <p:sldId id="371" r:id="rId13"/>
    <p:sldId id="373" r:id="rId14"/>
    <p:sldId id="393" r:id="rId15"/>
    <p:sldId id="374" r:id="rId16"/>
    <p:sldId id="395" r:id="rId17"/>
    <p:sldId id="296" r:id="rId18"/>
    <p:sldId id="391" r:id="rId19"/>
    <p:sldId id="286" r:id="rId20"/>
    <p:sldId id="355" r:id="rId21"/>
    <p:sldId id="356" r:id="rId22"/>
    <p:sldId id="34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E7"/>
    <a:srgbClr val="660033"/>
    <a:srgbClr val="006600"/>
    <a:srgbClr val="CC3399"/>
    <a:srgbClr val="FF0066"/>
    <a:srgbClr val="0000CC"/>
    <a:srgbClr val="FF6600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3238" autoAdjust="0"/>
  </p:normalViewPr>
  <p:slideViewPr>
    <p:cSldViewPr snapToGrid="0">
      <p:cViewPr varScale="1">
        <p:scale>
          <a:sx n="67" d="100"/>
          <a:sy n="67" d="100"/>
        </p:scale>
        <p:origin x="15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7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8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5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6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2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26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0446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7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878848" y="801961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35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296210" y="900406"/>
            <a:ext cx="8298666" cy="211632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725714" algn="just"/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10CAF-03B2-41AE-9EF7-A4EE3B90A0B8}"/>
              </a:ext>
            </a:extLst>
          </p:cNvPr>
          <p:cNvGrpSpPr/>
          <p:nvPr/>
        </p:nvGrpSpPr>
        <p:grpSpPr>
          <a:xfrm>
            <a:off x="587994" y="1008359"/>
            <a:ext cx="395896" cy="523220"/>
            <a:chOff x="3430054" y="3027813"/>
            <a:chExt cx="337475" cy="38193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8D4DDB-71DB-46C9-97E8-D97DB03EEFBF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solidFill>
              <a:srgbClr val="00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2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F12009-EBBD-4F28-A8E5-DB592A57B682}"/>
                </a:ext>
              </a:extLst>
            </p:cNvPr>
            <p:cNvSpPr/>
            <p:nvPr/>
          </p:nvSpPr>
          <p:spPr>
            <a:xfrm rot="21163024">
              <a:off x="3430054" y="3027813"/>
              <a:ext cx="310458" cy="381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590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6009" y="207827"/>
            <a:ext cx="4931977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525" y="785613"/>
            <a:ext cx="8776099" cy="568226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83949" y="207827"/>
            <a:ext cx="582489" cy="492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62127" y="6457633"/>
            <a:ext cx="4769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7030D0-3D30-4008-8A3B-E55A9A044E72}"/>
              </a:ext>
            </a:extLst>
          </p:cNvPr>
          <p:cNvSpPr/>
          <p:nvPr/>
        </p:nvSpPr>
        <p:spPr>
          <a:xfrm>
            <a:off x="226813" y="871341"/>
            <a:ext cx="301975" cy="28402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7BDDD6-2A01-47B1-A844-ED1292CF9BCC}"/>
              </a:ext>
            </a:extLst>
          </p:cNvPr>
          <p:cNvSpPr/>
          <p:nvPr/>
        </p:nvSpPr>
        <p:spPr>
          <a:xfrm>
            <a:off x="155376" y="1646996"/>
            <a:ext cx="301975" cy="28402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5AEE58-CFDC-4D48-B82C-CBC36A8E1EA8}"/>
              </a:ext>
            </a:extLst>
          </p:cNvPr>
          <p:cNvSpPr/>
          <p:nvPr/>
        </p:nvSpPr>
        <p:spPr>
          <a:xfrm>
            <a:off x="198387" y="3429000"/>
            <a:ext cx="301975" cy="28402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5CB567-F34E-4962-90DA-8FAA818AEC1B}"/>
              </a:ext>
            </a:extLst>
          </p:cNvPr>
          <p:cNvSpPr/>
          <p:nvPr/>
        </p:nvSpPr>
        <p:spPr>
          <a:xfrm>
            <a:off x="212525" y="5702633"/>
            <a:ext cx="301975" cy="28402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66766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471486" y="709108"/>
            <a:ext cx="1780687" cy="715292"/>
            <a:chOff x="366643" y="617893"/>
            <a:chExt cx="1616347" cy="53646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6643" y="623447"/>
              <a:ext cx="161364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909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134899" y="919665"/>
            <a:ext cx="7437727" cy="70055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SÁNG CỦA YÊU THƯƠNG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699" y="1651000"/>
            <a:ext cx="729286" cy="392114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60342" y="2967335"/>
            <a:ext cx="641860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0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94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475529" y="614981"/>
            <a:ext cx="1724746" cy="1314968"/>
            <a:chOff x="301668" y="220025"/>
            <a:chExt cx="1618009" cy="5317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01668" y="220859"/>
              <a:ext cx="1613647" cy="530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06030" y="220025"/>
              <a:ext cx="1613647" cy="530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312268" y="369225"/>
            <a:ext cx="6474545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Ê – </a:t>
            </a:r>
            <a:r>
              <a:rPr lang="en-US" sz="36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36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en-US" sz="36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xơn</a:t>
            </a:r>
            <a:r>
              <a:rPr lang="en-US" sz="36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rất</a:t>
            </a:r>
            <a:r>
              <a:rPr lang="en-US" sz="36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36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6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thương</a:t>
            </a:r>
            <a:r>
              <a:rPr lang="en-US" sz="36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sz="36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rất</a:t>
            </a:r>
            <a:r>
              <a:rPr lang="en-US" sz="36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hiếu</a:t>
            </a:r>
            <a:r>
              <a:rPr lang="en-US" sz="36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sz="36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36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sz="36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3600" b="1" dirty="0">
              <a:solidFill>
                <a:srgbClr val="0909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04605" y="2091875"/>
            <a:ext cx="266299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688" y="2974993"/>
            <a:ext cx="7738623" cy="194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biệt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giọng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70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6009" y="207827"/>
            <a:ext cx="4931977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525" y="785613"/>
            <a:ext cx="8776099" cy="568226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83949" y="207827"/>
            <a:ext cx="582489" cy="492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62127" y="6457633"/>
            <a:ext cx="4769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7030D0-3D30-4008-8A3B-E55A9A044E72}"/>
              </a:ext>
            </a:extLst>
          </p:cNvPr>
          <p:cNvSpPr/>
          <p:nvPr/>
        </p:nvSpPr>
        <p:spPr>
          <a:xfrm>
            <a:off x="226813" y="871341"/>
            <a:ext cx="301975" cy="28402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7BDDD6-2A01-47B1-A844-ED1292CF9BCC}"/>
              </a:ext>
            </a:extLst>
          </p:cNvPr>
          <p:cNvSpPr/>
          <p:nvPr/>
        </p:nvSpPr>
        <p:spPr>
          <a:xfrm>
            <a:off x="155376" y="1646996"/>
            <a:ext cx="301975" cy="28402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5AEE58-CFDC-4D48-B82C-CBC36A8E1EA8}"/>
              </a:ext>
            </a:extLst>
          </p:cNvPr>
          <p:cNvSpPr/>
          <p:nvPr/>
        </p:nvSpPr>
        <p:spPr>
          <a:xfrm>
            <a:off x="198387" y="3429000"/>
            <a:ext cx="301975" cy="28402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5CB567-F34E-4962-90DA-8FAA818AEC1B}"/>
              </a:ext>
            </a:extLst>
          </p:cNvPr>
          <p:cNvSpPr/>
          <p:nvPr/>
        </p:nvSpPr>
        <p:spPr>
          <a:xfrm>
            <a:off x="212525" y="5702633"/>
            <a:ext cx="301975" cy="28402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7633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560728" y="674288"/>
            <a:ext cx="1612853" cy="653736"/>
            <a:chOff x="369343" y="617893"/>
            <a:chExt cx="1615458" cy="4903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1154" y="623447"/>
              <a:ext cx="161364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443235" y="715911"/>
            <a:ext cx="6409691" cy="63900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2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SÁNG CỦA YÊU THƯƠNG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909" y="1539149"/>
            <a:ext cx="743573" cy="488951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6885" y="2890909"/>
            <a:ext cx="749023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60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266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8AB120-5083-42A1-A092-E137BD9E390F}"/>
              </a:ext>
            </a:extLst>
          </p:cNvPr>
          <p:cNvSpPr txBox="1"/>
          <p:nvPr/>
        </p:nvSpPr>
        <p:spPr>
          <a:xfrm>
            <a:off x="383423" y="253684"/>
            <a:ext cx="8131932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6686EE-5C7E-4712-8D8F-6A6B92757858}"/>
              </a:ext>
            </a:extLst>
          </p:cNvPr>
          <p:cNvSpPr txBox="1"/>
          <p:nvPr/>
        </p:nvSpPr>
        <p:spPr>
          <a:xfrm>
            <a:off x="369135" y="1194163"/>
            <a:ext cx="8131932" cy="5526787"/>
          </a:xfrm>
          <a:prstGeom prst="rect">
            <a:avLst/>
          </a:prstGeom>
          <a:noFill/>
        </p:spPr>
        <p:txBody>
          <a:bodyPr wrap="square" lIns="108857" tIns="54428" rIns="108857" bIns="54428" rtlCol="0">
            <a:spAutoFit/>
          </a:bodyPr>
          <a:lstStyle/>
          <a:p>
            <a:pPr indent="544286" algn="just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Ê 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44286" algn="just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 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Ê 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“Xin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ạ!”.</a:t>
            </a:r>
          </a:p>
          <a:p>
            <a:pPr indent="544286" algn="just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Ê 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Ê 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44286" algn="just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 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5001-0A6C-4C24-8F18-94CA96340B63}"/>
              </a:ext>
            </a:extLst>
          </p:cNvPr>
          <p:cNvCxnSpPr>
            <a:cxnSpLocks/>
          </p:cNvCxnSpPr>
          <p:nvPr/>
        </p:nvCxnSpPr>
        <p:spPr>
          <a:xfrm>
            <a:off x="3826691" y="1553167"/>
            <a:ext cx="4461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1F32B8-CB1F-438F-A1E8-822384913819}"/>
              </a:ext>
            </a:extLst>
          </p:cNvPr>
          <p:cNvCxnSpPr>
            <a:cxnSpLocks/>
          </p:cNvCxnSpPr>
          <p:nvPr/>
        </p:nvCxnSpPr>
        <p:spPr>
          <a:xfrm>
            <a:off x="612667" y="1881723"/>
            <a:ext cx="2377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DD9C15-4042-4A7A-BB20-D7D5EAFA4D09}"/>
              </a:ext>
            </a:extLst>
          </p:cNvPr>
          <p:cNvCxnSpPr>
            <a:cxnSpLocks/>
          </p:cNvCxnSpPr>
          <p:nvPr/>
        </p:nvCxnSpPr>
        <p:spPr>
          <a:xfrm>
            <a:off x="6308708" y="2903018"/>
            <a:ext cx="18928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8A762D-B908-470D-84A1-97FE968143B4}"/>
              </a:ext>
            </a:extLst>
          </p:cNvPr>
          <p:cNvCxnSpPr>
            <a:cxnSpLocks/>
          </p:cNvCxnSpPr>
          <p:nvPr/>
        </p:nvCxnSpPr>
        <p:spPr>
          <a:xfrm>
            <a:off x="612667" y="3278310"/>
            <a:ext cx="1400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E9B81B-D8D0-4CD2-911D-C328D49DCDD6}"/>
              </a:ext>
            </a:extLst>
          </p:cNvPr>
          <p:cNvCxnSpPr>
            <a:cxnSpLocks/>
          </p:cNvCxnSpPr>
          <p:nvPr/>
        </p:nvCxnSpPr>
        <p:spPr>
          <a:xfrm>
            <a:off x="2810810" y="3906820"/>
            <a:ext cx="54687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21D68A-0E0D-4CFF-B9DA-FDB3B5B8D2C8}"/>
              </a:ext>
            </a:extLst>
          </p:cNvPr>
          <p:cNvCxnSpPr>
            <a:cxnSpLocks/>
          </p:cNvCxnSpPr>
          <p:nvPr/>
        </p:nvCxnSpPr>
        <p:spPr>
          <a:xfrm>
            <a:off x="541061" y="4230591"/>
            <a:ext cx="1657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EA4084-0380-4559-8CEC-5A14EFCA25C3}"/>
              </a:ext>
            </a:extLst>
          </p:cNvPr>
          <p:cNvCxnSpPr>
            <a:cxnSpLocks/>
          </p:cNvCxnSpPr>
          <p:nvPr/>
        </p:nvCxnSpPr>
        <p:spPr>
          <a:xfrm>
            <a:off x="3905525" y="4230591"/>
            <a:ext cx="25901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2DEE86-F511-45F7-A922-9C1E10F880A3}"/>
              </a:ext>
            </a:extLst>
          </p:cNvPr>
          <p:cNvCxnSpPr>
            <a:cxnSpLocks/>
          </p:cNvCxnSpPr>
          <p:nvPr/>
        </p:nvCxnSpPr>
        <p:spPr>
          <a:xfrm>
            <a:off x="4398304" y="4568929"/>
            <a:ext cx="3785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792135-CE50-4CDB-9F41-11F3D4B5FC02}"/>
              </a:ext>
            </a:extLst>
          </p:cNvPr>
          <p:cNvCxnSpPr>
            <a:cxnSpLocks/>
          </p:cNvCxnSpPr>
          <p:nvPr/>
        </p:nvCxnSpPr>
        <p:spPr>
          <a:xfrm>
            <a:off x="612667" y="4909515"/>
            <a:ext cx="7571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2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483877" y="455694"/>
            <a:ext cx="8176244" cy="120620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b="1" dirty="0">
              <a:solidFill>
                <a:srgbClr val="0909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CE9414-C122-4A8A-9E8F-4A10C726F53C}"/>
              </a:ext>
            </a:extLst>
          </p:cNvPr>
          <p:cNvSpPr txBox="1"/>
          <p:nvPr/>
        </p:nvSpPr>
        <p:spPr>
          <a:xfrm>
            <a:off x="483877" y="4498085"/>
            <a:ext cx="8176244" cy="142460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Ê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462EF1-C418-4E09-8C06-0A6E927C6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791" y="1647614"/>
            <a:ext cx="6417591" cy="28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277156" y="267509"/>
            <a:ext cx="4589687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6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6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160494" y="1344830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982805" y="1151170"/>
            <a:ext cx="6491709" cy="103825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982805" y="2654781"/>
            <a:ext cx="822311" cy="433870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805116" y="2456063"/>
            <a:ext cx="5924547" cy="103825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91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869" y="-839811"/>
            <a:ext cx="10011737" cy="6234648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525527" y="1441882"/>
            <a:ext cx="1392821" cy="11785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957385" y="1861440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694" y="5421980"/>
            <a:ext cx="1858306" cy="1455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444538" y="597777"/>
            <a:ext cx="1025695" cy="152330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93" y="90982"/>
            <a:ext cx="1766107" cy="8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560728" y="831263"/>
            <a:ext cx="1626673" cy="653736"/>
            <a:chOff x="369343" y="617893"/>
            <a:chExt cx="1615210" cy="4903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909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0906" y="623447"/>
              <a:ext cx="161364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909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157251" y="838668"/>
            <a:ext cx="6859006" cy="70055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SÁNG CỦA YÊU THƯƠNG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560728" y="2329598"/>
            <a:ext cx="8283236" cy="100833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026" y="1492404"/>
            <a:ext cx="618501" cy="488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E556A4-3A45-48E1-9DBB-539081414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330" y="3629025"/>
            <a:ext cx="7857339" cy="2880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0293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277156" y="267509"/>
            <a:ext cx="4589687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6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6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160494" y="1344830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982805" y="1151170"/>
            <a:ext cx="6491709" cy="103825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982805" y="2654781"/>
            <a:ext cx="822311" cy="433870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805116" y="2456063"/>
            <a:ext cx="5924547" cy="103825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09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6009" y="207827"/>
            <a:ext cx="4931977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525" y="785613"/>
            <a:ext cx="8776099" cy="568226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83949" y="207827"/>
            <a:ext cx="582489" cy="492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62127" y="6457633"/>
            <a:ext cx="4769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  <p:pic>
        <p:nvPicPr>
          <p:cNvPr id="3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26229D25-D020-44BC-AFE4-A95DB25D7F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74070" y="255705"/>
            <a:ext cx="444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92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6009" y="207827"/>
            <a:ext cx="4931977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525" y="785613"/>
            <a:ext cx="8776099" cy="568226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solidFill>
                  <a:srgbClr val="0909E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83949" y="207827"/>
            <a:ext cx="582489" cy="492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62127" y="6457633"/>
            <a:ext cx="4769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  <p:pic>
        <p:nvPicPr>
          <p:cNvPr id="3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26229D25-D020-44BC-AFE4-A95DB25D7F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74070" y="255705"/>
            <a:ext cx="444500" cy="444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F7030D0-3D30-4008-8A3B-E55A9A044E72}"/>
              </a:ext>
            </a:extLst>
          </p:cNvPr>
          <p:cNvSpPr/>
          <p:nvPr/>
        </p:nvSpPr>
        <p:spPr>
          <a:xfrm>
            <a:off x="226813" y="871341"/>
            <a:ext cx="301975" cy="28402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7BDDD6-2A01-47B1-A844-ED1292CF9BCC}"/>
              </a:ext>
            </a:extLst>
          </p:cNvPr>
          <p:cNvSpPr/>
          <p:nvPr/>
        </p:nvSpPr>
        <p:spPr>
          <a:xfrm>
            <a:off x="155376" y="1646996"/>
            <a:ext cx="301975" cy="28402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5AEE58-CFDC-4D48-B82C-CBC36A8E1EA8}"/>
              </a:ext>
            </a:extLst>
          </p:cNvPr>
          <p:cNvSpPr/>
          <p:nvPr/>
        </p:nvSpPr>
        <p:spPr>
          <a:xfrm>
            <a:off x="198387" y="3429000"/>
            <a:ext cx="301975" cy="28402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5CB567-F34E-4962-90DA-8FAA818AEC1B}"/>
              </a:ext>
            </a:extLst>
          </p:cNvPr>
          <p:cNvSpPr/>
          <p:nvPr/>
        </p:nvSpPr>
        <p:spPr>
          <a:xfrm>
            <a:off x="212525" y="5702633"/>
            <a:ext cx="301975" cy="28402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8133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90453" y="1016506"/>
            <a:ext cx="8163093" cy="127686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Ê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452502" y="318886"/>
            <a:ext cx="6426750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SÁNG CỦA YÊU THƯƠNG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3" y="1180226"/>
            <a:ext cx="387703" cy="347965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1531800" y="2125888"/>
            <a:ext cx="1777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Thomas Edison – Wikipedia tiếng Việt">
            <a:extLst>
              <a:ext uri="{FF2B5EF4-FFF2-40B4-BE49-F238E27FC236}">
                <a16:creationId xmlns:a16="http://schemas.microsoft.com/office/drawing/2014/main" id="{C862D764-C1E3-48F9-9B9E-FDFFEEC6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82" y="2460790"/>
            <a:ext cx="2020708" cy="2165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Tomas Alva Edison (lampa ixtiraçısı) - Bildirchin.az">
            <a:extLst>
              <a:ext uri="{FF2B5EF4-FFF2-40B4-BE49-F238E27FC236}">
                <a16:creationId xmlns:a16="http://schemas.microsoft.com/office/drawing/2014/main" id="{A5D8D662-B18E-4545-9601-2682DCF0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92" y="2420761"/>
            <a:ext cx="2148361" cy="2143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13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522679" y="957554"/>
            <a:ext cx="8098641" cy="320380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–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Ê –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“Xin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ạ!”.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6780988" y="3486152"/>
            <a:ext cx="9725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F8D18A7-7438-439E-889D-1C2E787B1524}"/>
              </a:ext>
            </a:extLst>
          </p:cNvPr>
          <p:cNvSpPr/>
          <p:nvPr/>
        </p:nvSpPr>
        <p:spPr>
          <a:xfrm>
            <a:off x="410467" y="1143001"/>
            <a:ext cx="367303" cy="37368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704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94023" y="511287"/>
            <a:ext cx="8086109" cy="423793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Ê –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Ê –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8" y="715451"/>
            <a:ext cx="391398" cy="32753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>
            <a:off x="7510711" y="2023881"/>
            <a:ext cx="6984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5587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E02CB7A-7F31-4807-BD01-62D2791DF48A}"/>
              </a:ext>
            </a:extLst>
          </p:cNvPr>
          <p:cNvSpPr/>
          <p:nvPr/>
        </p:nvSpPr>
        <p:spPr>
          <a:xfrm>
            <a:off x="497565" y="905885"/>
            <a:ext cx="7720241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E400F7-E47A-4A3D-BA14-6F09A433B560}"/>
              </a:ext>
            </a:extLst>
          </p:cNvPr>
          <p:cNvCxnSpPr>
            <a:cxnSpLocks/>
          </p:cNvCxnSpPr>
          <p:nvPr/>
        </p:nvCxnSpPr>
        <p:spPr>
          <a:xfrm flipH="1">
            <a:off x="2697109" y="1037715"/>
            <a:ext cx="54235" cy="3942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038DAD-C311-4542-8E4A-52FBC9FA34E7}"/>
              </a:ext>
            </a:extLst>
          </p:cNvPr>
          <p:cNvCxnSpPr>
            <a:cxnSpLocks/>
          </p:cNvCxnSpPr>
          <p:nvPr/>
        </p:nvCxnSpPr>
        <p:spPr>
          <a:xfrm flipH="1">
            <a:off x="6456332" y="1052287"/>
            <a:ext cx="54236" cy="3942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9D2E4F-571D-4210-86D9-E499CE2457EF}"/>
              </a:ext>
            </a:extLst>
          </p:cNvPr>
          <p:cNvGrpSpPr/>
          <p:nvPr/>
        </p:nvGrpSpPr>
        <p:grpSpPr>
          <a:xfrm>
            <a:off x="5895652" y="1564372"/>
            <a:ext cx="103842" cy="394259"/>
            <a:chOff x="7972927" y="5947640"/>
            <a:chExt cx="144378" cy="47705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B8B7F99-745A-4F24-8EBE-53DF8FB80EE2}"/>
                </a:ext>
              </a:extLst>
            </p:cNvPr>
            <p:cNvCxnSpPr/>
            <p:nvPr/>
          </p:nvCxnSpPr>
          <p:spPr>
            <a:xfrm flipH="1">
              <a:off x="8045116" y="5947640"/>
              <a:ext cx="72189" cy="4770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1906CE-EF5A-41AD-B13B-20883F165494}"/>
                </a:ext>
              </a:extLst>
            </p:cNvPr>
            <p:cNvCxnSpPr/>
            <p:nvPr/>
          </p:nvCxnSpPr>
          <p:spPr>
            <a:xfrm flipH="1">
              <a:off x="7972927" y="5947641"/>
              <a:ext cx="72189" cy="4770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E3EF0A-CB00-498F-BB34-7EA42E452FB4}"/>
              </a:ext>
            </a:extLst>
          </p:cNvPr>
          <p:cNvCxnSpPr>
            <a:cxnSpLocks/>
          </p:cNvCxnSpPr>
          <p:nvPr/>
        </p:nvCxnSpPr>
        <p:spPr>
          <a:xfrm flipH="1">
            <a:off x="2200275" y="1592948"/>
            <a:ext cx="54236" cy="3942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4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4461</TotalTime>
  <Words>1911</Words>
  <Application>Microsoft Office PowerPoint</Application>
  <PresentationFormat>On-screen Show (4:3)</PresentationFormat>
  <Paragraphs>89</Paragraphs>
  <Slides>22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272</cp:revision>
  <dcterms:created xsi:type="dcterms:W3CDTF">2021-06-17T09:40:01Z</dcterms:created>
  <dcterms:modified xsi:type="dcterms:W3CDTF">2023-07-21T01:48:30Z</dcterms:modified>
</cp:coreProperties>
</file>