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575" r:id="rId2"/>
    <p:sldId id="607" r:id="rId3"/>
    <p:sldId id="610" r:id="rId4"/>
    <p:sldId id="542" r:id="rId5"/>
    <p:sldId id="593" r:id="rId6"/>
    <p:sldId id="628" r:id="rId7"/>
    <p:sldId id="560" r:id="rId8"/>
    <p:sldId id="631" r:id="rId9"/>
    <p:sldId id="633" r:id="rId10"/>
    <p:sldId id="634" r:id="rId11"/>
    <p:sldId id="635" r:id="rId12"/>
    <p:sldId id="63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14.wdp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9.wdp"/><Relationship Id="rId3" Type="http://schemas.microsoft.com/office/2007/relationships/hdphoto" Target="../media/hdphoto7.wdp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8.wdp"/><Relationship Id="rId5" Type="http://schemas.microsoft.com/office/2007/relationships/hdphoto" Target="../media/hdphoto9.wdp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18" y="3221578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TRÒ CHƠI</a:t>
            </a:r>
            <a:endParaRPr lang="en-US" sz="4000" b="1" dirty="0"/>
          </a:p>
          <a:p>
            <a:pPr algn="ctr"/>
            <a:r>
              <a:rPr lang="en-US" sz="4000" b="1" dirty="0" smtClean="0">
                <a:latin typeface="Cambria" pitchFamily="18" charset="0"/>
              </a:rPr>
              <a:t>MẢNH GHÉP KÌ DIỆU</a:t>
            </a:r>
          </a:p>
        </p:txBody>
      </p:sp>
    </p:spTree>
    <p:extLst>
      <p:ext uri="{BB962C8B-B14F-4D97-AF65-F5344CB8AC3E}">
        <p14:creationId xmlns:p14="http://schemas.microsoft.com/office/powerpoint/2010/main" val="27059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695400" y="2060848"/>
            <a:ext cx="10585176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9021</TotalTime>
  <Words>80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702</cp:revision>
  <dcterms:created xsi:type="dcterms:W3CDTF">2010-04-30T18:19:48Z</dcterms:created>
  <dcterms:modified xsi:type="dcterms:W3CDTF">2023-10-24T04:02:22Z</dcterms:modified>
</cp:coreProperties>
</file>