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768" y="18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42" name="PlaceHolder 2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6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C1138473-CBE6-4B54-892A-84B09FE480BC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0408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F2D047C0-548B-4452-8401-C410370CDBFB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921A76AE-5415-49E5-9104-03A6F7704074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4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</a:pPr>
            <a:fld id="{EE4B3861-61F1-4089-B91A-787220A18CF5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2.gif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audio" Target="../media/media1.wav"/><Relationship Id="rId16" Type="http://schemas.openxmlformats.org/officeDocument/2006/relationships/image" Target="../media/image2.gif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.gif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>
            <a:noFill/>
          </a:ln>
        </p:spPr>
      </p:pic>
      <p:sp>
        <p:nvSpPr>
          <p:cNvPr id="54" name="CustomShape 1"/>
          <p:cNvSpPr/>
          <p:nvPr/>
        </p:nvSpPr>
        <p:spPr>
          <a:xfrm>
            <a:off x="6486480" y="3429000"/>
            <a:ext cx="3483000" cy="108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1 CHỦ ĐỀ 3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" name="CustomShape 2"/>
          <p:cNvSpPr/>
          <p:nvPr/>
        </p:nvSpPr>
        <p:spPr>
          <a:xfrm>
            <a:off x="5843520" y="5429160"/>
            <a:ext cx="4786560" cy="5464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</a:pP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62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6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6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6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68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9" name="CustomShape 4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1" name="Picture 13" descr="D:\GIÁO ÁN 1 2020-2021\HÌNH SOẠN GIÁO ÁN\Học hát\Lớp 1 thân yêu\Các bạn nhỏ tập hát nhóm_HTS.png"/>
          <p:cNvPicPr/>
          <p:nvPr/>
        </p:nvPicPr>
        <p:blipFill>
          <a:blip r:embed="rId4"/>
          <a:srcRect t="8886" b="21122"/>
          <a:stretch/>
        </p:blipFill>
        <p:spPr>
          <a:xfrm>
            <a:off x="1987051" y="3200400"/>
            <a:ext cx="7205640" cy="2422637"/>
          </a:xfrm>
          <a:prstGeom prst="rect">
            <a:avLst/>
          </a:prstGeom>
          <a:ln>
            <a:noFill/>
          </a:ln>
        </p:spPr>
      </p:pic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5">
            <a:lum contrast="20000"/>
          </a:blip>
          <a:srcRect t="59567" b="20216"/>
          <a:stretch/>
        </p:blipFill>
        <p:spPr>
          <a:xfrm>
            <a:off x="990600" y="1727250"/>
            <a:ext cx="9379080" cy="1473149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74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5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76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77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78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79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0" name="Picture 13" descr="D:\GIÁO ÁN 1 2020-2021\HÌNH SOẠN GIÁO ÁN\Học hát\Lớp 1 thân yêu\Các bạn nhỏ vui ca nhảy múa_HTS.png"/>
          <p:cNvPicPr/>
          <p:nvPr/>
        </p:nvPicPr>
        <p:blipFill>
          <a:blip r:embed="rId4"/>
          <a:stretch/>
        </p:blipFill>
        <p:spPr>
          <a:xfrm>
            <a:off x="2438400" y="3138948"/>
            <a:ext cx="5809812" cy="2459748"/>
          </a:xfrm>
          <a:prstGeom prst="rect">
            <a:avLst/>
          </a:prstGeom>
          <a:ln>
            <a:noFill/>
          </a:ln>
        </p:spPr>
      </p:pic>
      <p:sp>
        <p:nvSpPr>
          <p:cNvPr id="282" name="CustomShape 5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5">
            <a:lum contrast="20000"/>
          </a:blip>
          <a:srcRect t="79703" b="2094"/>
          <a:stretch/>
        </p:blipFill>
        <p:spPr>
          <a:xfrm>
            <a:off x="864360" y="1779008"/>
            <a:ext cx="9204480" cy="1497592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84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87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88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8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90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3+4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2" name="Picture 13" descr="D:\GIÁO ÁN 1 2020-2021\HÌNH SOẠN GIÁO ÁN\Học hát\Lớp 1 thân yêu\Các bạn nhỏ vui ca nhảy múa_HTS.png"/>
          <p:cNvPicPr/>
          <p:nvPr/>
        </p:nvPicPr>
        <p:blipFill>
          <a:blip r:embed="rId4"/>
          <a:srcRect l="4236" r="4939"/>
          <a:stretch/>
        </p:blipFill>
        <p:spPr>
          <a:xfrm>
            <a:off x="5105400" y="3856704"/>
            <a:ext cx="3656994" cy="1757520"/>
          </a:xfrm>
          <a:prstGeom prst="rect">
            <a:avLst/>
          </a:prstGeom>
          <a:ln>
            <a:noFill/>
          </a:ln>
        </p:spPr>
      </p:pic>
      <p:pic>
        <p:nvPicPr>
          <p:cNvPr id="293" name="Picture 13" descr="D:\GIÁO ÁN 1 2020-2021\HÌNH SOẠN GIÁO ÁN\Học hát\Lớp 1 thân yêu\Các bạn nhỏ tập hát nhóm_HTS.png"/>
          <p:cNvPicPr/>
          <p:nvPr/>
        </p:nvPicPr>
        <p:blipFill>
          <a:blip r:embed="rId5"/>
          <a:srcRect t="8886" r="7694" b="21122"/>
          <a:stretch/>
        </p:blipFill>
        <p:spPr>
          <a:xfrm>
            <a:off x="2009640" y="4079514"/>
            <a:ext cx="3095760" cy="153594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6">
            <a:lum contrast="20000"/>
          </a:blip>
          <a:srcRect t="60302" b="2538"/>
          <a:stretch/>
        </p:blipFill>
        <p:spPr>
          <a:xfrm>
            <a:off x="960360" y="1593676"/>
            <a:ext cx="8945640" cy="243688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10" descr="D:\GIÁO ÁN 1 2020-2021\HÌNH SOẠN GIÁO ÁN\Học hát\Lớp 1 thân yêu\Nhịp - Copy.jp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96" name="CustomShape 1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7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98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99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0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>
            <a:noFill/>
          </a:ln>
        </p:spPr>
      </p:pic>
      <p:pic>
        <p:nvPicPr>
          <p:cNvPr id="302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>
            <a:noFill/>
          </a:ln>
        </p:spPr>
      </p:pic>
      <p:pic>
        <p:nvPicPr>
          <p:cNvPr id="303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>
            <a:noFill/>
          </a:ln>
        </p:spPr>
      </p:pic>
      <p:sp>
        <p:nvSpPr>
          <p:cNvPr id="304" name="CustomShape 1"/>
          <p:cNvSpPr/>
          <p:nvPr/>
        </p:nvSpPr>
        <p:spPr>
          <a:xfrm>
            <a:off x="1377360" y="2571840"/>
            <a:ext cx="8181360" cy="95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0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0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10" descr="D:\GIÁO ÁN 1 2020-2021\HÌNH SOẠN GIÁO ÁN\Học hát\Lớp 1 thân yêu\Nhịp - Copy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pic>
        <p:nvPicPr>
          <p:cNvPr id="31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7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15" name="Picture 12" descr="D:\GIÁO ÁN 1 2020-2021\HÌNH SOẠN GIÁO ÁN\Học hát\Lớp 1 thân yêu\Untitled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55520"/>
            <a:ext cx="10215720" cy="4548240"/>
          </a:xfrm>
          <a:prstGeom prst="rect">
            <a:avLst/>
          </a:prstGeom>
          <a:ln>
            <a:noFill/>
          </a:ln>
        </p:spPr>
      </p:pic>
      <p:pic>
        <p:nvPicPr>
          <p:cNvPr id="316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7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8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9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20" name="CustomShape 1"/>
          <p:cNvSpPr/>
          <p:nvPr/>
        </p:nvSpPr>
        <p:spPr>
          <a:xfrm>
            <a:off x="-173160" y="150840"/>
            <a:ext cx="542952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22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3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2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2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8" name="Picture 13" descr="D:\GIÁO ÁN 1 2020-2021\HÌNH SOẠN GIÁO ÁN\Vận dụng sáng tạo\To nhỏ cao thấp.jpg"/>
          <p:cNvPicPr/>
          <p:nvPr/>
        </p:nvPicPr>
        <p:blipFill>
          <a:blip r:embed="rId4"/>
          <a:srcRect l="2921" t="9628" r="4378"/>
          <a:stretch/>
        </p:blipFill>
        <p:spPr>
          <a:xfrm>
            <a:off x="628560" y="2571840"/>
            <a:ext cx="9644040" cy="2439720"/>
          </a:xfrm>
          <a:prstGeom prst="rect">
            <a:avLst/>
          </a:prstGeom>
          <a:ln>
            <a:noFill/>
          </a:ln>
        </p:spPr>
      </p:pic>
      <p:sp>
        <p:nvSpPr>
          <p:cNvPr id="329" name="CustomShape 3"/>
          <p:cNvSpPr/>
          <p:nvPr/>
        </p:nvSpPr>
        <p:spPr>
          <a:xfrm>
            <a:off x="557280" y="1928880"/>
            <a:ext cx="62150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a) Đọc to – nhỏ, cao – thấp câu nhạc.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31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2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3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3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3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37" name="CustomShape 3"/>
          <p:cNvSpPr/>
          <p:nvPr/>
        </p:nvSpPr>
        <p:spPr>
          <a:xfrm>
            <a:off x="557280" y="1785960"/>
            <a:ext cx="7643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b) Nghe và vỗ tay to – nhỏ theo hình tiết tấu.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8" name="Picture 3" descr="D:\GIÁO ÁN 1 2020-2021\HÌNH SOẠN GIÁO ÁN\Vận dụng sáng tạo\To nhỏ cao thấp - Copy - Copy.jpg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1843200" y="2643120"/>
            <a:ext cx="7000920" cy="2838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58" name="CustomShape 1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CustomShape 2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5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6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>
            <a:noFill/>
          </a:ln>
        </p:spPr>
      </p:pic>
      <p:pic>
        <p:nvPicPr>
          <p:cNvPr id="68" name="Picture 14"/>
          <p:cNvPicPr/>
          <p:nvPr/>
        </p:nvPicPr>
        <p:blipFill>
          <a:blip r:embed="rId7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>
            <a:noFill/>
          </a:ln>
        </p:spPr>
      </p:pic>
      <p:sp>
        <p:nvSpPr>
          <p:cNvPr id="69" name="CustomShape 1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>
                  <a:alpha val="0"/>
                </a:srgbClr>
              </a:gs>
            </a:gsLst>
            <a:lin ang="108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0" name="Group 5"/>
          <p:cNvPicPr/>
          <p:nvPr/>
        </p:nvPicPr>
        <p:blipFill>
          <a:blip r:embed="rId8"/>
          <a:stretch/>
        </p:blipFill>
        <p:spPr>
          <a:xfrm>
            <a:off x="4389480" y="5907240"/>
            <a:ext cx="2286000" cy="785520"/>
          </a:xfrm>
          <a:prstGeom prst="rect">
            <a:avLst/>
          </a:prstGeom>
          <a:ln>
            <a:noFill/>
          </a:ln>
        </p:spPr>
      </p:pic>
      <p:grpSp>
        <p:nvGrpSpPr>
          <p:cNvPr id="71" name="Group 2"/>
          <p:cNvGrpSpPr/>
          <p:nvPr/>
        </p:nvGrpSpPr>
        <p:grpSpPr>
          <a:xfrm>
            <a:off x="542880" y="-49320"/>
            <a:ext cx="10051920" cy="1384560"/>
            <a:chOff x="542880" y="-49320"/>
            <a:chExt cx="10051920" cy="1384560"/>
          </a:xfrm>
        </p:grpSpPr>
        <p:pic>
          <p:nvPicPr>
            <p:cNvPr id="72" name="AutoShape 17"/>
            <p:cNvPicPr/>
            <p:nvPr/>
          </p:nvPicPr>
          <p:blipFill>
            <a:blip r:embed="rId9"/>
            <a:stretch/>
          </p:blipFill>
          <p:spPr>
            <a:xfrm>
              <a:off x="542880" y="-49320"/>
              <a:ext cx="10051920" cy="1384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73" name="CustomShape 3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4" name="CustomShape 4"/>
          <p:cNvSpPr/>
          <p:nvPr/>
        </p:nvSpPr>
        <p:spPr>
          <a:xfrm>
            <a:off x="985680" y="111240"/>
            <a:ext cx="9109080" cy="1008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Nghe và điền từ còn thiếu vào câu hát sau?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“... Tạm biệt Thỏ trắng xinh xinh. Mai em vào ........... rồi.”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CustomShape 5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6" name="Group 6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7" name="CustomShape 7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8" name="Group 8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9" name="Group 9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0" name="Group 10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1" name="Group 11"/>
                  <p:cNvGrpSpPr/>
                  <p:nvPr/>
                </p:nvGrpSpPr>
                <p:grpSpPr>
                  <a:xfrm>
                    <a:off x="9163440" y="1545840"/>
                    <a:ext cx="182160" cy="101160"/>
                    <a:chOff x="9163440" y="1545840"/>
                    <a:chExt cx="182160" cy="101160"/>
                  </a:xfrm>
                </p:grpSpPr>
                <p:pic>
                  <p:nvPicPr>
                    <p:cNvPr id="8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9163440" y="1545840"/>
                      <a:ext cx="1821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3" name="CustomShape 12"/>
                    <p:cNvSpPr/>
                    <p:nvPr/>
                  </p:nvSpPr>
                  <p:spPr>
                    <a:xfrm>
                      <a:off x="9178200" y="1563840"/>
                      <a:ext cx="1522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4" name="CustomShape 13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5" name="Group 14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6" name="Group 15"/>
                  <p:cNvGrpSpPr/>
                  <p:nvPr/>
                </p:nvGrpSpPr>
                <p:grpSpPr>
                  <a:xfrm>
                    <a:off x="8803440" y="1545840"/>
                    <a:ext cx="198360" cy="101160"/>
                    <a:chOff x="8803440" y="1545840"/>
                    <a:chExt cx="198360" cy="10116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803440" y="1545840"/>
                      <a:ext cx="1983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8" name="CustomShape 16"/>
                    <p:cNvSpPr/>
                    <p:nvPr/>
                  </p:nvSpPr>
                  <p:spPr>
                    <a:xfrm>
                      <a:off x="8822160" y="1563840"/>
                      <a:ext cx="16092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CustomShape 17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oup 18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1" name="Group 19"/>
                  <p:cNvGrpSpPr/>
                  <p:nvPr/>
                </p:nvGrpSpPr>
                <p:grpSpPr>
                  <a:xfrm>
                    <a:off x="8491680" y="1545840"/>
                    <a:ext cx="178200" cy="101160"/>
                    <a:chOff x="8491680" y="1545840"/>
                    <a:chExt cx="178200" cy="10116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491680" y="1545840"/>
                      <a:ext cx="17820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3" name="CustomShape 20"/>
                    <p:cNvSpPr/>
                    <p:nvPr/>
                  </p:nvSpPr>
                  <p:spPr>
                    <a:xfrm>
                      <a:off x="8506080" y="1563840"/>
                      <a:ext cx="1490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CustomShape 2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oup 22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6" name="Group 23"/>
                  <p:cNvGrpSpPr/>
                  <p:nvPr/>
                </p:nvGrpSpPr>
                <p:grpSpPr>
                  <a:xfrm>
                    <a:off x="8181360" y="1545840"/>
                    <a:ext cx="196560" cy="101160"/>
                    <a:chOff x="8181360" y="1545840"/>
                    <a:chExt cx="196560" cy="10116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181360" y="1545840"/>
                      <a:ext cx="1965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8" name="CustomShape 24"/>
                    <p:cNvSpPr/>
                    <p:nvPr/>
                  </p:nvSpPr>
                  <p:spPr>
                    <a:xfrm>
                      <a:off x="8199720" y="1563840"/>
                      <a:ext cx="1594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CustomShape 25"/>
                  <p:cNvSpPr/>
                  <p:nvPr/>
                </p:nvSpPr>
                <p:spPr>
                  <a:xfrm>
                    <a:off x="7922160" y="1296720"/>
                    <a:ext cx="4431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oup 26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1" name="Group 27"/>
                  <p:cNvGrpSpPr/>
                  <p:nvPr/>
                </p:nvGrpSpPr>
                <p:grpSpPr>
                  <a:xfrm>
                    <a:off x="7847280" y="1545840"/>
                    <a:ext cx="183960" cy="101160"/>
                    <a:chOff x="7847280" y="1545840"/>
                    <a:chExt cx="183960" cy="10116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847280" y="1545840"/>
                      <a:ext cx="1839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3" name="CustomShape 28"/>
                    <p:cNvSpPr/>
                    <p:nvPr/>
                  </p:nvSpPr>
                  <p:spPr>
                    <a:xfrm>
                      <a:off x="7862040" y="1563840"/>
                      <a:ext cx="1540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CustomShape 29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oup 30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6" name="Group 31"/>
                  <p:cNvGrpSpPr/>
                  <p:nvPr/>
                </p:nvGrpSpPr>
                <p:grpSpPr>
                  <a:xfrm>
                    <a:off x="7509960" y="1544760"/>
                    <a:ext cx="211320" cy="101880"/>
                    <a:chOff x="7509960" y="1544760"/>
                    <a:chExt cx="211320" cy="10188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7509960" y="1544760"/>
                      <a:ext cx="211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8" name="CustomShape 32"/>
                    <p:cNvSpPr/>
                    <p:nvPr/>
                  </p:nvSpPr>
                  <p:spPr>
                    <a:xfrm>
                      <a:off x="7529400" y="1562760"/>
                      <a:ext cx="171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CustomShape 33"/>
                  <p:cNvSpPr/>
                  <p:nvPr/>
                </p:nvSpPr>
                <p:spPr>
                  <a:xfrm>
                    <a:off x="7265520" y="1293840"/>
                    <a:ext cx="4208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oup 34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1" name="Group 35"/>
                  <p:cNvGrpSpPr/>
                  <p:nvPr/>
                </p:nvGrpSpPr>
                <p:grpSpPr>
                  <a:xfrm>
                    <a:off x="7192800" y="1544760"/>
                    <a:ext cx="169920" cy="101880"/>
                    <a:chOff x="7192800" y="1544760"/>
                    <a:chExt cx="169920" cy="10188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192800" y="1544760"/>
                      <a:ext cx="1699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3" name="CustomShape 36"/>
                    <p:cNvSpPr/>
                    <p:nvPr/>
                  </p:nvSpPr>
                  <p:spPr>
                    <a:xfrm>
                      <a:off x="720612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CustomShape 37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oup 38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6" name="Group 39"/>
                  <p:cNvGrpSpPr/>
                  <p:nvPr/>
                </p:nvGrpSpPr>
                <p:grpSpPr>
                  <a:xfrm>
                    <a:off x="6847920" y="1544760"/>
                    <a:ext cx="166320" cy="101880"/>
                    <a:chOff x="6847920" y="1544760"/>
                    <a:chExt cx="166320" cy="10188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847920" y="1544760"/>
                      <a:ext cx="166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8" name="CustomShape 40"/>
                    <p:cNvSpPr/>
                    <p:nvPr/>
                  </p:nvSpPr>
                  <p:spPr>
                    <a:xfrm>
                      <a:off x="686304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CustomShape 4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oup 42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1" name="Group 43"/>
                  <p:cNvGrpSpPr/>
                  <p:nvPr/>
                </p:nvGrpSpPr>
                <p:grpSpPr>
                  <a:xfrm>
                    <a:off x="6541920" y="1544760"/>
                    <a:ext cx="201600" cy="101880"/>
                    <a:chOff x="6541920" y="1544760"/>
                    <a:chExt cx="201600" cy="10188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541920" y="1544760"/>
                      <a:ext cx="201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3" name="CustomShape 44"/>
                    <p:cNvSpPr/>
                    <p:nvPr/>
                  </p:nvSpPr>
                  <p:spPr>
                    <a:xfrm>
                      <a:off x="6557400" y="1562760"/>
                      <a:ext cx="168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CustomShape 45"/>
                  <p:cNvSpPr/>
                  <p:nvPr/>
                </p:nvSpPr>
                <p:spPr>
                  <a:xfrm>
                    <a:off x="6287760" y="1293840"/>
                    <a:ext cx="4348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oup 4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6" name="Group 47"/>
                  <p:cNvGrpSpPr/>
                  <p:nvPr/>
                </p:nvGrpSpPr>
                <p:grpSpPr>
                  <a:xfrm>
                    <a:off x="6198840" y="1544760"/>
                    <a:ext cx="220680" cy="101880"/>
                    <a:chOff x="6198840" y="1544760"/>
                    <a:chExt cx="220680" cy="10188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198840" y="1544760"/>
                      <a:ext cx="22068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8" name="CustomShape 48"/>
                    <p:cNvSpPr/>
                    <p:nvPr/>
                  </p:nvSpPr>
                  <p:spPr>
                    <a:xfrm>
                      <a:off x="621864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CustomShape 49"/>
                  <p:cNvSpPr/>
                  <p:nvPr/>
                </p:nvSpPr>
                <p:spPr>
                  <a:xfrm>
                    <a:off x="5963760" y="1293840"/>
                    <a:ext cx="442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oup 50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1" name="Group 51"/>
                  <p:cNvGrpSpPr/>
                  <p:nvPr/>
                </p:nvGrpSpPr>
                <p:grpSpPr>
                  <a:xfrm>
                    <a:off x="5876640" y="1544760"/>
                    <a:ext cx="216000" cy="101880"/>
                    <a:chOff x="5876640" y="1544760"/>
                    <a:chExt cx="216000" cy="10188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876640" y="1544760"/>
                      <a:ext cx="2160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3" name="CustomShape 52"/>
                    <p:cNvSpPr/>
                    <p:nvPr/>
                  </p:nvSpPr>
                  <p:spPr>
                    <a:xfrm>
                      <a:off x="5893200" y="1562760"/>
                      <a:ext cx="180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CustomShape 53"/>
                  <p:cNvSpPr/>
                  <p:nvPr/>
                </p:nvSpPr>
                <p:spPr>
                  <a:xfrm>
                    <a:off x="5636880" y="1293840"/>
                    <a:ext cx="412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5" name="Group 54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6" name="Group 55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7" name="Group 56"/>
                  <p:cNvGrpSpPr/>
                  <p:nvPr/>
                </p:nvGrpSpPr>
                <p:grpSpPr>
                  <a:xfrm>
                    <a:off x="5598720" y="1544400"/>
                    <a:ext cx="218160" cy="101880"/>
                    <a:chOff x="5598720" y="1544400"/>
                    <a:chExt cx="218160" cy="10188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5598720" y="1544400"/>
                      <a:ext cx="218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9" name="CustomShape 57"/>
                    <p:cNvSpPr/>
                    <p:nvPr/>
                  </p:nvSpPr>
                  <p:spPr>
                    <a:xfrm>
                      <a:off x="5619240" y="156204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CustomShape 58"/>
                  <p:cNvSpPr/>
                  <p:nvPr/>
                </p:nvSpPr>
                <p:spPr>
                  <a:xfrm>
                    <a:off x="5361120" y="1296360"/>
                    <a:ext cx="4395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oup 59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2" name="Group 60"/>
                  <p:cNvGrpSpPr/>
                  <p:nvPr/>
                </p:nvGrpSpPr>
                <p:grpSpPr>
                  <a:xfrm>
                    <a:off x="5295600" y="1544400"/>
                    <a:ext cx="200160" cy="101880"/>
                    <a:chOff x="5295600" y="1544400"/>
                    <a:chExt cx="200160" cy="10188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29560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4" name="CustomShape 61"/>
                    <p:cNvSpPr/>
                    <p:nvPr/>
                  </p:nvSpPr>
                  <p:spPr>
                    <a:xfrm>
                      <a:off x="5311800" y="156204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CustomShape 62"/>
                  <p:cNvSpPr/>
                  <p:nvPr/>
                </p:nvSpPr>
                <p:spPr>
                  <a:xfrm>
                    <a:off x="5037120" y="1296360"/>
                    <a:ext cx="38052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oup 63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7" name="Group 64"/>
                  <p:cNvGrpSpPr/>
                  <p:nvPr/>
                </p:nvGrpSpPr>
                <p:grpSpPr>
                  <a:xfrm>
                    <a:off x="4977720" y="1544400"/>
                    <a:ext cx="185400" cy="101880"/>
                    <a:chOff x="4977720" y="1544400"/>
                    <a:chExt cx="185400" cy="10188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977720" y="1544400"/>
                      <a:ext cx="1854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9" name="CustomShape 65"/>
                    <p:cNvSpPr/>
                    <p:nvPr/>
                  </p:nvSpPr>
                  <p:spPr>
                    <a:xfrm>
                      <a:off x="4995000" y="1562040"/>
                      <a:ext cx="150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CustomShape 66"/>
                  <p:cNvSpPr/>
                  <p:nvPr/>
                </p:nvSpPr>
                <p:spPr>
                  <a:xfrm>
                    <a:off x="4707360" y="1296360"/>
                    <a:ext cx="45468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oup 67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2" name="Group 68"/>
                  <p:cNvGrpSpPr/>
                  <p:nvPr/>
                </p:nvGrpSpPr>
                <p:grpSpPr>
                  <a:xfrm>
                    <a:off x="4643280" y="1544400"/>
                    <a:ext cx="192600" cy="101880"/>
                    <a:chOff x="4643280" y="1544400"/>
                    <a:chExt cx="192600" cy="10188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643280" y="1544400"/>
                      <a:ext cx="192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4" name="CustomShape 69"/>
                    <p:cNvSpPr/>
                    <p:nvPr/>
                  </p:nvSpPr>
                  <p:spPr>
                    <a:xfrm>
                      <a:off x="4658760" y="1562040"/>
                      <a:ext cx="161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CustomShape 70"/>
                  <p:cNvSpPr/>
                  <p:nvPr/>
                </p:nvSpPr>
                <p:spPr>
                  <a:xfrm>
                    <a:off x="4380120" y="1296360"/>
                    <a:ext cx="410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oup 7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7" name="Group 72"/>
                  <p:cNvGrpSpPr/>
                  <p:nvPr/>
                </p:nvGrpSpPr>
                <p:grpSpPr>
                  <a:xfrm>
                    <a:off x="4312080" y="1544400"/>
                    <a:ext cx="200160" cy="101880"/>
                    <a:chOff x="4312080" y="1544400"/>
                    <a:chExt cx="200160" cy="10188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31208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9" name="CustomShape 73"/>
                    <p:cNvSpPr/>
                    <p:nvPr/>
                  </p:nvSpPr>
                  <p:spPr>
                    <a:xfrm>
                      <a:off x="4330440" y="1562040"/>
                      <a:ext cx="162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CustomShape 74"/>
                  <p:cNvSpPr/>
                  <p:nvPr/>
                </p:nvSpPr>
                <p:spPr>
                  <a:xfrm>
                    <a:off x="4056480" y="1296360"/>
                    <a:ext cx="4158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oup 75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2" name="Group 76"/>
                  <p:cNvGrpSpPr/>
                  <p:nvPr/>
                </p:nvGrpSpPr>
                <p:grpSpPr>
                  <a:xfrm>
                    <a:off x="4000320" y="1543320"/>
                    <a:ext cx="178920" cy="102960"/>
                    <a:chOff x="4000320" y="1543320"/>
                    <a:chExt cx="178920" cy="10296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000320" y="1543320"/>
                      <a:ext cx="17892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4" name="CustomShape 77"/>
                    <p:cNvSpPr/>
                    <p:nvPr/>
                  </p:nvSpPr>
                  <p:spPr>
                    <a:xfrm>
                      <a:off x="4014360" y="156096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CustomShape 78"/>
                  <p:cNvSpPr/>
                  <p:nvPr/>
                </p:nvSpPr>
                <p:spPr>
                  <a:xfrm>
                    <a:off x="3723480" y="1293840"/>
                    <a:ext cx="368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oup 79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7" name="Group 80"/>
                  <p:cNvGrpSpPr/>
                  <p:nvPr/>
                </p:nvGrpSpPr>
                <p:grpSpPr>
                  <a:xfrm>
                    <a:off x="3649320" y="1543320"/>
                    <a:ext cx="203040" cy="102960"/>
                    <a:chOff x="3649320" y="1543320"/>
                    <a:chExt cx="203040" cy="10296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649320" y="1543320"/>
                      <a:ext cx="203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9" name="CustomShape 81"/>
                    <p:cNvSpPr/>
                    <p:nvPr/>
                  </p:nvSpPr>
                  <p:spPr>
                    <a:xfrm>
                      <a:off x="3667680" y="1560960"/>
                      <a:ext cx="164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CustomShape 82"/>
                  <p:cNvSpPr/>
                  <p:nvPr/>
                </p:nvSpPr>
                <p:spPr>
                  <a:xfrm>
                    <a:off x="3396600" y="1293840"/>
                    <a:ext cx="3949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oup 83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2" name="Group 84"/>
                  <p:cNvGrpSpPr/>
                  <p:nvPr/>
                </p:nvGrpSpPr>
                <p:grpSpPr>
                  <a:xfrm>
                    <a:off x="3330360" y="1543320"/>
                    <a:ext cx="198000" cy="102960"/>
                    <a:chOff x="3330360" y="1543320"/>
                    <a:chExt cx="198000" cy="10296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330360" y="1543320"/>
                      <a:ext cx="19800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4" name="CustomShape 85"/>
                    <p:cNvSpPr/>
                    <p:nvPr/>
                  </p:nvSpPr>
                  <p:spPr>
                    <a:xfrm>
                      <a:off x="334584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CustomShape 86"/>
                  <p:cNvSpPr/>
                  <p:nvPr/>
                </p:nvSpPr>
                <p:spPr>
                  <a:xfrm>
                    <a:off x="3072600" y="1293840"/>
                    <a:ext cx="404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oup 87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7" name="Group 88"/>
                  <p:cNvGrpSpPr/>
                  <p:nvPr/>
                </p:nvGrpSpPr>
                <p:grpSpPr>
                  <a:xfrm>
                    <a:off x="3019320" y="1543320"/>
                    <a:ext cx="182160" cy="102960"/>
                    <a:chOff x="3019320" y="1543320"/>
                    <a:chExt cx="182160" cy="10296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019320" y="1543320"/>
                      <a:ext cx="18216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9" name="CustomShape 89"/>
                    <p:cNvSpPr/>
                    <p:nvPr/>
                  </p:nvSpPr>
                  <p:spPr>
                    <a:xfrm>
                      <a:off x="3035520" y="1560960"/>
                      <a:ext cx="1479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CustomShape 90"/>
                  <p:cNvSpPr/>
                  <p:nvPr/>
                </p:nvSpPr>
                <p:spPr>
                  <a:xfrm>
                    <a:off x="2745720" y="1293840"/>
                    <a:ext cx="434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oup 91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2" name="Group 92"/>
                  <p:cNvGrpSpPr/>
                  <p:nvPr/>
                </p:nvGrpSpPr>
                <p:grpSpPr>
                  <a:xfrm>
                    <a:off x="2701440" y="1543320"/>
                    <a:ext cx="176040" cy="102960"/>
                    <a:chOff x="2701440" y="1543320"/>
                    <a:chExt cx="176040" cy="10296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701440" y="1543320"/>
                      <a:ext cx="176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4" name="CustomShape 93"/>
                    <p:cNvSpPr/>
                    <p:nvPr/>
                  </p:nvSpPr>
                  <p:spPr>
                    <a:xfrm>
                      <a:off x="2715120" y="1560960"/>
                      <a:ext cx="1472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CustomShape 94"/>
                  <p:cNvSpPr/>
                  <p:nvPr/>
                </p:nvSpPr>
                <p:spPr>
                  <a:xfrm>
                    <a:off x="2421720" y="1293840"/>
                    <a:ext cx="4381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oup 95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7" name="Group 96"/>
                  <p:cNvGrpSpPr/>
                  <p:nvPr/>
                </p:nvGrpSpPr>
                <p:grpSpPr>
                  <a:xfrm>
                    <a:off x="2361960" y="1543320"/>
                    <a:ext cx="188640" cy="102960"/>
                    <a:chOff x="2361960" y="1543320"/>
                    <a:chExt cx="188640" cy="10296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2361960" y="1543320"/>
                      <a:ext cx="1886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9" name="CustomShape 97"/>
                    <p:cNvSpPr/>
                    <p:nvPr/>
                  </p:nvSpPr>
                  <p:spPr>
                    <a:xfrm>
                      <a:off x="2378880" y="1560960"/>
                      <a:ext cx="1530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CustomShape 98"/>
                  <p:cNvSpPr/>
                  <p:nvPr/>
                </p:nvSpPr>
                <p:spPr>
                  <a:xfrm>
                    <a:off x="2094840" y="1293840"/>
                    <a:ext cx="422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1" name="Picture 13" descr="5"/>
          <p:cNvPicPr/>
          <p:nvPr/>
        </p:nvPicPr>
        <p:blipFill>
          <a:blip r:embed="rId12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>
            <a:noFill/>
          </a:ln>
        </p:spPr>
      </p:pic>
      <p:pic>
        <p:nvPicPr>
          <p:cNvPr id="192" name="Picture 12" descr="5"/>
          <p:cNvPicPr/>
          <p:nvPr/>
        </p:nvPicPr>
        <p:blipFill>
          <a:blip r:embed="rId13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4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>
            <a:noFill/>
          </a:ln>
        </p:spPr>
      </p:pic>
      <p:pic>
        <p:nvPicPr>
          <p:cNvPr id="194" name="Picture 13" descr="5"/>
          <p:cNvPicPr/>
          <p:nvPr/>
        </p:nvPicPr>
        <p:blipFill>
          <a:blip r:embed="rId15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>
            <a:noFill/>
          </a:ln>
        </p:spPr>
      </p:pic>
      <p:pic>
        <p:nvPicPr>
          <p:cNvPr id="195" name="Picture 8" descr="000o"/>
          <p:cNvPicPr/>
          <p:nvPr/>
        </p:nvPicPr>
        <p:blipFill>
          <a:blip r:embed="rId1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196" name="Picture 9" descr="000o"/>
          <p:cNvPicPr/>
          <p:nvPr/>
        </p:nvPicPr>
        <p:blipFill>
          <a:blip r:embed="rId1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197" name="Picture 10" descr="000o"/>
          <p:cNvPicPr/>
          <p:nvPr/>
        </p:nvPicPr>
        <p:blipFill>
          <a:blip r:embed="rId1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198" name="Picture 11" descr="000o"/>
          <p:cNvPicPr/>
          <p:nvPr/>
        </p:nvPicPr>
        <p:blipFill>
          <a:blip r:embed="rId1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199" name="CustomShape 99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0" name="Picture 149" descr="Special Kid"/>
          <p:cNvPicPr/>
          <p:nvPr/>
        </p:nvPicPr>
        <p:blipFill>
          <a:blip r:embed="rId17"/>
          <a:srcRect b="11771"/>
          <a:stretch/>
        </p:blipFill>
        <p:spPr>
          <a:xfrm>
            <a:off x="1986120" y="1785960"/>
            <a:ext cx="7286400" cy="3643200"/>
          </a:xfrm>
          <a:prstGeom prst="rect">
            <a:avLst/>
          </a:prstGeom>
          <a:ln>
            <a:noFill/>
          </a:ln>
        </p:spPr>
      </p:pic>
      <p:pic>
        <p:nvPicPr>
          <p:cNvPr id="2" name="tro choi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939228" y="1216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20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0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0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6" name="Picture 11" descr="D:\GIÁO ÁN 1 2020-2021\HÌNH SOẠN GIÁO ÁN\Học hát\Lớp 1 thân yêu\Các bạn nhỏ vui đến trường_HTS.png"/>
          <p:cNvPicPr/>
          <p:nvPr/>
        </p:nvPicPr>
        <p:blipFill>
          <a:blip r:embed="rId5">
            <a:lum contrast="30000"/>
          </a:blip>
          <a:srcRect l="24987"/>
          <a:stretch/>
        </p:blipFill>
        <p:spPr>
          <a:xfrm>
            <a:off x="414360" y="1000080"/>
            <a:ext cx="10215720" cy="4695840"/>
          </a:xfrm>
          <a:prstGeom prst="rect">
            <a:avLst/>
          </a:prstGeom>
          <a:ln>
            <a:noFill/>
          </a:ln>
        </p:spPr>
      </p:pic>
      <p:sp>
        <p:nvSpPr>
          <p:cNvPr id="207" name="CustomShape 1"/>
          <p:cNvSpPr/>
          <p:nvPr/>
        </p:nvSpPr>
        <p:spPr>
          <a:xfrm>
            <a:off x="77148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CustomShape 2"/>
          <p:cNvSpPr/>
          <p:nvPr/>
        </p:nvSpPr>
        <p:spPr>
          <a:xfrm>
            <a:off x="1057320" y="178596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9" name="CustomShape 3"/>
          <p:cNvSpPr/>
          <p:nvPr/>
        </p:nvSpPr>
        <p:spPr>
          <a:xfrm>
            <a:off x="3557520" y="2428920"/>
            <a:ext cx="250056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Bùi Anh Tôn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0" descr="D:\GIÁO ÁN 1 2020-2021\HÌNH SOẠN GIÁO ÁN\Học hát\Lớp 1 thân yêu\Nhịp - Copy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11" name="CustomShape 1"/>
          <p:cNvSpPr/>
          <p:nvPr/>
        </p:nvSpPr>
        <p:spPr>
          <a:xfrm>
            <a:off x="942840" y="28584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2" name="CustomShape 2"/>
          <p:cNvSpPr/>
          <p:nvPr/>
        </p:nvSpPr>
        <p:spPr>
          <a:xfrm>
            <a:off x="857160" y="21420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1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9" name="CustomShape 2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CustomShape 3"/>
          <p:cNvSpPr/>
          <p:nvPr/>
        </p:nvSpPr>
        <p:spPr>
          <a:xfrm>
            <a:off x="700200" y="2071800"/>
            <a:ext cx="9783720" cy="340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Kìa tiếng trống trường vang, em bước vào lớp Một.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Từng nét chữ đầu tiên, trang sách học điều hay.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Hòa nhịp cùng tiếng ca, rộn ràng muôn lá hoa.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Chúng mình cùng nắm tay, ơi lớp Một thân yêu.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1" name="CustomShape 4"/>
          <p:cNvSpPr/>
          <p:nvPr/>
        </p:nvSpPr>
        <p:spPr>
          <a:xfrm>
            <a:off x="2912040" y="714240"/>
            <a:ext cx="5396760" cy="72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LỚP MỘT THÂN YÊU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26" name="CustomShape 5"/>
          <p:cNvSpPr/>
          <p:nvPr/>
        </p:nvSpPr>
        <p:spPr>
          <a:xfrm>
            <a:off x="7063200" y="1571760"/>
            <a:ext cx="1838880" cy="45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/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Bùi Anh Tôn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2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3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3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3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34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5" name="Picture 13" descr="D:\GIÁO ÁN 1 2020-2021\HÌNH SOẠN GIÁO ÁN\Học hát\Lớp 1 thân yêu\Untitled.png"/>
          <p:cNvPicPr/>
          <p:nvPr/>
        </p:nvPicPr>
        <p:blipFill>
          <a:blip r:embed="rId4">
            <a:lum contrast="40000"/>
          </a:blip>
          <a:stretch/>
        </p:blipFill>
        <p:spPr>
          <a:xfrm>
            <a:off x="430200" y="3124200"/>
            <a:ext cx="10144080" cy="2519520"/>
          </a:xfrm>
          <a:prstGeom prst="rect">
            <a:avLst/>
          </a:prstGeom>
          <a:ln>
            <a:noFill/>
          </a:ln>
        </p:spPr>
      </p:pic>
      <p:sp>
        <p:nvSpPr>
          <p:cNvPr id="236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1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5">
            <a:lum contrast="20000"/>
          </a:blip>
          <a:srcRect t="22653" b="58034"/>
          <a:stretch/>
        </p:blipFill>
        <p:spPr>
          <a:xfrm>
            <a:off x="1019160" y="1654080"/>
            <a:ext cx="8886840" cy="1470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39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1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42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43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44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45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6" name="Picture 2" descr="D:\GIÁO ÁN 1 2020-2021\HÌNH SOẠN GIÁO ÁN\Học hát\Lớp 1 thân yêu\q.png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428760" y="3048000"/>
            <a:ext cx="10129680" cy="2571600"/>
          </a:xfrm>
          <a:prstGeom prst="rect">
            <a:avLst/>
          </a:prstGeom>
          <a:ln>
            <a:noFill/>
          </a:ln>
        </p:spPr>
      </p:pic>
      <p:sp>
        <p:nvSpPr>
          <p:cNvPr id="247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2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5">
            <a:lum contrast="20000"/>
          </a:blip>
          <a:srcRect t="41522" b="40433"/>
          <a:stretch/>
        </p:blipFill>
        <p:spPr>
          <a:xfrm>
            <a:off x="853920" y="1632819"/>
            <a:ext cx="9204480" cy="1449593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50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5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5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5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56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7" name="Picture 2" descr="D:\GIÁO ÁN 1 2020-2021\HÌNH SOẠN GIÁO ÁN\Học hát\Lớp 1 thân yêu\q.png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5772240" y="4191000"/>
            <a:ext cx="4786200" cy="1428600"/>
          </a:xfrm>
          <a:prstGeom prst="rect">
            <a:avLst/>
          </a:prstGeom>
          <a:ln>
            <a:noFill/>
          </a:ln>
        </p:spPr>
      </p:pic>
      <p:sp>
        <p:nvSpPr>
          <p:cNvPr id="258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1+2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0" name="Picture 13" descr="D:\GIÁO ÁN 1 2020-2021\HÌNH SOẠN GIÁO ÁN\Học hát\Lớp 1 thân yêu\Untitled.png"/>
          <p:cNvPicPr/>
          <p:nvPr/>
        </p:nvPicPr>
        <p:blipFill>
          <a:blip r:embed="rId5">
            <a:lum contrast="30000"/>
          </a:blip>
          <a:srcRect l="23631"/>
          <a:stretch/>
        </p:blipFill>
        <p:spPr>
          <a:xfrm>
            <a:off x="438120" y="4191000"/>
            <a:ext cx="5334120" cy="145272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6">
            <a:lum contrast="20000"/>
          </a:blip>
          <a:srcRect t="23181" b="40433"/>
          <a:stretch/>
        </p:blipFill>
        <p:spPr>
          <a:xfrm>
            <a:off x="855540" y="1553496"/>
            <a:ext cx="9204480" cy="2577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7345</TotalTime>
  <Words>246</Words>
  <Application>Microsoft Office PowerPoint</Application>
  <PresentationFormat>Custom</PresentationFormat>
  <Paragraphs>53</Paragraphs>
  <Slides>18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WIN</cp:lastModifiedBy>
  <cp:revision>610</cp:revision>
  <dcterms:created xsi:type="dcterms:W3CDTF">2010-04-30T21:19:48Z</dcterms:created>
  <dcterms:modified xsi:type="dcterms:W3CDTF">2023-06-07T15:09:31Z</dcterms:modified>
  <dc:language>en-US</dc:language>
</cp:coreProperties>
</file>