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68" y="1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4 – CHỦ ĐỀ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  <p:sp>
        <p:nvSpPr>
          <p:cNvPr id="260" name="Text Box 9"/>
          <p:cNvSpPr/>
          <p:nvPr/>
        </p:nvSpPr>
        <p:spPr>
          <a:xfrm>
            <a:off x="890640" y="135000"/>
            <a:ext cx="35002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LUẬT CHƠI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67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6356" r="13928" b="62098"/>
          <a:stretch/>
        </p:blipFill>
        <p:spPr>
          <a:xfrm>
            <a:off x="771480" y="1214280"/>
            <a:ext cx="9501120" cy="414180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2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8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90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291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92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1986120" y="2786040"/>
            <a:ext cx="793440" cy="71424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4700520" y="2714760"/>
            <a:ext cx="714600" cy="785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32716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6272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5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7415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6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205740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7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3343320" y="480996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8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627228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9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727236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8844120" y="2714760"/>
            <a:ext cx="714240" cy="7855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4772160" y="4786200"/>
            <a:ext cx="714240" cy="71460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8844120" y="4857840"/>
            <a:ext cx="714240" cy="71424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05" name="Rectangle 1"/>
          <p:cNvSpPr/>
          <p:nvPr/>
        </p:nvSpPr>
        <p:spPr>
          <a:xfrm>
            <a:off x="1365480" y="2571840"/>
            <a:ext cx="810504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SẮC THÁI TO – NHỎ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18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19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2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1486080" y="44290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1343160" y="2286000"/>
            <a:ext cx="579240" cy="928800"/>
          </a:xfrm>
          <a:prstGeom prst="rect">
            <a:avLst/>
          </a:prstGeom>
          <a:ln w="0">
            <a:noFill/>
          </a:ln>
        </p:spPr>
      </p:pic>
      <p:pic>
        <p:nvPicPr>
          <p:cNvPr id="1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23" name="Rectangle 1"/>
          <p:cNvSpPr/>
          <p:nvPr/>
        </p:nvSpPr>
        <p:spPr>
          <a:xfrm>
            <a:off x="1510920" y="2643120"/>
            <a:ext cx="78415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SẮC THÁI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 TO – NHỎ THEO Ý THÍCH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8" name="Rectangle 7"/>
          <p:cNvSpPr/>
          <p:nvPr/>
        </p:nvSpPr>
        <p:spPr>
          <a:xfrm>
            <a:off x="2414520" y="785880"/>
            <a:ext cx="5929560" cy="133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VẬN DỤNG SÁNG TẠO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TO – NHỎ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36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37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7701120" y="29289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2163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4915080" y="2857680"/>
            <a:ext cx="401400" cy="64260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6486480" y="2857680"/>
            <a:ext cx="401760" cy="64260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9129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220032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498636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648648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9201240" y="4857840"/>
            <a:ext cx="401400" cy="6429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3557520" y="2857680"/>
            <a:ext cx="357120" cy="42192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355752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748656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Trò chơi tiết tấu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0200" y="1547640"/>
                    <a:ext cx="180000" cy="99360"/>
                    <a:chOff x="9160200" y="1547640"/>
                    <a:chExt cx="180000" cy="9936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0200" y="1547640"/>
                      <a:ext cx="1800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960" y="1565280"/>
                      <a:ext cx="1504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0560" y="1547640"/>
                    <a:ext cx="200880" cy="99360"/>
                    <a:chOff x="8800560" y="1547640"/>
                    <a:chExt cx="200880" cy="9936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0560" y="1547640"/>
                      <a:ext cx="2008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9280" y="1565280"/>
                      <a:ext cx="163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5920" y="1547640"/>
                    <a:ext cx="178200" cy="99360"/>
                    <a:chOff x="8485920" y="1547640"/>
                    <a:chExt cx="178200" cy="993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5920" y="1547640"/>
                      <a:ext cx="1782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0320" y="1565280"/>
                      <a:ext cx="1490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8480" y="1547640"/>
                    <a:ext cx="199440" cy="99360"/>
                    <a:chOff x="8178480" y="1547640"/>
                    <a:chExt cx="199440" cy="993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8480" y="1547640"/>
                      <a:ext cx="19944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840" y="1565280"/>
                      <a:ext cx="1620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928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1520" y="1547640"/>
                    <a:ext cx="183960" cy="99360"/>
                    <a:chOff x="7841520" y="1547640"/>
                    <a:chExt cx="183960" cy="993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1520" y="1547640"/>
                      <a:ext cx="1839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6280" y="1565280"/>
                      <a:ext cx="154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7080" y="1544760"/>
                    <a:ext cx="214200" cy="101880"/>
                    <a:chOff x="7507080" y="1544760"/>
                    <a:chExt cx="21420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708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6880" y="1562760"/>
                      <a:ext cx="1738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7400" y="1544760"/>
                    <a:ext cx="169920" cy="101880"/>
                    <a:chOff x="718740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74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07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2520" y="1544760"/>
                    <a:ext cx="166320" cy="101880"/>
                    <a:chOff x="684252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25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76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6160" y="1544760"/>
                    <a:ext cx="207360" cy="101880"/>
                    <a:chOff x="6536160" y="1544760"/>
                    <a:chExt cx="2073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6160" y="1544760"/>
                      <a:ext cx="2073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2360" y="1562760"/>
                      <a:ext cx="173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5600" y="1544760"/>
                    <a:ext cx="223920" cy="101880"/>
                    <a:chOff x="6195600" y="1544760"/>
                    <a:chExt cx="2239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5600" y="1544760"/>
                      <a:ext cx="223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760" y="1562760"/>
                      <a:ext cx="1818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3400" y="1544760"/>
                    <a:ext cx="219240" cy="101880"/>
                    <a:chOff x="5873400" y="1544760"/>
                    <a:chExt cx="2192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3400" y="1544760"/>
                      <a:ext cx="219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0320" y="1562760"/>
                      <a:ext cx="1832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5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200"/>
                    <a:ext cx="218160" cy="100080"/>
                    <a:chOff x="5598720" y="1546200"/>
                    <a:chExt cx="218160" cy="10008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200"/>
                      <a:ext cx="2181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480"/>
                      <a:ext cx="1771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640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720" y="1546200"/>
                    <a:ext cx="203040" cy="100080"/>
                    <a:chOff x="5292720" y="1546200"/>
                    <a:chExt cx="203040" cy="10008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272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9280" y="1563480"/>
                      <a:ext cx="1699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2680" y="1546200"/>
                    <a:ext cx="185760" cy="100080"/>
                    <a:chOff x="4972680" y="1546200"/>
                    <a:chExt cx="185760" cy="1000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2680" y="1546200"/>
                      <a:ext cx="1857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9960" y="1563480"/>
                      <a:ext cx="1508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40400" y="1546200"/>
                    <a:ext cx="195480" cy="100080"/>
                    <a:chOff x="4640400" y="1546200"/>
                    <a:chExt cx="195480" cy="1000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0400" y="1546200"/>
                      <a:ext cx="19548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6240" y="1563480"/>
                      <a:ext cx="1634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5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9200" y="1546200"/>
                    <a:ext cx="203040" cy="100080"/>
                    <a:chOff x="4309200" y="1546200"/>
                    <a:chExt cx="203040" cy="1000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920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920" y="1563480"/>
                      <a:ext cx="16488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8160" y="1543320"/>
                    <a:ext cx="181080" cy="102960"/>
                    <a:chOff x="3998160" y="1543320"/>
                    <a:chExt cx="18108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8160" y="1543320"/>
                      <a:ext cx="1810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2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6440" y="1543320"/>
                    <a:ext cx="205920" cy="102960"/>
                    <a:chOff x="3646440" y="1543320"/>
                    <a:chExt cx="20592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6440" y="1543320"/>
                      <a:ext cx="205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5160" y="1560960"/>
                      <a:ext cx="167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840" y="1543320"/>
                    <a:ext cx="200520" cy="102960"/>
                    <a:chOff x="3327840" y="1543320"/>
                    <a:chExt cx="2005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7840" y="1543320"/>
                      <a:ext cx="200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332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4640" y="1543320"/>
                    <a:ext cx="186840" cy="102960"/>
                    <a:chOff x="3014640" y="1543320"/>
                    <a:chExt cx="1868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4640" y="1543320"/>
                      <a:ext cx="186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1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7120" y="1543320"/>
                    <a:ext cx="180360" cy="102960"/>
                    <a:chOff x="2697120" y="1543320"/>
                    <a:chExt cx="1803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7120" y="1543320"/>
                      <a:ext cx="180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1160" y="1560960"/>
                      <a:ext cx="1508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440" y="1543320"/>
                    <a:ext cx="191160" cy="102960"/>
                    <a:chOff x="2359440" y="1543320"/>
                    <a:chExt cx="191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9440" y="1543320"/>
                      <a:ext cx="191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360" y="1560960"/>
                      <a:ext cx="155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3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01" name="Picture 8" descr="D:\GIÁO ÁN 1 2020-2021\HÌNH SOẠN GIÁO ÁN\Học hát\Vào rừng hoa\Picture1 - Copy.jpg"/>
          <p:cNvPicPr/>
          <p:nvPr/>
        </p:nvPicPr>
        <p:blipFill>
          <a:blip r:embed="rId14">
            <a:lum contrast="10000"/>
          </a:blip>
          <a:srcRect l="7031" t="17707" r="38283" b="62501"/>
          <a:stretch/>
        </p:blipFill>
        <p:spPr>
          <a:xfrm>
            <a:off x="2629080" y="1714680"/>
            <a:ext cx="6000480" cy="17856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2" descr="D:\GIÁO ÁN 1 2020-2021\HÌNH SOẠN GIÁO ÁN\Học hát\Vào rừng hoa\Picture1 - Copy - Copy.jpg"/>
          <p:cNvPicPr/>
          <p:nvPr/>
        </p:nvPicPr>
        <p:blipFill>
          <a:blip r:embed="rId15">
            <a:lum contrast="10000"/>
          </a:blip>
          <a:stretch/>
        </p:blipFill>
        <p:spPr>
          <a:xfrm>
            <a:off x="1914480" y="3571920"/>
            <a:ext cx="7429680" cy="1785960"/>
          </a:xfrm>
          <a:prstGeom prst="rect">
            <a:avLst/>
          </a:prstGeom>
          <a:ln w="0">
            <a:noFill/>
          </a:ln>
        </p:spPr>
      </p:pic>
      <p:sp>
        <p:nvSpPr>
          <p:cNvPr id="203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04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05" name="Content Placeholder 3"/>
          <p:cNvPicPr/>
          <p:nvPr/>
        </p:nvPicPr>
        <p:blipFill>
          <a:blip r:embed="rId16">
            <a:lum contrast="20000"/>
          </a:blip>
          <a:stretch/>
        </p:blipFill>
        <p:spPr>
          <a:xfrm>
            <a:off x="1811160" y="1785960"/>
            <a:ext cx="7620120" cy="373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2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9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4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-17640" y="30205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63" name="Content Placeholder 3"/>
          <p:cNvPicPr/>
          <p:nvPr/>
        </p:nvPicPr>
        <p:blipFill>
          <a:blip r:embed="rId3"/>
          <a:stretch/>
        </p:blipFill>
        <p:spPr>
          <a:xfrm>
            <a:off x="334800" y="2066760"/>
            <a:ext cx="3799080" cy="3584880"/>
          </a:xfrm>
          <a:prstGeom prst="rect">
            <a:avLst/>
          </a:prstGeom>
          <a:ln w="0">
            <a:noFill/>
          </a:ln>
        </p:spPr>
      </p:pic>
      <p:sp>
        <p:nvSpPr>
          <p:cNvPr id="364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6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69" name="Text Box 9"/>
          <p:cNvSpPr/>
          <p:nvPr/>
        </p:nvSpPr>
        <p:spPr>
          <a:xfrm>
            <a:off x="414360" y="18334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1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057560" y="1857240"/>
            <a:ext cx="6475680" cy="3648240"/>
          </a:xfrm>
          <a:prstGeom prst="rect">
            <a:avLst/>
          </a:prstGeom>
          <a:ln w="0">
            <a:noFill/>
          </a:ln>
        </p:spPr>
      </p:pic>
      <p:sp>
        <p:nvSpPr>
          <p:cNvPr id="372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Text Box 9"/>
          <p:cNvSpPr/>
          <p:nvPr/>
        </p:nvSpPr>
        <p:spPr>
          <a:xfrm>
            <a:off x="415800" y="2795760"/>
            <a:ext cx="31417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Text Box 10"/>
          <p:cNvSpPr/>
          <p:nvPr/>
        </p:nvSpPr>
        <p:spPr>
          <a:xfrm>
            <a:off x="2986200" y="3152880"/>
            <a:ext cx="19288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TO – NHỎ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4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8" descr="D:\GIÁO ÁN 1 2020-2021\HÌNH SOẠN GIÁO ÁN\Học hát\Vào rừng hoa\Picture1 - Copy.jpg"/>
          <p:cNvPicPr/>
          <p:nvPr/>
        </p:nvPicPr>
        <p:blipFill>
          <a:blip r:embed="rId2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4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4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Học hát\Vào rừng hoa\vao rung hoa.jpg"/>
          <p:cNvPicPr/>
          <p:nvPr/>
        </p:nvPicPr>
        <p:blipFill>
          <a:blip r:embed="rId5">
            <a:lum contrast="10000"/>
          </a:blip>
          <a:srcRect t="5182" b="2857"/>
          <a:stretch/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" y="1484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52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TRÒ CHƠI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Text Box 10"/>
          <p:cNvSpPr/>
          <p:nvPr/>
        </p:nvSpPr>
        <p:spPr>
          <a:xfrm>
            <a:off x="557280" y="1857240"/>
            <a:ext cx="5929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PHÍM ĐÀN VUI NHỘN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6977</TotalTime>
  <Words>144</Words>
  <Application>Microsoft Office PowerPoint</Application>
  <PresentationFormat>Custom</PresentationFormat>
  <Paragraphs>40</Paragraphs>
  <Slides>18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</cp:lastModifiedBy>
  <cp:revision>588</cp:revision>
  <dcterms:created xsi:type="dcterms:W3CDTF">2010-04-30T20:19:48Z</dcterms:created>
  <dcterms:modified xsi:type="dcterms:W3CDTF">2023-09-23T15:45:26Z</dcterms:modified>
  <dc:language>en-US</dc:language>
</cp:coreProperties>
</file>