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57" r:id="rId3"/>
    <p:sldId id="259" r:id="rId4"/>
    <p:sldId id="301" r:id="rId5"/>
    <p:sldId id="300" r:id="rId6"/>
    <p:sldId id="302" r:id="rId7"/>
    <p:sldId id="303" r:id="rId8"/>
    <p:sldId id="304" r:id="rId9"/>
    <p:sldId id="305" r:id="rId10"/>
    <p:sldId id="306" r:id="rId11"/>
    <p:sldId id="289" r:id="rId12"/>
    <p:sldId id="270" r:id="rId13"/>
    <p:sldId id="271" r:id="rId14"/>
    <p:sldId id="307" r:id="rId15"/>
    <p:sldId id="290" r:id="rId16"/>
    <p:sldId id="309" r:id="rId17"/>
    <p:sldId id="310" r:id="rId18"/>
    <p:sldId id="311" r:id="rId19"/>
    <p:sldId id="312" r:id="rId20"/>
    <p:sldId id="286" r:id="rId21"/>
    <p:sldId id="28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>
        <p:scale>
          <a:sx n="81" d="100"/>
          <a:sy n="81" d="100"/>
        </p:scale>
        <p:origin x="-258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21511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99981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95251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61926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78929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84052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27971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50906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0412"/>
            <a:ext cx="5034771" cy="156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0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2854" y="3611473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327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448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1154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" y="0"/>
            <a:ext cx="12141967" cy="32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62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61827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6" y="742122"/>
            <a:ext cx="1622403" cy="1683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529" y="861391"/>
            <a:ext cx="10472247" cy="156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6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28303"/>
            <a:ext cx="12099235" cy="372386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61827" y="0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3+4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7068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139338" y="371061"/>
            <a:ext cx="1184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" y="0"/>
            <a:ext cx="6908340" cy="698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606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139338" y="371061"/>
            <a:ext cx="1184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95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322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548" y="400110"/>
            <a:ext cx="4910254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81746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40548" y="400110"/>
            <a:ext cx="270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65917" y="0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52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660835" cy="3336323"/>
          </a:xfrm>
          <a:prstGeom prst="rect">
            <a:avLst/>
          </a:prstGeom>
        </p:spPr>
      </p:pic>
      <p:pic>
        <p:nvPicPr>
          <p:cNvPr id="8" name="DEP MAI TUOI THO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6306" y="4334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577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87484" cy="3477176"/>
          </a:xfrm>
          <a:prstGeom prst="rect">
            <a:avLst/>
          </a:prstGeom>
        </p:spPr>
      </p:pic>
      <p:pic>
        <p:nvPicPr>
          <p:cNvPr id="8" name="DEP MAI TUOI THO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23360" y="10007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20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46126" y="3245915"/>
            <a:ext cx="3389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 hỏi song câu hỏi mới nêu giáo dục</a:t>
            </a:r>
            <a:endParaRPr lang="en-US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278" y="1523830"/>
            <a:ext cx="4556488" cy="1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8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96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487" y="0"/>
            <a:ext cx="617551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887"/>
            <a:ext cx="6016487" cy="44991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7387" y="106017"/>
            <a:ext cx="2638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400" dirty="0"/>
          </a:p>
        </p:txBody>
      </p:sp>
      <p:pic>
        <p:nvPicPr>
          <p:cNvPr id="6" name="tro choi nhip dieu am tha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6077" y="15694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1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21853" y="1286895"/>
            <a:ext cx="603095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rgbClr val="FF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ĐẸP MÃI TUỔI THƠ</a:t>
            </a:r>
            <a:endParaRPr lang="en-US" sz="2800" dirty="0" smtClean="0">
              <a:solidFill>
                <a:srgbClr val="FF000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51959" y="39597"/>
            <a:ext cx="1734770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23 </a:t>
            </a:r>
            <a:endParaRPr lang="en-US" sz="3200" b="1" dirty="0">
              <a:solidFill>
                <a:srgbClr val="FF000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348" y="1518"/>
            <a:ext cx="1518421" cy="830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396" y="664127"/>
            <a:ext cx="566215" cy="479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0412"/>
            <a:ext cx="3907965" cy="12124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42452" y="2152928"/>
            <a:ext cx="279025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Bùi Anh Tôn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38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1378226"/>
            <a:ext cx="5735444" cy="54797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8226"/>
            <a:ext cx="6456556" cy="54797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2764" y="-29765"/>
            <a:ext cx="5061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H</a:t>
            </a:r>
            <a:r>
              <a:rPr lang="vi-VN" sz="2800" b="1" dirty="0" smtClean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oạt động hình thành kiến thức mới </a:t>
            </a:r>
            <a:endParaRPr lang="en-US" sz="3600" dirty="0">
              <a:latin typeface="#9Slide05 Dancing Script" panose="03080800040507000D00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15337" y="101185"/>
            <a:ext cx="3589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tác giả, tác phẩm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180278" y="771576"/>
            <a:ext cx="12011722" cy="771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 sĩ Bùi Anh Tôn sinh năm 1962 tại Sơn Tây – Hà Nội, quê quán Thành Phố Thái Bình, hiện là chuyên viên phụ trách Bộ môn Âm nhạc thuộc Sở Giáo dục và Đào tạo Thành phố Hồ Chí Minh.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 descr="https://hopamviet.vn/assets/images/composers/bui_anh_ton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44" y="1543390"/>
            <a:ext cx="2141634" cy="251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64382" y="1674108"/>
            <a:ext cx="6096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 mãi tuổi thơ</a:t>
            </a: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bài hát có sắc thái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 tươi thể hiện thiên nhiên hòa chung vui với các bạn nhỏ đang có 1 tuổi thơ đẹp trong đó có tình bạn thiết tha được sự yêu thương của thầy cô</a:t>
            </a:r>
          </a:p>
        </p:txBody>
      </p:sp>
    </p:spTree>
    <p:extLst>
      <p:ext uri="{BB962C8B-B14F-4D97-AF65-F5344CB8AC3E}">
        <p14:creationId xmlns:p14="http://schemas.microsoft.com/office/powerpoint/2010/main" val="340229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746" y="0"/>
            <a:ext cx="4910254" cy="68579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97644" y="100361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8174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3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39253" y="-1"/>
            <a:ext cx="18838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6880" y="741083"/>
            <a:ext cx="6004932" cy="2980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1: Nắng lên rồi ... môi 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xinh.</a:t>
            </a:r>
            <a:endParaRPr lang="en-US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2: Gió rung cây ... điệu 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múa.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3: Tuổi thơ ơi ... muôn khúc ca.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4: Còn mãi mãi ... thiết tha.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câu lời 2 như lời 1.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61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8114" y="52141"/>
            <a:ext cx="2111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từng câu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49962" y="-7097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2" y="627502"/>
            <a:ext cx="12078818" cy="189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8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93347" y="-1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" y="646330"/>
            <a:ext cx="12155263" cy="186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2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267</Words>
  <Application>Microsoft Office PowerPoint</Application>
  <PresentationFormat>Custom</PresentationFormat>
  <Paragraphs>32</Paragraphs>
  <Slides>20</Slides>
  <Notes>8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</cp:lastModifiedBy>
  <cp:revision>98</cp:revision>
  <dcterms:created xsi:type="dcterms:W3CDTF">2022-04-03T11:00:56Z</dcterms:created>
  <dcterms:modified xsi:type="dcterms:W3CDTF">2023-06-02T14:29:42Z</dcterms:modified>
</cp:coreProperties>
</file>