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49" r:id="rId3"/>
    <p:sldId id="302" r:id="rId4"/>
    <p:sldId id="292" r:id="rId5"/>
    <p:sldId id="375" r:id="rId6"/>
    <p:sldId id="374" r:id="rId7"/>
    <p:sldId id="334" r:id="rId8"/>
    <p:sldId id="336" r:id="rId9"/>
    <p:sldId id="361" r:id="rId10"/>
    <p:sldId id="345" r:id="rId11"/>
    <p:sldId id="362" r:id="rId12"/>
    <p:sldId id="367" r:id="rId13"/>
    <p:sldId id="368" r:id="rId14"/>
    <p:sldId id="369" r:id="rId15"/>
    <p:sldId id="370" r:id="rId16"/>
    <p:sldId id="315" r:id="rId17"/>
    <p:sldId id="376" r:id="rId18"/>
    <p:sldId id="371" r:id="rId19"/>
    <p:sldId id="331" r:id="rId20"/>
    <p:sldId id="295" r:id="rId21"/>
    <p:sldId id="329" r:id="rId22"/>
    <p:sldId id="34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325"/>
    <p:restoredTop sz="82174" autoAdjust="0"/>
  </p:normalViewPr>
  <p:slideViewPr>
    <p:cSldViewPr snapToGrid="0">
      <p:cViewPr varScale="1">
        <p:scale>
          <a:sx n="54" d="100"/>
          <a:sy n="54" d="100"/>
        </p:scale>
        <p:origin x="-13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the class into teams.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each team to take turns choosing 2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 them a point if the picture matches with the word.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on the red circles to hide the picture and word if they don’t match.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a chance to another group.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8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the class look at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name the family members and spell the names in the pictures.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 Point, ask, and answer.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to a person in the picture, have the student B introduce.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075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1504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    Draw your family. Ask and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draw the faces of their family members.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look at their drawings, then ask and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742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Look and say.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in front of the class.</a:t>
            </a:r>
            <a:endParaRPr lang="en-US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class to look at the flashcards.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them use the structure: “This is my… .” to introduce family members.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Help them with their pronunciation and grammar (if any).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134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4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913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61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8128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07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680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591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1927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339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6997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337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1032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75814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8551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7178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4852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9209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1709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807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89001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4691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4538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75322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1830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70770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316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9450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6420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6460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556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6998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636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71" r:id="rId24"/>
    <p:sldLayoutId id="2147483670" r:id="rId25"/>
    <p:sldLayoutId id="2147483669" r:id="rId26"/>
    <p:sldLayoutId id="2147483668" r:id="rId27"/>
    <p:sldLayoutId id="2147483667" r:id="rId28"/>
    <p:sldLayoutId id="2147483666" r:id="rId29"/>
    <p:sldLayoutId id="2147483665" r:id="rId30"/>
    <p:sldLayoutId id="2147483664" r:id="rId31"/>
    <p:sldLayoutId id="2147483663" r:id="rId32"/>
    <p:sldLayoutId id="2147483693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29</a:t>
            </a:r>
          </a:p>
        </p:txBody>
      </p:sp>
    </p:spTree>
    <p:extLst>
      <p:ext uri="{BB962C8B-B14F-4D97-AF65-F5344CB8AC3E}">
        <p14:creationId xmlns:p14="http://schemas.microsoft.com/office/powerpoint/2010/main" xmlns="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25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0970CD-F449-A8D6-5CA3-6A4CADD2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1288587"/>
            <a:ext cx="11713029" cy="1323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xmlns="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D60814-B16D-FC4D-C7DC-9F0DA2FEDA80}"/>
              </a:ext>
            </a:extLst>
          </p:cNvPr>
          <p:cNvSpPr txBox="1"/>
          <p:nvPr/>
        </p:nvSpPr>
        <p:spPr>
          <a:xfrm>
            <a:off x="2814534" y="4042307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Tina: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brother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Mark: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Ben: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xmlns="" val="2714381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27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8556965" cy="646331"/>
            <a:chOff x="1421593" y="362936"/>
            <a:chExt cx="8556965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753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Draw your family. Ask and answer.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xmlns="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C2B332-6509-7577-2BD1-B7FF45F1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11" y="1145893"/>
            <a:ext cx="7716578" cy="51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311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84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xmlns="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D60814-B16D-FC4D-C7DC-9F0DA2FEDA80}"/>
              </a:ext>
            </a:extLst>
          </p:cNvPr>
          <p:cNvSpPr txBox="1"/>
          <p:nvPr/>
        </p:nvSpPr>
        <p:spPr>
          <a:xfrm>
            <a:off x="2814535" y="4009650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Lily:</a:t>
            </a:r>
            <a:r>
              <a:rPr lang="en-US" sz="3600" dirty="0"/>
              <a:t> 	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sister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Sam: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Mary: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5E9862-59E0-E2C1-6733-20FBE40A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5" y="1310776"/>
            <a:ext cx="6922450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61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4461290" y="461322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149266" y="3034193"/>
            <a:ext cx="212059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50430" y="1540091"/>
            <a:ext cx="9266027" cy="44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94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985A51-E84D-BF75-1541-068F1F68773E}"/>
              </a:ext>
            </a:extLst>
          </p:cNvPr>
          <p:cNvSpPr txBox="1"/>
          <p:nvPr/>
        </p:nvSpPr>
        <p:spPr>
          <a:xfrm>
            <a:off x="597702" y="3057310"/>
            <a:ext cx="336469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This is my…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750DD9-53ED-DE12-B2BE-39C09BAB52AF}"/>
              </a:ext>
            </a:extLst>
          </p:cNvPr>
          <p:cNvSpPr txBox="1"/>
          <p:nvPr/>
        </p:nvSpPr>
        <p:spPr>
          <a:xfrm>
            <a:off x="4649358" y="349356"/>
            <a:ext cx="581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E580B4-3BD1-DE0E-DAA9-CE812510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546" y="1239702"/>
            <a:ext cx="5392904" cy="4982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1B3DF3-2B3D-33C5-31A3-9397C06F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11" y="1266809"/>
            <a:ext cx="5392906" cy="498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E6CD54-F36C-846E-E478-789CCD5A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807" y="1239670"/>
            <a:ext cx="5392905" cy="498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F8278F-74BE-CE55-B792-64F86E4D9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97" y="1185371"/>
            <a:ext cx="5392906" cy="4982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DBBE27-1023-C7E6-CB82-D1669201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17" y="1212530"/>
            <a:ext cx="5392904" cy="498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FB0268-8D6F-82E7-E29A-4E7968B11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45" y="1239702"/>
            <a:ext cx="5392905" cy="4982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618842-368E-C8FB-E1AA-58F89B45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2" y="1239698"/>
            <a:ext cx="5392906" cy="4982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4BF99-5AE8-0D4F-AC5E-3A7CA8A4F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912" y="1239695"/>
            <a:ext cx="5392906" cy="498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FD7BA6-E8BF-2C55-0167-38D69DF1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122" y="1239694"/>
            <a:ext cx="5392905" cy="498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2416EC4-175D-B3F9-B0ED-790BEBD4A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97" y="1239693"/>
            <a:ext cx="5392906" cy="4982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A80D54-420F-AF15-A61A-5D302C76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677" y="1239688"/>
            <a:ext cx="5392904" cy="4982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FC189C-40BE-E724-1392-B1CA2B717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779" y="1239687"/>
            <a:ext cx="5392906" cy="4982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5FE100-7D18-8BD6-4DDB-90FBC651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23" y="1239686"/>
            <a:ext cx="5392905" cy="4982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650BEA9-D93E-0BD7-FE0B-15650C5D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1" y="1239685"/>
            <a:ext cx="5392906" cy="4982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7E5BAB7-14AB-1335-65F7-A6499817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03" y="1239688"/>
            <a:ext cx="5392904" cy="4982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B4287A-6EFE-2753-DFEE-746961C17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620" y="1293918"/>
            <a:ext cx="5392906" cy="4982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39EEC-8FB9-7F01-E160-A742B4601744}"/>
              </a:ext>
            </a:extLst>
          </p:cNvPr>
          <p:cNvSpPr/>
          <p:nvPr/>
        </p:nvSpPr>
        <p:spPr>
          <a:xfrm>
            <a:off x="3186836" y="1009267"/>
            <a:ext cx="5818321" cy="5294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873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64697" y="154385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765772" y="533460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691243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0914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grandfather grandmother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uncle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aunt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cousin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he?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He’s my grandfather.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His name’s Dan.</a:t>
            </a:r>
          </a:p>
        </p:txBody>
      </p:sp>
    </p:spTree>
    <p:extLst>
      <p:ext uri="{BB962C8B-B14F-4D97-AF65-F5344CB8AC3E}">
        <p14:creationId xmlns:p14="http://schemas.microsoft.com/office/powerpoint/2010/main" xmlns="" val="165738798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structures;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17.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lesson: Unit 2 – Lesson 3 – Page 30.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who someone is confidently.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grandfather, grandmother, uncle, aunt, cousin</a:t>
            </a:r>
          </a:p>
          <a:p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0070C0"/>
                </a:solidFill>
              </a:rPr>
              <a:t>	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he?/ He’s my grandfather.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name?/ His name’s Dan.</a:t>
            </a:r>
          </a:p>
        </p:txBody>
      </p:sp>
    </p:spTree>
    <p:extLst>
      <p:ext uri="{BB962C8B-B14F-4D97-AF65-F5344CB8AC3E}">
        <p14:creationId xmlns:p14="http://schemas.microsoft.com/office/powerpoint/2010/main" xmlns="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xmlns="" id="{808FE750-DCB4-C11A-359F-F366C79E05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7921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FB58837-6C9A-B5B5-1584-DF3A6338FB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9E89F5F-0CDD-2EEC-B76F-A1871F7A18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81655" y="3713798"/>
            <a:ext cx="991693" cy="12290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F14C6AC-C341-6ABB-69DD-1B02BDBBFF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1990" y="3713798"/>
            <a:ext cx="1002992" cy="1240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09312AE-2F33-8905-C718-39674D1053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76967" y="1056325"/>
            <a:ext cx="998147" cy="12434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4A8E7DA-26B7-9934-1D3A-272482C73F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33035" y="1001526"/>
            <a:ext cx="986495" cy="12819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83CE16B-0C6C-2FB6-A54B-DA5AEBABDB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75316" y="2339336"/>
            <a:ext cx="1004370" cy="126397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85E4980-BEE6-2573-8EB3-9AEDBFEBD1D1}"/>
              </a:ext>
            </a:extLst>
          </p:cNvPr>
          <p:cNvSpPr/>
          <p:nvPr/>
        </p:nvSpPr>
        <p:spPr>
          <a:xfrm>
            <a:off x="7123514" y="5437222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EAFCA893-0E20-555D-FFC2-3FE6AA678785}"/>
              </a:ext>
            </a:extLst>
          </p:cNvPr>
          <p:cNvSpPr/>
          <p:nvPr/>
        </p:nvSpPr>
        <p:spPr>
          <a:xfrm>
            <a:off x="3513568" y="3988860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701B63B-8239-C35D-D709-7C9817722113}"/>
              </a:ext>
            </a:extLst>
          </p:cNvPr>
          <p:cNvSpPr/>
          <p:nvPr/>
        </p:nvSpPr>
        <p:spPr>
          <a:xfrm>
            <a:off x="3509860" y="5437222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6CA30A3-63BA-E640-5886-422EC2D2BADB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4F60E8CB-E0E8-AA98-97A6-02E8E9805804}"/>
              </a:ext>
            </a:extLst>
          </p:cNvPr>
          <p:cNvSpPr/>
          <p:nvPr/>
        </p:nvSpPr>
        <p:spPr>
          <a:xfrm>
            <a:off x="7123514" y="2685165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D62B6E6-587E-2C64-5827-631294BFC55C}"/>
              </a:ext>
            </a:extLst>
          </p:cNvPr>
          <p:cNvSpPr/>
          <p:nvPr/>
        </p:nvSpPr>
        <p:spPr>
          <a:xfrm>
            <a:off x="5320915" y="543845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&quot;No&quot; Symbol 29"/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&quot;No&quot; Symbol 31"/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&quot;No&quot; Symbol 33"/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&quot;No&quot; Symbol 35"/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&quot;No&quot; Symbol 39"/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&quot;No&quot; Symbol 41"/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&quot;No&quot; Symbol 43"/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&quot;No&quot; Symbol 45"/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4D22E24-6CF8-C561-2F31-B250EE3FF93C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xmlns="" val="37562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15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Point, ask, and answer.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xmlns="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00FD61-4CB3-6205-5711-C6F1726FB4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56757" y="1009267"/>
            <a:ext cx="7478485" cy="53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094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66905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10455</TotalTime>
  <Words>555</Words>
  <Application>Microsoft Office PowerPoint</Application>
  <PresentationFormat>Custom</PresentationFormat>
  <Paragraphs>126</Paragraphs>
  <Slides>22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158</cp:revision>
  <dcterms:created xsi:type="dcterms:W3CDTF">2020-12-08T03:17:05Z</dcterms:created>
  <dcterms:modified xsi:type="dcterms:W3CDTF">2023-10-18T13:54:23Z</dcterms:modified>
</cp:coreProperties>
</file>