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00" r:id="rId2"/>
    <p:sldId id="348" r:id="rId3"/>
    <p:sldId id="302" r:id="rId4"/>
    <p:sldId id="292" r:id="rId5"/>
    <p:sldId id="257" r:id="rId6"/>
    <p:sldId id="259" r:id="rId7"/>
    <p:sldId id="260" r:id="rId8"/>
    <p:sldId id="261" r:id="rId9"/>
    <p:sldId id="334" r:id="rId10"/>
    <p:sldId id="306" r:id="rId11"/>
    <p:sldId id="359" r:id="rId12"/>
    <p:sldId id="372" r:id="rId13"/>
    <p:sldId id="344" r:id="rId14"/>
    <p:sldId id="374" r:id="rId15"/>
    <p:sldId id="423" r:id="rId16"/>
    <p:sldId id="376" r:id="rId17"/>
    <p:sldId id="413" r:id="rId18"/>
    <p:sldId id="377" r:id="rId19"/>
    <p:sldId id="405" r:id="rId20"/>
    <p:sldId id="406" r:id="rId21"/>
    <p:sldId id="407" r:id="rId22"/>
    <p:sldId id="418" r:id="rId23"/>
    <p:sldId id="419" r:id="rId24"/>
    <p:sldId id="420" r:id="rId25"/>
    <p:sldId id="421" r:id="rId26"/>
    <p:sldId id="382" r:id="rId27"/>
    <p:sldId id="383" r:id="rId28"/>
    <p:sldId id="408" r:id="rId29"/>
    <p:sldId id="410" r:id="rId30"/>
    <p:sldId id="411" r:id="rId31"/>
    <p:sldId id="387" r:id="rId32"/>
    <p:sldId id="385" r:id="rId33"/>
    <p:sldId id="415" r:id="rId34"/>
    <p:sldId id="416" r:id="rId35"/>
    <p:sldId id="417" r:id="rId36"/>
    <p:sldId id="395" r:id="rId37"/>
    <p:sldId id="396" r:id="rId38"/>
    <p:sldId id="397" r:id="rId39"/>
    <p:sldId id="398" r:id="rId40"/>
    <p:sldId id="399" r:id="rId41"/>
    <p:sldId id="315" r:id="rId42"/>
    <p:sldId id="422" r:id="rId43"/>
    <p:sldId id="424" r:id="rId44"/>
    <p:sldId id="331" r:id="rId45"/>
    <p:sldId id="295" r:id="rId46"/>
    <p:sldId id="329" r:id="rId47"/>
    <p:sldId id="34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FC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86456" autoAdjust="0"/>
  </p:normalViewPr>
  <p:slideViewPr>
    <p:cSldViewPr snapToGrid="0">
      <p:cViewPr varScale="1">
        <p:scale>
          <a:sx n="65" d="100"/>
          <a:sy n="65" d="100"/>
        </p:scale>
        <p:origin x="100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91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75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43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</a:t>
            </a:r>
            <a:r>
              <a:rPr lang="en-US" dirty="0" err="1"/>
              <a:t>nghe</a:t>
            </a:r>
            <a:r>
              <a:rPr lang="en-US" dirty="0"/>
              <a:t> vi du </a:t>
            </a:r>
            <a:r>
              <a:rPr lang="en-US" dirty="0" err="1"/>
              <a:t>truoc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751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05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chia </a:t>
            </a:r>
            <a:r>
              <a:rPr lang="en-US" dirty="0" err="1"/>
              <a:t>lớp</a:t>
            </a:r>
            <a:r>
              <a:rPr lang="en-US" dirty="0"/>
              <a:t> 2 </a:t>
            </a:r>
            <a:r>
              <a:rPr lang="en-US" dirty="0" err="1"/>
              <a:t>nhóm</a:t>
            </a:r>
            <a:r>
              <a:rPr lang="en-US" dirty="0"/>
              <a:t>,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to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lớp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79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chia </a:t>
            </a:r>
            <a:r>
              <a:rPr lang="en-US" dirty="0" err="1"/>
              <a:t>lớp</a:t>
            </a:r>
            <a:r>
              <a:rPr lang="en-US" dirty="0"/>
              <a:t> 2 </a:t>
            </a:r>
            <a:r>
              <a:rPr lang="en-US" dirty="0" err="1"/>
              <a:t>nhóm</a:t>
            </a:r>
            <a:r>
              <a:rPr lang="en-US" dirty="0"/>
              <a:t>,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to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lớp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chia </a:t>
            </a:r>
            <a:r>
              <a:rPr lang="en-US" dirty="0" err="1"/>
              <a:t>lớp</a:t>
            </a:r>
            <a:r>
              <a:rPr lang="en-US" dirty="0"/>
              <a:t> 2 </a:t>
            </a:r>
            <a:r>
              <a:rPr lang="en-US" dirty="0" err="1"/>
              <a:t>nhóm</a:t>
            </a:r>
            <a:r>
              <a:rPr lang="en-US" dirty="0"/>
              <a:t>,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to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lớp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77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chia </a:t>
            </a:r>
            <a:r>
              <a:rPr lang="en-US" dirty="0" err="1"/>
              <a:t>lớp</a:t>
            </a:r>
            <a:r>
              <a:rPr lang="en-US" dirty="0"/>
              <a:t> 2 </a:t>
            </a:r>
            <a:r>
              <a:rPr lang="en-US" dirty="0" err="1"/>
              <a:t>nhóm</a:t>
            </a:r>
            <a:r>
              <a:rPr lang="en-US" dirty="0"/>
              <a:t>,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to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lớp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41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B8161-EB9E-47C1-836F-6F8077E5F7A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6C92-A89D-4FF2-B767-6F749E489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41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6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6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6.png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6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6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6.png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4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6.png"/><Relationship Id="rId5" Type="http://schemas.openxmlformats.org/officeDocument/2006/relationships/image" Target="../media/image1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6.png"/><Relationship Id="rId5" Type="http://schemas.openxmlformats.org/officeDocument/2006/relationships/image" Target="../media/image16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6.png"/><Relationship Id="rId5" Type="http://schemas.openxmlformats.org/officeDocument/2006/relationships/image" Target="../media/image16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eduhome.com.vn/DHALesson?idGrade=3&amp;idSubject=1&amp;idSeries=119&amp;idTheme=1068&amp;IdLevel=2&amp;idThemeServer=76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8: FOOD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2.2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114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 </a:t>
            </a:r>
          </a:p>
          <a:p>
            <a:pPr algn="ctr"/>
            <a:r>
              <a:rPr lang="en-US" sz="6600" i="1" dirty="0">
                <a:solidFill>
                  <a:schemeClr val="bg1"/>
                </a:solidFill>
              </a:rPr>
              <a:t>/</a:t>
            </a:r>
            <a:r>
              <a:rPr lang="en-US" sz="6600" i="1" dirty="0">
                <a:solidFill>
                  <a:srgbClr val="FF0000"/>
                </a:solidFill>
              </a:rPr>
              <a:t>z</a:t>
            </a:r>
            <a:r>
              <a:rPr lang="en-US" sz="6600" i="1" dirty="0">
                <a:solidFill>
                  <a:schemeClr val="bg1"/>
                </a:solidFill>
              </a:rPr>
              <a:t>/ </a:t>
            </a:r>
          </a:p>
          <a:p>
            <a:pPr algn="ctr"/>
            <a:endParaRPr lang="en-US" sz="6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3-TRACK 54">
            <a:hlinkClick r:id="" action="ppaction://media"/>
            <a:extLst>
              <a:ext uri="{FF2B5EF4-FFF2-40B4-BE49-F238E27FC236}">
                <a16:creationId xmlns:a16="http://schemas.microsoft.com/office/drawing/2014/main" id="{545E03EE-9170-D40D-175D-E116308051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C5768C-BB8C-0651-EA0B-956A82027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866" y="1904103"/>
            <a:ext cx="7749443" cy="239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94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4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3-TRACK 55">
            <a:hlinkClick r:id="" action="ppaction://media"/>
            <a:extLst>
              <a:ext uri="{FF2B5EF4-FFF2-40B4-BE49-F238E27FC236}">
                <a16:creationId xmlns:a16="http://schemas.microsoft.com/office/drawing/2014/main" id="{56F5E97A-E339-64E7-87C4-851EC3D46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92500" y="1286796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9265FE-5E5A-CC34-CE60-74103CA4E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91" y="489880"/>
            <a:ext cx="9342145" cy="27266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79F86A-17A5-6B01-DE93-75CBF1678349}"/>
              </a:ext>
            </a:extLst>
          </p:cNvPr>
          <p:cNvSpPr txBox="1"/>
          <p:nvPr/>
        </p:nvSpPr>
        <p:spPr>
          <a:xfrm>
            <a:off x="7335520" y="2098936"/>
            <a:ext cx="4745914" cy="42473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5400" b="0" i="1" dirty="0">
                <a:solidFill>
                  <a:srgbClr val="FF0000"/>
                </a:solidFill>
                <a:effectLst/>
                <a:latin typeface="MyriadPro-It" panose="020B0503030403090204" pitchFamily="34" charset="0"/>
              </a:rPr>
              <a:t>/z/, /z/, /z/,</a:t>
            </a:r>
            <a:br>
              <a:rPr lang="pl-PL" sz="5400" b="0" i="1" dirty="0">
                <a:solidFill>
                  <a:srgbClr val="FF0000"/>
                </a:solidFill>
                <a:effectLst/>
                <a:latin typeface="MyriadPro-It" panose="020B0503030403090204" pitchFamily="34" charset="0"/>
              </a:rPr>
            </a:br>
            <a:r>
              <a:rPr lang="pl-PL" sz="5400" b="0" i="1" dirty="0">
                <a:solidFill>
                  <a:srgbClr val="FF0000"/>
                </a:solidFill>
                <a:effectLst/>
                <a:latin typeface="MyriadPro-It" panose="020B0503030403090204" pitchFamily="34" charset="0"/>
              </a:rPr>
              <a:t>/z/, /z/, /z/,</a:t>
            </a:r>
            <a:br>
              <a:rPr lang="pl-PL" sz="5400" b="0" i="1" dirty="0">
                <a:solidFill>
                  <a:srgbClr val="FF0000"/>
                </a:solidFill>
                <a:effectLst/>
                <a:latin typeface="MyriadPro-It" panose="020B0503030403090204" pitchFamily="34" charset="0"/>
              </a:rPr>
            </a:br>
            <a:r>
              <a:rPr lang="pl-PL" sz="5400" b="0" i="1" dirty="0">
                <a:solidFill>
                  <a:srgbClr val="FF0000"/>
                </a:solidFill>
                <a:effectLst/>
                <a:latin typeface="MyriadPro-It" panose="020B0503030403090204" pitchFamily="34" charset="0"/>
              </a:rPr>
              <a:t>eggs, tomatoes,</a:t>
            </a:r>
            <a:br>
              <a:rPr lang="pl-PL" sz="5400" b="0" i="1" dirty="0">
                <a:solidFill>
                  <a:srgbClr val="FF0000"/>
                </a:solidFill>
                <a:effectLst/>
                <a:latin typeface="MyriadPro-It" panose="020B0503030403090204" pitchFamily="34" charset="0"/>
              </a:rPr>
            </a:br>
            <a:r>
              <a:rPr lang="pl-PL" sz="5400" b="0" i="1" dirty="0">
                <a:solidFill>
                  <a:srgbClr val="FF0000"/>
                </a:solidFill>
                <a:effectLst/>
                <a:latin typeface="MyriadPro-It" panose="020B0503030403090204" pitchFamily="34" charset="0"/>
              </a:rPr>
              <a:t>/z/, /z/, /z/.</a:t>
            </a:r>
            <a:br>
              <a:rPr lang="pl-PL" sz="5400" b="0" i="1" dirty="0">
                <a:solidFill>
                  <a:srgbClr val="FF0000"/>
                </a:solidFill>
                <a:effectLst/>
                <a:latin typeface="MyriadPro-It" panose="020B0503030403090204" pitchFamily="34" charset="0"/>
              </a:rPr>
            </a:br>
            <a:r>
              <a:rPr lang="pl-PL" sz="5400" b="0" i="0" dirty="0">
                <a:solidFill>
                  <a:srgbClr val="FF0000"/>
                </a:solidFill>
                <a:effectLst/>
                <a:latin typeface="MyriadPro-Regular"/>
              </a:rPr>
              <a:t>(x2)</a:t>
            </a:r>
            <a:r>
              <a:rPr lang="pl-PL" sz="5400" dirty="0">
                <a:solidFill>
                  <a:srgbClr val="FF0000"/>
                </a:solidFill>
              </a:rPr>
              <a:t> 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9992" y="3777577"/>
            <a:ext cx="1747520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Click here to play the audio</a:t>
            </a:r>
          </a:p>
        </p:txBody>
      </p:sp>
    </p:spTree>
    <p:extLst>
      <p:ext uri="{BB962C8B-B14F-4D97-AF65-F5344CB8AC3E}">
        <p14:creationId xmlns:p14="http://schemas.microsoft.com/office/powerpoint/2010/main" val="9334197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0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0459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BD73F8-C000-4D9B-98B7-6F24356CE333}"/>
              </a:ext>
            </a:extLst>
          </p:cNvPr>
          <p:cNvSpPr txBox="1"/>
          <p:nvPr/>
        </p:nvSpPr>
        <p:spPr>
          <a:xfrm>
            <a:off x="1411573" y="50800"/>
            <a:ext cx="3556667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BEFORE LISTENING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EEDA3E-F54A-80F0-0F75-CA1825866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95" y="966028"/>
            <a:ext cx="4789516" cy="2749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4C4017-5FE7-DB5B-50DD-06C5D7E8D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386" y="1034048"/>
            <a:ext cx="4713814" cy="26811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16C5A5-5EA6-3DD1-CCD2-D016AAD0E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3386" y="3843724"/>
            <a:ext cx="4819478" cy="27205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2B05ED-674C-85E8-7DFD-B48992353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095" y="3843724"/>
            <a:ext cx="4860810" cy="2601844"/>
          </a:xfrm>
          <a:prstGeom prst="rect">
            <a:avLst/>
          </a:prstGeom>
        </p:spPr>
      </p:pic>
      <p:sp>
        <p:nvSpPr>
          <p:cNvPr id="8" name="Explosion: 14 Points 7">
            <a:extLst>
              <a:ext uri="{FF2B5EF4-FFF2-40B4-BE49-F238E27FC236}">
                <a16:creationId xmlns:a16="http://schemas.microsoft.com/office/drawing/2014/main" id="{08A50408-3A10-4282-9160-142DC08FA4C0}"/>
              </a:ext>
            </a:extLst>
          </p:cNvPr>
          <p:cNvSpPr/>
          <p:nvPr/>
        </p:nvSpPr>
        <p:spPr>
          <a:xfrm>
            <a:off x="4831204" y="2566833"/>
            <a:ext cx="2529591" cy="1924926"/>
          </a:xfrm>
          <a:prstGeom prst="irregularSeal2">
            <a:avLst/>
          </a:prstGeom>
          <a:solidFill>
            <a:srgbClr val="DAFC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LOOK</a:t>
            </a:r>
          </a:p>
        </p:txBody>
      </p:sp>
    </p:spTree>
    <p:extLst>
      <p:ext uri="{BB962C8B-B14F-4D97-AF65-F5344CB8AC3E}">
        <p14:creationId xmlns:p14="http://schemas.microsoft.com/office/powerpoint/2010/main" val="3533168578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6CCBDC-FF6C-0636-E392-89FD60506235}"/>
              </a:ext>
            </a:extLst>
          </p:cNvPr>
          <p:cNvSpPr txBox="1"/>
          <p:nvPr/>
        </p:nvSpPr>
        <p:spPr>
          <a:xfrm>
            <a:off x="167389" y="357675"/>
            <a:ext cx="4269699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BEFORE LISTENING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8E815452-10DE-B598-3AEB-A662EB9D801F}"/>
              </a:ext>
            </a:extLst>
          </p:cNvPr>
          <p:cNvSpPr/>
          <p:nvPr/>
        </p:nvSpPr>
        <p:spPr>
          <a:xfrm>
            <a:off x="4488364" y="526151"/>
            <a:ext cx="7280502" cy="1051351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What food can you see in the fridge?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51D1B1-0F49-BD0F-F2B5-EC3116117581}"/>
              </a:ext>
            </a:extLst>
          </p:cNvPr>
          <p:cNvSpPr txBox="1"/>
          <p:nvPr/>
        </p:nvSpPr>
        <p:spPr>
          <a:xfrm>
            <a:off x="9156507" y="3955883"/>
            <a:ext cx="1991195" cy="646331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banana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375B7A-C353-AD61-F286-DD86A8BC21EC}"/>
              </a:ext>
            </a:extLst>
          </p:cNvPr>
          <p:cNvSpPr txBox="1"/>
          <p:nvPr/>
        </p:nvSpPr>
        <p:spPr>
          <a:xfrm>
            <a:off x="5541379" y="2334433"/>
            <a:ext cx="1991195" cy="646331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limes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C7077D-7D82-5BF3-9A93-74E3CC7789A7}"/>
              </a:ext>
            </a:extLst>
          </p:cNvPr>
          <p:cNvSpPr txBox="1"/>
          <p:nvPr/>
        </p:nvSpPr>
        <p:spPr>
          <a:xfrm>
            <a:off x="5541379" y="3128917"/>
            <a:ext cx="1991195" cy="646331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potato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792D9B-5569-2DE0-5D71-D45847679357}"/>
              </a:ext>
            </a:extLst>
          </p:cNvPr>
          <p:cNvSpPr txBox="1"/>
          <p:nvPr/>
        </p:nvSpPr>
        <p:spPr>
          <a:xfrm>
            <a:off x="5556369" y="3908396"/>
            <a:ext cx="1991195" cy="646331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tomatoes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648428-9B71-158E-7CBD-BFEAFCBB9415}"/>
              </a:ext>
            </a:extLst>
          </p:cNvPr>
          <p:cNvSpPr txBox="1"/>
          <p:nvPr/>
        </p:nvSpPr>
        <p:spPr>
          <a:xfrm>
            <a:off x="9111538" y="2334433"/>
            <a:ext cx="1991195" cy="646331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eggs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C136C8-1B36-047A-63B4-430636862AB1}"/>
              </a:ext>
            </a:extLst>
          </p:cNvPr>
          <p:cNvSpPr txBox="1"/>
          <p:nvPr/>
        </p:nvSpPr>
        <p:spPr>
          <a:xfrm>
            <a:off x="9131994" y="3134294"/>
            <a:ext cx="1991195" cy="646331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apples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35B237-9972-011A-C76D-891C33BC16D6}"/>
              </a:ext>
            </a:extLst>
          </p:cNvPr>
          <p:cNvSpPr txBox="1"/>
          <p:nvPr/>
        </p:nvSpPr>
        <p:spPr>
          <a:xfrm>
            <a:off x="5588717" y="4701148"/>
            <a:ext cx="1991195" cy="646331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onion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260418-D1D3-BE59-AF23-F916FE05EFDF}"/>
              </a:ext>
            </a:extLst>
          </p:cNvPr>
          <p:cNvSpPr txBox="1"/>
          <p:nvPr/>
        </p:nvSpPr>
        <p:spPr>
          <a:xfrm>
            <a:off x="9153797" y="4771903"/>
            <a:ext cx="1991195" cy="646331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apple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13DA4D-1725-9B71-38D8-AE004A272B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05" y="1683769"/>
            <a:ext cx="4052029" cy="21689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4C6455-CB85-3F70-3AEA-3986000935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469" y="3860126"/>
            <a:ext cx="4093565" cy="2328373"/>
          </a:xfrm>
          <a:prstGeom prst="rect">
            <a:avLst/>
          </a:prstGeom>
        </p:spPr>
      </p:pic>
      <p:pic>
        <p:nvPicPr>
          <p:cNvPr id="14" name="Correct Check" descr="D:\Images ETC for PPTs\Backgrounds&amp;Buttons ETC\check3.pngcheck3">
            <a:extLst>
              <a:ext uri="{FF2B5EF4-FFF2-40B4-BE49-F238E27FC236}">
                <a16:creationId xmlns:a16="http://schemas.microsoft.com/office/drawing/2014/main" id="{911F2C0D-1F12-6D97-00D0-35D8A2F677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91475" y="2187411"/>
            <a:ext cx="692700" cy="793353"/>
          </a:xfrm>
          <a:prstGeom prst="rect">
            <a:avLst/>
          </a:prstGeom>
        </p:spPr>
      </p:pic>
      <p:pic>
        <p:nvPicPr>
          <p:cNvPr id="15" name="Correct Check" descr="D:\Images ETC for PPTs\Backgrounds&amp;Buttons ETC\check3.pngcheck3">
            <a:extLst>
              <a:ext uri="{FF2B5EF4-FFF2-40B4-BE49-F238E27FC236}">
                <a16:creationId xmlns:a16="http://schemas.microsoft.com/office/drawing/2014/main" id="{687A4248-D87E-5460-D762-26B794F4AC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76485" y="3761374"/>
            <a:ext cx="692700" cy="793353"/>
          </a:xfrm>
          <a:prstGeom prst="rect">
            <a:avLst/>
          </a:prstGeom>
        </p:spPr>
      </p:pic>
      <p:pic>
        <p:nvPicPr>
          <p:cNvPr id="16" name="Correct Check" descr="D:\Images ETC for PPTs\Backgrounds&amp;Buttons ETC\check3.pngcheck3">
            <a:extLst>
              <a:ext uri="{FF2B5EF4-FFF2-40B4-BE49-F238E27FC236}">
                <a16:creationId xmlns:a16="http://schemas.microsoft.com/office/drawing/2014/main" id="{1C8957EF-AA77-039A-A549-5D4BE92710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42295" y="2166654"/>
            <a:ext cx="692700" cy="793353"/>
          </a:xfrm>
          <a:prstGeom prst="rect">
            <a:avLst/>
          </a:prstGeom>
        </p:spPr>
      </p:pic>
      <p:pic>
        <p:nvPicPr>
          <p:cNvPr id="17" name="Correct Check" descr="D:\Images ETC for PPTs\Backgrounds&amp;Buttons ETC\check3.pngcheck3">
            <a:extLst>
              <a:ext uri="{FF2B5EF4-FFF2-40B4-BE49-F238E27FC236}">
                <a16:creationId xmlns:a16="http://schemas.microsoft.com/office/drawing/2014/main" id="{12C7CDD6-F1E1-F7DF-CA7E-F0A7564CC2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91615" y="3059344"/>
            <a:ext cx="692700" cy="793353"/>
          </a:xfrm>
          <a:prstGeom prst="rect">
            <a:avLst/>
          </a:prstGeom>
        </p:spPr>
      </p:pic>
      <p:pic>
        <p:nvPicPr>
          <p:cNvPr id="18" name="Picture 17" descr="Cross">
            <a:extLst>
              <a:ext uri="{FF2B5EF4-FFF2-40B4-BE49-F238E27FC236}">
                <a16:creationId xmlns:a16="http://schemas.microsoft.com/office/drawing/2014/main" id="{6BAE03C8-5378-006E-3E35-3FF054D33C8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5850" y="4674632"/>
            <a:ext cx="689610" cy="680720"/>
          </a:xfrm>
          <a:prstGeom prst="rect">
            <a:avLst/>
          </a:prstGeom>
        </p:spPr>
      </p:pic>
      <p:pic>
        <p:nvPicPr>
          <p:cNvPr id="19" name="Picture 18" descr="Cross">
            <a:extLst>
              <a:ext uri="{FF2B5EF4-FFF2-40B4-BE49-F238E27FC236}">
                <a16:creationId xmlns:a16="http://schemas.microsoft.com/office/drawing/2014/main" id="{F98B381C-08CD-E236-C8F8-37D48BB41C2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0930" y="4745387"/>
            <a:ext cx="689610" cy="680720"/>
          </a:xfrm>
          <a:prstGeom prst="rect">
            <a:avLst/>
          </a:prstGeom>
        </p:spPr>
      </p:pic>
      <p:pic>
        <p:nvPicPr>
          <p:cNvPr id="20" name="Picture 19" descr="Cross">
            <a:extLst>
              <a:ext uri="{FF2B5EF4-FFF2-40B4-BE49-F238E27FC236}">
                <a16:creationId xmlns:a16="http://schemas.microsoft.com/office/drawing/2014/main" id="{931DB992-42BC-4CF9-6E88-BD24D17963D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2295" y="3908396"/>
            <a:ext cx="689610" cy="680720"/>
          </a:xfrm>
          <a:prstGeom prst="rect">
            <a:avLst/>
          </a:prstGeom>
        </p:spPr>
      </p:pic>
      <p:pic>
        <p:nvPicPr>
          <p:cNvPr id="21" name="Picture 20" descr="Cross">
            <a:extLst>
              <a:ext uri="{FF2B5EF4-FFF2-40B4-BE49-F238E27FC236}">
                <a16:creationId xmlns:a16="http://schemas.microsoft.com/office/drawing/2014/main" id="{E3DE9892-F9DE-FAE0-F6DE-212F1D1D622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2674" y="3094528"/>
            <a:ext cx="689610" cy="6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994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0050EB-2D69-4F39-A2BF-DA35E36A0BBD}"/>
              </a:ext>
            </a:extLst>
          </p:cNvPr>
          <p:cNvSpPr txBox="1"/>
          <p:nvPr/>
        </p:nvSpPr>
        <p:spPr>
          <a:xfrm>
            <a:off x="467193" y="411711"/>
            <a:ext cx="4269699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BEFORE LISTENING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823EC528-6F0B-4F45-B963-98B21689B09C}"/>
              </a:ext>
            </a:extLst>
          </p:cNvPr>
          <p:cNvSpPr/>
          <p:nvPr/>
        </p:nvSpPr>
        <p:spPr>
          <a:xfrm>
            <a:off x="4866807" y="406712"/>
            <a:ext cx="6858000" cy="705922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What is on the counter?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6A2ED266-1B24-4CE0-ADBB-A454716472BC}"/>
              </a:ext>
            </a:extLst>
          </p:cNvPr>
          <p:cNvSpPr/>
          <p:nvPr/>
        </p:nvSpPr>
        <p:spPr>
          <a:xfrm>
            <a:off x="2860624" y="5284964"/>
            <a:ext cx="6858000" cy="705922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Some limes and milk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A6670D-F22D-AB8F-BB47-7DC81D362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624" y="1550447"/>
            <a:ext cx="6158958" cy="329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537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0050EB-2D69-4F39-A2BF-DA35E36A0BBD}"/>
              </a:ext>
            </a:extLst>
          </p:cNvPr>
          <p:cNvSpPr txBox="1"/>
          <p:nvPr/>
        </p:nvSpPr>
        <p:spPr>
          <a:xfrm>
            <a:off x="467193" y="411711"/>
            <a:ext cx="4269699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BEFORE LISTENING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823EC528-6F0B-4F45-B963-98B21689B09C}"/>
              </a:ext>
            </a:extLst>
          </p:cNvPr>
          <p:cNvSpPr/>
          <p:nvPr/>
        </p:nvSpPr>
        <p:spPr>
          <a:xfrm>
            <a:off x="4866807" y="406712"/>
            <a:ext cx="6858000" cy="705922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What is Alfie holding?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6A2ED266-1B24-4CE0-ADBB-A454716472BC}"/>
              </a:ext>
            </a:extLst>
          </p:cNvPr>
          <p:cNvSpPr/>
          <p:nvPr/>
        </p:nvSpPr>
        <p:spPr>
          <a:xfrm>
            <a:off x="2860624" y="5284964"/>
            <a:ext cx="6858000" cy="705922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A cup of smoothie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B0302D-AD2C-CC3A-036F-103700316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791" y="1927362"/>
            <a:ext cx="4819478" cy="27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695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DF6B97-4AFC-E202-8FA5-044BA04DB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76056"/>
            <a:ext cx="11978003" cy="9747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9BCAD-3257-1C70-40F2-BA446FB28E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16598"/>
            <a:ext cx="12145022" cy="2651663"/>
          </a:xfrm>
          <a:prstGeom prst="rect">
            <a:avLst/>
          </a:prstGeom>
        </p:spPr>
      </p:pic>
      <p:pic>
        <p:nvPicPr>
          <p:cNvPr id="2" name="5.7 -1">
            <a:hlinkClick r:id="" action="ppaction://media"/>
            <a:extLst>
              <a:ext uri="{FF2B5EF4-FFF2-40B4-BE49-F238E27FC236}">
                <a16:creationId xmlns:a16="http://schemas.microsoft.com/office/drawing/2014/main" id="{D9898786-086C-EE14-9C56-C7DEF2D017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37877" y="979579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2FB340-D95C-3443-8FBC-E13AA53ABE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998" y="304094"/>
            <a:ext cx="7811148" cy="146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375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DF6B97-4AFC-E202-8FA5-044BA04DB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76056"/>
            <a:ext cx="11978003" cy="974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5B12C9-5418-865D-3BEC-BD86CFE6B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95" y="3173200"/>
            <a:ext cx="11650044" cy="2388503"/>
          </a:xfrm>
          <a:prstGeom prst="rect">
            <a:avLst/>
          </a:prstGeom>
        </p:spPr>
      </p:pic>
      <p:pic>
        <p:nvPicPr>
          <p:cNvPr id="2" name="5.7-2">
            <a:hlinkClick r:id="" action="ppaction://media"/>
            <a:extLst>
              <a:ext uri="{FF2B5EF4-FFF2-40B4-BE49-F238E27FC236}">
                <a16:creationId xmlns:a16="http://schemas.microsoft.com/office/drawing/2014/main" id="{A08CC2E3-CE27-4BD8-0411-F5366727E6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15148" y="983800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2FB340-D95C-3443-8FBC-E13AA53AB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998" y="304094"/>
            <a:ext cx="7811148" cy="146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695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7970" y="47049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19483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DF6B97-4AFC-E202-8FA5-044BA04DB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76056"/>
            <a:ext cx="11978003" cy="974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959EC0-768F-4707-B572-FBB918F4A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193" y="2962578"/>
            <a:ext cx="11600214" cy="2534580"/>
          </a:xfrm>
          <a:prstGeom prst="rect">
            <a:avLst/>
          </a:prstGeom>
        </p:spPr>
      </p:pic>
      <p:pic>
        <p:nvPicPr>
          <p:cNvPr id="3" name="5.7-3">
            <a:hlinkClick r:id="" action="ppaction://media"/>
            <a:extLst>
              <a:ext uri="{FF2B5EF4-FFF2-40B4-BE49-F238E27FC236}">
                <a16:creationId xmlns:a16="http://schemas.microsoft.com/office/drawing/2014/main" id="{DC1F063B-25BF-3F9F-1839-CD742F043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29548" y="827759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2FB340-D95C-3443-8FBC-E13AA53AB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668" y="304094"/>
            <a:ext cx="7811148" cy="146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544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DF6B97-4AFC-E202-8FA5-044BA04DB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76056"/>
            <a:ext cx="11978003" cy="974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375D08-2B60-5210-80C6-578873DF7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62578"/>
            <a:ext cx="11898709" cy="3187508"/>
          </a:xfrm>
          <a:prstGeom prst="rect">
            <a:avLst/>
          </a:prstGeom>
        </p:spPr>
      </p:pic>
      <p:pic>
        <p:nvPicPr>
          <p:cNvPr id="2" name="5.7-4">
            <a:hlinkClick r:id="" action="ppaction://media"/>
            <a:extLst>
              <a:ext uri="{FF2B5EF4-FFF2-40B4-BE49-F238E27FC236}">
                <a16:creationId xmlns:a16="http://schemas.microsoft.com/office/drawing/2014/main" id="{CA476A4D-74D7-6B12-5CC9-134ED97CF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31209" y="1034174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2FB340-D95C-3443-8FBC-E13AA53AB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998" y="304094"/>
            <a:ext cx="7811148" cy="146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468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DF6B97-4AFC-E202-8FA5-044BA04DB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76056"/>
            <a:ext cx="11978003" cy="9747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9BCAD-3257-1C70-40F2-BA446FB28E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89" y="3226758"/>
            <a:ext cx="12145022" cy="2651663"/>
          </a:xfrm>
          <a:prstGeom prst="rect">
            <a:avLst/>
          </a:prstGeom>
        </p:spPr>
      </p:pic>
      <p:pic>
        <p:nvPicPr>
          <p:cNvPr id="2" name="5.7 -1">
            <a:hlinkClick r:id="" action="ppaction://media"/>
            <a:extLst>
              <a:ext uri="{FF2B5EF4-FFF2-40B4-BE49-F238E27FC236}">
                <a16:creationId xmlns:a16="http://schemas.microsoft.com/office/drawing/2014/main" id="{D9898786-086C-EE14-9C56-C7DEF2D017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50602" y="957021"/>
            <a:ext cx="487363" cy="487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C5801A-08A7-0653-AF21-E4FC10DD96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651" y="684207"/>
            <a:ext cx="6437891" cy="87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87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DF6B97-4AFC-E202-8FA5-044BA04DB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76056"/>
            <a:ext cx="11978003" cy="974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5B12C9-5418-865D-3BEC-BD86CFE6B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95" y="3173200"/>
            <a:ext cx="11650044" cy="2388503"/>
          </a:xfrm>
          <a:prstGeom prst="rect">
            <a:avLst/>
          </a:prstGeom>
        </p:spPr>
      </p:pic>
      <p:pic>
        <p:nvPicPr>
          <p:cNvPr id="2" name="5.7-2">
            <a:hlinkClick r:id="" action="ppaction://media"/>
            <a:extLst>
              <a:ext uri="{FF2B5EF4-FFF2-40B4-BE49-F238E27FC236}">
                <a16:creationId xmlns:a16="http://schemas.microsoft.com/office/drawing/2014/main" id="{A08CC2E3-CE27-4BD8-0411-F5366727E6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8485" y="878351"/>
            <a:ext cx="487363" cy="487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3C8722-6E08-96F4-7BB7-CC461269B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651" y="684207"/>
            <a:ext cx="6437891" cy="8756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93D174-96DE-E9A0-44B1-4F3AC77E3CCA}"/>
              </a:ext>
            </a:extLst>
          </p:cNvPr>
          <p:cNvSpPr txBox="1"/>
          <p:nvPr/>
        </p:nvSpPr>
        <p:spPr>
          <a:xfrm>
            <a:off x="7788535" y="1880281"/>
            <a:ext cx="1710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42202456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DF6B97-4AFC-E202-8FA5-044BA04DB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76056"/>
            <a:ext cx="11978003" cy="974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959EC0-768F-4707-B572-FBB918F4A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193" y="2962578"/>
            <a:ext cx="11600214" cy="2534580"/>
          </a:xfrm>
          <a:prstGeom prst="rect">
            <a:avLst/>
          </a:prstGeom>
        </p:spPr>
      </p:pic>
      <p:pic>
        <p:nvPicPr>
          <p:cNvPr id="2" name="5.7-3">
            <a:hlinkClick r:id="" action="ppaction://media"/>
            <a:extLst>
              <a:ext uri="{FF2B5EF4-FFF2-40B4-BE49-F238E27FC236}">
                <a16:creationId xmlns:a16="http://schemas.microsoft.com/office/drawing/2014/main" id="{DC6C401D-8860-258B-0E6A-84D81D0A0A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31516" y="884716"/>
            <a:ext cx="487363" cy="487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606098-2AC4-DE9A-E2C0-A9493A857C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651" y="684207"/>
            <a:ext cx="6437891" cy="8756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818253-9E8A-860A-BE68-1A46B408D7A1}"/>
              </a:ext>
            </a:extLst>
          </p:cNvPr>
          <p:cNvSpPr txBox="1"/>
          <p:nvPr/>
        </p:nvSpPr>
        <p:spPr>
          <a:xfrm>
            <a:off x="10693100" y="1876056"/>
            <a:ext cx="1710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20962493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DF6B97-4AFC-E202-8FA5-044BA04DB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76056"/>
            <a:ext cx="11978003" cy="974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375D08-2B60-5210-80C6-578873DF7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62578"/>
            <a:ext cx="11898709" cy="3187508"/>
          </a:xfrm>
          <a:prstGeom prst="rect">
            <a:avLst/>
          </a:prstGeom>
        </p:spPr>
      </p:pic>
      <p:pic>
        <p:nvPicPr>
          <p:cNvPr id="2" name="5.7-4">
            <a:hlinkClick r:id="" action="ppaction://media"/>
            <a:extLst>
              <a:ext uri="{FF2B5EF4-FFF2-40B4-BE49-F238E27FC236}">
                <a16:creationId xmlns:a16="http://schemas.microsoft.com/office/drawing/2014/main" id="{CA476A4D-74D7-6B12-5CC9-134ED97CF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37879" y="878351"/>
            <a:ext cx="487363" cy="487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7B2844-56BB-0C43-01F5-80183B9D5B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651" y="684207"/>
            <a:ext cx="6437891" cy="8756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A43C9A-8116-AF90-3BD7-1C1C2E7D3755}"/>
              </a:ext>
            </a:extLst>
          </p:cNvPr>
          <p:cNvSpPr txBox="1"/>
          <p:nvPr/>
        </p:nvSpPr>
        <p:spPr>
          <a:xfrm>
            <a:off x="1312431" y="1811510"/>
            <a:ext cx="1710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21025513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619056"/>
            <a:ext cx="24726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More 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984681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.7 -1">
            <a:hlinkClick r:id="" action="ppaction://media"/>
            <a:extLst>
              <a:ext uri="{FF2B5EF4-FFF2-40B4-BE49-F238E27FC236}">
                <a16:creationId xmlns:a16="http://schemas.microsoft.com/office/drawing/2014/main" id="{5076E28E-314C-B891-29F6-F8051ABCC9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88946" y="611680"/>
            <a:ext cx="487363" cy="487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884B75-71E9-8FA9-6E41-A42C02888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367" y="681174"/>
            <a:ext cx="8435548" cy="49235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B48A08-F7DD-4B6B-8FE7-6599E3D6AEA5}"/>
              </a:ext>
            </a:extLst>
          </p:cNvPr>
          <p:cNvSpPr txBox="1"/>
          <p:nvPr/>
        </p:nvSpPr>
        <p:spPr>
          <a:xfrm>
            <a:off x="8305785" y="1099043"/>
            <a:ext cx="4152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Wordbook, p.81</a:t>
            </a:r>
          </a:p>
        </p:txBody>
      </p:sp>
    </p:spTree>
    <p:extLst>
      <p:ext uri="{BB962C8B-B14F-4D97-AF65-F5344CB8AC3E}">
        <p14:creationId xmlns:p14="http://schemas.microsoft.com/office/powerpoint/2010/main" val="9677153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7B48A08-F7DD-4B6B-8FE7-6599E3D6AEA5}"/>
              </a:ext>
            </a:extLst>
          </p:cNvPr>
          <p:cNvSpPr txBox="1"/>
          <p:nvPr/>
        </p:nvSpPr>
        <p:spPr>
          <a:xfrm>
            <a:off x="8305785" y="1099043"/>
            <a:ext cx="4152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Wordbook, p.81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3B288C-D37C-0E1C-6DCA-3F0A9FB66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854" y="1880690"/>
            <a:ext cx="8405524" cy="398222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1365778-4526-3485-F9C8-216DD0D029A9}"/>
              </a:ext>
            </a:extLst>
          </p:cNvPr>
          <p:cNvSpPr/>
          <p:nvPr/>
        </p:nvSpPr>
        <p:spPr>
          <a:xfrm>
            <a:off x="5077610" y="2203279"/>
            <a:ext cx="3410174" cy="31627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43-2">
            <a:hlinkClick r:id="" action="ppaction://media"/>
            <a:extLst>
              <a:ext uri="{FF2B5EF4-FFF2-40B4-BE49-F238E27FC236}">
                <a16:creationId xmlns:a16="http://schemas.microsoft.com/office/drawing/2014/main" id="{A04A725F-6E0F-E959-8EA4-329F22DC94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8637" y="711941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64B14B-3331-D256-5381-7C4F1F7E568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854" y="653234"/>
            <a:ext cx="5806080" cy="109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228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7B48A08-F7DD-4B6B-8FE7-6599E3D6AEA5}"/>
              </a:ext>
            </a:extLst>
          </p:cNvPr>
          <p:cNvSpPr txBox="1"/>
          <p:nvPr/>
        </p:nvSpPr>
        <p:spPr>
          <a:xfrm>
            <a:off x="8305785" y="1099043"/>
            <a:ext cx="4152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Wordbook, p.81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076796-3A2C-25F0-8F4B-D145A3B1A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038" y="1810349"/>
            <a:ext cx="8495874" cy="394860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9FA2CCD-1B8F-1396-ABB4-0CC6185CBAE7}"/>
              </a:ext>
            </a:extLst>
          </p:cNvPr>
          <p:cNvSpPr/>
          <p:nvPr/>
        </p:nvSpPr>
        <p:spPr>
          <a:xfrm>
            <a:off x="5077610" y="2203279"/>
            <a:ext cx="3410174" cy="31627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43-3">
            <a:hlinkClick r:id="" action="ppaction://media"/>
            <a:extLst>
              <a:ext uri="{FF2B5EF4-FFF2-40B4-BE49-F238E27FC236}">
                <a16:creationId xmlns:a16="http://schemas.microsoft.com/office/drawing/2014/main" id="{C04C4FD1-F91D-2A53-BD47-A8AAC4EA0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71320" y="855361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64B14B-3331-D256-5381-7C4F1F7E568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280" y="552973"/>
            <a:ext cx="5806080" cy="109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903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92890" y="1198592"/>
            <a:ext cx="108328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Phonics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Pronounce /</a:t>
            </a:r>
            <a:r>
              <a:rPr lang="en-US" sz="3600" i="1" dirty="0">
                <a:solidFill>
                  <a:srgbClr val="FF0000"/>
                </a:solidFill>
              </a:rPr>
              <a:t>z</a:t>
            </a:r>
            <a:r>
              <a:rPr lang="en-US" sz="3600" i="1" dirty="0">
                <a:solidFill>
                  <a:srgbClr val="0070C0"/>
                </a:solidFill>
              </a:rPr>
              <a:t>/ correctly.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Review: </a:t>
            </a:r>
          </a:p>
          <a:p>
            <a:r>
              <a:rPr lang="en-US" sz="3600" i="1" dirty="0">
                <a:solidFill>
                  <a:srgbClr val="00B050"/>
                </a:solidFill>
              </a:rPr>
              <a:t>Are there any…?  - Yes, there are (some…)/ No, there aren’t.</a:t>
            </a:r>
          </a:p>
          <a:p>
            <a:r>
              <a:rPr lang="en-US" sz="3600" i="1" dirty="0">
                <a:solidFill>
                  <a:srgbClr val="00B050"/>
                </a:solidFill>
              </a:rPr>
              <a:t>Is there…? - Yes, there is (a/an…)/No, there isn’t.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Listen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Listen to friends talking about food in the kitchen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Practice</a:t>
            </a:r>
            <a:r>
              <a:rPr lang="en-US" sz="3600" i="1" dirty="0">
                <a:solidFill>
                  <a:srgbClr val="0070C0"/>
                </a:solidFill>
              </a:rPr>
              <a:t>: Practice the conversations with friends.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7B48A08-F7DD-4B6B-8FE7-6599E3D6AEA5}"/>
              </a:ext>
            </a:extLst>
          </p:cNvPr>
          <p:cNvSpPr txBox="1"/>
          <p:nvPr/>
        </p:nvSpPr>
        <p:spPr>
          <a:xfrm>
            <a:off x="8305785" y="1099043"/>
            <a:ext cx="4152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Wordbook, p.81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765032-F17D-2C87-1D73-60566C1E1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21" y="2162409"/>
            <a:ext cx="7899979" cy="361444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0CAD21A-FA02-26C9-1E40-78CE10E1D8D2}"/>
              </a:ext>
            </a:extLst>
          </p:cNvPr>
          <p:cNvSpPr/>
          <p:nvPr/>
        </p:nvSpPr>
        <p:spPr>
          <a:xfrm>
            <a:off x="1398497" y="2203279"/>
            <a:ext cx="3410174" cy="31627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43-4">
            <a:hlinkClick r:id="" action="ppaction://media"/>
            <a:extLst>
              <a:ext uri="{FF2B5EF4-FFF2-40B4-BE49-F238E27FC236}">
                <a16:creationId xmlns:a16="http://schemas.microsoft.com/office/drawing/2014/main" id="{680BFF03-AD2F-3722-DEC7-F7FD3C5EBC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47421" y="878367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64B14B-3331-D256-5381-7C4F1F7E568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854" y="653234"/>
            <a:ext cx="5806080" cy="109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072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61735" y="4222087"/>
            <a:ext cx="3443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Let’s speak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6F1CDE-F9D6-4C2B-AE1C-D6E4AE07EFEE}"/>
              </a:ext>
            </a:extLst>
          </p:cNvPr>
          <p:cNvSpPr txBox="1"/>
          <p:nvPr/>
        </p:nvSpPr>
        <p:spPr>
          <a:xfrm>
            <a:off x="0" y="-29980"/>
            <a:ext cx="4269699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AFTER LISTENING</a:t>
            </a:r>
          </a:p>
        </p:txBody>
      </p:sp>
    </p:spTree>
    <p:extLst>
      <p:ext uri="{BB962C8B-B14F-4D97-AF65-F5344CB8AC3E}">
        <p14:creationId xmlns:p14="http://schemas.microsoft.com/office/powerpoint/2010/main" val="3322657476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red apple with a green stem&#10;&#10;Description automatically generated with medium confidence">
            <a:extLst>
              <a:ext uri="{FF2B5EF4-FFF2-40B4-BE49-F238E27FC236}">
                <a16:creationId xmlns:a16="http://schemas.microsoft.com/office/drawing/2014/main" id="{07858F99-B332-3244-834A-13A26893B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8750" y="3680405"/>
            <a:ext cx="1334656" cy="1347741"/>
          </a:xfrm>
          <a:prstGeom prst="rect">
            <a:avLst/>
          </a:prstGeom>
        </p:spPr>
      </p:pic>
      <p:pic>
        <p:nvPicPr>
          <p:cNvPr id="23" name="Picture 22" descr="A red apple with a green stem&#10;&#10;Description automatically generated with medium confidence">
            <a:extLst>
              <a:ext uri="{FF2B5EF4-FFF2-40B4-BE49-F238E27FC236}">
                <a16:creationId xmlns:a16="http://schemas.microsoft.com/office/drawing/2014/main" id="{714D5AE6-841B-5F68-CD25-7E67B41A6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628" y="2755129"/>
            <a:ext cx="1334656" cy="134774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EDB98B5-38A1-09FC-A6A4-1C62E8E9967A}"/>
              </a:ext>
            </a:extLst>
          </p:cNvPr>
          <p:cNvGrpSpPr/>
          <p:nvPr/>
        </p:nvGrpSpPr>
        <p:grpSpPr>
          <a:xfrm>
            <a:off x="3634304" y="2171298"/>
            <a:ext cx="3575171" cy="3947937"/>
            <a:chOff x="2334491" y="533400"/>
            <a:chExt cx="3990109" cy="5334000"/>
          </a:xfrm>
          <a:solidFill>
            <a:schemeClr val="accent2"/>
          </a:solidFill>
        </p:grpSpPr>
        <p:sp>
          <p:nvSpPr>
            <p:cNvPr id="3" name="Snip4">
              <a:extLst>
                <a:ext uri="{FF2B5EF4-FFF2-40B4-BE49-F238E27FC236}">
                  <a16:creationId xmlns:a16="http://schemas.microsoft.com/office/drawing/2014/main" id="{6DD07A6D-2DAE-0951-1950-A8541D166FC2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>
              <a:extLst>
                <a:ext uri="{FF2B5EF4-FFF2-40B4-BE49-F238E27FC236}">
                  <a16:creationId xmlns:a16="http://schemas.microsoft.com/office/drawing/2014/main" id="{56CD24DD-DD39-D49C-B4DC-0A47488739E9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Snip 6">
              <a:extLst>
                <a:ext uri="{FF2B5EF4-FFF2-40B4-BE49-F238E27FC236}">
                  <a16:creationId xmlns:a16="http://schemas.microsoft.com/office/drawing/2014/main" id="{ABE3E5AB-96D2-11CE-9124-71A1AF57AAC1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Explosion: 8 Points 17">
            <a:extLst>
              <a:ext uri="{FF2B5EF4-FFF2-40B4-BE49-F238E27FC236}">
                <a16:creationId xmlns:a16="http://schemas.microsoft.com/office/drawing/2014/main" id="{13D87FF4-23D8-F0A4-B3B8-7D6BECAC4A2F}"/>
              </a:ext>
            </a:extLst>
          </p:cNvPr>
          <p:cNvSpPr/>
          <p:nvPr/>
        </p:nvSpPr>
        <p:spPr>
          <a:xfrm>
            <a:off x="366857" y="218246"/>
            <a:ext cx="5744584" cy="2079859"/>
          </a:xfrm>
          <a:prstGeom prst="irregularSeal1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Look and ask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4DB5B96-960F-2441-A854-B0BC82EF9B0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1861" y="3563558"/>
            <a:ext cx="1348857" cy="1348857"/>
          </a:xfrm>
          <a:prstGeom prst="rect">
            <a:avLst/>
          </a:prstGeom>
        </p:spPr>
      </p:pic>
      <p:grpSp>
        <p:nvGrpSpPr>
          <p:cNvPr id="6" name="Đúng">
            <a:extLst>
              <a:ext uri="{FF2B5EF4-FFF2-40B4-BE49-F238E27FC236}">
                <a16:creationId xmlns:a16="http://schemas.microsoft.com/office/drawing/2014/main" id="{C9552515-AD8C-E7EE-6825-F27B2D91FC6B}"/>
              </a:ext>
            </a:extLst>
          </p:cNvPr>
          <p:cNvGrpSpPr/>
          <p:nvPr/>
        </p:nvGrpSpPr>
        <p:grpSpPr>
          <a:xfrm>
            <a:off x="3956263" y="2652280"/>
            <a:ext cx="2715107" cy="3171411"/>
            <a:chOff x="-225205" y="2017320"/>
            <a:chExt cx="2732809" cy="3962400"/>
          </a:xfrm>
          <a:solidFill>
            <a:schemeClr val="accent2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8241DD-6A77-D5B5-4226-52064D304A6F}"/>
                </a:ext>
              </a:extLst>
            </p:cNvPr>
            <p:cNvSpPr/>
            <p:nvPr/>
          </p:nvSpPr>
          <p:spPr>
            <a:xfrm>
              <a:off x="-225205" y="201732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Flowchart: Or 7">
              <a:extLst>
                <a:ext uri="{FF2B5EF4-FFF2-40B4-BE49-F238E27FC236}">
                  <a16:creationId xmlns:a16="http://schemas.microsoft.com/office/drawing/2014/main" id="{4CE0853D-0DE9-68A1-F214-B27648A25CA1}"/>
                </a:ext>
              </a:extLst>
            </p:cNvPr>
            <p:cNvSpPr/>
            <p:nvPr/>
          </p:nvSpPr>
          <p:spPr>
            <a:xfrm>
              <a:off x="1960411" y="3993286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D948284-4ACE-CDF2-88FC-5D2E854A4767}"/>
              </a:ext>
            </a:extLst>
          </p:cNvPr>
          <p:cNvSpPr txBox="1"/>
          <p:nvPr/>
        </p:nvSpPr>
        <p:spPr>
          <a:xfrm>
            <a:off x="7266786" y="2779431"/>
            <a:ext cx="50053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__________ any limes?</a:t>
            </a:r>
          </a:p>
          <a:p>
            <a:r>
              <a:rPr lang="en-US" sz="4000" dirty="0"/>
              <a:t>__________________ 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E0AEAB-FDAE-BC4E-8009-828538452367}"/>
              </a:ext>
            </a:extLst>
          </p:cNvPr>
          <p:cNvSpPr txBox="1"/>
          <p:nvPr/>
        </p:nvSpPr>
        <p:spPr>
          <a:xfrm>
            <a:off x="7333288" y="2652280"/>
            <a:ext cx="2990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Are there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38A991-3E7B-1ED8-3B1E-AD3A1CD7ACC1}"/>
              </a:ext>
            </a:extLst>
          </p:cNvPr>
          <p:cNvSpPr txBox="1"/>
          <p:nvPr/>
        </p:nvSpPr>
        <p:spPr>
          <a:xfrm>
            <a:off x="7715950" y="3295684"/>
            <a:ext cx="4160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No, there aren’t.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09847" y="3421721"/>
            <a:ext cx="1831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Click here to open the cupboard</a:t>
            </a:r>
          </a:p>
        </p:txBody>
      </p:sp>
    </p:spTree>
    <p:extLst>
      <p:ext uri="{BB962C8B-B14F-4D97-AF65-F5344CB8AC3E}">
        <p14:creationId xmlns:p14="http://schemas.microsoft.com/office/powerpoint/2010/main" val="8767942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EDB98B5-38A1-09FC-A6A4-1C62E8E9967A}"/>
              </a:ext>
            </a:extLst>
          </p:cNvPr>
          <p:cNvGrpSpPr/>
          <p:nvPr/>
        </p:nvGrpSpPr>
        <p:grpSpPr>
          <a:xfrm>
            <a:off x="3339268" y="2037063"/>
            <a:ext cx="4080780" cy="4216997"/>
            <a:chOff x="2334491" y="533400"/>
            <a:chExt cx="3990109" cy="5334000"/>
          </a:xfrm>
          <a:solidFill>
            <a:schemeClr val="accent2"/>
          </a:solidFill>
        </p:grpSpPr>
        <p:sp>
          <p:nvSpPr>
            <p:cNvPr id="3" name="Snip4">
              <a:extLst>
                <a:ext uri="{FF2B5EF4-FFF2-40B4-BE49-F238E27FC236}">
                  <a16:creationId xmlns:a16="http://schemas.microsoft.com/office/drawing/2014/main" id="{6DD07A6D-2DAE-0951-1950-A8541D166FC2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>
              <a:extLst>
                <a:ext uri="{FF2B5EF4-FFF2-40B4-BE49-F238E27FC236}">
                  <a16:creationId xmlns:a16="http://schemas.microsoft.com/office/drawing/2014/main" id="{56CD24DD-DD39-D49C-B4DC-0A47488739E9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Snip 6">
              <a:extLst>
                <a:ext uri="{FF2B5EF4-FFF2-40B4-BE49-F238E27FC236}">
                  <a16:creationId xmlns:a16="http://schemas.microsoft.com/office/drawing/2014/main" id="{ABE3E5AB-96D2-11CE-9124-71A1AF57AAC1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Explosion: 8 Points 17">
            <a:extLst>
              <a:ext uri="{FF2B5EF4-FFF2-40B4-BE49-F238E27FC236}">
                <a16:creationId xmlns:a16="http://schemas.microsoft.com/office/drawing/2014/main" id="{13D87FF4-23D8-F0A4-B3B8-7D6BECAC4A2F}"/>
              </a:ext>
            </a:extLst>
          </p:cNvPr>
          <p:cNvSpPr/>
          <p:nvPr/>
        </p:nvSpPr>
        <p:spPr>
          <a:xfrm>
            <a:off x="366857" y="218246"/>
            <a:ext cx="5744584" cy="2079859"/>
          </a:xfrm>
          <a:prstGeom prst="irregularSeal1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Look and ask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D5ECF0-F8F6-6742-FAA5-100C86A884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9259" y="3350425"/>
            <a:ext cx="1348857" cy="1348857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E17EA15F-947F-A83B-7EB8-B25CF82457B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658" y="2911015"/>
            <a:ext cx="1432684" cy="1234547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979E227E-89B2-4C26-D943-93B0657C76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217" y="4447193"/>
            <a:ext cx="1432684" cy="1234547"/>
          </a:xfrm>
          <a:prstGeom prst="rect">
            <a:avLst/>
          </a:prstGeom>
        </p:spPr>
      </p:pic>
      <p:grpSp>
        <p:nvGrpSpPr>
          <p:cNvPr id="6" name="Đúng">
            <a:extLst>
              <a:ext uri="{FF2B5EF4-FFF2-40B4-BE49-F238E27FC236}">
                <a16:creationId xmlns:a16="http://schemas.microsoft.com/office/drawing/2014/main" id="{C9552515-AD8C-E7EE-6825-F27B2D91FC6B}"/>
              </a:ext>
            </a:extLst>
          </p:cNvPr>
          <p:cNvGrpSpPr/>
          <p:nvPr/>
        </p:nvGrpSpPr>
        <p:grpSpPr>
          <a:xfrm>
            <a:off x="3796176" y="2652280"/>
            <a:ext cx="3070789" cy="2958080"/>
            <a:chOff x="2982190" y="1219200"/>
            <a:chExt cx="2732809" cy="3962400"/>
          </a:xfrm>
          <a:solidFill>
            <a:schemeClr val="accent2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8241DD-6A77-D5B5-4226-52064D304A6F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>
              <a:extLst>
                <a:ext uri="{FF2B5EF4-FFF2-40B4-BE49-F238E27FC236}">
                  <a16:creationId xmlns:a16="http://schemas.microsoft.com/office/drawing/2014/main" id="{4CE0853D-0DE9-68A1-F214-B27648A25CA1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FBA5E37-F986-B3B7-8165-391891BF7CC1}"/>
              </a:ext>
            </a:extLst>
          </p:cNvPr>
          <p:cNvSpPr txBox="1"/>
          <p:nvPr/>
        </p:nvSpPr>
        <p:spPr>
          <a:xfrm>
            <a:off x="7514338" y="2779431"/>
            <a:ext cx="47577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__________ a potato?</a:t>
            </a:r>
          </a:p>
          <a:p>
            <a:r>
              <a:rPr lang="en-US" sz="4000" dirty="0"/>
              <a:t>________________ 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61BF00-164E-4956-02D1-649B6D19EEA5}"/>
              </a:ext>
            </a:extLst>
          </p:cNvPr>
          <p:cNvSpPr txBox="1"/>
          <p:nvPr/>
        </p:nvSpPr>
        <p:spPr>
          <a:xfrm>
            <a:off x="7333288" y="2652280"/>
            <a:ext cx="2990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Is there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DE9DAF-8A1B-0554-BA1D-D777F5F24C6A}"/>
              </a:ext>
            </a:extLst>
          </p:cNvPr>
          <p:cNvSpPr txBox="1"/>
          <p:nvPr/>
        </p:nvSpPr>
        <p:spPr>
          <a:xfrm>
            <a:off x="7514338" y="3978085"/>
            <a:ext cx="4308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No, there isn’t.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09847" y="3421721"/>
            <a:ext cx="1831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Click here to open the cupboard</a:t>
            </a:r>
          </a:p>
        </p:txBody>
      </p:sp>
    </p:spTree>
    <p:extLst>
      <p:ext uri="{BB962C8B-B14F-4D97-AF65-F5344CB8AC3E}">
        <p14:creationId xmlns:p14="http://schemas.microsoft.com/office/powerpoint/2010/main" val="32857777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xplosion: 8 Points 17">
            <a:extLst>
              <a:ext uri="{FF2B5EF4-FFF2-40B4-BE49-F238E27FC236}">
                <a16:creationId xmlns:a16="http://schemas.microsoft.com/office/drawing/2014/main" id="{13D87FF4-23D8-F0A4-B3B8-7D6BECAC4A2F}"/>
              </a:ext>
            </a:extLst>
          </p:cNvPr>
          <p:cNvSpPr/>
          <p:nvPr/>
        </p:nvSpPr>
        <p:spPr>
          <a:xfrm>
            <a:off x="366857" y="218246"/>
            <a:ext cx="5744584" cy="2079859"/>
          </a:xfrm>
          <a:prstGeom prst="irregularSeal1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Look and ask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D816D63-156D-F257-A5C3-0803A3A781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8958" y="3270014"/>
            <a:ext cx="1432684" cy="123454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08EE2FC-11CA-6575-3BBF-52031F230380}"/>
              </a:ext>
            </a:extLst>
          </p:cNvPr>
          <p:cNvGrpSpPr/>
          <p:nvPr/>
        </p:nvGrpSpPr>
        <p:grpSpPr>
          <a:xfrm>
            <a:off x="3634304" y="1913318"/>
            <a:ext cx="3971352" cy="4476724"/>
            <a:chOff x="2334491" y="533400"/>
            <a:chExt cx="3990109" cy="5334000"/>
          </a:xfrm>
          <a:solidFill>
            <a:schemeClr val="accent2"/>
          </a:solidFill>
        </p:grpSpPr>
        <p:sp>
          <p:nvSpPr>
            <p:cNvPr id="15" name="Snip4">
              <a:extLst>
                <a:ext uri="{FF2B5EF4-FFF2-40B4-BE49-F238E27FC236}">
                  <a16:creationId xmlns:a16="http://schemas.microsoft.com/office/drawing/2014/main" id="{C1CD06B2-1C57-5F21-2E37-0FF02E48412A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ame 15">
              <a:extLst>
                <a:ext uri="{FF2B5EF4-FFF2-40B4-BE49-F238E27FC236}">
                  <a16:creationId xmlns:a16="http://schemas.microsoft.com/office/drawing/2014/main" id="{5CDA1F46-620E-1602-E002-C6F651011848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Snip 6">
              <a:extLst>
                <a:ext uri="{FF2B5EF4-FFF2-40B4-BE49-F238E27FC236}">
                  <a16:creationId xmlns:a16="http://schemas.microsoft.com/office/drawing/2014/main" id="{2AEF8EBF-432E-91A6-5030-ACF8C835D3F6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DCC13634-4FDB-D58C-FCFF-6E9C2BDCBF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749" y="4429383"/>
            <a:ext cx="1432684" cy="1234547"/>
          </a:xfrm>
          <a:prstGeom prst="rect">
            <a:avLst/>
          </a:prstGeom>
        </p:spPr>
      </p:pic>
      <p:grpSp>
        <p:nvGrpSpPr>
          <p:cNvPr id="19" name="Đúng">
            <a:extLst>
              <a:ext uri="{FF2B5EF4-FFF2-40B4-BE49-F238E27FC236}">
                <a16:creationId xmlns:a16="http://schemas.microsoft.com/office/drawing/2014/main" id="{E3D2710C-F0BD-8E20-288E-5AE136639FB8}"/>
              </a:ext>
            </a:extLst>
          </p:cNvPr>
          <p:cNvGrpSpPr/>
          <p:nvPr/>
        </p:nvGrpSpPr>
        <p:grpSpPr>
          <a:xfrm>
            <a:off x="4192043" y="2496540"/>
            <a:ext cx="2828294" cy="3609542"/>
            <a:chOff x="-259567" y="2055246"/>
            <a:chExt cx="2732809" cy="3962400"/>
          </a:xfrm>
          <a:solidFill>
            <a:schemeClr val="accent2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652609D-6697-CA36-715F-218E1C63AE3B}"/>
                </a:ext>
              </a:extLst>
            </p:cNvPr>
            <p:cNvSpPr/>
            <p:nvPr/>
          </p:nvSpPr>
          <p:spPr>
            <a:xfrm>
              <a:off x="-259567" y="2055246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lowchart: Or 19">
              <a:extLst>
                <a:ext uri="{FF2B5EF4-FFF2-40B4-BE49-F238E27FC236}">
                  <a16:creationId xmlns:a16="http://schemas.microsoft.com/office/drawing/2014/main" id="{6BFCDA0E-0573-1476-4FAA-6A340A507D3B}"/>
                </a:ext>
              </a:extLst>
            </p:cNvPr>
            <p:cNvSpPr/>
            <p:nvPr/>
          </p:nvSpPr>
          <p:spPr>
            <a:xfrm>
              <a:off x="1828224" y="3633475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7A487BB-D2A9-F5D1-AF3C-E57203AAFF31}"/>
              </a:ext>
            </a:extLst>
          </p:cNvPr>
          <p:cNvSpPr txBox="1"/>
          <p:nvPr/>
        </p:nvSpPr>
        <p:spPr>
          <a:xfrm>
            <a:off x="7514338" y="2779431"/>
            <a:ext cx="47577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__________ any eggs?</a:t>
            </a:r>
          </a:p>
          <a:p>
            <a:r>
              <a:rPr lang="en-US" sz="4000" dirty="0"/>
              <a:t>________________ 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B80CEE-83AE-EFC9-A090-DAFAAA8F8E93}"/>
              </a:ext>
            </a:extLst>
          </p:cNvPr>
          <p:cNvSpPr txBox="1"/>
          <p:nvPr/>
        </p:nvSpPr>
        <p:spPr>
          <a:xfrm>
            <a:off x="7514338" y="2659559"/>
            <a:ext cx="2990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Are there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E1BA1D-A0E4-7E77-9379-2C028CC20D2A}"/>
              </a:ext>
            </a:extLst>
          </p:cNvPr>
          <p:cNvSpPr txBox="1"/>
          <p:nvPr/>
        </p:nvSpPr>
        <p:spPr>
          <a:xfrm>
            <a:off x="7640887" y="3916590"/>
            <a:ext cx="36404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Yes, there are.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50487" y="3513161"/>
            <a:ext cx="1831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Click here to open the cupboard</a:t>
            </a:r>
          </a:p>
        </p:txBody>
      </p:sp>
    </p:spTree>
    <p:extLst>
      <p:ext uri="{BB962C8B-B14F-4D97-AF65-F5344CB8AC3E}">
        <p14:creationId xmlns:p14="http://schemas.microsoft.com/office/powerpoint/2010/main" val="17019766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xplosion: 8 Points 17">
            <a:extLst>
              <a:ext uri="{FF2B5EF4-FFF2-40B4-BE49-F238E27FC236}">
                <a16:creationId xmlns:a16="http://schemas.microsoft.com/office/drawing/2014/main" id="{13D87FF4-23D8-F0A4-B3B8-7D6BECAC4A2F}"/>
              </a:ext>
            </a:extLst>
          </p:cNvPr>
          <p:cNvSpPr/>
          <p:nvPr/>
        </p:nvSpPr>
        <p:spPr>
          <a:xfrm>
            <a:off x="366857" y="218246"/>
            <a:ext cx="5744584" cy="2079859"/>
          </a:xfrm>
          <a:prstGeom prst="irregularSeal1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Look and ask</a:t>
            </a:r>
          </a:p>
        </p:txBody>
      </p:sp>
      <p:pic>
        <p:nvPicPr>
          <p:cNvPr id="10" name="Picture 9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61E40D4C-1A7B-6547-508B-96A5968940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0201" y="3497459"/>
            <a:ext cx="1531753" cy="1341236"/>
          </a:xfrm>
          <a:prstGeom prst="rect">
            <a:avLst/>
          </a:prstGeom>
        </p:spPr>
      </p:pic>
      <p:pic>
        <p:nvPicPr>
          <p:cNvPr id="14" name="Picture 13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A52F2C75-1F46-3D38-0246-7C9FBC698C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714" y="2804021"/>
            <a:ext cx="1531753" cy="1341236"/>
          </a:xfrm>
          <a:prstGeom prst="rect">
            <a:avLst/>
          </a:prstGeom>
        </p:spPr>
      </p:pic>
      <p:pic>
        <p:nvPicPr>
          <p:cNvPr id="15" name="Picture 1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F2CEBFB7-FA2F-09F8-7F4C-DE9C0F26D7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482" y="3964224"/>
            <a:ext cx="1531753" cy="13412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0C1926-1A7D-889C-75E9-2B33C4542C4E}"/>
              </a:ext>
            </a:extLst>
          </p:cNvPr>
          <p:cNvSpPr txBox="1"/>
          <p:nvPr/>
        </p:nvSpPr>
        <p:spPr>
          <a:xfrm>
            <a:off x="7266786" y="2779431"/>
            <a:ext cx="50053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__________ any potatoes?</a:t>
            </a:r>
          </a:p>
          <a:p>
            <a:r>
              <a:rPr lang="en-US" sz="4000" dirty="0"/>
              <a:t>__________________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A742F5C-2BB6-B69F-709A-599EDE3A9542}"/>
              </a:ext>
            </a:extLst>
          </p:cNvPr>
          <p:cNvGrpSpPr/>
          <p:nvPr/>
        </p:nvGrpSpPr>
        <p:grpSpPr>
          <a:xfrm>
            <a:off x="3339268" y="2037063"/>
            <a:ext cx="4080780" cy="4216997"/>
            <a:chOff x="2334491" y="533400"/>
            <a:chExt cx="3990109" cy="5334000"/>
          </a:xfrm>
          <a:solidFill>
            <a:schemeClr val="accent2"/>
          </a:solidFill>
        </p:grpSpPr>
        <p:sp>
          <p:nvSpPr>
            <p:cNvPr id="19" name="Snip4">
              <a:extLst>
                <a:ext uri="{FF2B5EF4-FFF2-40B4-BE49-F238E27FC236}">
                  <a16:creationId xmlns:a16="http://schemas.microsoft.com/office/drawing/2014/main" id="{3F0B97C9-802E-92C5-DC85-C4274A47FAA3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ame 19">
              <a:extLst>
                <a:ext uri="{FF2B5EF4-FFF2-40B4-BE49-F238E27FC236}">
                  <a16:creationId xmlns:a16="http://schemas.microsoft.com/office/drawing/2014/main" id="{8D76990F-E0BA-7E5B-7BB2-D845078F7F66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Snip 6">
              <a:extLst>
                <a:ext uri="{FF2B5EF4-FFF2-40B4-BE49-F238E27FC236}">
                  <a16:creationId xmlns:a16="http://schemas.microsoft.com/office/drawing/2014/main" id="{A5EB8248-5505-C55F-9A03-7C485173C19A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00C3EAB-BEB0-AE27-E862-15DB3EC024E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554" y="2777433"/>
            <a:ext cx="1508891" cy="1303133"/>
          </a:xfrm>
          <a:prstGeom prst="rect">
            <a:avLst/>
          </a:prstGeom>
        </p:spPr>
      </p:pic>
      <p:grpSp>
        <p:nvGrpSpPr>
          <p:cNvPr id="24" name="Đúng">
            <a:extLst>
              <a:ext uri="{FF2B5EF4-FFF2-40B4-BE49-F238E27FC236}">
                <a16:creationId xmlns:a16="http://schemas.microsoft.com/office/drawing/2014/main" id="{B09584C1-7F52-4E03-95A2-81503BC6CDAA}"/>
              </a:ext>
            </a:extLst>
          </p:cNvPr>
          <p:cNvGrpSpPr/>
          <p:nvPr/>
        </p:nvGrpSpPr>
        <p:grpSpPr>
          <a:xfrm>
            <a:off x="3897688" y="2666521"/>
            <a:ext cx="2893731" cy="2958080"/>
            <a:chOff x="2982190" y="1219200"/>
            <a:chExt cx="2732809" cy="3962400"/>
          </a:xfrm>
          <a:solidFill>
            <a:schemeClr val="accent2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65FF901-F36E-C7AA-72E4-F1D979D666A8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Or 25">
              <a:extLst>
                <a:ext uri="{FF2B5EF4-FFF2-40B4-BE49-F238E27FC236}">
                  <a16:creationId xmlns:a16="http://schemas.microsoft.com/office/drawing/2014/main" id="{83074366-1557-1D0E-C3AE-EA3BCC16985E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4D82A2A-0980-34AA-363B-79E34860C55C}"/>
              </a:ext>
            </a:extLst>
          </p:cNvPr>
          <p:cNvSpPr txBox="1"/>
          <p:nvPr/>
        </p:nvSpPr>
        <p:spPr>
          <a:xfrm>
            <a:off x="7333288" y="2652280"/>
            <a:ext cx="2990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Are there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26A6AC-4C05-902E-739D-1813278F57D3}"/>
              </a:ext>
            </a:extLst>
          </p:cNvPr>
          <p:cNvSpPr txBox="1"/>
          <p:nvPr/>
        </p:nvSpPr>
        <p:spPr>
          <a:xfrm>
            <a:off x="7649325" y="3874783"/>
            <a:ext cx="3904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Yes, there are.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09847" y="3421721"/>
            <a:ext cx="1831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Click here to open the cupboard</a:t>
            </a:r>
          </a:p>
        </p:txBody>
      </p:sp>
    </p:spTree>
    <p:extLst>
      <p:ext uri="{BB962C8B-B14F-4D97-AF65-F5344CB8AC3E}">
        <p14:creationId xmlns:p14="http://schemas.microsoft.com/office/powerpoint/2010/main" val="31235190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739E8C-EA9B-4CC0-82FC-0978CD223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143"/>
            <a:ext cx="8464946" cy="1115785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DC890D6-C350-428F-8BB9-2C69CF9C12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8193" y="1318891"/>
            <a:ext cx="6233007" cy="463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01728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28BAFC-EFAD-8F1C-C7F1-41CA1B55FB45}"/>
              </a:ext>
            </a:extLst>
          </p:cNvPr>
          <p:cNvSpPr txBox="1"/>
          <p:nvPr/>
        </p:nvSpPr>
        <p:spPr>
          <a:xfrm>
            <a:off x="2030506" y="1321021"/>
            <a:ext cx="8533504" cy="3785652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en-US" sz="3200" b="0" i="0" dirty="0">
              <a:solidFill>
                <a:srgbClr val="000000"/>
              </a:solidFill>
              <a:effectLst/>
              <a:latin typeface="FuturaStd-Book"/>
            </a:endParaRPr>
          </a:p>
          <a:p>
            <a:r>
              <a:rPr lang="en-US" sz="3200" b="0" i="0" dirty="0">
                <a:solidFill>
                  <a:srgbClr val="000000"/>
                </a:solidFill>
                <a:effectLst/>
                <a:latin typeface="FuturaStd-Book"/>
              </a:rPr>
              <a:t>Lucy: Alfie, are there any </a:t>
            </a:r>
            <a:r>
              <a:rPr lang="en-US" sz="3200" dirty="0">
                <a:solidFill>
                  <a:srgbClr val="FF0000"/>
                </a:solidFill>
                <a:latin typeface="FuturaStd-Book"/>
              </a:rPr>
              <a:t>tomatoes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MT"/>
              </a:rPr>
              <a:t>?</a:t>
            </a:r>
            <a:br>
              <a:rPr lang="en-US" sz="3200" b="0" i="0" dirty="0">
                <a:solidFill>
                  <a:srgbClr val="000000"/>
                </a:solidFill>
                <a:effectLst/>
                <a:latin typeface="ArialMT"/>
              </a:rPr>
            </a:br>
            <a:r>
              <a:rPr lang="en-US" sz="3200" b="0" i="0" dirty="0">
                <a:solidFill>
                  <a:srgbClr val="000000"/>
                </a:solidFill>
                <a:effectLst/>
                <a:latin typeface="FuturaStd-Book"/>
              </a:rPr>
              <a:t>Alfie: Yes, there are some </a:t>
            </a:r>
            <a:r>
              <a:rPr lang="en-US" sz="3200" dirty="0">
                <a:solidFill>
                  <a:srgbClr val="FF0000"/>
                </a:solidFill>
                <a:latin typeface="FuturaStd-Book"/>
              </a:rPr>
              <a:t>tomatoes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FuturaStd-BookOblique"/>
              </a:rPr>
              <a:t>.</a:t>
            </a:r>
            <a:br>
              <a:rPr lang="en-US" sz="3200" b="0" i="1" dirty="0">
                <a:solidFill>
                  <a:srgbClr val="000000"/>
                </a:solidFill>
                <a:effectLst/>
                <a:latin typeface="FuturaStd-BookOblique"/>
              </a:rPr>
            </a:br>
            <a:r>
              <a:rPr lang="en-US" sz="3200" b="0" i="0" dirty="0">
                <a:solidFill>
                  <a:srgbClr val="000000"/>
                </a:solidFill>
                <a:effectLst/>
                <a:latin typeface="FuturaStd-Book"/>
              </a:rPr>
              <a:t>Lucy: Great!</a:t>
            </a:r>
            <a:r>
              <a:rPr lang="en-US" sz="7200" dirty="0"/>
              <a:t> </a:t>
            </a:r>
            <a:br>
              <a:rPr lang="en-US" sz="7200" dirty="0"/>
            </a:b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476716236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E2912A-3DD9-E5D9-4034-82BF12D0C75D}"/>
              </a:ext>
            </a:extLst>
          </p:cNvPr>
          <p:cNvSpPr txBox="1"/>
          <p:nvPr/>
        </p:nvSpPr>
        <p:spPr>
          <a:xfrm>
            <a:off x="2450053" y="1904269"/>
            <a:ext cx="7694407" cy="255454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000000"/>
                </a:solidFill>
                <a:effectLst/>
                <a:latin typeface="FuturaStd-Book"/>
              </a:defRPr>
            </a:lvl1pPr>
          </a:lstStyle>
          <a:p>
            <a:r>
              <a:rPr lang="en-US" dirty="0"/>
              <a:t>Lucy: Thanks, Alfie. Are there any </a:t>
            </a:r>
            <a:r>
              <a:rPr lang="en-US" dirty="0">
                <a:solidFill>
                  <a:srgbClr val="FF0000"/>
                </a:solidFill>
              </a:rPr>
              <a:t>bananas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/>
              <a:t>Alfie: No, there aren’t.</a:t>
            </a:r>
            <a:br>
              <a:rPr lang="en-US" dirty="0"/>
            </a:br>
            <a:r>
              <a:rPr lang="en-US" dirty="0"/>
              <a:t>Lucy: Hmm, OK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044093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E648F7-A004-271A-8E50-AFD9BC7464CC}"/>
              </a:ext>
            </a:extLst>
          </p:cNvPr>
          <p:cNvSpPr txBox="1"/>
          <p:nvPr/>
        </p:nvSpPr>
        <p:spPr>
          <a:xfrm>
            <a:off x="2635624" y="2409713"/>
            <a:ext cx="6607884" cy="156966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000000"/>
                </a:solidFill>
                <a:effectLst/>
                <a:latin typeface="FuturaStd-Book"/>
              </a:defRPr>
            </a:lvl1pPr>
          </a:lstStyle>
          <a:p>
            <a:r>
              <a:rPr lang="en-US" dirty="0"/>
              <a:t>Alfie: Is there an </a:t>
            </a:r>
            <a:r>
              <a:rPr lang="en-US" dirty="0">
                <a:solidFill>
                  <a:srgbClr val="FF0000"/>
                </a:solidFill>
              </a:rPr>
              <a:t>onion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/>
              <a:t>Lucy: No, there isn’t.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35453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95416E-DBD2-3DDE-7A3E-877DD475EADE}"/>
              </a:ext>
            </a:extLst>
          </p:cNvPr>
          <p:cNvSpPr txBox="1"/>
          <p:nvPr/>
        </p:nvSpPr>
        <p:spPr>
          <a:xfrm>
            <a:off x="2353236" y="1329338"/>
            <a:ext cx="7683650" cy="304698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000000"/>
                </a:solidFill>
                <a:effectLst/>
                <a:latin typeface="FuturaStd-Book"/>
              </a:defRPr>
            </a:lvl1pPr>
          </a:lstStyle>
          <a:p>
            <a:r>
              <a:rPr lang="en-US" dirty="0"/>
              <a:t>Lucy: Are there any </a:t>
            </a:r>
            <a:r>
              <a:rPr lang="en-US" dirty="0">
                <a:solidFill>
                  <a:srgbClr val="FF0000"/>
                </a:solidFill>
              </a:rPr>
              <a:t>eggs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/>
              <a:t>Alfie: Yes, there are some </a:t>
            </a:r>
            <a:r>
              <a:rPr lang="en-US" dirty="0">
                <a:solidFill>
                  <a:srgbClr val="FF0000"/>
                </a:solidFill>
              </a:rPr>
              <a:t>eggs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/>
              <a:t>Lucy: Here, Alfie. Drink this!</a:t>
            </a:r>
            <a:br>
              <a:rPr lang="en-US" dirty="0"/>
            </a:br>
            <a:r>
              <a:rPr lang="en-US" dirty="0"/>
              <a:t>Alfie: Ugh! Lucy! What’s this?</a:t>
            </a:r>
            <a:br>
              <a:rPr lang="en-US" dirty="0"/>
            </a:br>
            <a:r>
              <a:rPr lang="en-US" dirty="0"/>
              <a:t>Lucy: Sorry, Alfie!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25839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9361A1-62C8-29AF-C91E-D311702F1042}"/>
              </a:ext>
            </a:extLst>
          </p:cNvPr>
          <p:cNvSpPr txBox="1"/>
          <p:nvPr/>
        </p:nvSpPr>
        <p:spPr>
          <a:xfrm>
            <a:off x="1484555" y="903642"/>
            <a:ext cx="9950824" cy="132343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i="1" dirty="0"/>
              <a:t>Draw the food in the kitchen in your house and talk with your classmate.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9CD000-CCC7-F923-4589-C4F315B0C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625" y="2890123"/>
            <a:ext cx="5657223" cy="306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81631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77532" y="486053"/>
            <a:ext cx="6237839" cy="7957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6" name="Rectangle 5">
            <a:hlinkClick r:id="rId2"/>
          </p:cNvPr>
          <p:cNvSpPr/>
          <p:nvPr/>
        </p:nvSpPr>
        <p:spPr>
          <a:xfrm>
            <a:off x="231838" y="3493302"/>
            <a:ext cx="1994995" cy="61582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/>
              <a:t>Click here to play the games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1256" y="1987738"/>
            <a:ext cx="9867289" cy="440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584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/z/</a:t>
            </a:r>
          </a:p>
        </p:txBody>
      </p:sp>
      <p:sp>
        <p:nvSpPr>
          <p:cNvPr id="6" name="Rectangle 5"/>
          <p:cNvSpPr/>
          <p:nvPr/>
        </p:nvSpPr>
        <p:spPr>
          <a:xfrm>
            <a:off x="5723652" y="985650"/>
            <a:ext cx="589227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Are there any…?  - Yes, there are (some…)/ No, there aren’t.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Is there…? - Yes, there is (a/an…)/No, there isn’t.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5B4091-A7CC-4C69-82D9-1FF08D0262F3}"/>
              </a:ext>
            </a:extLst>
          </p:cNvPr>
          <p:cNvSpPr/>
          <p:nvPr/>
        </p:nvSpPr>
        <p:spPr>
          <a:xfrm>
            <a:off x="2166310" y="4239623"/>
            <a:ext cx="589227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Listening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Listen to friends talking about food in the kitchen.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690090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81)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115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6B940591-4446-CCFC-5619-093AF8E94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758" y="1239248"/>
            <a:ext cx="3966914" cy="36174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073" y="662604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037" y="3160641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501" y="3160641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3786" y="662604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sp>
        <p:nvSpPr>
          <p:cNvPr id="18" name="Freeform 17"/>
          <p:cNvSpPr/>
          <p:nvPr/>
        </p:nvSpPr>
        <p:spPr>
          <a:xfrm>
            <a:off x="4585861" y="5658679"/>
            <a:ext cx="693722" cy="702365"/>
          </a:xfrm>
          <a:custGeom>
            <a:avLst/>
            <a:gdLst>
              <a:gd name="connsiteX0" fmla="*/ 0 w 507257"/>
              <a:gd name="connsiteY0" fmla="*/ 84545 h 593991"/>
              <a:gd name="connsiteX1" fmla="*/ 84545 w 507257"/>
              <a:gd name="connsiteY1" fmla="*/ 0 h 593991"/>
              <a:gd name="connsiteX2" fmla="*/ 422712 w 507257"/>
              <a:gd name="connsiteY2" fmla="*/ 0 h 593991"/>
              <a:gd name="connsiteX3" fmla="*/ 507257 w 507257"/>
              <a:gd name="connsiteY3" fmla="*/ 84545 h 593991"/>
              <a:gd name="connsiteX4" fmla="*/ 507257 w 507257"/>
              <a:gd name="connsiteY4" fmla="*/ 509446 h 593991"/>
              <a:gd name="connsiteX5" fmla="*/ 422712 w 507257"/>
              <a:gd name="connsiteY5" fmla="*/ 593991 h 593991"/>
              <a:gd name="connsiteX6" fmla="*/ 84545 w 507257"/>
              <a:gd name="connsiteY6" fmla="*/ 593991 h 593991"/>
              <a:gd name="connsiteX7" fmla="*/ 0 w 507257"/>
              <a:gd name="connsiteY7" fmla="*/ 509446 h 593991"/>
              <a:gd name="connsiteX8" fmla="*/ 0 w 507257"/>
              <a:gd name="connsiteY8" fmla="*/ 84545 h 59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257" h="593991">
                <a:moveTo>
                  <a:pt x="0" y="84545"/>
                </a:moveTo>
                <a:cubicBezTo>
                  <a:pt x="0" y="37852"/>
                  <a:pt x="37852" y="0"/>
                  <a:pt x="84545" y="0"/>
                </a:cubicBezTo>
                <a:lnTo>
                  <a:pt x="422712" y="0"/>
                </a:lnTo>
                <a:cubicBezTo>
                  <a:pt x="469405" y="0"/>
                  <a:pt x="507257" y="37852"/>
                  <a:pt x="507257" y="84545"/>
                </a:cubicBezTo>
                <a:lnTo>
                  <a:pt x="507257" y="509446"/>
                </a:lnTo>
                <a:cubicBezTo>
                  <a:pt x="507257" y="556139"/>
                  <a:pt x="469405" y="593991"/>
                  <a:pt x="422712" y="593991"/>
                </a:cubicBezTo>
                <a:lnTo>
                  <a:pt x="84545" y="593991"/>
                </a:lnTo>
                <a:cubicBezTo>
                  <a:pt x="37852" y="593991"/>
                  <a:pt x="0" y="556139"/>
                  <a:pt x="0" y="509446"/>
                </a:cubicBezTo>
                <a:lnTo>
                  <a:pt x="0" y="8454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202" tIns="116202" rIns="116202" bIns="116202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19" name="Freeform 18"/>
          <p:cNvSpPr/>
          <p:nvPr/>
        </p:nvSpPr>
        <p:spPr>
          <a:xfrm>
            <a:off x="5370971" y="5658679"/>
            <a:ext cx="693722" cy="702365"/>
          </a:xfrm>
          <a:custGeom>
            <a:avLst/>
            <a:gdLst>
              <a:gd name="connsiteX0" fmla="*/ 0 w 507257"/>
              <a:gd name="connsiteY0" fmla="*/ 84545 h 593991"/>
              <a:gd name="connsiteX1" fmla="*/ 84545 w 507257"/>
              <a:gd name="connsiteY1" fmla="*/ 0 h 593991"/>
              <a:gd name="connsiteX2" fmla="*/ 422712 w 507257"/>
              <a:gd name="connsiteY2" fmla="*/ 0 h 593991"/>
              <a:gd name="connsiteX3" fmla="*/ 507257 w 507257"/>
              <a:gd name="connsiteY3" fmla="*/ 84545 h 593991"/>
              <a:gd name="connsiteX4" fmla="*/ 507257 w 507257"/>
              <a:gd name="connsiteY4" fmla="*/ 509446 h 593991"/>
              <a:gd name="connsiteX5" fmla="*/ 422712 w 507257"/>
              <a:gd name="connsiteY5" fmla="*/ 593991 h 593991"/>
              <a:gd name="connsiteX6" fmla="*/ 84545 w 507257"/>
              <a:gd name="connsiteY6" fmla="*/ 593991 h 593991"/>
              <a:gd name="connsiteX7" fmla="*/ 0 w 507257"/>
              <a:gd name="connsiteY7" fmla="*/ 509446 h 593991"/>
              <a:gd name="connsiteX8" fmla="*/ 0 w 507257"/>
              <a:gd name="connsiteY8" fmla="*/ 84545 h 59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257" h="593991">
                <a:moveTo>
                  <a:pt x="0" y="84545"/>
                </a:moveTo>
                <a:cubicBezTo>
                  <a:pt x="0" y="37852"/>
                  <a:pt x="37852" y="0"/>
                  <a:pt x="84545" y="0"/>
                </a:cubicBezTo>
                <a:lnTo>
                  <a:pt x="422712" y="0"/>
                </a:lnTo>
                <a:cubicBezTo>
                  <a:pt x="469405" y="0"/>
                  <a:pt x="507257" y="37852"/>
                  <a:pt x="507257" y="84545"/>
                </a:cubicBezTo>
                <a:lnTo>
                  <a:pt x="507257" y="509446"/>
                </a:lnTo>
                <a:cubicBezTo>
                  <a:pt x="507257" y="556139"/>
                  <a:pt x="469405" y="593991"/>
                  <a:pt x="422712" y="593991"/>
                </a:cubicBezTo>
                <a:lnTo>
                  <a:pt x="84545" y="593991"/>
                </a:lnTo>
                <a:cubicBezTo>
                  <a:pt x="37852" y="593991"/>
                  <a:pt x="0" y="556139"/>
                  <a:pt x="0" y="509446"/>
                </a:cubicBezTo>
                <a:lnTo>
                  <a:pt x="0" y="8454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202" tIns="116202" rIns="116202" bIns="116202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20" name="Freeform 19"/>
          <p:cNvSpPr/>
          <p:nvPr/>
        </p:nvSpPr>
        <p:spPr>
          <a:xfrm>
            <a:off x="6180314" y="5658679"/>
            <a:ext cx="693722" cy="702365"/>
          </a:xfrm>
          <a:custGeom>
            <a:avLst/>
            <a:gdLst>
              <a:gd name="connsiteX0" fmla="*/ 0 w 507257"/>
              <a:gd name="connsiteY0" fmla="*/ 84545 h 593991"/>
              <a:gd name="connsiteX1" fmla="*/ 84545 w 507257"/>
              <a:gd name="connsiteY1" fmla="*/ 0 h 593991"/>
              <a:gd name="connsiteX2" fmla="*/ 422712 w 507257"/>
              <a:gd name="connsiteY2" fmla="*/ 0 h 593991"/>
              <a:gd name="connsiteX3" fmla="*/ 507257 w 507257"/>
              <a:gd name="connsiteY3" fmla="*/ 84545 h 593991"/>
              <a:gd name="connsiteX4" fmla="*/ 507257 w 507257"/>
              <a:gd name="connsiteY4" fmla="*/ 509446 h 593991"/>
              <a:gd name="connsiteX5" fmla="*/ 422712 w 507257"/>
              <a:gd name="connsiteY5" fmla="*/ 593991 h 593991"/>
              <a:gd name="connsiteX6" fmla="*/ 84545 w 507257"/>
              <a:gd name="connsiteY6" fmla="*/ 593991 h 593991"/>
              <a:gd name="connsiteX7" fmla="*/ 0 w 507257"/>
              <a:gd name="connsiteY7" fmla="*/ 509446 h 593991"/>
              <a:gd name="connsiteX8" fmla="*/ 0 w 507257"/>
              <a:gd name="connsiteY8" fmla="*/ 84545 h 59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257" h="593991">
                <a:moveTo>
                  <a:pt x="0" y="84545"/>
                </a:moveTo>
                <a:cubicBezTo>
                  <a:pt x="0" y="37852"/>
                  <a:pt x="37852" y="0"/>
                  <a:pt x="84545" y="0"/>
                </a:cubicBezTo>
                <a:lnTo>
                  <a:pt x="422712" y="0"/>
                </a:lnTo>
                <a:cubicBezTo>
                  <a:pt x="469405" y="0"/>
                  <a:pt x="507257" y="37852"/>
                  <a:pt x="507257" y="84545"/>
                </a:cubicBezTo>
                <a:lnTo>
                  <a:pt x="507257" y="509446"/>
                </a:lnTo>
                <a:cubicBezTo>
                  <a:pt x="507257" y="556139"/>
                  <a:pt x="469405" y="593991"/>
                  <a:pt x="422712" y="593991"/>
                </a:cubicBezTo>
                <a:lnTo>
                  <a:pt x="84545" y="593991"/>
                </a:lnTo>
                <a:cubicBezTo>
                  <a:pt x="37852" y="593991"/>
                  <a:pt x="0" y="556139"/>
                  <a:pt x="0" y="509446"/>
                </a:cubicBezTo>
                <a:lnTo>
                  <a:pt x="0" y="8454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202" tIns="116202" rIns="116202" bIns="116202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1" name="Freeform 20"/>
          <p:cNvSpPr/>
          <p:nvPr/>
        </p:nvSpPr>
        <p:spPr>
          <a:xfrm>
            <a:off x="6979335" y="5618752"/>
            <a:ext cx="693722" cy="702365"/>
          </a:xfrm>
          <a:custGeom>
            <a:avLst/>
            <a:gdLst>
              <a:gd name="connsiteX0" fmla="*/ 0 w 507257"/>
              <a:gd name="connsiteY0" fmla="*/ 84545 h 593991"/>
              <a:gd name="connsiteX1" fmla="*/ 84545 w 507257"/>
              <a:gd name="connsiteY1" fmla="*/ 0 h 593991"/>
              <a:gd name="connsiteX2" fmla="*/ 422712 w 507257"/>
              <a:gd name="connsiteY2" fmla="*/ 0 h 593991"/>
              <a:gd name="connsiteX3" fmla="*/ 507257 w 507257"/>
              <a:gd name="connsiteY3" fmla="*/ 84545 h 593991"/>
              <a:gd name="connsiteX4" fmla="*/ 507257 w 507257"/>
              <a:gd name="connsiteY4" fmla="*/ 509446 h 593991"/>
              <a:gd name="connsiteX5" fmla="*/ 422712 w 507257"/>
              <a:gd name="connsiteY5" fmla="*/ 593991 h 593991"/>
              <a:gd name="connsiteX6" fmla="*/ 84545 w 507257"/>
              <a:gd name="connsiteY6" fmla="*/ 593991 h 593991"/>
              <a:gd name="connsiteX7" fmla="*/ 0 w 507257"/>
              <a:gd name="connsiteY7" fmla="*/ 509446 h 593991"/>
              <a:gd name="connsiteX8" fmla="*/ 0 w 507257"/>
              <a:gd name="connsiteY8" fmla="*/ 84545 h 59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257" h="593991">
                <a:moveTo>
                  <a:pt x="0" y="84545"/>
                </a:moveTo>
                <a:cubicBezTo>
                  <a:pt x="0" y="37852"/>
                  <a:pt x="37852" y="0"/>
                  <a:pt x="84545" y="0"/>
                </a:cubicBezTo>
                <a:lnTo>
                  <a:pt x="422712" y="0"/>
                </a:lnTo>
                <a:cubicBezTo>
                  <a:pt x="469405" y="0"/>
                  <a:pt x="507257" y="37852"/>
                  <a:pt x="507257" y="84545"/>
                </a:cubicBezTo>
                <a:lnTo>
                  <a:pt x="507257" y="509446"/>
                </a:lnTo>
                <a:cubicBezTo>
                  <a:pt x="507257" y="556139"/>
                  <a:pt x="469405" y="593991"/>
                  <a:pt x="422712" y="593991"/>
                </a:cubicBezTo>
                <a:lnTo>
                  <a:pt x="84545" y="593991"/>
                </a:lnTo>
                <a:cubicBezTo>
                  <a:pt x="37852" y="593991"/>
                  <a:pt x="0" y="556139"/>
                  <a:pt x="0" y="509446"/>
                </a:cubicBezTo>
                <a:lnTo>
                  <a:pt x="0" y="8454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202" tIns="116202" rIns="116202" bIns="116202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22" name="Freeform 21"/>
          <p:cNvSpPr/>
          <p:nvPr/>
        </p:nvSpPr>
        <p:spPr>
          <a:xfrm>
            <a:off x="7799001" y="5658679"/>
            <a:ext cx="693722" cy="702365"/>
          </a:xfrm>
          <a:custGeom>
            <a:avLst/>
            <a:gdLst>
              <a:gd name="connsiteX0" fmla="*/ 0 w 507257"/>
              <a:gd name="connsiteY0" fmla="*/ 84545 h 593991"/>
              <a:gd name="connsiteX1" fmla="*/ 84545 w 507257"/>
              <a:gd name="connsiteY1" fmla="*/ 0 h 593991"/>
              <a:gd name="connsiteX2" fmla="*/ 422712 w 507257"/>
              <a:gd name="connsiteY2" fmla="*/ 0 h 593991"/>
              <a:gd name="connsiteX3" fmla="*/ 507257 w 507257"/>
              <a:gd name="connsiteY3" fmla="*/ 84545 h 593991"/>
              <a:gd name="connsiteX4" fmla="*/ 507257 w 507257"/>
              <a:gd name="connsiteY4" fmla="*/ 509446 h 593991"/>
              <a:gd name="connsiteX5" fmla="*/ 422712 w 507257"/>
              <a:gd name="connsiteY5" fmla="*/ 593991 h 593991"/>
              <a:gd name="connsiteX6" fmla="*/ 84545 w 507257"/>
              <a:gd name="connsiteY6" fmla="*/ 593991 h 593991"/>
              <a:gd name="connsiteX7" fmla="*/ 0 w 507257"/>
              <a:gd name="connsiteY7" fmla="*/ 509446 h 593991"/>
              <a:gd name="connsiteX8" fmla="*/ 0 w 507257"/>
              <a:gd name="connsiteY8" fmla="*/ 84545 h 59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257" h="593991">
                <a:moveTo>
                  <a:pt x="0" y="84545"/>
                </a:moveTo>
                <a:cubicBezTo>
                  <a:pt x="0" y="37852"/>
                  <a:pt x="37852" y="0"/>
                  <a:pt x="84545" y="0"/>
                </a:cubicBezTo>
                <a:lnTo>
                  <a:pt x="422712" y="0"/>
                </a:lnTo>
                <a:cubicBezTo>
                  <a:pt x="469405" y="0"/>
                  <a:pt x="507257" y="37852"/>
                  <a:pt x="507257" y="84545"/>
                </a:cubicBezTo>
                <a:lnTo>
                  <a:pt x="507257" y="509446"/>
                </a:lnTo>
                <a:cubicBezTo>
                  <a:pt x="507257" y="556139"/>
                  <a:pt x="469405" y="593991"/>
                  <a:pt x="422712" y="593991"/>
                </a:cubicBezTo>
                <a:lnTo>
                  <a:pt x="84545" y="593991"/>
                </a:lnTo>
                <a:cubicBezTo>
                  <a:pt x="37852" y="593991"/>
                  <a:pt x="0" y="556139"/>
                  <a:pt x="0" y="509446"/>
                </a:cubicBezTo>
                <a:lnTo>
                  <a:pt x="0" y="8454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202" tIns="116202" rIns="116202" bIns="116202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bg1"/>
                </a:solidFill>
              </a:rPr>
              <a:t>o</a:t>
            </a:r>
          </a:p>
        </p:txBody>
      </p:sp>
      <p:pic>
        <p:nvPicPr>
          <p:cNvPr id="29" name="Picture 2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187" y="5161855"/>
            <a:ext cx="798576" cy="993648"/>
          </a:xfrm>
          <a:prstGeom prst="rect">
            <a:avLst/>
          </a:prstGeom>
        </p:spPr>
      </p:pic>
      <p:sp>
        <p:nvSpPr>
          <p:cNvPr id="24" name="Freeform 17">
            <a:extLst>
              <a:ext uri="{FF2B5EF4-FFF2-40B4-BE49-F238E27FC236}">
                <a16:creationId xmlns:a16="http://schemas.microsoft.com/office/drawing/2014/main" id="{F988055A-0FC1-A336-18FE-CBAC45EA24A9}"/>
              </a:ext>
            </a:extLst>
          </p:cNvPr>
          <p:cNvSpPr/>
          <p:nvPr/>
        </p:nvSpPr>
        <p:spPr>
          <a:xfrm>
            <a:off x="3776517" y="5658678"/>
            <a:ext cx="693722" cy="702365"/>
          </a:xfrm>
          <a:custGeom>
            <a:avLst/>
            <a:gdLst>
              <a:gd name="connsiteX0" fmla="*/ 0 w 507257"/>
              <a:gd name="connsiteY0" fmla="*/ 84545 h 593991"/>
              <a:gd name="connsiteX1" fmla="*/ 84545 w 507257"/>
              <a:gd name="connsiteY1" fmla="*/ 0 h 593991"/>
              <a:gd name="connsiteX2" fmla="*/ 422712 w 507257"/>
              <a:gd name="connsiteY2" fmla="*/ 0 h 593991"/>
              <a:gd name="connsiteX3" fmla="*/ 507257 w 507257"/>
              <a:gd name="connsiteY3" fmla="*/ 84545 h 593991"/>
              <a:gd name="connsiteX4" fmla="*/ 507257 w 507257"/>
              <a:gd name="connsiteY4" fmla="*/ 509446 h 593991"/>
              <a:gd name="connsiteX5" fmla="*/ 422712 w 507257"/>
              <a:gd name="connsiteY5" fmla="*/ 593991 h 593991"/>
              <a:gd name="connsiteX6" fmla="*/ 84545 w 507257"/>
              <a:gd name="connsiteY6" fmla="*/ 593991 h 593991"/>
              <a:gd name="connsiteX7" fmla="*/ 0 w 507257"/>
              <a:gd name="connsiteY7" fmla="*/ 509446 h 593991"/>
              <a:gd name="connsiteX8" fmla="*/ 0 w 507257"/>
              <a:gd name="connsiteY8" fmla="*/ 84545 h 59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257" h="593991">
                <a:moveTo>
                  <a:pt x="0" y="84545"/>
                </a:moveTo>
                <a:cubicBezTo>
                  <a:pt x="0" y="37852"/>
                  <a:pt x="37852" y="0"/>
                  <a:pt x="84545" y="0"/>
                </a:cubicBezTo>
                <a:lnTo>
                  <a:pt x="422712" y="0"/>
                </a:lnTo>
                <a:cubicBezTo>
                  <a:pt x="469405" y="0"/>
                  <a:pt x="507257" y="37852"/>
                  <a:pt x="507257" y="84545"/>
                </a:cubicBezTo>
                <a:lnTo>
                  <a:pt x="507257" y="509446"/>
                </a:lnTo>
                <a:cubicBezTo>
                  <a:pt x="507257" y="556139"/>
                  <a:pt x="469405" y="593991"/>
                  <a:pt x="422712" y="593991"/>
                </a:cubicBezTo>
                <a:lnTo>
                  <a:pt x="84545" y="593991"/>
                </a:lnTo>
                <a:cubicBezTo>
                  <a:pt x="37852" y="593991"/>
                  <a:pt x="0" y="556139"/>
                  <a:pt x="0" y="509446"/>
                </a:cubicBezTo>
                <a:lnTo>
                  <a:pt x="0" y="8454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202" tIns="116202" rIns="116202" bIns="116202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7410AF-5FEF-297B-9F17-BE07A99A99AC}"/>
              </a:ext>
            </a:extLst>
          </p:cNvPr>
          <p:cNvSpPr txBox="1"/>
          <p:nvPr/>
        </p:nvSpPr>
        <p:spPr>
          <a:xfrm>
            <a:off x="322728" y="1538344"/>
            <a:ext cx="31228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What is behind the question marks?</a:t>
            </a:r>
          </a:p>
        </p:txBody>
      </p:sp>
    </p:spTree>
    <p:extLst>
      <p:ext uri="{BB962C8B-B14F-4D97-AF65-F5344CB8AC3E}">
        <p14:creationId xmlns:p14="http://schemas.microsoft.com/office/powerpoint/2010/main" val="151136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ED037D8-0749-89DD-E12E-840577EE0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193" y="1272828"/>
            <a:ext cx="3921441" cy="33866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8931" y="496956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8931" y="2997862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4575" y="2966177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882" y="500739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sp>
        <p:nvSpPr>
          <p:cNvPr id="18" name="Freeform 17"/>
          <p:cNvSpPr/>
          <p:nvPr/>
        </p:nvSpPr>
        <p:spPr>
          <a:xfrm>
            <a:off x="4561627" y="5658679"/>
            <a:ext cx="693722" cy="702365"/>
          </a:xfrm>
          <a:custGeom>
            <a:avLst/>
            <a:gdLst>
              <a:gd name="connsiteX0" fmla="*/ 0 w 507257"/>
              <a:gd name="connsiteY0" fmla="*/ 84545 h 593991"/>
              <a:gd name="connsiteX1" fmla="*/ 84545 w 507257"/>
              <a:gd name="connsiteY1" fmla="*/ 0 h 593991"/>
              <a:gd name="connsiteX2" fmla="*/ 422712 w 507257"/>
              <a:gd name="connsiteY2" fmla="*/ 0 h 593991"/>
              <a:gd name="connsiteX3" fmla="*/ 507257 w 507257"/>
              <a:gd name="connsiteY3" fmla="*/ 84545 h 593991"/>
              <a:gd name="connsiteX4" fmla="*/ 507257 w 507257"/>
              <a:gd name="connsiteY4" fmla="*/ 509446 h 593991"/>
              <a:gd name="connsiteX5" fmla="*/ 422712 w 507257"/>
              <a:gd name="connsiteY5" fmla="*/ 593991 h 593991"/>
              <a:gd name="connsiteX6" fmla="*/ 84545 w 507257"/>
              <a:gd name="connsiteY6" fmla="*/ 593991 h 593991"/>
              <a:gd name="connsiteX7" fmla="*/ 0 w 507257"/>
              <a:gd name="connsiteY7" fmla="*/ 509446 h 593991"/>
              <a:gd name="connsiteX8" fmla="*/ 0 w 507257"/>
              <a:gd name="connsiteY8" fmla="*/ 84545 h 59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257" h="593991">
                <a:moveTo>
                  <a:pt x="0" y="84545"/>
                </a:moveTo>
                <a:cubicBezTo>
                  <a:pt x="0" y="37852"/>
                  <a:pt x="37852" y="0"/>
                  <a:pt x="84545" y="0"/>
                </a:cubicBezTo>
                <a:lnTo>
                  <a:pt x="422712" y="0"/>
                </a:lnTo>
                <a:cubicBezTo>
                  <a:pt x="469405" y="0"/>
                  <a:pt x="507257" y="37852"/>
                  <a:pt x="507257" y="84545"/>
                </a:cubicBezTo>
                <a:lnTo>
                  <a:pt x="507257" y="509446"/>
                </a:lnTo>
                <a:cubicBezTo>
                  <a:pt x="507257" y="556139"/>
                  <a:pt x="469405" y="593991"/>
                  <a:pt x="422712" y="593991"/>
                </a:cubicBezTo>
                <a:lnTo>
                  <a:pt x="84545" y="593991"/>
                </a:lnTo>
                <a:cubicBezTo>
                  <a:pt x="37852" y="593991"/>
                  <a:pt x="0" y="556139"/>
                  <a:pt x="0" y="509446"/>
                </a:cubicBezTo>
                <a:lnTo>
                  <a:pt x="0" y="8454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202" tIns="116202" rIns="116202" bIns="116202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19" name="Freeform 18"/>
          <p:cNvSpPr/>
          <p:nvPr/>
        </p:nvSpPr>
        <p:spPr>
          <a:xfrm>
            <a:off x="5370971" y="5658679"/>
            <a:ext cx="693722" cy="702365"/>
          </a:xfrm>
          <a:custGeom>
            <a:avLst/>
            <a:gdLst>
              <a:gd name="connsiteX0" fmla="*/ 0 w 507257"/>
              <a:gd name="connsiteY0" fmla="*/ 84545 h 593991"/>
              <a:gd name="connsiteX1" fmla="*/ 84545 w 507257"/>
              <a:gd name="connsiteY1" fmla="*/ 0 h 593991"/>
              <a:gd name="connsiteX2" fmla="*/ 422712 w 507257"/>
              <a:gd name="connsiteY2" fmla="*/ 0 h 593991"/>
              <a:gd name="connsiteX3" fmla="*/ 507257 w 507257"/>
              <a:gd name="connsiteY3" fmla="*/ 84545 h 593991"/>
              <a:gd name="connsiteX4" fmla="*/ 507257 w 507257"/>
              <a:gd name="connsiteY4" fmla="*/ 509446 h 593991"/>
              <a:gd name="connsiteX5" fmla="*/ 422712 w 507257"/>
              <a:gd name="connsiteY5" fmla="*/ 593991 h 593991"/>
              <a:gd name="connsiteX6" fmla="*/ 84545 w 507257"/>
              <a:gd name="connsiteY6" fmla="*/ 593991 h 593991"/>
              <a:gd name="connsiteX7" fmla="*/ 0 w 507257"/>
              <a:gd name="connsiteY7" fmla="*/ 509446 h 593991"/>
              <a:gd name="connsiteX8" fmla="*/ 0 w 507257"/>
              <a:gd name="connsiteY8" fmla="*/ 84545 h 59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257" h="593991">
                <a:moveTo>
                  <a:pt x="0" y="84545"/>
                </a:moveTo>
                <a:cubicBezTo>
                  <a:pt x="0" y="37852"/>
                  <a:pt x="37852" y="0"/>
                  <a:pt x="84545" y="0"/>
                </a:cubicBezTo>
                <a:lnTo>
                  <a:pt x="422712" y="0"/>
                </a:lnTo>
                <a:cubicBezTo>
                  <a:pt x="469405" y="0"/>
                  <a:pt x="507257" y="37852"/>
                  <a:pt x="507257" y="84545"/>
                </a:cubicBezTo>
                <a:lnTo>
                  <a:pt x="507257" y="509446"/>
                </a:lnTo>
                <a:cubicBezTo>
                  <a:pt x="507257" y="556139"/>
                  <a:pt x="469405" y="593991"/>
                  <a:pt x="422712" y="593991"/>
                </a:cubicBezTo>
                <a:lnTo>
                  <a:pt x="84545" y="593991"/>
                </a:lnTo>
                <a:cubicBezTo>
                  <a:pt x="37852" y="593991"/>
                  <a:pt x="0" y="556139"/>
                  <a:pt x="0" y="509446"/>
                </a:cubicBezTo>
                <a:lnTo>
                  <a:pt x="0" y="8454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202" tIns="116202" rIns="116202" bIns="116202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20" name="Freeform 19"/>
          <p:cNvSpPr/>
          <p:nvPr/>
        </p:nvSpPr>
        <p:spPr>
          <a:xfrm>
            <a:off x="6180314" y="5658679"/>
            <a:ext cx="693722" cy="702365"/>
          </a:xfrm>
          <a:custGeom>
            <a:avLst/>
            <a:gdLst>
              <a:gd name="connsiteX0" fmla="*/ 0 w 507257"/>
              <a:gd name="connsiteY0" fmla="*/ 84545 h 593991"/>
              <a:gd name="connsiteX1" fmla="*/ 84545 w 507257"/>
              <a:gd name="connsiteY1" fmla="*/ 0 h 593991"/>
              <a:gd name="connsiteX2" fmla="*/ 422712 w 507257"/>
              <a:gd name="connsiteY2" fmla="*/ 0 h 593991"/>
              <a:gd name="connsiteX3" fmla="*/ 507257 w 507257"/>
              <a:gd name="connsiteY3" fmla="*/ 84545 h 593991"/>
              <a:gd name="connsiteX4" fmla="*/ 507257 w 507257"/>
              <a:gd name="connsiteY4" fmla="*/ 509446 h 593991"/>
              <a:gd name="connsiteX5" fmla="*/ 422712 w 507257"/>
              <a:gd name="connsiteY5" fmla="*/ 593991 h 593991"/>
              <a:gd name="connsiteX6" fmla="*/ 84545 w 507257"/>
              <a:gd name="connsiteY6" fmla="*/ 593991 h 593991"/>
              <a:gd name="connsiteX7" fmla="*/ 0 w 507257"/>
              <a:gd name="connsiteY7" fmla="*/ 509446 h 593991"/>
              <a:gd name="connsiteX8" fmla="*/ 0 w 507257"/>
              <a:gd name="connsiteY8" fmla="*/ 84545 h 59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257" h="593991">
                <a:moveTo>
                  <a:pt x="0" y="84545"/>
                </a:moveTo>
                <a:cubicBezTo>
                  <a:pt x="0" y="37852"/>
                  <a:pt x="37852" y="0"/>
                  <a:pt x="84545" y="0"/>
                </a:cubicBezTo>
                <a:lnTo>
                  <a:pt x="422712" y="0"/>
                </a:lnTo>
                <a:cubicBezTo>
                  <a:pt x="469405" y="0"/>
                  <a:pt x="507257" y="37852"/>
                  <a:pt x="507257" y="84545"/>
                </a:cubicBezTo>
                <a:lnTo>
                  <a:pt x="507257" y="509446"/>
                </a:lnTo>
                <a:cubicBezTo>
                  <a:pt x="507257" y="556139"/>
                  <a:pt x="469405" y="593991"/>
                  <a:pt x="422712" y="593991"/>
                </a:cubicBezTo>
                <a:lnTo>
                  <a:pt x="84545" y="593991"/>
                </a:lnTo>
                <a:cubicBezTo>
                  <a:pt x="37852" y="593991"/>
                  <a:pt x="0" y="556139"/>
                  <a:pt x="0" y="509446"/>
                </a:cubicBezTo>
                <a:lnTo>
                  <a:pt x="0" y="8454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202" tIns="116202" rIns="116202" bIns="116202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21" name="Freeform 20"/>
          <p:cNvSpPr/>
          <p:nvPr/>
        </p:nvSpPr>
        <p:spPr>
          <a:xfrm>
            <a:off x="6989657" y="5658679"/>
            <a:ext cx="693722" cy="702365"/>
          </a:xfrm>
          <a:custGeom>
            <a:avLst/>
            <a:gdLst>
              <a:gd name="connsiteX0" fmla="*/ 0 w 507257"/>
              <a:gd name="connsiteY0" fmla="*/ 84545 h 593991"/>
              <a:gd name="connsiteX1" fmla="*/ 84545 w 507257"/>
              <a:gd name="connsiteY1" fmla="*/ 0 h 593991"/>
              <a:gd name="connsiteX2" fmla="*/ 422712 w 507257"/>
              <a:gd name="connsiteY2" fmla="*/ 0 h 593991"/>
              <a:gd name="connsiteX3" fmla="*/ 507257 w 507257"/>
              <a:gd name="connsiteY3" fmla="*/ 84545 h 593991"/>
              <a:gd name="connsiteX4" fmla="*/ 507257 w 507257"/>
              <a:gd name="connsiteY4" fmla="*/ 509446 h 593991"/>
              <a:gd name="connsiteX5" fmla="*/ 422712 w 507257"/>
              <a:gd name="connsiteY5" fmla="*/ 593991 h 593991"/>
              <a:gd name="connsiteX6" fmla="*/ 84545 w 507257"/>
              <a:gd name="connsiteY6" fmla="*/ 593991 h 593991"/>
              <a:gd name="connsiteX7" fmla="*/ 0 w 507257"/>
              <a:gd name="connsiteY7" fmla="*/ 509446 h 593991"/>
              <a:gd name="connsiteX8" fmla="*/ 0 w 507257"/>
              <a:gd name="connsiteY8" fmla="*/ 84545 h 59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257" h="593991">
                <a:moveTo>
                  <a:pt x="0" y="84545"/>
                </a:moveTo>
                <a:cubicBezTo>
                  <a:pt x="0" y="37852"/>
                  <a:pt x="37852" y="0"/>
                  <a:pt x="84545" y="0"/>
                </a:cubicBezTo>
                <a:lnTo>
                  <a:pt x="422712" y="0"/>
                </a:lnTo>
                <a:cubicBezTo>
                  <a:pt x="469405" y="0"/>
                  <a:pt x="507257" y="37852"/>
                  <a:pt x="507257" y="84545"/>
                </a:cubicBezTo>
                <a:lnTo>
                  <a:pt x="507257" y="509446"/>
                </a:lnTo>
                <a:cubicBezTo>
                  <a:pt x="507257" y="556139"/>
                  <a:pt x="469405" y="593991"/>
                  <a:pt x="422712" y="593991"/>
                </a:cubicBezTo>
                <a:lnTo>
                  <a:pt x="84545" y="593991"/>
                </a:lnTo>
                <a:cubicBezTo>
                  <a:pt x="37852" y="593991"/>
                  <a:pt x="0" y="556139"/>
                  <a:pt x="0" y="509446"/>
                </a:cubicBezTo>
                <a:lnTo>
                  <a:pt x="0" y="8454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202" tIns="116202" rIns="116202" bIns="116202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bg1"/>
                </a:solidFill>
              </a:rPr>
              <a:t>e</a:t>
            </a:r>
          </a:p>
        </p:txBody>
      </p:sp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8940" y="5288354"/>
            <a:ext cx="798576" cy="99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9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13B59B2-AAC9-4A22-8A01-CC1E21B1C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506" y="1344012"/>
            <a:ext cx="3335154" cy="3335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1605" y="364499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1604" y="2783531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2531" y="2783531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2531" y="364498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sp>
        <p:nvSpPr>
          <p:cNvPr id="17" name="Freeform 3"/>
          <p:cNvSpPr/>
          <p:nvPr/>
        </p:nvSpPr>
        <p:spPr>
          <a:xfrm>
            <a:off x="3752285" y="5658679"/>
            <a:ext cx="693722" cy="702365"/>
          </a:xfrm>
          <a:custGeom>
            <a:avLst/>
            <a:gdLst>
              <a:gd name="connsiteX0" fmla="*/ 0 w 507257"/>
              <a:gd name="connsiteY0" fmla="*/ 84545 h 593991"/>
              <a:gd name="connsiteX1" fmla="*/ 84545 w 507257"/>
              <a:gd name="connsiteY1" fmla="*/ 0 h 593991"/>
              <a:gd name="connsiteX2" fmla="*/ 422712 w 507257"/>
              <a:gd name="connsiteY2" fmla="*/ 0 h 593991"/>
              <a:gd name="connsiteX3" fmla="*/ 507257 w 507257"/>
              <a:gd name="connsiteY3" fmla="*/ 84545 h 593991"/>
              <a:gd name="connsiteX4" fmla="*/ 507257 w 507257"/>
              <a:gd name="connsiteY4" fmla="*/ 509446 h 593991"/>
              <a:gd name="connsiteX5" fmla="*/ 422712 w 507257"/>
              <a:gd name="connsiteY5" fmla="*/ 593991 h 593991"/>
              <a:gd name="connsiteX6" fmla="*/ 84545 w 507257"/>
              <a:gd name="connsiteY6" fmla="*/ 593991 h 593991"/>
              <a:gd name="connsiteX7" fmla="*/ 0 w 507257"/>
              <a:gd name="connsiteY7" fmla="*/ 509446 h 593991"/>
              <a:gd name="connsiteX8" fmla="*/ 0 w 507257"/>
              <a:gd name="connsiteY8" fmla="*/ 84545 h 59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257" h="593991">
                <a:moveTo>
                  <a:pt x="0" y="84545"/>
                </a:moveTo>
                <a:cubicBezTo>
                  <a:pt x="0" y="37852"/>
                  <a:pt x="37852" y="0"/>
                  <a:pt x="84545" y="0"/>
                </a:cubicBezTo>
                <a:lnTo>
                  <a:pt x="422712" y="0"/>
                </a:lnTo>
                <a:cubicBezTo>
                  <a:pt x="469405" y="0"/>
                  <a:pt x="507257" y="37852"/>
                  <a:pt x="507257" y="84545"/>
                </a:cubicBezTo>
                <a:lnTo>
                  <a:pt x="507257" y="509446"/>
                </a:lnTo>
                <a:cubicBezTo>
                  <a:pt x="507257" y="556139"/>
                  <a:pt x="469405" y="593991"/>
                  <a:pt x="422712" y="593991"/>
                </a:cubicBezTo>
                <a:lnTo>
                  <a:pt x="84545" y="593991"/>
                </a:lnTo>
                <a:cubicBezTo>
                  <a:pt x="37852" y="593991"/>
                  <a:pt x="0" y="556139"/>
                  <a:pt x="0" y="509446"/>
                </a:cubicBezTo>
                <a:lnTo>
                  <a:pt x="0" y="8454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202" tIns="116202" rIns="116202" bIns="116202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18" name="Freeform 17"/>
          <p:cNvSpPr/>
          <p:nvPr/>
        </p:nvSpPr>
        <p:spPr>
          <a:xfrm>
            <a:off x="4561627" y="5658679"/>
            <a:ext cx="693722" cy="702365"/>
          </a:xfrm>
          <a:custGeom>
            <a:avLst/>
            <a:gdLst>
              <a:gd name="connsiteX0" fmla="*/ 0 w 507257"/>
              <a:gd name="connsiteY0" fmla="*/ 84545 h 593991"/>
              <a:gd name="connsiteX1" fmla="*/ 84545 w 507257"/>
              <a:gd name="connsiteY1" fmla="*/ 0 h 593991"/>
              <a:gd name="connsiteX2" fmla="*/ 422712 w 507257"/>
              <a:gd name="connsiteY2" fmla="*/ 0 h 593991"/>
              <a:gd name="connsiteX3" fmla="*/ 507257 w 507257"/>
              <a:gd name="connsiteY3" fmla="*/ 84545 h 593991"/>
              <a:gd name="connsiteX4" fmla="*/ 507257 w 507257"/>
              <a:gd name="connsiteY4" fmla="*/ 509446 h 593991"/>
              <a:gd name="connsiteX5" fmla="*/ 422712 w 507257"/>
              <a:gd name="connsiteY5" fmla="*/ 593991 h 593991"/>
              <a:gd name="connsiteX6" fmla="*/ 84545 w 507257"/>
              <a:gd name="connsiteY6" fmla="*/ 593991 h 593991"/>
              <a:gd name="connsiteX7" fmla="*/ 0 w 507257"/>
              <a:gd name="connsiteY7" fmla="*/ 509446 h 593991"/>
              <a:gd name="connsiteX8" fmla="*/ 0 w 507257"/>
              <a:gd name="connsiteY8" fmla="*/ 84545 h 59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257" h="593991">
                <a:moveTo>
                  <a:pt x="0" y="84545"/>
                </a:moveTo>
                <a:cubicBezTo>
                  <a:pt x="0" y="37852"/>
                  <a:pt x="37852" y="0"/>
                  <a:pt x="84545" y="0"/>
                </a:cubicBezTo>
                <a:lnTo>
                  <a:pt x="422712" y="0"/>
                </a:lnTo>
                <a:cubicBezTo>
                  <a:pt x="469405" y="0"/>
                  <a:pt x="507257" y="37852"/>
                  <a:pt x="507257" y="84545"/>
                </a:cubicBezTo>
                <a:lnTo>
                  <a:pt x="507257" y="509446"/>
                </a:lnTo>
                <a:cubicBezTo>
                  <a:pt x="507257" y="556139"/>
                  <a:pt x="469405" y="593991"/>
                  <a:pt x="422712" y="593991"/>
                </a:cubicBezTo>
                <a:lnTo>
                  <a:pt x="84545" y="593991"/>
                </a:lnTo>
                <a:cubicBezTo>
                  <a:pt x="37852" y="593991"/>
                  <a:pt x="0" y="556139"/>
                  <a:pt x="0" y="509446"/>
                </a:cubicBezTo>
                <a:lnTo>
                  <a:pt x="0" y="8454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202" tIns="116202" rIns="116202" bIns="116202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9" name="Freeform 18"/>
          <p:cNvSpPr/>
          <p:nvPr/>
        </p:nvSpPr>
        <p:spPr>
          <a:xfrm>
            <a:off x="5370971" y="5658679"/>
            <a:ext cx="693722" cy="702365"/>
          </a:xfrm>
          <a:custGeom>
            <a:avLst/>
            <a:gdLst>
              <a:gd name="connsiteX0" fmla="*/ 0 w 507257"/>
              <a:gd name="connsiteY0" fmla="*/ 84545 h 593991"/>
              <a:gd name="connsiteX1" fmla="*/ 84545 w 507257"/>
              <a:gd name="connsiteY1" fmla="*/ 0 h 593991"/>
              <a:gd name="connsiteX2" fmla="*/ 422712 w 507257"/>
              <a:gd name="connsiteY2" fmla="*/ 0 h 593991"/>
              <a:gd name="connsiteX3" fmla="*/ 507257 w 507257"/>
              <a:gd name="connsiteY3" fmla="*/ 84545 h 593991"/>
              <a:gd name="connsiteX4" fmla="*/ 507257 w 507257"/>
              <a:gd name="connsiteY4" fmla="*/ 509446 h 593991"/>
              <a:gd name="connsiteX5" fmla="*/ 422712 w 507257"/>
              <a:gd name="connsiteY5" fmla="*/ 593991 h 593991"/>
              <a:gd name="connsiteX6" fmla="*/ 84545 w 507257"/>
              <a:gd name="connsiteY6" fmla="*/ 593991 h 593991"/>
              <a:gd name="connsiteX7" fmla="*/ 0 w 507257"/>
              <a:gd name="connsiteY7" fmla="*/ 509446 h 593991"/>
              <a:gd name="connsiteX8" fmla="*/ 0 w 507257"/>
              <a:gd name="connsiteY8" fmla="*/ 84545 h 59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257" h="593991">
                <a:moveTo>
                  <a:pt x="0" y="84545"/>
                </a:moveTo>
                <a:cubicBezTo>
                  <a:pt x="0" y="37852"/>
                  <a:pt x="37852" y="0"/>
                  <a:pt x="84545" y="0"/>
                </a:cubicBezTo>
                <a:lnTo>
                  <a:pt x="422712" y="0"/>
                </a:lnTo>
                <a:cubicBezTo>
                  <a:pt x="469405" y="0"/>
                  <a:pt x="507257" y="37852"/>
                  <a:pt x="507257" y="84545"/>
                </a:cubicBezTo>
                <a:lnTo>
                  <a:pt x="507257" y="509446"/>
                </a:lnTo>
                <a:cubicBezTo>
                  <a:pt x="507257" y="556139"/>
                  <a:pt x="469405" y="593991"/>
                  <a:pt x="422712" y="593991"/>
                </a:cubicBezTo>
                <a:lnTo>
                  <a:pt x="84545" y="593991"/>
                </a:lnTo>
                <a:cubicBezTo>
                  <a:pt x="37852" y="593991"/>
                  <a:pt x="0" y="556139"/>
                  <a:pt x="0" y="509446"/>
                </a:cubicBezTo>
                <a:lnTo>
                  <a:pt x="0" y="8454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202" tIns="116202" rIns="116202" bIns="116202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20" name="Freeform 19"/>
          <p:cNvSpPr/>
          <p:nvPr/>
        </p:nvSpPr>
        <p:spPr>
          <a:xfrm>
            <a:off x="6180314" y="5658679"/>
            <a:ext cx="693722" cy="702365"/>
          </a:xfrm>
          <a:custGeom>
            <a:avLst/>
            <a:gdLst>
              <a:gd name="connsiteX0" fmla="*/ 0 w 507257"/>
              <a:gd name="connsiteY0" fmla="*/ 84545 h 593991"/>
              <a:gd name="connsiteX1" fmla="*/ 84545 w 507257"/>
              <a:gd name="connsiteY1" fmla="*/ 0 h 593991"/>
              <a:gd name="connsiteX2" fmla="*/ 422712 w 507257"/>
              <a:gd name="connsiteY2" fmla="*/ 0 h 593991"/>
              <a:gd name="connsiteX3" fmla="*/ 507257 w 507257"/>
              <a:gd name="connsiteY3" fmla="*/ 84545 h 593991"/>
              <a:gd name="connsiteX4" fmla="*/ 507257 w 507257"/>
              <a:gd name="connsiteY4" fmla="*/ 509446 h 593991"/>
              <a:gd name="connsiteX5" fmla="*/ 422712 w 507257"/>
              <a:gd name="connsiteY5" fmla="*/ 593991 h 593991"/>
              <a:gd name="connsiteX6" fmla="*/ 84545 w 507257"/>
              <a:gd name="connsiteY6" fmla="*/ 593991 h 593991"/>
              <a:gd name="connsiteX7" fmla="*/ 0 w 507257"/>
              <a:gd name="connsiteY7" fmla="*/ 509446 h 593991"/>
              <a:gd name="connsiteX8" fmla="*/ 0 w 507257"/>
              <a:gd name="connsiteY8" fmla="*/ 84545 h 59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257" h="593991">
                <a:moveTo>
                  <a:pt x="0" y="84545"/>
                </a:moveTo>
                <a:cubicBezTo>
                  <a:pt x="0" y="37852"/>
                  <a:pt x="37852" y="0"/>
                  <a:pt x="84545" y="0"/>
                </a:cubicBezTo>
                <a:lnTo>
                  <a:pt x="422712" y="0"/>
                </a:lnTo>
                <a:cubicBezTo>
                  <a:pt x="469405" y="0"/>
                  <a:pt x="507257" y="37852"/>
                  <a:pt x="507257" y="84545"/>
                </a:cubicBezTo>
                <a:lnTo>
                  <a:pt x="507257" y="509446"/>
                </a:lnTo>
                <a:cubicBezTo>
                  <a:pt x="507257" y="556139"/>
                  <a:pt x="469405" y="593991"/>
                  <a:pt x="422712" y="593991"/>
                </a:cubicBezTo>
                <a:lnTo>
                  <a:pt x="84545" y="593991"/>
                </a:lnTo>
                <a:cubicBezTo>
                  <a:pt x="37852" y="593991"/>
                  <a:pt x="0" y="556139"/>
                  <a:pt x="0" y="509446"/>
                </a:cubicBezTo>
                <a:lnTo>
                  <a:pt x="0" y="8454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202" tIns="116202" rIns="116202" bIns="116202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21" name="Freeform 20"/>
          <p:cNvSpPr/>
          <p:nvPr/>
        </p:nvSpPr>
        <p:spPr>
          <a:xfrm>
            <a:off x="6989657" y="5658679"/>
            <a:ext cx="693722" cy="702365"/>
          </a:xfrm>
          <a:custGeom>
            <a:avLst/>
            <a:gdLst>
              <a:gd name="connsiteX0" fmla="*/ 0 w 507257"/>
              <a:gd name="connsiteY0" fmla="*/ 84545 h 593991"/>
              <a:gd name="connsiteX1" fmla="*/ 84545 w 507257"/>
              <a:gd name="connsiteY1" fmla="*/ 0 h 593991"/>
              <a:gd name="connsiteX2" fmla="*/ 422712 w 507257"/>
              <a:gd name="connsiteY2" fmla="*/ 0 h 593991"/>
              <a:gd name="connsiteX3" fmla="*/ 507257 w 507257"/>
              <a:gd name="connsiteY3" fmla="*/ 84545 h 593991"/>
              <a:gd name="connsiteX4" fmla="*/ 507257 w 507257"/>
              <a:gd name="connsiteY4" fmla="*/ 509446 h 593991"/>
              <a:gd name="connsiteX5" fmla="*/ 422712 w 507257"/>
              <a:gd name="connsiteY5" fmla="*/ 593991 h 593991"/>
              <a:gd name="connsiteX6" fmla="*/ 84545 w 507257"/>
              <a:gd name="connsiteY6" fmla="*/ 593991 h 593991"/>
              <a:gd name="connsiteX7" fmla="*/ 0 w 507257"/>
              <a:gd name="connsiteY7" fmla="*/ 509446 h 593991"/>
              <a:gd name="connsiteX8" fmla="*/ 0 w 507257"/>
              <a:gd name="connsiteY8" fmla="*/ 84545 h 59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257" h="593991">
                <a:moveTo>
                  <a:pt x="0" y="84545"/>
                </a:moveTo>
                <a:cubicBezTo>
                  <a:pt x="0" y="37852"/>
                  <a:pt x="37852" y="0"/>
                  <a:pt x="84545" y="0"/>
                </a:cubicBezTo>
                <a:lnTo>
                  <a:pt x="422712" y="0"/>
                </a:lnTo>
                <a:cubicBezTo>
                  <a:pt x="469405" y="0"/>
                  <a:pt x="507257" y="37852"/>
                  <a:pt x="507257" y="84545"/>
                </a:cubicBezTo>
                <a:lnTo>
                  <a:pt x="507257" y="509446"/>
                </a:lnTo>
                <a:cubicBezTo>
                  <a:pt x="507257" y="556139"/>
                  <a:pt x="469405" y="593991"/>
                  <a:pt x="422712" y="593991"/>
                </a:cubicBezTo>
                <a:lnTo>
                  <a:pt x="84545" y="593991"/>
                </a:lnTo>
                <a:cubicBezTo>
                  <a:pt x="37852" y="593991"/>
                  <a:pt x="0" y="556139"/>
                  <a:pt x="0" y="509446"/>
                </a:cubicBezTo>
                <a:lnTo>
                  <a:pt x="0" y="8454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202" tIns="116202" rIns="116202" bIns="116202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bg1"/>
                </a:solidFill>
              </a:rPr>
              <a:t>n</a:t>
            </a:r>
          </a:p>
        </p:txBody>
      </p:sp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062" y="5367396"/>
            <a:ext cx="798576" cy="99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6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F4E2461E-7870-4F99-3179-7714AED5F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1985" y="1474244"/>
            <a:ext cx="4270380" cy="37392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9289" y="690061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9289" y="3174370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2610" y="3174369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340" y="690059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sp>
        <p:nvSpPr>
          <p:cNvPr id="17" name="Freeform 3"/>
          <p:cNvSpPr/>
          <p:nvPr/>
        </p:nvSpPr>
        <p:spPr>
          <a:xfrm>
            <a:off x="3752285" y="5658679"/>
            <a:ext cx="693722" cy="702365"/>
          </a:xfrm>
          <a:custGeom>
            <a:avLst/>
            <a:gdLst>
              <a:gd name="connsiteX0" fmla="*/ 0 w 507257"/>
              <a:gd name="connsiteY0" fmla="*/ 84545 h 593991"/>
              <a:gd name="connsiteX1" fmla="*/ 84545 w 507257"/>
              <a:gd name="connsiteY1" fmla="*/ 0 h 593991"/>
              <a:gd name="connsiteX2" fmla="*/ 422712 w 507257"/>
              <a:gd name="connsiteY2" fmla="*/ 0 h 593991"/>
              <a:gd name="connsiteX3" fmla="*/ 507257 w 507257"/>
              <a:gd name="connsiteY3" fmla="*/ 84545 h 593991"/>
              <a:gd name="connsiteX4" fmla="*/ 507257 w 507257"/>
              <a:gd name="connsiteY4" fmla="*/ 509446 h 593991"/>
              <a:gd name="connsiteX5" fmla="*/ 422712 w 507257"/>
              <a:gd name="connsiteY5" fmla="*/ 593991 h 593991"/>
              <a:gd name="connsiteX6" fmla="*/ 84545 w 507257"/>
              <a:gd name="connsiteY6" fmla="*/ 593991 h 593991"/>
              <a:gd name="connsiteX7" fmla="*/ 0 w 507257"/>
              <a:gd name="connsiteY7" fmla="*/ 509446 h 593991"/>
              <a:gd name="connsiteX8" fmla="*/ 0 w 507257"/>
              <a:gd name="connsiteY8" fmla="*/ 84545 h 59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257" h="593991">
                <a:moveTo>
                  <a:pt x="0" y="84545"/>
                </a:moveTo>
                <a:cubicBezTo>
                  <a:pt x="0" y="37852"/>
                  <a:pt x="37852" y="0"/>
                  <a:pt x="84545" y="0"/>
                </a:cubicBezTo>
                <a:lnTo>
                  <a:pt x="422712" y="0"/>
                </a:lnTo>
                <a:cubicBezTo>
                  <a:pt x="469405" y="0"/>
                  <a:pt x="507257" y="37852"/>
                  <a:pt x="507257" y="84545"/>
                </a:cubicBezTo>
                <a:lnTo>
                  <a:pt x="507257" y="509446"/>
                </a:lnTo>
                <a:cubicBezTo>
                  <a:pt x="507257" y="556139"/>
                  <a:pt x="469405" y="593991"/>
                  <a:pt x="422712" y="593991"/>
                </a:cubicBezTo>
                <a:lnTo>
                  <a:pt x="84545" y="593991"/>
                </a:lnTo>
                <a:cubicBezTo>
                  <a:pt x="37852" y="593991"/>
                  <a:pt x="0" y="556139"/>
                  <a:pt x="0" y="509446"/>
                </a:cubicBezTo>
                <a:lnTo>
                  <a:pt x="0" y="8454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202" tIns="116202" rIns="116202" bIns="116202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8" name="Freeform 17"/>
          <p:cNvSpPr/>
          <p:nvPr/>
        </p:nvSpPr>
        <p:spPr>
          <a:xfrm>
            <a:off x="4561627" y="5658679"/>
            <a:ext cx="693722" cy="702365"/>
          </a:xfrm>
          <a:custGeom>
            <a:avLst/>
            <a:gdLst>
              <a:gd name="connsiteX0" fmla="*/ 0 w 507257"/>
              <a:gd name="connsiteY0" fmla="*/ 84545 h 593991"/>
              <a:gd name="connsiteX1" fmla="*/ 84545 w 507257"/>
              <a:gd name="connsiteY1" fmla="*/ 0 h 593991"/>
              <a:gd name="connsiteX2" fmla="*/ 422712 w 507257"/>
              <a:gd name="connsiteY2" fmla="*/ 0 h 593991"/>
              <a:gd name="connsiteX3" fmla="*/ 507257 w 507257"/>
              <a:gd name="connsiteY3" fmla="*/ 84545 h 593991"/>
              <a:gd name="connsiteX4" fmla="*/ 507257 w 507257"/>
              <a:gd name="connsiteY4" fmla="*/ 509446 h 593991"/>
              <a:gd name="connsiteX5" fmla="*/ 422712 w 507257"/>
              <a:gd name="connsiteY5" fmla="*/ 593991 h 593991"/>
              <a:gd name="connsiteX6" fmla="*/ 84545 w 507257"/>
              <a:gd name="connsiteY6" fmla="*/ 593991 h 593991"/>
              <a:gd name="connsiteX7" fmla="*/ 0 w 507257"/>
              <a:gd name="connsiteY7" fmla="*/ 509446 h 593991"/>
              <a:gd name="connsiteX8" fmla="*/ 0 w 507257"/>
              <a:gd name="connsiteY8" fmla="*/ 84545 h 59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257" h="593991">
                <a:moveTo>
                  <a:pt x="0" y="84545"/>
                </a:moveTo>
                <a:cubicBezTo>
                  <a:pt x="0" y="37852"/>
                  <a:pt x="37852" y="0"/>
                  <a:pt x="84545" y="0"/>
                </a:cubicBezTo>
                <a:lnTo>
                  <a:pt x="422712" y="0"/>
                </a:lnTo>
                <a:cubicBezTo>
                  <a:pt x="469405" y="0"/>
                  <a:pt x="507257" y="37852"/>
                  <a:pt x="507257" y="84545"/>
                </a:cubicBezTo>
                <a:lnTo>
                  <a:pt x="507257" y="509446"/>
                </a:lnTo>
                <a:cubicBezTo>
                  <a:pt x="507257" y="556139"/>
                  <a:pt x="469405" y="593991"/>
                  <a:pt x="422712" y="593991"/>
                </a:cubicBezTo>
                <a:lnTo>
                  <a:pt x="84545" y="593991"/>
                </a:lnTo>
                <a:cubicBezTo>
                  <a:pt x="37852" y="593991"/>
                  <a:pt x="0" y="556139"/>
                  <a:pt x="0" y="509446"/>
                </a:cubicBezTo>
                <a:lnTo>
                  <a:pt x="0" y="8454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202" tIns="116202" rIns="116202" bIns="116202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19" name="Freeform 18"/>
          <p:cNvSpPr/>
          <p:nvPr/>
        </p:nvSpPr>
        <p:spPr>
          <a:xfrm>
            <a:off x="5370971" y="5658679"/>
            <a:ext cx="693722" cy="702365"/>
          </a:xfrm>
          <a:custGeom>
            <a:avLst/>
            <a:gdLst>
              <a:gd name="connsiteX0" fmla="*/ 0 w 507257"/>
              <a:gd name="connsiteY0" fmla="*/ 84545 h 593991"/>
              <a:gd name="connsiteX1" fmla="*/ 84545 w 507257"/>
              <a:gd name="connsiteY1" fmla="*/ 0 h 593991"/>
              <a:gd name="connsiteX2" fmla="*/ 422712 w 507257"/>
              <a:gd name="connsiteY2" fmla="*/ 0 h 593991"/>
              <a:gd name="connsiteX3" fmla="*/ 507257 w 507257"/>
              <a:gd name="connsiteY3" fmla="*/ 84545 h 593991"/>
              <a:gd name="connsiteX4" fmla="*/ 507257 w 507257"/>
              <a:gd name="connsiteY4" fmla="*/ 509446 h 593991"/>
              <a:gd name="connsiteX5" fmla="*/ 422712 w 507257"/>
              <a:gd name="connsiteY5" fmla="*/ 593991 h 593991"/>
              <a:gd name="connsiteX6" fmla="*/ 84545 w 507257"/>
              <a:gd name="connsiteY6" fmla="*/ 593991 h 593991"/>
              <a:gd name="connsiteX7" fmla="*/ 0 w 507257"/>
              <a:gd name="connsiteY7" fmla="*/ 509446 h 593991"/>
              <a:gd name="connsiteX8" fmla="*/ 0 w 507257"/>
              <a:gd name="connsiteY8" fmla="*/ 84545 h 59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257" h="593991">
                <a:moveTo>
                  <a:pt x="0" y="84545"/>
                </a:moveTo>
                <a:cubicBezTo>
                  <a:pt x="0" y="37852"/>
                  <a:pt x="37852" y="0"/>
                  <a:pt x="84545" y="0"/>
                </a:cubicBezTo>
                <a:lnTo>
                  <a:pt x="422712" y="0"/>
                </a:lnTo>
                <a:cubicBezTo>
                  <a:pt x="469405" y="0"/>
                  <a:pt x="507257" y="37852"/>
                  <a:pt x="507257" y="84545"/>
                </a:cubicBezTo>
                <a:lnTo>
                  <a:pt x="507257" y="509446"/>
                </a:lnTo>
                <a:cubicBezTo>
                  <a:pt x="507257" y="556139"/>
                  <a:pt x="469405" y="593991"/>
                  <a:pt x="422712" y="593991"/>
                </a:cubicBezTo>
                <a:lnTo>
                  <a:pt x="84545" y="593991"/>
                </a:lnTo>
                <a:cubicBezTo>
                  <a:pt x="37852" y="593991"/>
                  <a:pt x="0" y="556139"/>
                  <a:pt x="0" y="509446"/>
                </a:cubicBezTo>
                <a:lnTo>
                  <a:pt x="0" y="8454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202" tIns="116202" rIns="116202" bIns="116202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20" name="Freeform 19"/>
          <p:cNvSpPr/>
          <p:nvPr/>
        </p:nvSpPr>
        <p:spPr>
          <a:xfrm>
            <a:off x="6180314" y="5658679"/>
            <a:ext cx="693722" cy="702365"/>
          </a:xfrm>
          <a:custGeom>
            <a:avLst/>
            <a:gdLst>
              <a:gd name="connsiteX0" fmla="*/ 0 w 507257"/>
              <a:gd name="connsiteY0" fmla="*/ 84545 h 593991"/>
              <a:gd name="connsiteX1" fmla="*/ 84545 w 507257"/>
              <a:gd name="connsiteY1" fmla="*/ 0 h 593991"/>
              <a:gd name="connsiteX2" fmla="*/ 422712 w 507257"/>
              <a:gd name="connsiteY2" fmla="*/ 0 h 593991"/>
              <a:gd name="connsiteX3" fmla="*/ 507257 w 507257"/>
              <a:gd name="connsiteY3" fmla="*/ 84545 h 593991"/>
              <a:gd name="connsiteX4" fmla="*/ 507257 w 507257"/>
              <a:gd name="connsiteY4" fmla="*/ 509446 h 593991"/>
              <a:gd name="connsiteX5" fmla="*/ 422712 w 507257"/>
              <a:gd name="connsiteY5" fmla="*/ 593991 h 593991"/>
              <a:gd name="connsiteX6" fmla="*/ 84545 w 507257"/>
              <a:gd name="connsiteY6" fmla="*/ 593991 h 593991"/>
              <a:gd name="connsiteX7" fmla="*/ 0 w 507257"/>
              <a:gd name="connsiteY7" fmla="*/ 509446 h 593991"/>
              <a:gd name="connsiteX8" fmla="*/ 0 w 507257"/>
              <a:gd name="connsiteY8" fmla="*/ 84545 h 59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257" h="593991">
                <a:moveTo>
                  <a:pt x="0" y="84545"/>
                </a:moveTo>
                <a:cubicBezTo>
                  <a:pt x="0" y="37852"/>
                  <a:pt x="37852" y="0"/>
                  <a:pt x="84545" y="0"/>
                </a:cubicBezTo>
                <a:lnTo>
                  <a:pt x="422712" y="0"/>
                </a:lnTo>
                <a:cubicBezTo>
                  <a:pt x="469405" y="0"/>
                  <a:pt x="507257" y="37852"/>
                  <a:pt x="507257" y="84545"/>
                </a:cubicBezTo>
                <a:lnTo>
                  <a:pt x="507257" y="509446"/>
                </a:lnTo>
                <a:cubicBezTo>
                  <a:pt x="507257" y="556139"/>
                  <a:pt x="469405" y="593991"/>
                  <a:pt x="422712" y="593991"/>
                </a:cubicBezTo>
                <a:lnTo>
                  <a:pt x="84545" y="593991"/>
                </a:lnTo>
                <a:cubicBezTo>
                  <a:pt x="37852" y="593991"/>
                  <a:pt x="0" y="556139"/>
                  <a:pt x="0" y="509446"/>
                </a:cubicBezTo>
                <a:lnTo>
                  <a:pt x="0" y="8454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202" tIns="116202" rIns="116202" bIns="116202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1" name="Freeform 20"/>
          <p:cNvSpPr/>
          <p:nvPr/>
        </p:nvSpPr>
        <p:spPr>
          <a:xfrm>
            <a:off x="6989657" y="5658523"/>
            <a:ext cx="693722" cy="702522"/>
          </a:xfrm>
          <a:custGeom>
            <a:avLst/>
            <a:gdLst>
              <a:gd name="connsiteX0" fmla="*/ 0 w 507257"/>
              <a:gd name="connsiteY0" fmla="*/ 84545 h 593991"/>
              <a:gd name="connsiteX1" fmla="*/ 84545 w 507257"/>
              <a:gd name="connsiteY1" fmla="*/ 0 h 593991"/>
              <a:gd name="connsiteX2" fmla="*/ 422712 w 507257"/>
              <a:gd name="connsiteY2" fmla="*/ 0 h 593991"/>
              <a:gd name="connsiteX3" fmla="*/ 507257 w 507257"/>
              <a:gd name="connsiteY3" fmla="*/ 84545 h 593991"/>
              <a:gd name="connsiteX4" fmla="*/ 507257 w 507257"/>
              <a:gd name="connsiteY4" fmla="*/ 509446 h 593991"/>
              <a:gd name="connsiteX5" fmla="*/ 422712 w 507257"/>
              <a:gd name="connsiteY5" fmla="*/ 593991 h 593991"/>
              <a:gd name="connsiteX6" fmla="*/ 84545 w 507257"/>
              <a:gd name="connsiteY6" fmla="*/ 593991 h 593991"/>
              <a:gd name="connsiteX7" fmla="*/ 0 w 507257"/>
              <a:gd name="connsiteY7" fmla="*/ 509446 h 593991"/>
              <a:gd name="connsiteX8" fmla="*/ 0 w 507257"/>
              <a:gd name="connsiteY8" fmla="*/ 84545 h 59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257" h="593991">
                <a:moveTo>
                  <a:pt x="0" y="84545"/>
                </a:moveTo>
                <a:cubicBezTo>
                  <a:pt x="0" y="37852"/>
                  <a:pt x="37852" y="0"/>
                  <a:pt x="84545" y="0"/>
                </a:cubicBezTo>
                <a:lnTo>
                  <a:pt x="422712" y="0"/>
                </a:lnTo>
                <a:cubicBezTo>
                  <a:pt x="469405" y="0"/>
                  <a:pt x="507257" y="37852"/>
                  <a:pt x="507257" y="84545"/>
                </a:cubicBezTo>
                <a:lnTo>
                  <a:pt x="507257" y="509446"/>
                </a:lnTo>
                <a:cubicBezTo>
                  <a:pt x="507257" y="556139"/>
                  <a:pt x="469405" y="593991"/>
                  <a:pt x="422712" y="593991"/>
                </a:cubicBezTo>
                <a:lnTo>
                  <a:pt x="84545" y="593991"/>
                </a:lnTo>
                <a:cubicBezTo>
                  <a:pt x="37852" y="593991"/>
                  <a:pt x="0" y="556139"/>
                  <a:pt x="0" y="509446"/>
                </a:cubicBezTo>
                <a:lnTo>
                  <a:pt x="0" y="8454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202" tIns="116202" rIns="116202" bIns="116202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22" name="Freeform 21"/>
          <p:cNvSpPr/>
          <p:nvPr/>
        </p:nvSpPr>
        <p:spPr>
          <a:xfrm>
            <a:off x="7799001" y="5658679"/>
            <a:ext cx="693722" cy="702365"/>
          </a:xfrm>
          <a:custGeom>
            <a:avLst/>
            <a:gdLst>
              <a:gd name="connsiteX0" fmla="*/ 0 w 507257"/>
              <a:gd name="connsiteY0" fmla="*/ 84545 h 593991"/>
              <a:gd name="connsiteX1" fmla="*/ 84545 w 507257"/>
              <a:gd name="connsiteY1" fmla="*/ 0 h 593991"/>
              <a:gd name="connsiteX2" fmla="*/ 422712 w 507257"/>
              <a:gd name="connsiteY2" fmla="*/ 0 h 593991"/>
              <a:gd name="connsiteX3" fmla="*/ 507257 w 507257"/>
              <a:gd name="connsiteY3" fmla="*/ 84545 h 593991"/>
              <a:gd name="connsiteX4" fmla="*/ 507257 w 507257"/>
              <a:gd name="connsiteY4" fmla="*/ 509446 h 593991"/>
              <a:gd name="connsiteX5" fmla="*/ 422712 w 507257"/>
              <a:gd name="connsiteY5" fmla="*/ 593991 h 593991"/>
              <a:gd name="connsiteX6" fmla="*/ 84545 w 507257"/>
              <a:gd name="connsiteY6" fmla="*/ 593991 h 593991"/>
              <a:gd name="connsiteX7" fmla="*/ 0 w 507257"/>
              <a:gd name="connsiteY7" fmla="*/ 509446 h 593991"/>
              <a:gd name="connsiteX8" fmla="*/ 0 w 507257"/>
              <a:gd name="connsiteY8" fmla="*/ 84545 h 59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257" h="593991">
                <a:moveTo>
                  <a:pt x="0" y="84545"/>
                </a:moveTo>
                <a:cubicBezTo>
                  <a:pt x="0" y="37852"/>
                  <a:pt x="37852" y="0"/>
                  <a:pt x="84545" y="0"/>
                </a:cubicBezTo>
                <a:lnTo>
                  <a:pt x="422712" y="0"/>
                </a:lnTo>
                <a:cubicBezTo>
                  <a:pt x="469405" y="0"/>
                  <a:pt x="507257" y="37852"/>
                  <a:pt x="507257" y="84545"/>
                </a:cubicBezTo>
                <a:lnTo>
                  <a:pt x="507257" y="509446"/>
                </a:lnTo>
                <a:cubicBezTo>
                  <a:pt x="507257" y="556139"/>
                  <a:pt x="469405" y="593991"/>
                  <a:pt x="422712" y="593991"/>
                </a:cubicBezTo>
                <a:lnTo>
                  <a:pt x="84545" y="593991"/>
                </a:lnTo>
                <a:cubicBezTo>
                  <a:pt x="37852" y="593991"/>
                  <a:pt x="0" y="556139"/>
                  <a:pt x="0" y="509446"/>
                </a:cubicBezTo>
                <a:lnTo>
                  <a:pt x="0" y="8454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202" tIns="116202" rIns="116202" bIns="116202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bg1"/>
                </a:solidFill>
              </a:rPr>
              <a:t>o</a:t>
            </a:r>
          </a:p>
        </p:txBody>
      </p:sp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2422" y="5414097"/>
            <a:ext cx="798576" cy="99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9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7238</TotalTime>
  <Words>714</Words>
  <Application>Microsoft Office PowerPoint</Application>
  <PresentationFormat>Màn hình rộng</PresentationFormat>
  <Paragraphs>141</Paragraphs>
  <Slides>47</Slides>
  <Notes>10</Notes>
  <HiddenSlides>0</HiddenSlides>
  <MMClips>14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47</vt:i4>
      </vt:variant>
    </vt:vector>
  </HeadingPairs>
  <TitlesOfParts>
    <vt:vector size="56" baseType="lpstr">
      <vt:lpstr>Arial</vt:lpstr>
      <vt:lpstr>ArialMT</vt:lpstr>
      <vt:lpstr>Calibri</vt:lpstr>
      <vt:lpstr>Comic Sans MS</vt:lpstr>
      <vt:lpstr>FuturaStd-Book</vt:lpstr>
      <vt:lpstr>FuturaStd-BookOblique</vt:lpstr>
      <vt:lpstr>MyriadPro-It</vt:lpstr>
      <vt:lpstr>MyriadPro-Regular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1</cp:lastModifiedBy>
  <cp:revision>167</cp:revision>
  <dcterms:created xsi:type="dcterms:W3CDTF">2020-12-08T03:17:05Z</dcterms:created>
  <dcterms:modified xsi:type="dcterms:W3CDTF">2022-08-02T02:34:15Z</dcterms:modified>
</cp:coreProperties>
</file>