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2" r:id="rId3"/>
    <p:sldId id="267" r:id="rId4"/>
    <p:sldId id="268" r:id="rId5"/>
    <p:sldId id="419" r:id="rId6"/>
    <p:sldId id="424" r:id="rId7"/>
    <p:sldId id="421" r:id="rId8"/>
    <p:sldId id="425" r:id="rId9"/>
    <p:sldId id="270" r:id="rId10"/>
    <p:sldId id="271" r:id="rId11"/>
    <p:sldId id="279" r:id="rId12"/>
    <p:sldId id="305" r:id="rId13"/>
    <p:sldId id="306" r:id="rId14"/>
    <p:sldId id="280" r:id="rId15"/>
    <p:sldId id="304" r:id="rId16"/>
    <p:sldId id="273" r:id="rId17"/>
    <p:sldId id="313" r:id="rId18"/>
    <p:sldId id="314" r:id="rId19"/>
    <p:sldId id="315" r:id="rId20"/>
    <p:sldId id="316" r:id="rId21"/>
    <p:sldId id="426" r:id="rId22"/>
    <p:sldId id="319" r:id="rId23"/>
    <p:sldId id="275" r:id="rId24"/>
    <p:sldId id="276" r:id="rId25"/>
    <p:sldId id="320" r:id="rId26"/>
    <p:sldId id="278" r:id="rId27"/>
    <p:sldId id="335" r:id="rId28"/>
    <p:sldId id="336" r:id="rId29"/>
    <p:sldId id="337" r:id="rId30"/>
    <p:sldId id="427" r:id="rId31"/>
    <p:sldId id="293" r:id="rId32"/>
    <p:sldId id="429" r:id="rId33"/>
    <p:sldId id="294" r:id="rId34"/>
    <p:sldId id="295" r:id="rId35"/>
    <p:sldId id="296" r:id="rId36"/>
    <p:sldId id="29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FF"/>
    <a:srgbClr val="0000FF"/>
    <a:srgbClr val="FFCCFF"/>
    <a:srgbClr val="FF5050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75" autoAdjust="0"/>
    <p:restoredTop sz="94660"/>
  </p:normalViewPr>
  <p:slideViewPr>
    <p:cSldViewPr snapToGrid="0">
      <p:cViewPr varScale="1">
        <p:scale>
          <a:sx n="61" d="100"/>
          <a:sy n="61" d="100"/>
        </p:scale>
        <p:origin x="-7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E58528AD-CA3B-4247-B1A4-AD2BF2CB6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115E2A-B69B-4AE5-A7AC-B813B2B69A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8DD49-3D35-42AE-93C6-A0EBA4A0A2E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30755A-DEC0-4780-BE92-DDC6B24861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961330E-E429-4919-AA19-2142DEDEE4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A585B-584E-4CA1-B23E-959DE2D81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1286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11031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17401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41694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10562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2187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53147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75489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5593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0580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524744" y="-4207"/>
            <a:ext cx="152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4.1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94" r:id="rId24"/>
    <p:sldLayoutId id="2147483695" r:id="rId25"/>
    <p:sldLayoutId id="2147483697" r:id="rId2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media" Target="../media/media1.mp3"/><Relationship Id="rId2" Type="http://schemas.openxmlformats.org/officeDocument/2006/relationships/slideLayout" Target="../slideLayouts/slideLayout17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media" Target="../media/media3.mp3"/><Relationship Id="rId4" Type="http://schemas.openxmlformats.org/officeDocument/2006/relationships/image" Target="../media/image15.png"/><Relationship Id="rId9" Type="http://schemas.microsoft.com/office/2007/relationships/media" Target="../media/media2.mp3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7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microsoft.com/office/2007/relationships/media" Target="../media/media6.mp3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4.1 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57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5980" y="232475"/>
            <a:ext cx="3502617" cy="108488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NGOC LAM PRIMARY SCHOOL</a:t>
            </a:r>
            <a:endParaRPr 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studio, soccer field, arcade, skate park, coffee shop.</a:t>
            </a:r>
          </a:p>
          <a:p>
            <a:pPr algn="ctr"/>
            <a:endParaRPr lang="en-US" sz="6600" i="1" dirty="0"/>
          </a:p>
        </p:txBody>
      </p:sp>
    </p:spTree>
    <p:extLst>
      <p:ext uri="{BB962C8B-B14F-4D97-AF65-F5344CB8AC3E}">
        <p14:creationId xmlns="" xmlns:p14="http://schemas.microsoft.com/office/powerpoint/2010/main" val="344976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68514" y="4459548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soccer field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7" y="4490171"/>
            <a:ext cx="2416635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arcade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6908" y="5439548"/>
            <a:ext cx="2424434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stuːdioʊ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  <a:p>
            <a:pPr algn="ctr"/>
            <a:r>
              <a:rPr lang="en-US" sz="2000" dirty="0" err="1"/>
              <a:t>phòng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8514" y="5604485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sɑːkər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fiːld</a:t>
            </a:r>
            <a:r>
              <a:rPr lang="en-US" dirty="0">
                <a:solidFill>
                  <a:srgbClr val="C00000"/>
                </a:solidFill>
              </a:rPr>
              <a:t>/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dirty="0" err="1"/>
              <a:t>sân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ɑːrˈkeɪd</a:t>
            </a:r>
            <a:r>
              <a:rPr lang="en-US" dirty="0">
                <a:solidFill>
                  <a:srgbClr val="C0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vực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86908" y="4470100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studio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585319-E2CC-46DD-BD48-5F5A8B78B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22" y="1331830"/>
            <a:ext cx="3469251" cy="2917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FC868F4-BBE8-4928-9F1A-A303A73B5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895" y="1283833"/>
            <a:ext cx="3597522" cy="2989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18E721-DAC4-4B34-BF0F-A4235746B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903" y="1286168"/>
            <a:ext cx="3417003" cy="2982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0007F7D-3259-4CF2-A7CC-7E3D0403B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93" y="411512"/>
            <a:ext cx="6781800" cy="762000"/>
          </a:xfrm>
          <a:prstGeom prst="rect">
            <a:avLst/>
          </a:prstGeom>
        </p:spPr>
      </p:pic>
      <p:pic>
        <p:nvPicPr>
          <p:cNvPr id="24" name="studio">
            <a:hlinkClick r:id="" action="ppaction://media"/>
            <a:extLst>
              <a:ext uri="{FF2B5EF4-FFF2-40B4-BE49-F238E27FC236}">
                <a16:creationId xmlns="" xmlns:a16="http://schemas.microsoft.com/office/drawing/2014/main" id="{E83B0A46-3384-4163-A9CA-C413BC0D31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792662" y="4601067"/>
            <a:ext cx="406400" cy="406400"/>
          </a:xfrm>
          <a:prstGeom prst="rect">
            <a:avLst/>
          </a:prstGeom>
        </p:spPr>
      </p:pic>
      <p:pic>
        <p:nvPicPr>
          <p:cNvPr id="25" name="soccer field">
            <a:hlinkClick r:id="" action="ppaction://media"/>
            <a:extLst>
              <a:ext uri="{FF2B5EF4-FFF2-40B4-BE49-F238E27FC236}">
                <a16:creationId xmlns="" xmlns:a16="http://schemas.microsoft.com/office/drawing/2014/main" id="{5F7CA9BF-7E6B-4F32-9DC0-485C3E6943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908017" y="4576214"/>
            <a:ext cx="406400" cy="406400"/>
          </a:xfrm>
          <a:prstGeom prst="rect">
            <a:avLst/>
          </a:prstGeom>
        </p:spPr>
      </p:pic>
      <p:pic>
        <p:nvPicPr>
          <p:cNvPr id="26" name="arcade ">
            <a:hlinkClick r:id="" action="ppaction://media"/>
            <a:extLst>
              <a:ext uri="{FF2B5EF4-FFF2-40B4-BE49-F238E27FC236}">
                <a16:creationId xmlns="" xmlns:a16="http://schemas.microsoft.com/office/drawing/2014/main" id="{981ED19D-97D4-4E04-9C2F-3D3458A852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580506" y="4556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4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  <p:bldP spid="3" grpId="1" animBg="1"/>
      <p:bldP spid="3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1569" y="4820622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skate park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1151" y="4710669"/>
            <a:ext cx="2883352" cy="55085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coffee shop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6184" y="5589857"/>
            <a:ext cx="240588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skeɪt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pɑːrk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271475" y="5589857"/>
            <a:ext cx="288335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/ˈ</a:t>
            </a:r>
            <a:r>
              <a:rPr lang="en-US" dirty="0" err="1">
                <a:solidFill>
                  <a:srgbClr val="FF0000"/>
                </a:solidFill>
              </a:rPr>
              <a:t>kɑːfi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ʃɑːp</a:t>
            </a:r>
            <a:r>
              <a:rPr lang="en-US" dirty="0">
                <a:solidFill>
                  <a:srgbClr val="FF0000"/>
                </a:solidFill>
              </a:rPr>
              <a:t>/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/>
              <a:t>quán</a:t>
            </a:r>
            <a:r>
              <a:rPr lang="en-US" sz="2000" dirty="0"/>
              <a:t> </a:t>
            </a:r>
            <a:r>
              <a:rPr lang="en-US" sz="2000" dirty="0" err="1"/>
              <a:t>cà</a:t>
            </a:r>
            <a:r>
              <a:rPr lang="en-US" sz="2000" dirty="0"/>
              <a:t> </a:t>
            </a:r>
            <a:r>
              <a:rPr lang="en-US" sz="2000" dirty="0" err="1"/>
              <a:t>phê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8FDBFC5-01D8-411C-8CFA-C0F9017E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3" y="427572"/>
            <a:ext cx="7621064" cy="9335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F1D7C3F-BC4C-421D-BC87-8849E08627BD}"/>
              </a:ext>
            </a:extLst>
          </p:cNvPr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5E5276-770B-483D-A03B-1E141165F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45" y="1306088"/>
            <a:ext cx="3649871" cy="3128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88A023-0576-4AF0-BB76-2E4F174BD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091" y="1361152"/>
            <a:ext cx="3487811" cy="3128461"/>
          </a:xfrm>
          <a:prstGeom prst="rect">
            <a:avLst/>
          </a:prstGeom>
        </p:spPr>
      </p:pic>
      <p:pic>
        <p:nvPicPr>
          <p:cNvPr id="11" name="coffee shop">
            <a:hlinkClick r:id="" action="ppaction://media"/>
            <a:extLst>
              <a:ext uri="{FF2B5EF4-FFF2-40B4-BE49-F238E27FC236}">
                <a16:creationId xmlns="" xmlns:a16="http://schemas.microsoft.com/office/drawing/2014/main" id="{8B8D38D2-D4F5-46A0-BC94-273C1B2AA4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64902" y="4782898"/>
            <a:ext cx="406400" cy="406400"/>
          </a:xfrm>
          <a:prstGeom prst="rect">
            <a:avLst/>
          </a:prstGeom>
        </p:spPr>
      </p:pic>
      <p:pic>
        <p:nvPicPr>
          <p:cNvPr id="5" name="skate park">
            <a:hlinkClick r:id="" action="ppaction://media"/>
            <a:extLst>
              <a:ext uri="{FF2B5EF4-FFF2-40B4-BE49-F238E27FC236}">
                <a16:creationId xmlns="" xmlns:a16="http://schemas.microsoft.com/office/drawing/2014/main" id="{EE6DFF8B-D3E8-4AA6-AF72-FEC984E870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816402" y="48206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7" grpId="1" animBg="1"/>
      <p:bldP spid="7" grpId="2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51441F-9AF7-4335-A46B-EDA46718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493"/>
            <a:ext cx="12192000" cy="38350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97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D42C09-29C9-486C-BE74-226C3229F963}"/>
              </a:ext>
            </a:extLst>
          </p:cNvPr>
          <p:cNvSpPr txBox="1"/>
          <p:nvPr/>
        </p:nvSpPr>
        <p:spPr>
          <a:xfrm>
            <a:off x="45594" y="681718"/>
            <a:ext cx="65061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IS IN THE CLOCK?</a:t>
            </a:r>
            <a:endParaRPr lang="ru-RU" sz="45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9116C880-102E-4D6C-A5A8-CCDE7C6A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7" b="27"/>
          <a:stretch/>
        </p:blipFill>
        <p:spPr bwMode="auto">
          <a:xfrm>
            <a:off x="6257926" y="681718"/>
            <a:ext cx="3933824" cy="544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A461DF-D277-40EB-84A7-C91594F45A91}"/>
              </a:ext>
            </a:extLst>
          </p:cNvPr>
          <p:cNvSpPr txBox="1"/>
          <p:nvPr/>
        </p:nvSpPr>
        <p:spPr>
          <a:xfrm>
            <a:off x="380952" y="4135444"/>
            <a:ext cx="5835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i="1" dirty="0"/>
              <a:t>HOW TO PLAY</a:t>
            </a:r>
          </a:p>
          <a:p>
            <a:pPr marL="285750" indent="-285750">
              <a:buFontTx/>
              <a:buChar char="-"/>
            </a:pPr>
            <a:r>
              <a:rPr lang="x-none" sz="3200" i="1" dirty="0"/>
              <a:t>Press START to play</a:t>
            </a:r>
            <a:r>
              <a:rPr lang="en-US" sz="3200" i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CHECK to show the answer.</a:t>
            </a:r>
            <a:endParaRPr lang="x-none" sz="3200" i="1" dirty="0"/>
          </a:p>
        </p:txBody>
      </p:sp>
    </p:spTree>
    <p:extLst>
      <p:ext uri="{BB962C8B-B14F-4D97-AF65-F5344CB8AC3E}">
        <p14:creationId xmlns=""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FFA6309-64B2-4466-85D5-36C7BD8D4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714" y="2954450"/>
            <a:ext cx="2633023" cy="1953759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6C50DCFF-7E77-4CAC-B8FD-06C6E80D5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539681" y="2242456"/>
            <a:ext cx="3499757" cy="349975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52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531953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B86F4E-0EA5-4A93-A6D7-C7A0ECCC6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780" y="3099891"/>
            <a:ext cx="2841897" cy="1899185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C7A6915C-D376-4CE2-9E1C-3E9458E1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503" y="2242456"/>
            <a:ext cx="3560450" cy="362588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435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008607" y="2939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E393020-342F-4317-B8A3-73AD50DF8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624" y="3047993"/>
            <a:ext cx="2588359" cy="1920874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C0D0ABDF-832B-4EDB-9703-915D1FF7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3461387" y="2176973"/>
            <a:ext cx="3516422" cy="3516421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22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702704" y="1629694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496279" y="490095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6994055" y="317072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84356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EEFFB1A-A8E0-4F3D-BDF9-2F4B83144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739" y="2855095"/>
            <a:ext cx="2477540" cy="1895856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089" y="2250474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0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87EA27-110D-4897-BCFB-E246985D4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509" y="3011602"/>
            <a:ext cx="2591237" cy="1976744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089" y="2337559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91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40C4697-05C7-4BB4-B6C4-4E74E973D1FE}"/>
              </a:ext>
            </a:extLst>
          </p:cNvPr>
          <p:cNvSpPr/>
          <p:nvPr/>
        </p:nvSpPr>
        <p:spPr>
          <a:xfrm>
            <a:off x="97425" y="18457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6293F54-25F1-4E7B-8386-693F9C1D6B8B}"/>
              </a:ext>
            </a:extLst>
          </p:cNvPr>
          <p:cNvSpPr/>
          <p:nvPr/>
        </p:nvSpPr>
        <p:spPr>
          <a:xfrm>
            <a:off x="5310187" y="1837807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4D36468-E31E-40BE-9D1C-A190EA9DB183}"/>
              </a:ext>
            </a:extLst>
          </p:cNvPr>
          <p:cNvSpPr/>
          <p:nvPr/>
        </p:nvSpPr>
        <p:spPr>
          <a:xfrm>
            <a:off x="6258339" y="3674786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19F554B-FAF0-4DB4-9CE3-CCC861379F24}"/>
              </a:ext>
            </a:extLst>
          </p:cNvPr>
          <p:cNvSpPr/>
          <p:nvPr/>
        </p:nvSpPr>
        <p:spPr>
          <a:xfrm>
            <a:off x="9723578" y="14120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0682941-AE43-409D-9A1F-D6E09AE92BC5}"/>
              </a:ext>
            </a:extLst>
          </p:cNvPr>
          <p:cNvSpPr/>
          <p:nvPr/>
        </p:nvSpPr>
        <p:spPr>
          <a:xfrm>
            <a:off x="827227" y="3686279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E56BC33-7314-4585-BCFA-E715022CA0B8}"/>
              </a:ext>
            </a:extLst>
          </p:cNvPr>
          <p:cNvSpPr/>
          <p:nvPr/>
        </p:nvSpPr>
        <p:spPr>
          <a:xfrm>
            <a:off x="2867025" y="308470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B96ABB1-14A3-4FE6-BC5A-38B08A0591CC}"/>
              </a:ext>
            </a:extLst>
          </p:cNvPr>
          <p:cNvSpPr/>
          <p:nvPr/>
        </p:nvSpPr>
        <p:spPr>
          <a:xfrm>
            <a:off x="7205662" y="298148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AE3F8B2-1056-41EE-A5C3-BD79A8E0B16B}"/>
              </a:ext>
            </a:extLst>
          </p:cNvPr>
          <p:cNvSpPr/>
          <p:nvPr/>
        </p:nvSpPr>
        <p:spPr>
          <a:xfrm>
            <a:off x="665302" y="5823193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5447652-0C29-48BE-B558-4C6CEBC73BE6}"/>
              </a:ext>
            </a:extLst>
          </p:cNvPr>
          <p:cNvSpPr/>
          <p:nvPr/>
        </p:nvSpPr>
        <p:spPr>
          <a:xfrm>
            <a:off x="6396037" y="103822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2F8DA93-BE28-4FF7-BF6E-2546F54A9E4E}"/>
              </a:ext>
            </a:extLst>
          </p:cNvPr>
          <p:cNvSpPr/>
          <p:nvPr/>
        </p:nvSpPr>
        <p:spPr>
          <a:xfrm>
            <a:off x="3524973" y="4568998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D26B299B-DF82-4D96-98E0-6FF887695640}"/>
              </a:ext>
            </a:extLst>
          </p:cNvPr>
          <p:cNvSpPr/>
          <p:nvPr/>
        </p:nvSpPr>
        <p:spPr>
          <a:xfrm>
            <a:off x="7645005" y="2139449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E415564-D11D-477C-9F04-1BC3CD0F0E1D}"/>
              </a:ext>
            </a:extLst>
          </p:cNvPr>
          <p:cNvSpPr/>
          <p:nvPr/>
        </p:nvSpPr>
        <p:spPr>
          <a:xfrm>
            <a:off x="9105900" y="433387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DCB33054-E9CB-4CBB-8465-EEF2D2CEF6B5}"/>
              </a:ext>
            </a:extLst>
          </p:cNvPr>
          <p:cNvSpPr/>
          <p:nvPr/>
        </p:nvSpPr>
        <p:spPr>
          <a:xfrm>
            <a:off x="3819525" y="1194897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0CD4100-4AD3-491A-895D-EC2BBD536187}"/>
              </a:ext>
            </a:extLst>
          </p:cNvPr>
          <p:cNvSpPr/>
          <p:nvPr/>
        </p:nvSpPr>
        <p:spPr>
          <a:xfrm>
            <a:off x="141737" y="2895496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F9BB06A7-679E-4C07-93E1-C927E59BA781}"/>
              </a:ext>
            </a:extLst>
          </p:cNvPr>
          <p:cNvSpPr/>
          <p:nvPr/>
        </p:nvSpPr>
        <p:spPr>
          <a:xfrm>
            <a:off x="9029700" y="352425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6AE13E39-7D77-4D04-B906-13EA54EADCB5}"/>
              </a:ext>
            </a:extLst>
          </p:cNvPr>
          <p:cNvSpPr/>
          <p:nvPr/>
        </p:nvSpPr>
        <p:spPr>
          <a:xfrm>
            <a:off x="3819525" y="41910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D579A7-7468-4852-8EFF-57A0834D9CBB}"/>
              </a:ext>
            </a:extLst>
          </p:cNvPr>
          <p:cNvSpPr/>
          <p:nvPr/>
        </p:nvSpPr>
        <p:spPr>
          <a:xfrm>
            <a:off x="223934" y="4418152"/>
            <a:ext cx="2862165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79829768-D8BB-40DB-8ECD-262171D8F73A}"/>
              </a:ext>
            </a:extLst>
          </p:cNvPr>
          <p:cNvSpPr/>
          <p:nvPr/>
        </p:nvSpPr>
        <p:spPr>
          <a:xfrm>
            <a:off x="4428401" y="5515443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D8B01DD6-4C46-48FA-9817-3CAF6ECB9160}"/>
              </a:ext>
            </a:extLst>
          </p:cNvPr>
          <p:cNvSpPr/>
          <p:nvPr/>
        </p:nvSpPr>
        <p:spPr>
          <a:xfrm>
            <a:off x="3737115" y="3856459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13A15142-6948-4BC5-B1B2-B9C8FEC93DE2}"/>
              </a:ext>
            </a:extLst>
          </p:cNvPr>
          <p:cNvSpPr/>
          <p:nvPr/>
        </p:nvSpPr>
        <p:spPr>
          <a:xfrm>
            <a:off x="9944100" y="242463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7A1ED72F-C2C2-49AE-AF4B-836D46982FFE}"/>
              </a:ext>
            </a:extLst>
          </p:cNvPr>
          <p:cNvSpPr/>
          <p:nvPr/>
        </p:nvSpPr>
        <p:spPr>
          <a:xfrm>
            <a:off x="9505950" y="519112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6649F328-F116-4B45-B538-B6976F12088D}"/>
              </a:ext>
            </a:extLst>
          </p:cNvPr>
          <p:cNvSpPr/>
          <p:nvPr/>
        </p:nvSpPr>
        <p:spPr>
          <a:xfrm>
            <a:off x="7205662" y="4947256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38AC23C7-3EA9-4041-85D4-27755CF0D0EF}"/>
              </a:ext>
            </a:extLst>
          </p:cNvPr>
          <p:cNvSpPr/>
          <p:nvPr/>
        </p:nvSpPr>
        <p:spPr>
          <a:xfrm>
            <a:off x="2520345" y="2242880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1E1BC350-086A-4222-AE40-F6C0C7CAFAEA}"/>
              </a:ext>
            </a:extLst>
          </p:cNvPr>
          <p:cNvSpPr/>
          <p:nvPr/>
        </p:nvSpPr>
        <p:spPr>
          <a:xfrm>
            <a:off x="695325" y="5090388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BB2AE4F-F7D3-4733-B279-EEE8F562D387}"/>
              </a:ext>
            </a:extLst>
          </p:cNvPr>
          <p:cNvSpPr/>
          <p:nvPr/>
        </p:nvSpPr>
        <p:spPr>
          <a:xfrm>
            <a:off x="4784349" y="249063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621066E-D4B4-4E41-B84F-4A4E10526E3A}"/>
              </a:ext>
            </a:extLst>
          </p:cNvPr>
          <p:cNvSpPr/>
          <p:nvPr/>
        </p:nvSpPr>
        <p:spPr>
          <a:xfrm>
            <a:off x="6064268" y="429277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F447D50F-94AF-4964-8882-512F2784DAE0}"/>
              </a:ext>
            </a:extLst>
          </p:cNvPr>
          <p:cNvSpPr/>
          <p:nvPr/>
        </p:nvSpPr>
        <p:spPr>
          <a:xfrm>
            <a:off x="620107" y="1203154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</p:spTree>
    <p:extLst>
      <p:ext uri="{BB962C8B-B14F-4D97-AF65-F5344CB8AC3E}">
        <p14:creationId xmlns="" xmlns:p14="http://schemas.microsoft.com/office/powerpoint/2010/main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is </a:t>
            </a:r>
            <a:r>
              <a:rPr lang="en-US" sz="2800" i="1" dirty="0">
                <a:solidFill>
                  <a:schemeClr val="bg1"/>
                </a:solidFill>
              </a:rPr>
              <a:t>she</a:t>
            </a:r>
            <a:r>
              <a:rPr lang="en-US" sz="2800" i="1" dirty="0">
                <a:solidFill>
                  <a:schemeClr val="tx1"/>
                </a:solidFill>
              </a:rPr>
              <a:t> doing?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She’s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dancing</a:t>
            </a:r>
            <a:r>
              <a:rPr lang="en-US" sz="2800" i="1" dirty="0">
                <a:solidFill>
                  <a:schemeClr val="tx1"/>
                </a:solidFill>
              </a:rPr>
              <a:t> at the </a:t>
            </a:r>
            <a:r>
              <a:rPr lang="en-US" sz="2800" i="1" dirty="0">
                <a:solidFill>
                  <a:schemeClr val="bg1"/>
                </a:solidFill>
              </a:rPr>
              <a:t>studio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are </a:t>
            </a:r>
            <a:r>
              <a:rPr lang="en-US" sz="2800" i="1" dirty="0">
                <a:solidFill>
                  <a:schemeClr val="bg1"/>
                </a:solidFill>
              </a:rPr>
              <a:t>they</a:t>
            </a:r>
            <a:r>
              <a:rPr lang="en-US" sz="2800" i="1" dirty="0">
                <a:solidFill>
                  <a:schemeClr val="tx1"/>
                </a:solidFill>
              </a:rPr>
              <a:t> doing?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They’re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playing soccer </a:t>
            </a:r>
            <a:r>
              <a:rPr lang="en-US" sz="2800" i="1" dirty="0">
                <a:solidFill>
                  <a:schemeClr val="tx1"/>
                </a:solidFill>
              </a:rPr>
              <a:t>at the </a:t>
            </a:r>
            <a:r>
              <a:rPr lang="en-US" sz="2800" i="1" dirty="0">
                <a:solidFill>
                  <a:schemeClr val="bg1"/>
                </a:solidFill>
              </a:rPr>
              <a:t>soccer field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C33DA1-6177-4499-A6C3-B4FEF8E4B834}"/>
              </a:ext>
            </a:extLst>
          </p:cNvPr>
          <p:cNvSpPr txBox="1"/>
          <p:nvPr/>
        </p:nvSpPr>
        <p:spPr>
          <a:xfrm>
            <a:off x="7287048" y="984046"/>
            <a:ext cx="47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1993F4-77BA-444D-9959-41996FCEA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8" y="522128"/>
            <a:ext cx="6580842" cy="754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03D4183-8579-4D46-93B0-366029D8C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8" y="1423061"/>
            <a:ext cx="7152247" cy="2343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805431F-43E5-4B65-8A7D-E74B446CD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747" y="3766930"/>
            <a:ext cx="7332780" cy="3091070"/>
          </a:xfrm>
          <a:prstGeom prst="rect">
            <a:avLst/>
          </a:prstGeom>
        </p:spPr>
      </p:pic>
      <p:pic>
        <p:nvPicPr>
          <p:cNvPr id="14" name="CD2 TRACK 20">
            <a:hlinkClick r:id="" action="ppaction://media"/>
            <a:extLst>
              <a:ext uri="{FF2B5EF4-FFF2-40B4-BE49-F238E27FC236}">
                <a16:creationId xmlns="" xmlns:a16="http://schemas.microsoft.com/office/drawing/2014/main" id="{E3CC1329-1FD0-4567-BF0B-6085B2CD21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80648" y="762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33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is </a:t>
            </a:r>
            <a:r>
              <a:rPr lang="en-US" sz="2500" b="1" dirty="0">
                <a:solidFill>
                  <a:srgbClr val="C00000"/>
                </a:solidFill>
              </a:rPr>
              <a:t>she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1" y="3524091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She’s dancing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studio.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63E1EC-7177-4189-A667-F857A8A3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137" y="604648"/>
            <a:ext cx="3505200" cy="2543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5987925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They’re playing soccer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soccer field.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0B80A8-9548-40F0-BFD6-477C479E7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350" y="695952"/>
            <a:ext cx="3524250" cy="2381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24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They’re skating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skate park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1BD4E8-70E1-4448-9A11-63D40C5C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553" y="833951"/>
            <a:ext cx="2553056" cy="25435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14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is </a:t>
            </a:r>
            <a:r>
              <a:rPr lang="en-US" sz="2500" b="1" dirty="0">
                <a:solidFill>
                  <a:srgbClr val="C00000"/>
                </a:solidFill>
              </a:rPr>
              <a:t>he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He’s playing </a:t>
            </a:r>
            <a:r>
              <a:rPr lang="en-US" sz="2500" b="1" dirty="0">
                <a:solidFill>
                  <a:schemeClr val="tx1"/>
                </a:solidFill>
              </a:rPr>
              <a:t>at </a:t>
            </a:r>
            <a:r>
              <a:rPr lang="en-US" sz="2500" b="1" dirty="0">
                <a:solidFill>
                  <a:srgbClr val="C00000"/>
                </a:solidFill>
              </a:rPr>
              <a:t>the arcade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47CACF-0BCF-4E4C-9AB6-E3F1C8E31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730" y="394448"/>
            <a:ext cx="3933618" cy="2864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9508" y="37029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3579" y="1262817"/>
            <a:ext cx="1110614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learn vocabulary and structure to talk </a:t>
            </a:r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about where they do some different activities that are popular in their culture</a:t>
            </a:r>
            <a:r>
              <a:rPr lang="en-US" sz="3000" dirty="0">
                <a:solidFill>
                  <a:srgbClr val="FF0000"/>
                </a:solidFill>
              </a:rPr>
              <a:t>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studio, soccer field, arcade, skate park, coffee shop.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They’re chatting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FF0000"/>
                </a:solidFill>
              </a:rPr>
              <a:t>coffee shop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840A4B-91AB-49FD-8C0F-036FF98B3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769" y="417460"/>
            <a:ext cx="3576846" cy="2732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26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E2EBD4-AA0D-423B-A5E6-128531C5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78"/>
            <a:ext cx="6325483" cy="847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6D94DA9-E94E-409D-82C0-AED81CA5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121"/>
            <a:ext cx="12192000" cy="5754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28FA990-F147-4AA8-B8FB-7B708E9BB056}"/>
              </a:ext>
            </a:extLst>
          </p:cNvPr>
          <p:cNvSpPr txBox="1"/>
          <p:nvPr/>
        </p:nvSpPr>
        <p:spPr>
          <a:xfrm>
            <a:off x="5172075" y="3429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skate park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2850C3A-132C-4723-9566-092C041E3B5B}"/>
              </a:ext>
            </a:extLst>
          </p:cNvPr>
          <p:cNvSpPr txBox="1"/>
          <p:nvPr/>
        </p:nvSpPr>
        <p:spPr>
          <a:xfrm>
            <a:off x="6934200" y="462915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arcade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7D0EC2D-5E4C-4616-9EEC-8E179FFE6E85}"/>
              </a:ext>
            </a:extLst>
          </p:cNvPr>
          <p:cNvSpPr txBox="1"/>
          <p:nvPr/>
        </p:nvSpPr>
        <p:spPr>
          <a:xfrm>
            <a:off x="5514975" y="5857489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studio</a:t>
            </a:r>
          </a:p>
        </p:txBody>
      </p:sp>
    </p:spTree>
    <p:extLst>
      <p:ext uri="{BB962C8B-B14F-4D97-AF65-F5344CB8AC3E}">
        <p14:creationId xmlns="" xmlns:p14="http://schemas.microsoft.com/office/powerpoint/2010/main" val="1329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=""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studio, soccer field, arcade, skate park, coffee shop.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58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948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=""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87FC1F-1857-4639-844D-47894EF6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723900"/>
            <a:ext cx="1828800" cy="164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5C2A00-4BD1-41DA-8F59-4AABFB69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723898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6C1AAE-65E4-4537-950A-81085B2EC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73" y="3734228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741F7E-B774-487F-A037-D54C27BD7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501" y="3734228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DA89E2F-907A-4794-86A7-49D77A6D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139" y="3734228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8225C0C-95D6-4A97-A2D8-11E7BE44B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324" y="711864"/>
            <a:ext cx="2179295" cy="177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60E1021-7195-4E70-8C19-4C62A8F62190}"/>
              </a:ext>
            </a:extLst>
          </p:cNvPr>
          <p:cNvSpPr txBox="1"/>
          <p:nvPr/>
        </p:nvSpPr>
        <p:spPr>
          <a:xfrm>
            <a:off x="295275" y="2525840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502AC43-5C7D-4AC2-B6DB-D80EDBEADBE1}"/>
              </a:ext>
            </a:extLst>
          </p:cNvPr>
          <p:cNvSpPr txBox="1"/>
          <p:nvPr/>
        </p:nvSpPr>
        <p:spPr>
          <a:xfrm>
            <a:off x="3705225" y="2663937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stadium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AD65E6F-58AC-4E05-9A08-6320D7DC1275}"/>
              </a:ext>
            </a:extLst>
          </p:cNvPr>
          <p:cNvSpPr txBox="1"/>
          <p:nvPr/>
        </p:nvSpPr>
        <p:spPr>
          <a:xfrm>
            <a:off x="7513039" y="2663937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7CC8A8-BBE6-4E0C-9E6D-8E67F0C71A82}"/>
              </a:ext>
            </a:extLst>
          </p:cNvPr>
          <p:cNvSpPr txBox="1"/>
          <p:nvPr/>
        </p:nvSpPr>
        <p:spPr>
          <a:xfrm>
            <a:off x="1285875" y="5811570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water park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D8C9B58-0649-4F65-800F-845EA17360EB}"/>
              </a:ext>
            </a:extLst>
          </p:cNvPr>
          <p:cNvSpPr txBox="1"/>
          <p:nvPr/>
        </p:nvSpPr>
        <p:spPr>
          <a:xfrm>
            <a:off x="4935002" y="5806890"/>
            <a:ext cx="29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swimming pool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586B235-7111-4A80-97C6-174559B93A37}"/>
              </a:ext>
            </a:extLst>
          </p:cNvPr>
          <p:cNvSpPr txBox="1"/>
          <p:nvPr/>
        </p:nvSpPr>
        <p:spPr>
          <a:xfrm>
            <a:off x="8802152" y="5707368"/>
            <a:ext cx="29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2538412" y="29061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1</a:t>
            </a:r>
          </a:p>
        </p:txBody>
      </p:sp>
    </p:spTree>
    <p:extLst>
      <p:ext uri="{BB962C8B-B14F-4D97-AF65-F5344CB8AC3E}">
        <p14:creationId xmlns="" xmlns:p14="http://schemas.microsoft.com/office/powerpoint/2010/main" val="42324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424231" y="0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66AEB5D-DDC7-4A59-A82C-A089DCAC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71" y="1272540"/>
            <a:ext cx="2029171" cy="1826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18F51E-54D2-4686-B380-C5DAB405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08" y="1272540"/>
            <a:ext cx="2022129" cy="1819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313FE59-094A-422C-AF40-698462E1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754" y="1272540"/>
            <a:ext cx="2220695" cy="18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7815714" y="1272540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6D88073-1940-4E59-8913-65626B01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96" y="1272540"/>
            <a:ext cx="2049137" cy="1831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751A6BA-C2C3-411B-9622-F6F23F60B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" y="3823649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328A2C0-0778-42C9-8344-DB0E164F5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575" y="3836671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687F7EE-3993-47B1-B625-4E8E2977E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508" y="3765545"/>
            <a:ext cx="2220328" cy="19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8017466" y="384778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B3148D5-9C84-48A0-A0EB-52988CD26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718" y="3760611"/>
            <a:ext cx="2333626" cy="1913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3594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233805" y="58711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313FE59-094A-422C-AF40-698462E1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8" y="1272540"/>
            <a:ext cx="2220695" cy="18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8804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214548" y="418467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7FD7CB2-934B-48CE-B2DE-81681FF5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08" y="1183459"/>
            <a:ext cx="2613911" cy="2127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CE199D3-D6D2-4863-9055-2E0D57D9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913" y="1255484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EA9CC55-4959-427F-8229-AECE5E7E0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597" y="1122925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73F43B3-00B8-43C9-950A-DBD5F687A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552" y="3920359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ABEDD4A-DA84-44B4-9981-15B51636C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891" y="3840705"/>
            <a:ext cx="2811818" cy="2122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5C242CB-183E-4AE9-8C83-BCC711F6E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474" y="3897404"/>
            <a:ext cx="2574773" cy="2066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C810ABD-FB48-4496-B797-22F7B0E0C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26" y="3920359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7103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1604762" y="0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55338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5627803" y="403809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B3DBDAE-7124-44D2-AC42-2D2828BD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9" y="1189742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C0D003B-24E8-4018-B690-39613BCA1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6" y="1222779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4BEA624-2886-400D-AE9D-2EA78BA28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715" y="1272540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1F6AB22-D1B1-45B0-A4B7-A0D7B056E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03" y="1272540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E6059A2-F35C-48A8-96EF-D2FC8BDE1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02" y="3905541"/>
            <a:ext cx="2231919" cy="200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9BFDCD2-1373-45B2-B435-83ACCB4A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71" y="1272540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FBE3CE2-38A1-46BB-B8BE-1CF6F3584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49" y="3873574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D33DE0C-A6C2-436F-A3FC-C49F2FED7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102" y="3905540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41036EA-5E39-4AE0-8AA0-8044890A6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803" y="3937507"/>
            <a:ext cx="2231919" cy="200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8656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="" xmlns:p14="http://schemas.microsoft.com/office/powerpoint/2010/main" val="4039296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509</Words>
  <Application>Microsoft Office PowerPoint</Application>
  <PresentationFormat>Custom</PresentationFormat>
  <Paragraphs>139</Paragraphs>
  <Slides>36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109</cp:revision>
  <dcterms:created xsi:type="dcterms:W3CDTF">2023-01-31T08:21:18Z</dcterms:created>
  <dcterms:modified xsi:type="dcterms:W3CDTF">2024-01-03T06:10:06Z</dcterms:modified>
</cp:coreProperties>
</file>