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6" r:id="rId2"/>
    <p:sldId id="287" r:id="rId3"/>
    <p:sldId id="288" r:id="rId4"/>
    <p:sldId id="312" r:id="rId5"/>
    <p:sldId id="308" r:id="rId6"/>
    <p:sldId id="311" r:id="rId7"/>
    <p:sldId id="309" r:id="rId8"/>
    <p:sldId id="307" r:id="rId9"/>
    <p:sldId id="310" r:id="rId10"/>
    <p:sldId id="313" r:id="rId11"/>
    <p:sldId id="314" r:id="rId12"/>
    <p:sldId id="315" r:id="rId13"/>
    <p:sldId id="289" r:id="rId14"/>
    <p:sldId id="290" r:id="rId15"/>
    <p:sldId id="291" r:id="rId16"/>
    <p:sldId id="292" r:id="rId17"/>
    <p:sldId id="293" r:id="rId18"/>
    <p:sldId id="345" r:id="rId19"/>
    <p:sldId id="294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E14069"/>
    <a:srgbClr val="FFCCFF"/>
    <a:srgbClr val="FFC44F"/>
    <a:srgbClr val="D1B3E7"/>
    <a:srgbClr val="DAC2EC"/>
    <a:srgbClr val="00E7E2"/>
    <a:srgbClr val="66FFFF"/>
    <a:srgbClr val="33FF8F"/>
    <a:srgbClr val="85F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9A320-B706-4B7A-A439-6520A6BFAD0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100FC-F756-427A-8C16-DC2CC6F39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06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39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8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64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8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71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6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9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9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0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2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8139"/>
            <a:ext cx="12808806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3878" y="1572426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Unit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1061" y="4343063"/>
            <a:ext cx="2228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Lesson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667" y="2621421"/>
            <a:ext cx="9302674" cy="1721641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17551"/>
              </a:avLst>
            </a:prstTxWarp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What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FF8F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day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is 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E7E2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it</a:t>
            </a:r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 to day ?</a:t>
            </a:r>
          </a:p>
        </p:txBody>
      </p:sp>
    </p:spTree>
    <p:extLst>
      <p:ext uri="{BB962C8B-B14F-4D97-AF65-F5344CB8AC3E}">
        <p14:creationId xmlns:p14="http://schemas.microsoft.com/office/powerpoint/2010/main" val="10049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"/>
          <a:stretch/>
        </p:blipFill>
        <p:spPr>
          <a:xfrm>
            <a:off x="2099003" y="1934645"/>
            <a:ext cx="3152266" cy="3498853"/>
          </a:xfrm>
          <a:prstGeom prst="rect">
            <a:avLst/>
          </a:prstGeom>
        </p:spPr>
      </p:pic>
      <p:grpSp>
        <p:nvGrpSpPr>
          <p:cNvPr id="5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6" name="Rectangle 5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piano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9" name="Rectangle 8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guitar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2" name="Rectangle 11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chess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4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15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16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13355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63" y="1782154"/>
            <a:ext cx="3462346" cy="3803834"/>
          </a:xfrm>
          <a:prstGeom prst="rect">
            <a:avLst/>
          </a:prstGeom>
        </p:spPr>
      </p:pic>
      <p:grpSp>
        <p:nvGrpSpPr>
          <p:cNvPr id="4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5" name="Rectangle 4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piano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8" name="Rectangle 7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0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1" name="Rectangle 10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3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14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15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34002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42" y="1782154"/>
            <a:ext cx="4705789" cy="3803834"/>
          </a:xfrm>
          <a:prstGeom prst="rect">
            <a:avLst/>
          </a:prstGeom>
        </p:spPr>
      </p:pic>
      <p:grpSp>
        <p:nvGrpSpPr>
          <p:cNvPr id="3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4" name="Rectangle 3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guitar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7" name="Rectangle 6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the music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9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0" name="Rectangle 9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music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2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13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14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15" name="Right Arrow 14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1624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1708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441" y="700136"/>
            <a:ext cx="8513002" cy="5788525"/>
          </a:xfrm>
          <a:prstGeom prst="roundRect">
            <a:avLst>
              <a:gd name="adj" fmla="val 838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26544" y="36933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A9491B1C-E22C-4F3B-9E43-FE1D82AC1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9503" y="1555253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D1F18C4F-54CC-4C01-8D7B-6C032E06D6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2894" y="891467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81155123-D40C-43FF-8262-6D06FDDB6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9503" y="412090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C1CEC024-B241-48AC-99A5-F8C0BF2194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2497" y="1607738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FA9F19FC-3F7F-44AE-9AC3-F8A1CBBBB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74443" y="493698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4D77A58E-1644-4D5C-98B6-FEC0951B7D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7787" y="1509533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BEAA5D16-F00B-4B3B-BE52-0C63030AE1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4945" y="81267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34A717E6-D156-4A94-B8BA-355A44B6D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8860" y="400660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B08FF99D-440C-4D67-8DA6-68746AA706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7847" y="6070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BAEDA326-292A-4BF4-A332-23CD70821D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7422" y="306954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05D236FA-4961-4B7E-BA49-5B0D091649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65368" y="370942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F0310BB7-77D8-4F2A-8A8D-60591DF75F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48734" y="41209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3 What day is it to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3 What day is it toda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3 What day is it toda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3 What day is it toda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3 What day is it toda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3 What day is it toda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3 What day is it toda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3 What day is it toda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" y="1687599"/>
            <a:ext cx="10970255" cy="46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541" y="39499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 on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5653782" y="2037669"/>
            <a:ext cx="4080898" cy="646986"/>
            <a:chOff x="1645060" y="1555193"/>
            <a:chExt cx="5053578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 ___________.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409853" y="1109862"/>
            <a:ext cx="1946496" cy="485590"/>
          </a:xfrm>
          <a:prstGeom prst="roundRect">
            <a:avLst/>
          </a:prstGeom>
          <a:solidFill>
            <a:srgbClr val="C0D971">
              <a:alpha val="46667"/>
            </a:srgbClr>
          </a:solidFill>
          <a:ln>
            <a:solidFill>
              <a:srgbClr val="D2E4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" y="1687599"/>
            <a:ext cx="10970255" cy="46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541" y="39499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 on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5653782" y="2037669"/>
            <a:ext cx="4080898" cy="646986"/>
            <a:chOff x="1645060" y="1555193"/>
            <a:chExt cx="5053578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___________.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409853" y="1109862"/>
            <a:ext cx="1946496" cy="485590"/>
          </a:xfrm>
          <a:prstGeom prst="roundRect">
            <a:avLst/>
          </a:prstGeom>
          <a:solidFill>
            <a:srgbClr val="C0D971">
              <a:alpha val="46667"/>
            </a:srgbClr>
          </a:solidFill>
          <a:ln>
            <a:solidFill>
              <a:srgbClr val="D2E4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Mondays</a:t>
            </a:r>
          </a:p>
        </p:txBody>
      </p:sp>
      <p:grpSp>
        <p:nvGrpSpPr>
          <p:cNvPr id="14" name="Group 13"/>
          <p:cNvGrpSpPr/>
          <p:nvPr/>
        </p:nvGrpSpPr>
        <p:grpSpPr>
          <a:xfrm flipH="1">
            <a:off x="2754922" y="2037669"/>
            <a:ext cx="6985265" cy="1118890"/>
            <a:chOff x="1645060" y="1555193"/>
            <a:chExt cx="8798088" cy="1118890"/>
          </a:xfrm>
        </p:grpSpPr>
        <p:sp>
          <p:nvSpPr>
            <p:cNvPr id="15" name="Rounded Rectangle 14"/>
            <p:cNvSpPr/>
            <p:nvPr/>
          </p:nvSpPr>
          <p:spPr>
            <a:xfrm>
              <a:off x="1931037" y="1555193"/>
              <a:ext cx="8512111" cy="1118890"/>
            </a:xfrm>
            <a:prstGeom prst="roundRect">
              <a:avLst>
                <a:gd name="adj" fmla="val 7814"/>
              </a:avLst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 </a:t>
              </a:r>
              <a:r>
                <a:rPr lang="en-US" sz="3200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school </a:t>
              </a:r>
              <a:r>
                <a:rPr lang="en-US" sz="3200" u="sng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morning</a:t>
              </a:r>
              <a:r>
                <a:rPr lang="en-US" sz="3200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listen to music </a:t>
              </a:r>
              <a:r>
                <a:rPr lang="en-US" sz="3200" u="sng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afternoon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6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458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4" y="1695001"/>
            <a:ext cx="10683056" cy="450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3541" y="394998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do on </a:t>
              </a:r>
              <a:r>
                <a:rPr lang="en-US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 flipH="1">
            <a:off x="5653782" y="2037669"/>
            <a:ext cx="4080898" cy="646986"/>
            <a:chOff x="1645060" y="1555193"/>
            <a:chExt cx="5053578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 ___________.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6409853" y="1109862"/>
            <a:ext cx="1946496" cy="485590"/>
          </a:xfrm>
          <a:prstGeom prst="roundRect">
            <a:avLst/>
          </a:prstGeom>
          <a:solidFill>
            <a:srgbClr val="C0D971">
              <a:alpha val="46667"/>
            </a:srgbClr>
          </a:solidFill>
          <a:ln>
            <a:solidFill>
              <a:srgbClr val="D2E4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9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xmlns="" id="{4FCE1BCE-FB54-4569-B020-6C598EEDF7E4}"/>
              </a:ext>
            </a:extLst>
          </p:cNvPr>
          <p:cNvSpPr/>
          <p:nvPr/>
        </p:nvSpPr>
        <p:spPr>
          <a:xfrm flipH="1">
            <a:off x="2573063" y="886025"/>
            <a:ext cx="5470105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883CA413-B23C-42D1-B305-C9871E866125}"/>
              </a:ext>
            </a:extLst>
          </p:cNvPr>
          <p:cNvSpPr/>
          <p:nvPr/>
        </p:nvSpPr>
        <p:spPr>
          <a:xfrm flipH="1">
            <a:off x="2573063" y="1729403"/>
            <a:ext cx="6473283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197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4432" y="335342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83" y="969276"/>
            <a:ext cx="7646178" cy="5553382"/>
          </a:xfrm>
          <a:prstGeom prst="roundRect">
            <a:avLst>
              <a:gd name="adj" fmla="val 5982"/>
            </a:avLst>
          </a:prstGeom>
        </p:spPr>
      </p:pic>
    </p:spTree>
    <p:extLst>
      <p:ext uri="{BB962C8B-B14F-4D97-AF65-F5344CB8AC3E}">
        <p14:creationId xmlns:p14="http://schemas.microsoft.com/office/powerpoint/2010/main" val="382716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3284" y="2833120"/>
            <a:ext cx="8405433" cy="119176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H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951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2073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Mondays?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morning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31" y="1697205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Tuesdays?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afternoon.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 watch TV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80" y="1664608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Fridays?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visit my friend ______.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99" y="1778442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______?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the guitar in the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47" y="1728266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on Thursdays?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swimming.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  <p:pic>
        <p:nvPicPr>
          <p:cNvPr id="52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47" y="1804883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Sundays?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in the morning.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my parents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51" y="1777278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the zoo.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Saturdays? 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31" y="1831176"/>
            <a:ext cx="5440207" cy="2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endshow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9494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24" y="1617956"/>
            <a:ext cx="11308080" cy="2936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7878" y="393957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9559618" y="377012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3060" y="3762066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1675" y="377012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56339" y="375161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F0F36CB1-2438-4E5A-89B1-09D25217E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424" y="5570811"/>
            <a:ext cx="452422" cy="457200"/>
          </a:xfrm>
          <a:prstGeom prst="rect">
            <a:avLst/>
          </a:prstGeom>
        </p:spPr>
      </p:pic>
      <p:sp>
        <p:nvSpPr>
          <p:cNvPr id="10" name="Star: 32 Points 9">
            <a:extLst>
              <a:ext uri="{FF2B5EF4-FFF2-40B4-BE49-F238E27FC236}">
                <a16:creationId xmlns:a16="http://schemas.microsoft.com/office/drawing/2014/main" xmlns="" id="{B0183C2D-2796-4BB2-89DB-821E731AD222}"/>
              </a:ext>
            </a:extLst>
          </p:cNvPr>
          <p:cNvSpPr/>
          <p:nvPr/>
        </p:nvSpPr>
        <p:spPr>
          <a:xfrm>
            <a:off x="9853179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xmlns="" id="{1E71BC60-C021-4658-9A63-3E7CCAE941A5}"/>
              </a:ext>
            </a:extLst>
          </p:cNvPr>
          <p:cNvSpPr/>
          <p:nvPr/>
        </p:nvSpPr>
        <p:spPr>
          <a:xfrm>
            <a:off x="9125210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:a16="http://schemas.microsoft.com/office/drawing/2014/main" xmlns="" id="{230E9E3D-BFEA-484D-8F03-B642AC4DF26F}"/>
              </a:ext>
            </a:extLst>
          </p:cNvPr>
          <p:cNvSpPr/>
          <p:nvPr/>
        </p:nvSpPr>
        <p:spPr>
          <a:xfrm>
            <a:off x="8397241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xmlns="" id="{E499282A-3117-49DC-98A4-88CA6A7D1303}"/>
              </a:ext>
            </a:extLst>
          </p:cNvPr>
          <p:cNvSpPr/>
          <p:nvPr/>
        </p:nvSpPr>
        <p:spPr>
          <a:xfrm>
            <a:off x="7669272" y="5525091"/>
            <a:ext cx="551543" cy="548640"/>
          </a:xfrm>
          <a:prstGeom prst="star32">
            <a:avLst/>
          </a:prstGeom>
          <a:solidFill>
            <a:srgbClr val="FFCCFF"/>
          </a:solidFill>
          <a:ln>
            <a:solidFill>
              <a:srgbClr val="FF33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17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3 What day is it today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/>
          <p:cNvSpPr/>
          <p:nvPr/>
        </p:nvSpPr>
        <p:spPr>
          <a:xfrm>
            <a:off x="839228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 Diagonal Corner Rectangle 31"/>
          <p:cNvSpPr/>
          <p:nvPr/>
        </p:nvSpPr>
        <p:spPr>
          <a:xfrm>
            <a:off x="3468299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 Diagonal Corner Rectangle 32"/>
          <p:cNvSpPr/>
          <p:nvPr/>
        </p:nvSpPr>
        <p:spPr>
          <a:xfrm>
            <a:off x="6097370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Diagonal Corner Rectangle 33"/>
          <p:cNvSpPr/>
          <p:nvPr/>
        </p:nvSpPr>
        <p:spPr>
          <a:xfrm>
            <a:off x="8726442" y="4054304"/>
            <a:ext cx="2560320" cy="237744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 Diagonal Corner Rectangle 25"/>
          <p:cNvSpPr/>
          <p:nvPr/>
        </p:nvSpPr>
        <p:spPr>
          <a:xfrm>
            <a:off x="34324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/>
        </p:nvSpPr>
        <p:spPr>
          <a:xfrm>
            <a:off x="266637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Diagonal Corner Rectangle 27"/>
          <p:cNvSpPr/>
          <p:nvPr/>
        </p:nvSpPr>
        <p:spPr>
          <a:xfrm>
            <a:off x="498950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Diagonal Corner Rectangle 28"/>
          <p:cNvSpPr/>
          <p:nvPr/>
        </p:nvSpPr>
        <p:spPr>
          <a:xfrm>
            <a:off x="7312631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Diagonal Corner Rectangle 29"/>
          <p:cNvSpPr/>
          <p:nvPr/>
        </p:nvSpPr>
        <p:spPr>
          <a:xfrm>
            <a:off x="9635762" y="1193180"/>
            <a:ext cx="2194560" cy="2651760"/>
          </a:xfrm>
          <a:prstGeom prst="round2DiagRect">
            <a:avLst/>
          </a:prstGeom>
          <a:ln w="28575">
            <a:solidFill>
              <a:srgbClr val="00E7E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32" y="1339090"/>
            <a:ext cx="2149318" cy="1737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92" y="1283793"/>
            <a:ext cx="1581389" cy="173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"/>
          <a:stretch/>
        </p:blipFill>
        <p:spPr>
          <a:xfrm>
            <a:off x="5619040" y="1323781"/>
            <a:ext cx="1439763" cy="159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20" y="4145532"/>
            <a:ext cx="2456529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24" y="4140125"/>
            <a:ext cx="1956556" cy="14806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869442" y="1308711"/>
            <a:ext cx="1737360" cy="1737360"/>
            <a:chOff x="5441011" y="1412692"/>
            <a:chExt cx="1737360" cy="1737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11" y="1412692"/>
              <a:ext cx="1737360" cy="1737360"/>
            </a:xfrm>
            <a:prstGeom prst="rect">
              <a:avLst/>
            </a:prstGeom>
          </p:spPr>
        </p:pic>
        <p:sp>
          <p:nvSpPr>
            <p:cNvPr id="15" name="Diamond 14"/>
            <p:cNvSpPr/>
            <p:nvPr/>
          </p:nvSpPr>
          <p:spPr>
            <a:xfrm>
              <a:off x="5563313" y="1554216"/>
              <a:ext cx="527411" cy="478580"/>
            </a:xfrm>
            <a:prstGeom prst="diamond">
              <a:avLst/>
            </a:prstGeom>
            <a:solidFill>
              <a:srgbClr val="FD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59" y="1283793"/>
            <a:ext cx="1344682" cy="15670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3678" y="8631670"/>
            <a:ext cx="929743" cy="92974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96410" y="4155106"/>
            <a:ext cx="2346520" cy="1483234"/>
            <a:chOff x="540711" y="4430187"/>
            <a:chExt cx="2925657" cy="18493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t="4701" r="12847" b="5752"/>
            <a:stretch/>
          </p:blipFill>
          <p:spPr>
            <a:xfrm>
              <a:off x="1168783" y="4430187"/>
              <a:ext cx="2297585" cy="17373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0711" y="5334577"/>
              <a:ext cx="944916" cy="944916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4850" y="8631670"/>
            <a:ext cx="7620000" cy="76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4707" y="4116405"/>
            <a:ext cx="1551250" cy="155125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258727" y="469535"/>
            <a:ext cx="341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EB5DCA-028A-4205-97F2-E11FEF21F125}"/>
              </a:ext>
            </a:extLst>
          </p:cNvPr>
          <p:cNvSpPr txBox="1"/>
          <p:nvPr/>
        </p:nvSpPr>
        <p:spPr>
          <a:xfrm>
            <a:off x="809705" y="5830646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4ADB2FA-CF83-4D0F-8674-19C37311B52A}"/>
              </a:ext>
            </a:extLst>
          </p:cNvPr>
          <p:cNvSpPr txBox="1"/>
          <p:nvPr/>
        </p:nvSpPr>
        <p:spPr>
          <a:xfrm>
            <a:off x="3456784" y="5840485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zoo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8C1A652-4E7B-49DE-A4A0-3252AD99192D}"/>
              </a:ext>
            </a:extLst>
          </p:cNvPr>
          <p:cNvSpPr txBox="1"/>
          <p:nvPr/>
        </p:nvSpPr>
        <p:spPr>
          <a:xfrm>
            <a:off x="6103863" y="5850324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friend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5DF256-8C31-4253-AC27-119C2A4708DB}"/>
              </a:ext>
            </a:extLst>
          </p:cNvPr>
          <p:cNvSpPr txBox="1"/>
          <p:nvPr/>
        </p:nvSpPr>
        <p:spPr>
          <a:xfrm>
            <a:off x="8750942" y="5860163"/>
            <a:ext cx="2604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E3F32A-2262-49CD-B74F-F1A338354B0B}"/>
              </a:ext>
            </a:extLst>
          </p:cNvPr>
          <p:cNvSpPr txBox="1"/>
          <p:nvPr/>
        </p:nvSpPr>
        <p:spPr>
          <a:xfrm>
            <a:off x="325700" y="2940869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ED8A191-9F45-4572-8BAF-D23B94DE3DBA}"/>
              </a:ext>
            </a:extLst>
          </p:cNvPr>
          <p:cNvSpPr txBox="1"/>
          <p:nvPr/>
        </p:nvSpPr>
        <p:spPr>
          <a:xfrm>
            <a:off x="2675142" y="2982724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piano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34DF3E9-9488-49C6-9274-4D51EF2AF59D}"/>
              </a:ext>
            </a:extLst>
          </p:cNvPr>
          <p:cNvSpPr txBox="1"/>
          <p:nvPr/>
        </p:nvSpPr>
        <p:spPr>
          <a:xfrm>
            <a:off x="5009054" y="2955807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guitar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5D6EEA5-1ECF-42BC-8D9E-96FCEA0C814C}"/>
              </a:ext>
            </a:extLst>
          </p:cNvPr>
          <p:cNvSpPr txBox="1"/>
          <p:nvPr/>
        </p:nvSpPr>
        <p:spPr>
          <a:xfrm>
            <a:off x="7312631" y="3017870"/>
            <a:ext cx="2194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180D5E-B22D-4A14-BE87-1709B71027D5}"/>
              </a:ext>
            </a:extLst>
          </p:cNvPr>
          <p:cNvSpPr txBox="1"/>
          <p:nvPr/>
        </p:nvSpPr>
        <p:spPr>
          <a:xfrm>
            <a:off x="9616208" y="2955807"/>
            <a:ext cx="2194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grandparents</a:t>
            </a:r>
          </a:p>
        </p:txBody>
      </p:sp>
    </p:spTree>
    <p:extLst>
      <p:ext uri="{BB962C8B-B14F-4D97-AF65-F5344CB8AC3E}">
        <p14:creationId xmlns:p14="http://schemas.microsoft.com/office/powerpoint/2010/main" val="27196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7" y="1067545"/>
            <a:ext cx="11336900" cy="4894978"/>
          </a:xfrm>
          <a:prstGeom prst="roundRect">
            <a:avLst>
              <a:gd name="adj" fmla="val 20859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428037" y="392401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6652" y="1556140"/>
            <a:ext cx="173736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931001" y="2168502"/>
            <a:ext cx="2651760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1001" y="2767387"/>
            <a:ext cx="2896128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6760" y="3924315"/>
            <a:ext cx="2651760" cy="665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7293774" y="4590820"/>
            <a:ext cx="2665038" cy="5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121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6555" y="359833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Let's play</a:t>
            </a:r>
          </a:p>
        </p:txBody>
      </p:sp>
    </p:spTree>
    <p:extLst>
      <p:ext uri="{BB962C8B-B14F-4D97-AF65-F5344CB8AC3E}">
        <p14:creationId xmlns:p14="http://schemas.microsoft.com/office/powerpoint/2010/main" val="63558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3" y="1714891"/>
            <a:ext cx="5378407" cy="3803834"/>
          </a:xfrm>
          <a:prstGeom prst="rect">
            <a:avLst/>
          </a:prstGeom>
        </p:spPr>
      </p:pic>
      <p:grpSp>
        <p:nvGrpSpPr>
          <p:cNvPr id="39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27" name="Rectangle 26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0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28" name="Rectangle 27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1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29" name="Rectangle 28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the zoo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6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37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38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42" name="Right Arrow 41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1613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957" y="1985892"/>
            <a:ext cx="3396358" cy="3396358"/>
          </a:xfrm>
          <a:prstGeom prst="rect">
            <a:avLst/>
          </a:prstGeom>
        </p:spPr>
      </p:pic>
      <p:grpSp>
        <p:nvGrpSpPr>
          <p:cNvPr id="15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16" name="Rectangle 15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grandparents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8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19" name="Rectangle 18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the music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1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22" name="Rectangle 21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4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44059" y="2999028"/>
            <a:ext cx="1109766" cy="999292"/>
          </a:xfrm>
          <a:prstGeom prst="rect">
            <a:avLst/>
          </a:prstGeom>
        </p:spPr>
      </p:pic>
      <p:pic>
        <p:nvPicPr>
          <p:cNvPr id="25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2" y="3750487"/>
            <a:ext cx="1104554" cy="1104554"/>
          </a:xfrm>
          <a:prstGeom prst="rect">
            <a:avLst/>
          </a:prstGeom>
        </p:spPr>
      </p:pic>
      <p:pic>
        <p:nvPicPr>
          <p:cNvPr id="26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44059" y="2023000"/>
            <a:ext cx="1109766" cy="999292"/>
          </a:xfrm>
          <a:prstGeom prst="rect">
            <a:avLst/>
          </a:prstGeom>
        </p:spPr>
      </p:pic>
      <p:sp>
        <p:nvSpPr>
          <p:cNvPr id="27" name="Right Arrow 26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32163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5" y="1763864"/>
            <a:ext cx="4283749" cy="3241874"/>
          </a:xfrm>
          <a:prstGeom prst="rect">
            <a:avLst/>
          </a:prstGeom>
        </p:spPr>
      </p:pic>
      <p:grpSp>
        <p:nvGrpSpPr>
          <p:cNvPr id="7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8" name="Rectangle 7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school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0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11" name="Rectangle 10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TV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3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4" name="Rectangle 13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piano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6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17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18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31447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090" y="1968593"/>
            <a:ext cx="2944092" cy="3430956"/>
          </a:xfrm>
          <a:prstGeom prst="rect">
            <a:avLst/>
          </a:prstGeom>
        </p:spPr>
      </p:pic>
      <p:grpSp>
        <p:nvGrpSpPr>
          <p:cNvPr id="24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25" name="Rectangle 24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school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28" name="Rectangle 27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grandparents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31" name="Rectangle 30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the zoo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3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34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35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36" name="Right Arrow 35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9500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06362" y="2060350"/>
            <a:ext cx="5137549" cy="3247442"/>
            <a:chOff x="540711" y="4430187"/>
            <a:chExt cx="2925657" cy="18493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t="4701" r="12847" b="5752"/>
            <a:stretch/>
          </p:blipFill>
          <p:spPr>
            <a:xfrm>
              <a:off x="1168783" y="4430187"/>
              <a:ext cx="2297585" cy="17373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11" y="5334577"/>
              <a:ext cx="944916" cy="944916"/>
            </a:xfrm>
            <a:prstGeom prst="rect">
              <a:avLst/>
            </a:prstGeom>
          </p:spPr>
        </p:pic>
      </p:grpSp>
      <p:grpSp>
        <p:nvGrpSpPr>
          <p:cNvPr id="27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28" name="Rectangle 27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the music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0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31" name="Rectangle 30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zoo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3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34" name="Rectangle 33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TV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6" name="MsPhamSai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39321" y="2016731"/>
            <a:ext cx="1109766" cy="999292"/>
          </a:xfrm>
          <a:prstGeom prst="rect">
            <a:avLst/>
          </a:prstGeom>
        </p:spPr>
      </p:pic>
      <p:pic>
        <p:nvPicPr>
          <p:cNvPr id="37" name="MsPham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2817565"/>
            <a:ext cx="1104554" cy="1104554"/>
          </a:xfrm>
          <a:prstGeom prst="rect">
            <a:avLst/>
          </a:prstGeom>
        </p:spPr>
      </p:pic>
      <p:pic>
        <p:nvPicPr>
          <p:cNvPr id="38" name="MsPhamSai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23927" y="4006446"/>
            <a:ext cx="1109766" cy="999292"/>
          </a:xfrm>
          <a:prstGeom prst="rect">
            <a:avLst/>
          </a:prstGeom>
        </p:spPr>
      </p:pic>
      <p:sp>
        <p:nvSpPr>
          <p:cNvPr id="39" name="Right Arrow 38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20186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73219" y="1782154"/>
            <a:ext cx="3803834" cy="3803834"/>
            <a:chOff x="5441011" y="1412692"/>
            <a:chExt cx="1737360" cy="1737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11" y="1412692"/>
              <a:ext cx="1737360" cy="1737360"/>
            </a:xfrm>
            <a:prstGeom prst="rect">
              <a:avLst/>
            </a:prstGeom>
          </p:spPr>
        </p:pic>
        <p:sp>
          <p:nvSpPr>
            <p:cNvPr id="9" name="Diamond 8"/>
            <p:cNvSpPr/>
            <p:nvPr/>
          </p:nvSpPr>
          <p:spPr>
            <a:xfrm>
              <a:off x="5563313" y="1554216"/>
              <a:ext cx="527411" cy="478580"/>
            </a:xfrm>
            <a:prstGeom prst="diamond">
              <a:avLst/>
            </a:prstGeom>
            <a:solidFill>
              <a:srgbClr val="FD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MsPhamA"/>
          <p:cNvGrpSpPr/>
          <p:nvPr/>
        </p:nvGrpSpPr>
        <p:grpSpPr>
          <a:xfrm>
            <a:off x="6364340" y="2059231"/>
            <a:ext cx="5096140" cy="859857"/>
            <a:chOff x="6364340" y="2059231"/>
            <a:chExt cx="5096140" cy="859857"/>
          </a:xfrm>
        </p:grpSpPr>
        <p:sp>
          <p:nvSpPr>
            <p:cNvPr id="11" name="Rectangle 10"/>
            <p:cNvSpPr/>
            <p:nvPr/>
          </p:nvSpPr>
          <p:spPr>
            <a:xfrm>
              <a:off x="7315200" y="2059231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grandparents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64340" y="2059231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MSPhamB"/>
          <p:cNvGrpSpPr/>
          <p:nvPr/>
        </p:nvGrpSpPr>
        <p:grpSpPr>
          <a:xfrm>
            <a:off x="6364340" y="3062262"/>
            <a:ext cx="5096140" cy="859857"/>
            <a:chOff x="6364340" y="3062262"/>
            <a:chExt cx="5096140" cy="859857"/>
          </a:xfrm>
        </p:grpSpPr>
        <p:sp>
          <p:nvSpPr>
            <p:cNvPr id="14" name="Rectangle 13"/>
            <p:cNvSpPr/>
            <p:nvPr/>
          </p:nvSpPr>
          <p:spPr>
            <a:xfrm>
              <a:off x="7315200" y="3062262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my friend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64340" y="3062262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6" name="MsPhamC"/>
          <p:cNvGrpSpPr/>
          <p:nvPr/>
        </p:nvGrpSpPr>
        <p:grpSpPr>
          <a:xfrm>
            <a:off x="6364340" y="4065293"/>
            <a:ext cx="5096140" cy="859857"/>
            <a:chOff x="6364340" y="4065293"/>
            <a:chExt cx="5096140" cy="859857"/>
          </a:xfrm>
        </p:grpSpPr>
        <p:sp>
          <p:nvSpPr>
            <p:cNvPr id="17" name="Rectangle 16"/>
            <p:cNvSpPr/>
            <p:nvPr/>
          </p:nvSpPr>
          <p:spPr>
            <a:xfrm>
              <a:off x="7315200" y="4065293"/>
              <a:ext cx="414528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 the guitar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64340" y="4065293"/>
              <a:ext cx="828940" cy="859857"/>
            </a:xfrm>
            <a:prstGeom prst="rect">
              <a:avLst/>
            </a:prstGeom>
            <a:ln w="41275" cmpd="thickThin">
              <a:solidFill>
                <a:srgbClr val="FF33CC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9" name="MsPhamSai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68986" y="3030552"/>
            <a:ext cx="1109766" cy="999292"/>
          </a:xfrm>
          <a:prstGeom prst="rect">
            <a:avLst/>
          </a:prstGeom>
        </p:spPr>
      </p:pic>
      <p:pic>
        <p:nvPicPr>
          <p:cNvPr id="20" name="MsPham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0" y="1615148"/>
            <a:ext cx="1104554" cy="1104554"/>
          </a:xfrm>
          <a:prstGeom prst="rect">
            <a:avLst/>
          </a:prstGeom>
        </p:spPr>
      </p:pic>
      <p:pic>
        <p:nvPicPr>
          <p:cNvPr id="21" name="MsPhamSai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97577" y="4013518"/>
            <a:ext cx="1109766" cy="999292"/>
          </a:xfrm>
          <a:prstGeom prst="rect">
            <a:avLst/>
          </a:prstGeom>
        </p:spPr>
      </p:pic>
      <p:sp>
        <p:nvSpPr>
          <p:cNvPr id="22" name="Right Arrow 21">
            <a:hlinkClick r:id="" action="ppaction://hlinkshowjump?jump=nextslide"/>
          </p:cNvPr>
          <p:cNvSpPr/>
          <p:nvPr/>
        </p:nvSpPr>
        <p:spPr>
          <a:xfrm>
            <a:off x="8614266" y="5226338"/>
            <a:ext cx="1097280" cy="640080"/>
          </a:xfrm>
          <a:prstGeom prst="rightArrow">
            <a:avLst>
              <a:gd name="adj1" fmla="val 63752"/>
              <a:gd name="adj2" fmla="val 41366"/>
            </a:avLst>
          </a:prstGeom>
          <a:solidFill>
            <a:srgbClr val="E1406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6957" y="800100"/>
            <a:ext cx="817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.VnCooper" panose="020B7200000000000000" pitchFamily="34" charset="0"/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25096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705</Words>
  <Application>Microsoft Office PowerPoint</Application>
  <PresentationFormat>Custom</PresentationFormat>
  <Paragraphs>254</Paragraphs>
  <Slides>31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77</cp:revision>
  <dcterms:created xsi:type="dcterms:W3CDTF">2021-05-06T05:34:23Z</dcterms:created>
  <dcterms:modified xsi:type="dcterms:W3CDTF">2021-08-24T16:25:48Z</dcterms:modified>
</cp:coreProperties>
</file>