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23"/>
  </p:notesMasterIdLst>
  <p:sldIdLst>
    <p:sldId id="609" r:id="rId5"/>
    <p:sldId id="634" r:id="rId6"/>
    <p:sldId id="652" r:id="rId7"/>
    <p:sldId id="653" r:id="rId8"/>
    <p:sldId id="654" r:id="rId9"/>
    <p:sldId id="655" r:id="rId10"/>
    <p:sldId id="635" r:id="rId11"/>
    <p:sldId id="636" r:id="rId12"/>
    <p:sldId id="649" r:id="rId13"/>
    <p:sldId id="650" r:id="rId14"/>
    <p:sldId id="638" r:id="rId15"/>
    <p:sldId id="640" r:id="rId16"/>
    <p:sldId id="641" r:id="rId17"/>
    <p:sldId id="647" r:id="rId18"/>
    <p:sldId id="648" r:id="rId19"/>
    <p:sldId id="646" r:id="rId20"/>
    <p:sldId id="612" r:id="rId21"/>
    <p:sldId id="613" r:id="rId22"/>
  </p:sldIdLst>
  <p:sldSz cx="12192000" cy="6858000"/>
  <p:notesSz cx="6858000" cy="9144000"/>
  <p:embeddedFontLst>
    <p:embeddedFont>
      <p:font typeface="#9Slide05 Dancing Script" panose="020B060402020202020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58" d="100"/>
          <a:sy n="58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043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01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2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096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41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85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62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286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27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504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482EC-926D-4C5A-9790-48C7BDC6D9F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8B373-8D77-4B1D-89C4-87E4A3F9F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49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64" y="0"/>
            <a:ext cx="5564135" cy="297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863"/>
            <a:ext cx="1210058" cy="2580137"/>
          </a:xfrm>
          <a:prstGeom prst="rect">
            <a:avLst/>
          </a:prstGeom>
        </p:spPr>
      </p:pic>
      <p:pic>
        <p:nvPicPr>
          <p:cNvPr id="8" name="cach su dug s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80" y="0"/>
            <a:ext cx="7696119" cy="41016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28" y="108455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cách sử dụng</a:t>
            </a:r>
          </a:p>
        </p:txBody>
      </p:sp>
    </p:spTree>
    <p:extLst>
      <p:ext uri="{BB962C8B-B14F-4D97-AF65-F5344CB8AC3E}">
        <p14:creationId xmlns:p14="http://schemas.microsoft.com/office/powerpoint/2010/main" val="253482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thực hành thổi nốt si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54" y="0"/>
            <a:ext cx="5152221" cy="3748972"/>
          </a:xfrm>
          <a:prstGeom prst="rect">
            <a:avLst/>
          </a:prstGeom>
        </p:spPr>
      </p:pic>
      <p:pic>
        <p:nvPicPr>
          <p:cNvPr id="3" name="not si recor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3661" y="3355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14" y="108455"/>
            <a:ext cx="3779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thổi nốt Si theo mẫu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50" y="0"/>
            <a:ext cx="8361971" cy="1603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208548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- Cách bảo quản sau khi sử dụng xong vệ sinh đầu ống thổi vào toàn bộ thân sáo bảo quản và giữ gìn cẩn thận</a:t>
            </a:r>
          </a:p>
        </p:txBody>
      </p:sp>
      <p:pic>
        <p:nvPicPr>
          <p:cNvPr id="2" name="mau am not si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297" y="330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7586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98" y="186625"/>
            <a:ext cx="10254181" cy="1256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819" y="1613182"/>
            <a:ext cx="6650839" cy="2396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9640"/>
            <a:ext cx="415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cấu tạo và hướng dẫn cách dùng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76" y="0"/>
            <a:ext cx="5148675" cy="47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5" name="chuyen trag ngă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694"/>
            <a:ext cx="7042813" cy="4065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2" y="1944343"/>
            <a:ext cx="3713321" cy="49136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8295" y="0"/>
            <a:ext cx="5180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xong, vệ sinh đầu ống thổi và bàn phím bảo quản giữ gìn cẩn thận</a:t>
            </a:r>
          </a:p>
        </p:txBody>
      </p:sp>
      <p:pic>
        <p:nvPicPr>
          <p:cNvPr id="3" name="mau am do re mi ken ph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4498" y="448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5686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165" y="150275"/>
            <a:ext cx="109998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6884" y="1406201"/>
            <a:ext cx="65691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" y="-16098"/>
            <a:ext cx="4101832" cy="13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99" y="4188295"/>
            <a:ext cx="1210058" cy="258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85" y="4188296"/>
            <a:ext cx="1949846" cy="25801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49325" y="749422"/>
            <a:ext cx="6494091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6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438" y="2467737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112" y="94069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083" y="1661526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2" y="2590400"/>
            <a:ext cx="6958361" cy="4267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48234" y="107794"/>
            <a:ext cx="552232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CHIM SÁO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093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437" y="5728010"/>
            <a:ext cx="609600" cy="609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855" y="0"/>
            <a:ext cx="558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vỗ tay tay theo nhịp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90400"/>
            <a:ext cx="6958361" cy="426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467" y="845820"/>
            <a:ext cx="7580754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330" y="2614961"/>
            <a:ext cx="6958361" cy="4267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95309" y="674370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1</a:t>
            </a:r>
          </a:p>
        </p:txBody>
      </p:sp>
      <p:pic>
        <p:nvPicPr>
          <p:cNvPr id="22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921" y="5567775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295309" y="1167631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309" y="173873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nam: Hát câu 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308" y="2240003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bạn nữ: Hát câu 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5880" y="4275"/>
            <a:ext cx="397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nối tiếp hình thức song ca</a:t>
            </a:r>
          </a:p>
        </p:txBody>
      </p:sp>
    </p:spTree>
    <p:extLst>
      <p:ext uri="{BB962C8B-B14F-4D97-AF65-F5344CB8AC3E}">
        <p14:creationId xmlns:p14="http://schemas.microsoft.com/office/powerpoint/2010/main" val="137490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6377" y="2272762"/>
            <a:ext cx="609600" cy="609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854" y="0"/>
            <a:ext cx="4629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hình thức tự chọn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77562"/>
            <a:ext cx="6958361" cy="4267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65" y="0"/>
            <a:ext cx="7631335" cy="52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220" y="17082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93" y="1624186"/>
            <a:ext cx="8836245" cy="2709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4841" y="956974"/>
            <a:ext cx="422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và gõ nối tiếp</a:t>
            </a:r>
          </a:p>
        </p:txBody>
      </p:sp>
      <p:sp>
        <p:nvSpPr>
          <p:cNvPr id="7" name="Rectangle 6"/>
          <p:cNvSpPr/>
          <p:nvPr/>
        </p:nvSpPr>
        <p:spPr>
          <a:xfrm>
            <a:off x="794137" y="824997"/>
            <a:ext cx="487273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GÕ, NHẠC CỤ GIA ĐIỆU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t1 nhac cu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2674366"/>
            <a:ext cx="609600" cy="609600"/>
          </a:xfrm>
          <a:prstGeom prst="rect">
            <a:avLst/>
          </a:prstGeom>
        </p:spPr>
      </p:pic>
      <p:pic>
        <p:nvPicPr>
          <p:cNvPr id="3" name="tt2 nhac cu g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0819" y="383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86" y="-1"/>
            <a:ext cx="8236945" cy="3367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7896" y="583291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1: Câu 1,2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4365" y="2366912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2: Câu 3,4</a:t>
            </a:r>
          </a:p>
        </p:txBody>
      </p:sp>
      <p:pic>
        <p:nvPicPr>
          <p:cNvPr id="6" name="CHIM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9832" y="4503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11" y="2804191"/>
            <a:ext cx="1900449" cy="405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10212" cy="11677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59" y="1044888"/>
            <a:ext cx="220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86" y="1636403"/>
            <a:ext cx="10016075" cy="7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10219</TotalTime>
  <Words>239</Words>
  <Application>Microsoft Office PowerPoint</Application>
  <PresentationFormat>Widescreen</PresentationFormat>
  <Paragraphs>32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Times New Roman</vt:lpstr>
      <vt:lpstr>Arial</vt:lpstr>
      <vt:lpstr>Calibri</vt:lpstr>
      <vt:lpstr>#9Slide05 Dancing Script</vt:lpstr>
      <vt:lpstr>Tahoma</vt:lpstr>
      <vt:lpstr>Calibri Light</vt:lpstr>
      <vt:lpstr>3_Office Theme</vt:lpstr>
      <vt:lpstr>2_Office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1301</cp:revision>
  <dcterms:created xsi:type="dcterms:W3CDTF">2020-08-30T12:35:12Z</dcterms:created>
  <dcterms:modified xsi:type="dcterms:W3CDTF">2023-10-13T08:31:18Z</dcterms:modified>
</cp:coreProperties>
</file>