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3" r:id="rId11"/>
    <p:sldId id="265" r:id="rId12"/>
    <p:sldId id="266" r:id="rId13"/>
    <p:sldId id="267" r:id="rId14"/>
    <p:sldId id="284" r:id="rId15"/>
    <p:sldId id="269" r:id="rId16"/>
    <p:sldId id="274" r:id="rId17"/>
    <p:sldId id="285" r:id="rId18"/>
    <p:sldId id="276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2 ,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40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40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40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4000" dirty="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44705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3491880" y="991087"/>
            <a:ext cx="1784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916832"/>
            <a:ext cx="5924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Ai là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44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44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4400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952" y="309512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Ai là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2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chăm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ngoan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giỏi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mới</a:t>
            </a:r>
            <a:r>
              <a:rPr lang="fr-FR" sz="3600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tài</a:t>
            </a:r>
            <a:r>
              <a:rPr lang="en-US" sz="3600" dirty="0">
                <a:solidFill>
                  <a:srgbClr val="00B050"/>
                </a:solidFill>
                <a:latin typeface="Times New Roman"/>
                <a:ea typeface="Times New Roman"/>
              </a:rPr>
              <a:t>.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bao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3767" y="294495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06" y="580867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9" name="1DOC VO MAH NHE THEO T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49" y="508518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6016" y="2458197"/>
            <a:ext cx="3960440" cy="458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dirty="0">
                <a:solidFill>
                  <a:srgbClr val="FF0000"/>
                </a:solidFill>
                <a:latin typeface="Times New Roman"/>
                <a:ea typeface="Times New Roman"/>
              </a:rPr>
              <a:t>NHẠC VÀ LỜI: HOÀNG LONG</a:t>
            </a:r>
            <a:endParaRPr lang="en-US" i="1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908811"/>
            <a:ext cx="619268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80919" cy="302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1: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2 ,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cậu</a:t>
            </a:r>
            <a:r>
              <a:rPr lang="fr-FR" sz="2600" b="1" i="1" dirty="0">
                <a:solidFill>
                  <a:srgbClr val="00B050"/>
                </a:solidFill>
                <a:latin typeface="Times New Roman"/>
                <a:ea typeface="Times New Roman"/>
              </a:rPr>
              <a:t> con </a:t>
            </a:r>
            <a:r>
              <a:rPr lang="fr-FR" sz="2600" b="1" i="1" dirty="0" err="1">
                <a:solidFill>
                  <a:srgbClr val="00B050"/>
                </a:solidFill>
                <a:latin typeface="Times New Roman"/>
                <a:ea typeface="Times New Roman"/>
              </a:rPr>
              <a:t>trai</a:t>
            </a:r>
            <a:endParaRPr lang="en-US" sz="2600" b="1" dirty="0">
              <a:solidFill>
                <a:srgbClr val="00B05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2,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cô</a:t>
            </a:r>
            <a:r>
              <a:rPr lang="fr-FR" sz="2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bé </a:t>
            </a:r>
            <a:r>
              <a:rPr lang="fr-FR" sz="26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gái</a:t>
            </a:r>
            <a:endParaRPr lang="en-US" sz="2600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3: Ai là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2600" b="1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Câu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4: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Mỗi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ngày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trường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đến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, là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có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thêm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bao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niềm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600" b="1" i="1" dirty="0" err="1">
                <a:solidFill>
                  <a:srgbClr val="FF00FF"/>
                </a:solidFill>
                <a:latin typeface="Times New Roman"/>
                <a:ea typeface="Times New Roman"/>
              </a:rPr>
              <a:t>vui</a:t>
            </a:r>
            <a:r>
              <a:rPr lang="fr-FR" sz="2600" b="1" i="1" dirty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2600" b="1" dirty="0">
              <a:solidFill>
                <a:srgbClr val="FF00FF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839" y="33963"/>
            <a:ext cx="334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354097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bé </a:t>
            </a:r>
            <a:r>
              <a:rPr lang="fr-FR" sz="54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gái</a:t>
            </a:r>
            <a:r>
              <a:rPr lang="fr-FR" sz="54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en-US" sz="5400" dirty="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331547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465</Words>
  <Application>Microsoft Office PowerPoint</Application>
  <PresentationFormat>On-screen Show (4:3)</PresentationFormat>
  <Paragraphs>40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111</cp:revision>
  <dcterms:created xsi:type="dcterms:W3CDTF">2021-05-09T14:16:54Z</dcterms:created>
  <dcterms:modified xsi:type="dcterms:W3CDTF">2021-10-24T08:48:31Z</dcterms:modified>
</cp:coreProperties>
</file>