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483" r:id="rId2"/>
    <p:sldId id="493" r:id="rId3"/>
    <p:sldId id="420" r:id="rId4"/>
    <p:sldId id="345" r:id="rId5"/>
    <p:sldId id="484" r:id="rId6"/>
    <p:sldId id="488" r:id="rId7"/>
    <p:sldId id="504" r:id="rId8"/>
    <p:sldId id="494" r:id="rId9"/>
    <p:sldId id="501" r:id="rId10"/>
    <p:sldId id="495" r:id="rId11"/>
    <p:sldId id="502" r:id="rId12"/>
    <p:sldId id="497" r:id="rId13"/>
    <p:sldId id="503" r:id="rId14"/>
    <p:sldId id="499" r:id="rId15"/>
    <p:sldId id="492" r:id="rId16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408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E133E2-663D-4AA4-BE67-CAD4A665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8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6EA7-70E2-4E0C-85C6-4CF311D75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7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ED152-4A6E-4846-A084-BF186F5D5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75A1-F07A-4C03-9921-8CAD1BD37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84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19E2-A70E-4903-8498-62CE5E1C1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6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33DBB-5190-46A0-88BE-E020D2459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A4D9-A309-4E68-83CA-B59BFADC6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4B58-166C-46D5-82E5-D7676FEAE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7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611FA-E669-4E6A-A7D6-783269CD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4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1B38B-5F9D-474E-B4F8-1FDCA55D8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CFF4F-90E6-4C2B-8DEC-52408DFCB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3915-6A70-4316-98D3-B6C2B7DDD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95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37030-453B-4415-A231-B3F61140C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9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D697-8EC2-4F19-B868-B564138A5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FF67E264-3CBC-4D5B-A02E-336EF39FA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2298700"/>
            <a:ext cx="237172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29432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4233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165225" y="2578100"/>
            <a:ext cx="87090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6700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0"/>
          <a:stretch>
            <a:fillRect/>
          </a:stretch>
        </p:blipFill>
        <p:spPr bwMode="auto">
          <a:xfrm>
            <a:off x="1019175" y="1893888"/>
            <a:ext cx="8715375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6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1038" y="188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849313" y="2492375"/>
            <a:ext cx="92297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SẮC THÁI TO – NHỎ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530350" y="15097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741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741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052513"/>
            <a:ext cx="9217025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43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01850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333875" y="2930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423025" y="2889250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439150" y="2930525"/>
            <a:ext cx="554038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1824038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478338" y="4581525"/>
            <a:ext cx="5540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6565900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8715375" y="4581525"/>
            <a:ext cx="5556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06738" y="3116263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348288" y="3074988"/>
            <a:ext cx="2762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573963" y="3057525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96703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22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24513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3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7646988" y="4767263"/>
            <a:ext cx="2778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54100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75650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94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657475"/>
            <a:ext cx="2478088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258888" y="31861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Cambria" pitchFamily="18" charset="0"/>
              </a:rPr>
              <a:t>BÀI SỐ 1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6588125" y="2822575"/>
            <a:ext cx="365125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 descr="e881b75db596114fba2f601df81b55ca_4_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4437063"/>
            <a:ext cx="1420812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e881b75db596114fba2f601df81b55ca_4_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437063"/>
            <a:ext cx="142081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" r="2676"/>
          <a:stretch>
            <a:fillRect/>
          </a:stretch>
        </p:blipFill>
        <p:spPr bwMode="auto">
          <a:xfrm>
            <a:off x="733425" y="1182688"/>
            <a:ext cx="5856288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1" name="Picture 1" descr="e881b75db596114fba2f601df81b55ca_4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437063"/>
            <a:ext cx="2541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" descr="e881b75db596114fba2f601df81b55ca_4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4460875"/>
            <a:ext cx="2541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007100" y="3441700"/>
            <a:ext cx="39433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Kí hiệu bàn tay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28638" y="1852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đọc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17525" y="18446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giai</a:t>
            </a:r>
            <a:r>
              <a:rPr lang="en-US" sz="30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điệu</a:t>
            </a:r>
            <a:endParaRPr lang="en-US" sz="3000" b="1" dirty="0">
              <a:solidFill>
                <a:srgbClr val="FF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75650" y="99853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23647" b="50433"/>
          <a:stretch>
            <a:fillRect/>
          </a:stretch>
        </p:blipFill>
        <p:spPr bwMode="auto">
          <a:xfrm>
            <a:off x="966788" y="2692400"/>
            <a:ext cx="8999537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1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40401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41838" y="119697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428625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37567" y="4344988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479" y="4112363"/>
            <a:ext cx="1992371" cy="145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92"/>
          <a:stretch>
            <a:fillRect/>
          </a:stretch>
        </p:blipFill>
        <p:spPr bwMode="auto">
          <a:xfrm>
            <a:off x="1000125" y="2749550"/>
            <a:ext cx="8915400" cy="118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CÂU 2 ĐỌC NHẠ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13350" y="41123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1292225" y="279400"/>
            <a:ext cx="50577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ĐỌC CẢ BÀI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150938"/>
            <a:ext cx="8569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4752" y="1698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66788" y="2651125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639888" y="14779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525588" y="1268413"/>
            <a:ext cx="76327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EAT ĐỌC NHẠC SỐ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2697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204913" y="2997200"/>
            <a:ext cx="867568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7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639888" y="17732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72</Words>
  <Application>Microsoft Office PowerPoint</Application>
  <PresentationFormat>Custom</PresentationFormat>
  <Paragraphs>22</Paragraphs>
  <Slides>15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583</cp:revision>
  <dcterms:created xsi:type="dcterms:W3CDTF">2010-04-30T18:19:48Z</dcterms:created>
  <dcterms:modified xsi:type="dcterms:W3CDTF">2022-09-19T20:59:31Z</dcterms:modified>
</cp:coreProperties>
</file>