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3"/>
  </p:notesMasterIdLst>
  <p:sldIdLst>
    <p:sldId id="278" r:id="rId4"/>
    <p:sldId id="258" r:id="rId5"/>
    <p:sldId id="273" r:id="rId6"/>
    <p:sldId id="274" r:id="rId7"/>
    <p:sldId id="275" r:id="rId8"/>
    <p:sldId id="276" r:id="rId9"/>
    <p:sldId id="277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15.png"/><Relationship Id="rId4" Type="http://schemas.openxmlformats.org/officeDocument/2006/relationships/audio" Target="../media/media6.mp3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62" y="3914078"/>
            <a:ext cx="5033607" cy="2943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66510" y="565103"/>
            <a:ext cx="217880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17+18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39" y="1338051"/>
            <a:ext cx="4815850" cy="1149098"/>
          </a:xfrm>
          <a:prstGeom prst="rect">
            <a:avLst/>
          </a:prstGeom>
        </p:spPr>
      </p:pic>
      <p:pic>
        <p:nvPicPr>
          <p:cNvPr id="5" name="Picture 4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0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88888" y="343238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465585"/>
            <a:ext cx="6105156" cy="2705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8888" y="996744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 nhạc cụ gõ thể hiện hình tiết tấu theo cặp đôi, nhóm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18"/>
            <a:ext cx="1667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17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5013" y="152771"/>
            <a:ext cx="4641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 to – nhỏ theo ý tưởng của nhóm.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23" y="739261"/>
            <a:ext cx="8385900" cy="3049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9033" y="1229978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3014" y="2237006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3014" y="3088887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1313817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56" y="735509"/>
            <a:ext cx="8385900" cy="3049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0041" y="145267"/>
            <a:ext cx="6085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hợp các nhạc cụ gõ đồng thời 3 mẫu tiết tấu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27592" y="661747"/>
            <a:ext cx="107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03" y="2104074"/>
            <a:ext cx="539497" cy="405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23" y="1013738"/>
            <a:ext cx="726133" cy="77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77" y="2988421"/>
            <a:ext cx="562905" cy="4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576" cy="947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03" y="2964734"/>
            <a:ext cx="2694821" cy="3627127"/>
          </a:xfrm>
          <a:prstGeom prst="rect">
            <a:avLst/>
          </a:prstGeom>
        </p:spPr>
      </p:pic>
      <p:pic>
        <p:nvPicPr>
          <p:cNvPr id="12" name="Suối Đàn T'Rưng hòa tấ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3654" y="2659934"/>
            <a:ext cx="609600" cy="609600"/>
          </a:xfrm>
          <a:prstGeom prst="rect">
            <a:avLst/>
          </a:prstGeom>
        </p:spPr>
      </p:pic>
      <p:pic>
        <p:nvPicPr>
          <p:cNvPr id="13" name="NGHE NHAC NOI TROG L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85512" y="2659934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01097" y="1996069"/>
            <a:ext cx="396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Suối đàn t’rưng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9449" y="1996069"/>
            <a:ext cx="501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Nổi trống lên các bạn ơi</a:t>
            </a:r>
          </a:p>
        </p:txBody>
      </p:sp>
    </p:spTree>
    <p:extLst>
      <p:ext uri="{BB962C8B-B14F-4D97-AF65-F5344CB8AC3E}">
        <p14:creationId xmlns:p14="http://schemas.microsoft.com/office/powerpoint/2010/main" val="323905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2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4929"/>
            <a:ext cx="3356517" cy="1963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6521" cy="1281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22" y="495555"/>
            <a:ext cx="7419278" cy="26156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45" y="3839735"/>
            <a:ext cx="8067559" cy="3018265"/>
          </a:xfrm>
          <a:prstGeom prst="rect">
            <a:avLst/>
          </a:prstGeom>
        </p:spPr>
      </p:pic>
      <p:pic>
        <p:nvPicPr>
          <p:cNvPr id="1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22545" y="3839735"/>
            <a:ext cx="609600" cy="609600"/>
          </a:xfrm>
          <a:prstGeom prst="rect">
            <a:avLst/>
          </a:prstGeom>
        </p:spPr>
      </p:pic>
      <p:pic>
        <p:nvPicPr>
          <p:cNvPr id="19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35885" y="3111189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31727" y="-27665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18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49" cy="6864240"/>
          </a:xfrm>
          <a:prstGeom prst="rect">
            <a:avLst/>
          </a:prstGeom>
        </p:spPr>
      </p:pic>
      <p:pic>
        <p:nvPicPr>
          <p:cNvPr id="4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6726" y="555626"/>
            <a:ext cx="609600" cy="609600"/>
          </a:xfrm>
          <a:prstGeom prst="rect">
            <a:avLst/>
          </a:prstGeom>
        </p:spPr>
      </p:pic>
      <p:pic>
        <p:nvPicPr>
          <p:cNvPr id="5" name="VUI DEN TRUOG BEAT 2 L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7245" y="860426"/>
            <a:ext cx="609600" cy="609600"/>
          </a:xfrm>
          <a:prstGeom prst="rect">
            <a:avLst/>
          </a:prstGeom>
        </p:spPr>
      </p:pic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0425" y="1258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5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328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91</Words>
  <Application>Microsoft Office PowerPoint</Application>
  <PresentationFormat>Widescreen</PresentationFormat>
  <Paragraphs>16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42</cp:revision>
  <dcterms:created xsi:type="dcterms:W3CDTF">2022-04-04T07:27:39Z</dcterms:created>
  <dcterms:modified xsi:type="dcterms:W3CDTF">2023-01-16T07:28:45Z</dcterms:modified>
</cp:coreProperties>
</file>