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7" r:id="rId4"/>
    <p:sldMasterId id="2147483709" r:id="rId5"/>
    <p:sldMasterId id="2147483721" r:id="rId6"/>
  </p:sldMasterIdLst>
  <p:notesMasterIdLst>
    <p:notesMasterId r:id="rId26"/>
  </p:notesMasterIdLst>
  <p:sldIdLst>
    <p:sldId id="298" r:id="rId7"/>
    <p:sldId id="299" r:id="rId8"/>
    <p:sldId id="259" r:id="rId9"/>
    <p:sldId id="281" r:id="rId10"/>
    <p:sldId id="293" r:id="rId11"/>
    <p:sldId id="280" r:id="rId12"/>
    <p:sldId id="264" r:id="rId13"/>
    <p:sldId id="265" r:id="rId14"/>
    <p:sldId id="267" r:id="rId15"/>
    <p:sldId id="286" r:id="rId16"/>
    <p:sldId id="287" r:id="rId17"/>
    <p:sldId id="288" r:id="rId18"/>
    <p:sldId id="290" r:id="rId19"/>
    <p:sldId id="291" r:id="rId20"/>
    <p:sldId id="292" r:id="rId21"/>
    <p:sldId id="273" r:id="rId22"/>
    <p:sldId id="296" r:id="rId23"/>
    <p:sldId id="278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015A-D5F7-4D2B-9B2B-D522C62AC9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69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40A02-DA36-4B21-B6B4-42E3FFE9F2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1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6ABF6-2DA2-4804-BD9E-C4390940A4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47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725AE-4C79-43D6-8A16-03E604CCB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80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F4F4E-D223-48FB-9B4C-9BD9215CEA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30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C1F1-BECF-4497-A0C4-89C4CCCB8A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54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9BD2F-5CA5-4829-8E33-353AD33028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6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8FA84-EFFF-4A37-B6C4-2C76C933B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45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8567-487C-4EDB-A477-5D1905BABC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86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1EFB-3CB5-408A-BE3A-D27761DE9F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8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A8AD0-DEB6-47F9-8313-2B11CFFA0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92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462C91-C9F4-4663-9D80-EA0557A55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70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65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30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6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13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5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4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82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74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59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02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633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27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69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9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62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41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6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88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870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58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15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1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9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073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1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94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48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79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673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4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E98BAE-DC07-40DF-9073-893C7A0D8E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5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3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3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4.mp3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4.mp3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gif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352" y="2348881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4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396190"/>
            <a:ext cx="17281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5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96752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9232" y="3257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6" y="200834"/>
            <a:ext cx="18002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6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56" y="1121254"/>
            <a:ext cx="8172400" cy="14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9456" y="2702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9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6" y="200834"/>
            <a:ext cx="17281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pic>
        <p:nvPicPr>
          <p:cNvPr id="5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40" y="1052736"/>
            <a:ext cx="8532440" cy="17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2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7928" y="344850"/>
            <a:ext cx="151216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pic>
        <p:nvPicPr>
          <p:cNvPr id="5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16" y="1202614"/>
            <a:ext cx="8748464" cy="17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7448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6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6772" y="355247"/>
            <a:ext cx="151216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220" y="1222866"/>
            <a:ext cx="8636260" cy="177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6440" y="3035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6" y="200834"/>
            <a:ext cx="230425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7+8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03512" y="1196752"/>
            <a:ext cx="8769424" cy="2808312"/>
            <a:chOff x="0" y="1061782"/>
            <a:chExt cx="9164960" cy="3159306"/>
          </a:xfrm>
        </p:grpSpPr>
        <p:pic>
          <p:nvPicPr>
            <p:cNvPr id="8" name="Picture 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8" y="2564904"/>
              <a:ext cx="9113912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61782"/>
              <a:ext cx="9144000" cy="157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C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2184" y="29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4000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0866" y="980729"/>
            <a:ext cx="5045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02" y="1480412"/>
            <a:ext cx="9144000" cy="54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0296" y="908720"/>
            <a:ext cx="609600" cy="609600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0176" y="94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5760" y="169476"/>
            <a:ext cx="455511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Hát gõ đệm theo phách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60162" y="836712"/>
            <a:ext cx="8556319" cy="2232248"/>
            <a:chOff x="-18791" y="764704"/>
            <a:chExt cx="9144000" cy="2160240"/>
          </a:xfrm>
        </p:grpSpPr>
        <p:pic>
          <p:nvPicPr>
            <p:cNvPr id="7" name="Picture 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91" y="764704"/>
              <a:ext cx="9144000" cy="20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2699791" y="2446843"/>
              <a:ext cx="5990820" cy="478101"/>
              <a:chOff x="2699791" y="2446843"/>
              <a:chExt cx="5990820" cy="478101"/>
            </a:xfrm>
          </p:grpSpPr>
          <p:pic>
            <p:nvPicPr>
              <p:cNvPr id="1026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1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2410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8880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6" y="2448478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0392" y="2446843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8344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2894" y="2448478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C:\Users\Administrator\Desktop\hinh nen dep pp\ah dog\H.gif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056" y="2504610"/>
                <a:ext cx="590219" cy="420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5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1624" y="2792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3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760" y="2447319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234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7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HOC NHẢY BÀI HÁT TIẾNG ANH - KIDS DANCE 01- THE GUMMY BEAR S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0198" y="1412777"/>
            <a:ext cx="5820138" cy="3933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874718" y="332657"/>
            <a:ext cx="6317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 ĐỨNG TẠI CHỖ VẬN ĐỘNG CÙNG BÀI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GUMMY BEAR SONG</a:t>
            </a:r>
          </a:p>
        </p:txBody>
      </p:sp>
    </p:spTree>
    <p:extLst>
      <p:ext uri="{BB962C8B-B14F-4D97-AF65-F5344CB8AC3E}">
        <p14:creationId xmlns:p14="http://schemas.microsoft.com/office/powerpoint/2010/main" val="12809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9896" y="5229200"/>
            <a:ext cx="5417726" cy="98072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9497" y="395954"/>
            <a:ext cx="164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TIẾT: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672" y="488867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HÁT BÀI: EM YÊU HÒA BÌNH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0016" y="10434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401" y="228219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8833">
            <a:off x="9395131" y="2798983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0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08" y="0"/>
            <a:ext cx="2822701" cy="388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42" name="Text Box 50"/>
          <p:cNvSpPr txBox="1">
            <a:spLocks noChangeArrowheads="1"/>
          </p:cNvSpPr>
          <p:nvPr/>
        </p:nvSpPr>
        <p:spPr bwMode="auto">
          <a:xfrm>
            <a:off x="4724400" y="990601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47" name="Text Box 55"/>
          <p:cNvSpPr txBox="1">
            <a:spLocks noChangeArrowheads="1"/>
          </p:cNvSpPr>
          <p:nvPr/>
        </p:nvSpPr>
        <p:spPr bwMode="auto">
          <a:xfrm>
            <a:off x="4439816" y="692697"/>
            <a:ext cx="612068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10/03/1929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47928" y="15902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TÁC GIẢ - TÁC PHẨM</a:t>
            </a:r>
          </a:p>
        </p:txBody>
      </p:sp>
    </p:spTree>
    <p:extLst>
      <p:ext uri="{BB962C8B-B14F-4D97-AF65-F5344CB8AC3E}">
        <p14:creationId xmlns:p14="http://schemas.microsoft.com/office/powerpoint/2010/main" val="33463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9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6064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287688" y="24148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HE MAU E Y HOA 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592" y="260648"/>
            <a:ext cx="609600" cy="609600"/>
          </a:xfrm>
          <a:prstGeom prst="rect">
            <a:avLst/>
          </a:prstGeom>
        </p:spPr>
      </p:pic>
      <p:pic>
        <p:nvPicPr>
          <p:cNvPr id="3" name="E Y HOA BIH E'dur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8368" y="29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Ư34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64" y="1979712"/>
            <a:ext cx="9155836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23" y="5812494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766" y="537643"/>
            <a:ext cx="851071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Nam/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3832" y="35914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</p:spTree>
    <p:extLst>
      <p:ext uri="{BB962C8B-B14F-4D97-AF65-F5344CB8AC3E}">
        <p14:creationId xmlns:p14="http://schemas.microsoft.com/office/powerpoint/2010/main" val="67717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5688" y="457508"/>
            <a:ext cx="298015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1944" y="353943"/>
            <a:ext cx="165618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22" y="1396218"/>
            <a:ext cx="8565951" cy="188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6240" y="414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3912" y="128826"/>
            <a:ext cx="17281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3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908720"/>
            <a:ext cx="8604448" cy="177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3208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7928" y="272842"/>
            <a:ext cx="165618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678" y="1196752"/>
            <a:ext cx="870181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122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283</Words>
  <Application>Microsoft Office PowerPoint</Application>
  <PresentationFormat>Widescreen</PresentationFormat>
  <Paragraphs>34</Paragraphs>
  <Slides>19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2_Office Theme</vt:lpstr>
      <vt:lpstr>Default Design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73</cp:revision>
  <dcterms:created xsi:type="dcterms:W3CDTF">2021-05-09T14:16:54Z</dcterms:created>
  <dcterms:modified xsi:type="dcterms:W3CDTF">2023-07-20T23:08:39Z</dcterms:modified>
</cp:coreProperties>
</file>