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24"/>
  </p:notesMasterIdLst>
  <p:sldIdLst>
    <p:sldId id="256" r:id="rId5"/>
    <p:sldId id="280" r:id="rId6"/>
    <p:sldId id="281" r:id="rId7"/>
    <p:sldId id="282" r:id="rId8"/>
    <p:sldId id="283" r:id="rId9"/>
    <p:sldId id="284" r:id="rId10"/>
    <p:sldId id="285" r:id="rId11"/>
    <p:sldId id="259" r:id="rId12"/>
    <p:sldId id="286" r:id="rId13"/>
    <p:sldId id="287" r:id="rId14"/>
    <p:sldId id="288" r:id="rId15"/>
    <p:sldId id="289" r:id="rId16"/>
    <p:sldId id="293" r:id="rId17"/>
    <p:sldId id="291" r:id="rId18"/>
    <p:sldId id="292" r:id="rId19"/>
    <p:sldId id="294" r:id="rId20"/>
    <p:sldId id="295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8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62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22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4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60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60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2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0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94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90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56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74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4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4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01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15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23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22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6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01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0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88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71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32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36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9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8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3.jpe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microsoft.com/office/2007/relationships/hdphoto" Target="../media/hdphoto11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25.png"/><Relationship Id="rId26" Type="http://schemas.microsoft.com/office/2007/relationships/hdphoto" Target="../media/hdphoto20.wdp"/><Relationship Id="rId39" Type="http://schemas.openxmlformats.org/officeDocument/2006/relationships/slide" Target="slide7.xml"/><Relationship Id="rId21" Type="http://schemas.openxmlformats.org/officeDocument/2006/relationships/image" Target="../media/image10.png"/><Relationship Id="rId34" Type="http://schemas.microsoft.com/office/2007/relationships/hdphoto" Target="../media/hdphoto23.wdp"/><Relationship Id="rId7" Type="http://schemas.microsoft.com/office/2007/relationships/hdphoto" Target="../media/hdphoto16.wdp"/><Relationship Id="rId12" Type="http://schemas.openxmlformats.org/officeDocument/2006/relationships/image" Target="../media/image23.png"/><Relationship Id="rId17" Type="http://schemas.microsoft.com/office/2007/relationships/hdphoto" Target="../media/hdphoto9.wdp"/><Relationship Id="rId25" Type="http://schemas.openxmlformats.org/officeDocument/2006/relationships/image" Target="../media/image27.png"/><Relationship Id="rId33" Type="http://schemas.openxmlformats.org/officeDocument/2006/relationships/image" Target="../media/image30.png"/><Relationship Id="rId38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26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11" Type="http://schemas.microsoft.com/office/2007/relationships/hdphoto" Target="../media/hdphoto18.wdp"/><Relationship Id="rId24" Type="http://schemas.microsoft.com/office/2007/relationships/hdphoto" Target="../media/hdphoto11.wdp"/><Relationship Id="rId32" Type="http://schemas.microsoft.com/office/2007/relationships/hdphoto" Target="../media/hdphoto22.wdp"/><Relationship Id="rId37" Type="http://schemas.openxmlformats.org/officeDocument/2006/relationships/slide" Target="slide5.xml"/><Relationship Id="rId5" Type="http://schemas.microsoft.com/office/2007/relationships/hdphoto" Target="../media/hdphoto15.wdp"/><Relationship Id="rId15" Type="http://schemas.openxmlformats.org/officeDocument/2006/relationships/slide" Target="slide8.xml"/><Relationship Id="rId23" Type="http://schemas.openxmlformats.org/officeDocument/2006/relationships/image" Target="../media/image13.png"/><Relationship Id="rId28" Type="http://schemas.microsoft.com/office/2007/relationships/hdphoto" Target="../media/hdphoto12.wdp"/><Relationship Id="rId36" Type="http://schemas.microsoft.com/office/2007/relationships/hdphoto" Target="../media/hdphoto24.wdp"/><Relationship Id="rId10" Type="http://schemas.openxmlformats.org/officeDocument/2006/relationships/image" Target="../media/image22.png"/><Relationship Id="rId19" Type="http://schemas.openxmlformats.org/officeDocument/2006/relationships/slide" Target="slide12.xml"/><Relationship Id="rId31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17.wdp"/><Relationship Id="rId14" Type="http://schemas.openxmlformats.org/officeDocument/2006/relationships/image" Target="../media/image24.png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21.wdp"/><Relationship Id="rId35" Type="http://schemas.openxmlformats.org/officeDocument/2006/relationships/image" Target="../media/image31.png"/><Relationship Id="rId8" Type="http://schemas.openxmlformats.org/officeDocument/2006/relationships/image" Target="../media/image21.png"/><Relationship Id="rId3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4.xml"/><Relationship Id="rId5" Type="http://schemas.microsoft.com/office/2007/relationships/hdphoto" Target="../media/hdphoto14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4.xml"/><Relationship Id="rId5" Type="http://schemas.microsoft.com/office/2007/relationships/hdphoto" Target="../media/hdphoto1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746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2021-05-10_17523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04664"/>
            <a:ext cx="81369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AC DR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0256" y="2485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V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2073050" y="523220"/>
            <a:ext cx="8055398" cy="405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96412" y="447056"/>
            <a:ext cx="50918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00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47" y="5555502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2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87889" y="457508"/>
            <a:ext cx="18002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2021-05-10_18033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96753"/>
            <a:ext cx="80648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87889" y="467961"/>
            <a:ext cx="18002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1-05-10_1805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340769"/>
            <a:ext cx="8064896" cy="11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99856" y="5263755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552" y="404664"/>
            <a:ext cx="82089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19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just"/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(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552" y="404664"/>
            <a:ext cx="82089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13231" y="5633864"/>
            <a:ext cx="2709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552" y="523221"/>
            <a:ext cx="8208912" cy="3942591"/>
          </a:xfrm>
          <a:prstGeom prst="rect">
            <a:avLst/>
          </a:prstGeom>
        </p:spPr>
      </p:pic>
      <p:pic>
        <p:nvPicPr>
          <p:cNvPr id="717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789" y="1916832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91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57" y="311727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47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06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42" y="1861412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39" y="18667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09" y="311727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06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65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42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02144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39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82" y="2994306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295800" y="116632"/>
            <a:ext cx="410445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82" y="18569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1704" y="3473714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V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1775520" y="261764"/>
            <a:ext cx="8712968" cy="28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12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dn1 cug v choi l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46610"/>
            <a:ext cx="97155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77" y="5330836"/>
            <a:ext cx="10668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2" y="5330836"/>
            <a:ext cx="1787353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0827"/>
            <a:ext cx="762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0836"/>
            <a:ext cx="10668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001" y="5295138"/>
            <a:ext cx="9144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680613"/>
            <a:ext cx="1474982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8916001" y="3830561"/>
            <a:ext cx="1835809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49410" y="-2340631"/>
            <a:ext cx="9281827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8922" y="-136686"/>
            <a:ext cx="9143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2158975" y="3244818"/>
            <a:ext cx="1015637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31" y="-838200"/>
            <a:ext cx="2605877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5698" y="980729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71" y="2746056"/>
            <a:ext cx="1152193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22216" y="75811"/>
            <a:ext cx="2444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 PLAY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2800" y="6023030"/>
            <a:ext cx="411955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HĐ: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051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080"/>
            <a:ext cx="84582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24200" y="1570435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tặc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8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4076896"/>
            <a:ext cx="762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8258" y="4708895"/>
            <a:ext cx="16764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708895"/>
            <a:ext cx="1044576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005152" y="5170075"/>
            <a:ext cx="1091619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4660" y="4954742"/>
            <a:ext cx="994682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8" y="5156200"/>
            <a:ext cx="5937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23087" y="4338362"/>
            <a:ext cx="1455738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06600"/>
            <a:ext cx="40894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89" y="3774387"/>
            <a:ext cx="1560513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316614"/>
            <a:ext cx="11049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7" y="-159051"/>
            <a:ext cx="946944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601072" y="715127"/>
            <a:ext cx="797916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0709" y="478732"/>
            <a:ext cx="835776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12" y="1267409"/>
            <a:ext cx="829187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27" y="1782883"/>
            <a:ext cx="50057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39" y="308690"/>
            <a:ext cx="562424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44" y="3665082"/>
            <a:ext cx="16287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887840" y="6006055"/>
            <a:ext cx="1940984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6" y="3862275"/>
            <a:ext cx="16287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429374" y="5980671"/>
            <a:ext cx="11049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95" y="3397446"/>
            <a:ext cx="16287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37" action="ppaction://hlinksldjump"/>
          </p:cNvPr>
          <p:cNvSpPr/>
          <p:nvPr/>
        </p:nvSpPr>
        <p:spPr>
          <a:xfrm>
            <a:off x="2438401" y="3733800"/>
            <a:ext cx="436118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38" action="ppaction://hlinksldjump"/>
          </p:cNvPr>
          <p:cNvSpPr/>
          <p:nvPr/>
        </p:nvSpPr>
        <p:spPr>
          <a:xfrm>
            <a:off x="4056499" y="3733800"/>
            <a:ext cx="436118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39" action="ppaction://hlinksldjump"/>
          </p:cNvPr>
          <p:cNvSpPr/>
          <p:nvPr/>
        </p:nvSpPr>
        <p:spPr>
          <a:xfrm>
            <a:off x="6509821" y="3300509"/>
            <a:ext cx="436118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4931" y="5373217"/>
            <a:ext cx="3271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3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61" y="3632202"/>
            <a:ext cx="4916145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63752" y="930132"/>
            <a:ext cx="4373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istrator\Desktop\hinh nen dep pp\TOG TRO CHOI\ve trop ch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599" y="4509121"/>
            <a:ext cx="202789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66385" y="4492278"/>
            <a:ext cx="3732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“Reo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minh”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Phước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3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61" y="3632202"/>
            <a:ext cx="4916145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725416" y="1052745"/>
            <a:ext cx="4602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6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92496" y="4303323"/>
            <a:ext cx="3594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“Reo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minh”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hinh nen dep pp\TOG TRO CHOI\ve trop ch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599" y="4509121"/>
            <a:ext cx="202789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21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43908" y="833039"/>
            <a:ext cx="44843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“reo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minh”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3794" y="5517233"/>
            <a:ext cx="273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930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4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24" y="5157201"/>
            <a:ext cx="2536676" cy="1584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7608" y="332665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pic>
        <p:nvPicPr>
          <p:cNvPr id="1026" name="Picture 2" descr="C:\Users\Administrator\Desktop\img1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81" y="2963410"/>
            <a:ext cx="3259460" cy="41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526" y="1083163"/>
            <a:ext cx="153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1624" y="2156829"/>
            <a:ext cx="556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ĐỌC NHẠC SỐ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341" y="631687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23793" y="16740"/>
            <a:ext cx="444948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HĐ TÌM HIỂU-KHÁM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5818" y="5373216"/>
            <a:ext cx="3454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TĐN: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Phách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ô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nhịp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vạch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nhịp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V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2351584" y="1467853"/>
            <a:ext cx="7704856" cy="28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99632" y="2564904"/>
            <a:ext cx="104404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9592" y="3892986"/>
            <a:ext cx="104404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190520" y="655835"/>
            <a:ext cx="2626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CÙNG VUI CHƠI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27748" y="1886552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4618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3190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672064" y="1745844"/>
            <a:ext cx="2304256" cy="7599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52490" y="1886551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062665" y="1844826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72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294</Words>
  <Application>Microsoft Office PowerPoint</Application>
  <PresentationFormat>Widescreen</PresentationFormat>
  <Paragraphs>40</Paragraphs>
  <Slides>19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61</cp:revision>
  <dcterms:created xsi:type="dcterms:W3CDTF">2021-05-09T14:16:54Z</dcterms:created>
  <dcterms:modified xsi:type="dcterms:W3CDTF">2022-09-20T03:26:16Z</dcterms:modified>
</cp:coreProperties>
</file>