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.gif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Lê</a:t>
            </a:r>
            <a:r>
              <a:rPr lang="en-US" sz="3600" b="1" spc="-1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Thị</a:t>
            </a:r>
            <a:r>
              <a:rPr lang="en-US" sz="3600" b="1" spc="-1" dirty="0" smtClean="0">
                <a:solidFill>
                  <a:srgbClr val="C00000"/>
                </a:solidFill>
                <a:latin typeface="Cambria"/>
              </a:rPr>
              <a:t> Thu </a:t>
            </a: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92</Words>
  <Application>Microsoft Office PowerPoint</Application>
  <PresentationFormat>Custom</PresentationFormat>
  <Paragraphs>25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610</cp:revision>
  <dcterms:created xsi:type="dcterms:W3CDTF">2010-04-30T20:19:48Z</dcterms:created>
  <dcterms:modified xsi:type="dcterms:W3CDTF">2023-07-21T08:12:43Z</dcterms:modified>
  <dc:language>en-US</dc:language>
</cp:coreProperties>
</file>