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72" r:id="rId4"/>
    <p:sldId id="258" r:id="rId5"/>
    <p:sldId id="275" r:id="rId6"/>
    <p:sldId id="276" r:id="rId7"/>
    <p:sldId id="286" r:id="rId8"/>
    <p:sldId id="277" r:id="rId9"/>
    <p:sldId id="259" r:id="rId10"/>
    <p:sldId id="260" r:id="rId11"/>
    <p:sldId id="279" r:id="rId12"/>
    <p:sldId id="263" r:id="rId13"/>
    <p:sldId id="280" r:id="rId14"/>
    <p:sldId id="281" r:id="rId15"/>
    <p:sldId id="289" r:id="rId16"/>
    <p:sldId id="288" r:id="rId17"/>
    <p:sldId id="268" r:id="rId18"/>
  </p:sldIdLst>
  <p:sldSz cx="9144000" cy="5143500" type="screen16x9"/>
  <p:notesSz cx="6858000" cy="9144000"/>
  <p:embeddedFontLst>
    <p:embeddedFont>
      <p:font typeface="DFPOP1-W9" panose="020B060007020508020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宋体" panose="02010600030101010101" pitchFamily="2" charset="-122"/>
      <p:regular r:id="rId25"/>
    </p:embeddedFont>
    <p:embeddedFont>
      <p:font typeface="UVF Lobster12" panose="020B060402020202020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C0B"/>
    <a:srgbClr val="EB6883"/>
    <a:srgbClr val="CEE8BB"/>
    <a:srgbClr val="DD6236"/>
    <a:srgbClr val="F7F3E3"/>
    <a:srgbClr val="B7471F"/>
    <a:srgbClr val="F8B95D"/>
    <a:srgbClr val="73455F"/>
    <a:srgbClr val="A86C8F"/>
    <a:srgbClr val="C41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4637"/>
  </p:normalViewPr>
  <p:slideViewPr>
    <p:cSldViewPr snapToGrid="0">
      <p:cViewPr varScale="1">
        <p:scale>
          <a:sx n="85" d="100"/>
          <a:sy n="85" d="100"/>
        </p:scale>
        <p:origin x="72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5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108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64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705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30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76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02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95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63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44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9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2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75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8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4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36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9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5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7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44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7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15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49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0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57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9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7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48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1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2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16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24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88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690" r:id="rId3"/>
    <p:sldLayoutId id="2147483689" r:id="rId4"/>
    <p:sldLayoutId id="2147483660" r:id="rId5"/>
    <p:sldLayoutId id="2147483650" r:id="rId6"/>
    <p:sldLayoutId id="2147483651" r:id="rId7"/>
    <p:sldLayoutId id="2147483652" r:id="rId8"/>
    <p:sldLayoutId id="2147483653" r:id="rId9"/>
    <p:sldLayoutId id="2147483702" r:id="rId10"/>
    <p:sldLayoutId id="2147483701" r:id="rId11"/>
    <p:sldLayoutId id="2147483694" r:id="rId12"/>
    <p:sldLayoutId id="2147483693" r:id="rId13"/>
    <p:sldLayoutId id="2147483692" r:id="rId14"/>
    <p:sldLayoutId id="2147483686" r:id="rId15"/>
    <p:sldLayoutId id="2147483685" r:id="rId16"/>
    <p:sldLayoutId id="2147483678" r:id="rId17"/>
    <p:sldLayoutId id="2147483677" r:id="rId18"/>
    <p:sldLayoutId id="2147483676" r:id="rId19"/>
    <p:sldLayoutId id="2147483672" r:id="rId20"/>
    <p:sldLayoutId id="2147483670" r:id="rId21"/>
    <p:sldLayoutId id="2147483669" r:id="rId22"/>
    <p:sldLayoutId id="2147483664" r:id="rId23"/>
    <p:sldLayoutId id="2147483663" r:id="rId24"/>
    <p:sldLayoutId id="2147483662" r:id="rId25"/>
    <p:sldLayoutId id="2147483654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67" r:id="rId37"/>
    <p:sldLayoutId id="2147483666" r:id="rId38"/>
    <p:sldLayoutId id="2147483665" r:id="rId39"/>
    <p:sldLayoutId id="2147483655" r:id="rId40"/>
    <p:sldLayoutId id="2147483704" r:id="rId41"/>
    <p:sldLayoutId id="2147483703" r:id="rId42"/>
    <p:sldLayoutId id="2147483700" r:id="rId43"/>
    <p:sldLayoutId id="2147483691" r:id="rId44"/>
    <p:sldLayoutId id="2147483688" r:id="rId45"/>
    <p:sldLayoutId id="2147483687" r:id="rId46"/>
    <p:sldLayoutId id="2147483684" r:id="rId47"/>
    <p:sldLayoutId id="2147483675" r:id="rId48"/>
    <p:sldLayoutId id="2147483674" r:id="rId49"/>
    <p:sldLayoutId id="2147483673" r:id="rId50"/>
    <p:sldLayoutId id="2147483671" r:id="rId51"/>
    <p:sldLayoutId id="2147483668" r:id="rId52"/>
    <p:sldLayoutId id="2147483661" r:id="rId53"/>
    <p:sldLayoutId id="2147483656" r:id="rId54"/>
    <p:sldLayoutId id="2147483657" r:id="rId55"/>
    <p:sldLayoutId id="2147483658" r:id="rId56"/>
    <p:sldLayoutId id="2147483659" r:id="rId5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39" y="-857972"/>
            <a:ext cx="1742526" cy="30661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/>
          <a:stretch>
            <a:fillRect/>
          </a:stretch>
        </p:blipFill>
        <p:spPr>
          <a:xfrm>
            <a:off x="0" y="2105025"/>
            <a:ext cx="9144000" cy="30384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4" y="1"/>
            <a:ext cx="2053048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2187248" y="3715022"/>
            <a:ext cx="4101537" cy="1098768"/>
          </a:xfrm>
          <a:prstGeom prst="rect">
            <a:avLst/>
          </a:prstGeom>
        </p:spPr>
      </p:pic>
      <p:pic>
        <p:nvPicPr>
          <p:cNvPr id="25" name="沈芯羽-幸福大魔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62.7436" end="167749.67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1507" y="-857972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3A32C5E-623E-374F-8615-3119BAE05B18}"/>
              </a:ext>
            </a:extLst>
          </p:cNvPr>
          <p:cNvSpPr txBox="1"/>
          <p:nvPr/>
        </p:nvSpPr>
        <p:spPr>
          <a:xfrm>
            <a:off x="2990357" y="1259789"/>
            <a:ext cx="2857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50" b="1" dirty="0">
                <a:solidFill>
                  <a:srgbClr val="E38C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làm văn</a:t>
            </a:r>
            <a:endParaRPr lang="en-US" sz="4050" b="1" dirty="0">
              <a:solidFill>
                <a:srgbClr val="E38C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E1A537-A409-1944-A894-6740072A80A9}"/>
              </a:ext>
            </a:extLst>
          </p:cNvPr>
          <p:cNvSpPr txBox="1"/>
          <p:nvPr/>
        </p:nvSpPr>
        <p:spPr>
          <a:xfrm>
            <a:off x="800806" y="2184330"/>
            <a:ext cx="7542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 chương trình hoạt động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13767 0.10926 L -0.27552 -0.00185 L -0.40035 0.1 L -0.52031 0.00185 L -0.6526 0.1037 L -0.78594 0.00926 L -0.92465 0.10556 " pathEditMode="relative" rAng="0" ptsTypes="AAAAAAAA">
                                      <p:cBhvr>
                                        <p:cTn id="29" dur="6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33" y="5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8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" y="4006890"/>
            <a:ext cx="938254" cy="1136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4" y="0"/>
            <a:ext cx="1840230" cy="1840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BB69B4-BC4A-C84C-936E-6BA880D71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31" y="1"/>
            <a:ext cx="5149584" cy="1336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1025D7-68C7-674F-8911-B8B424ED2E28}"/>
              </a:ext>
            </a:extLst>
          </p:cNvPr>
          <p:cNvSpPr txBox="1"/>
          <p:nvPr/>
        </p:nvSpPr>
        <p:spPr>
          <a:xfrm>
            <a:off x="812225" y="1598466"/>
            <a:ext cx="2960787" cy="347901"/>
          </a:xfrm>
          <a:custGeom>
            <a:avLst/>
            <a:gdLst>
              <a:gd name="connsiteX0" fmla="*/ 0 w 2353557"/>
              <a:gd name="connsiteY0" fmla="*/ 0 h 338554"/>
              <a:gd name="connsiteX1" fmla="*/ 564854 w 2353557"/>
              <a:gd name="connsiteY1" fmla="*/ 0 h 338554"/>
              <a:gd name="connsiteX2" fmla="*/ 1153243 w 2353557"/>
              <a:gd name="connsiteY2" fmla="*/ 0 h 338554"/>
              <a:gd name="connsiteX3" fmla="*/ 1671025 w 2353557"/>
              <a:gd name="connsiteY3" fmla="*/ 0 h 338554"/>
              <a:gd name="connsiteX4" fmla="*/ 2353557 w 2353557"/>
              <a:gd name="connsiteY4" fmla="*/ 0 h 338554"/>
              <a:gd name="connsiteX5" fmla="*/ 2353557 w 2353557"/>
              <a:gd name="connsiteY5" fmla="*/ 338554 h 338554"/>
              <a:gd name="connsiteX6" fmla="*/ 1788703 w 2353557"/>
              <a:gd name="connsiteY6" fmla="*/ 338554 h 338554"/>
              <a:gd name="connsiteX7" fmla="*/ 1270921 w 2353557"/>
              <a:gd name="connsiteY7" fmla="*/ 338554 h 338554"/>
              <a:gd name="connsiteX8" fmla="*/ 682532 w 2353557"/>
              <a:gd name="connsiteY8" fmla="*/ 338554 h 338554"/>
              <a:gd name="connsiteX9" fmla="*/ 0 w 2353557"/>
              <a:gd name="connsiteY9" fmla="*/ 338554 h 338554"/>
              <a:gd name="connsiteX10" fmla="*/ 0 w 2353557"/>
              <a:gd name="connsiteY10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3557" h="338554" fill="none" extrusionOk="0">
                <a:moveTo>
                  <a:pt x="0" y="0"/>
                </a:moveTo>
                <a:cubicBezTo>
                  <a:pt x="257665" y="-53349"/>
                  <a:pt x="322692" y="44599"/>
                  <a:pt x="564854" y="0"/>
                </a:cubicBezTo>
                <a:cubicBezTo>
                  <a:pt x="807016" y="-44599"/>
                  <a:pt x="973896" y="12706"/>
                  <a:pt x="1153243" y="0"/>
                </a:cubicBezTo>
                <a:cubicBezTo>
                  <a:pt x="1332590" y="-12706"/>
                  <a:pt x="1431922" y="8826"/>
                  <a:pt x="1671025" y="0"/>
                </a:cubicBezTo>
                <a:cubicBezTo>
                  <a:pt x="1910128" y="-8826"/>
                  <a:pt x="2213616" y="57625"/>
                  <a:pt x="2353557" y="0"/>
                </a:cubicBezTo>
                <a:cubicBezTo>
                  <a:pt x="2387389" y="108209"/>
                  <a:pt x="2333392" y="212581"/>
                  <a:pt x="2353557" y="338554"/>
                </a:cubicBezTo>
                <a:cubicBezTo>
                  <a:pt x="2138334" y="379341"/>
                  <a:pt x="1964853" y="297625"/>
                  <a:pt x="1788703" y="338554"/>
                </a:cubicBezTo>
                <a:cubicBezTo>
                  <a:pt x="1612553" y="379483"/>
                  <a:pt x="1441035" y="315549"/>
                  <a:pt x="1270921" y="338554"/>
                </a:cubicBezTo>
                <a:cubicBezTo>
                  <a:pt x="1100807" y="361559"/>
                  <a:pt x="890849" y="335353"/>
                  <a:pt x="682532" y="338554"/>
                </a:cubicBezTo>
                <a:cubicBezTo>
                  <a:pt x="474215" y="341755"/>
                  <a:pt x="294305" y="274190"/>
                  <a:pt x="0" y="338554"/>
                </a:cubicBezTo>
                <a:cubicBezTo>
                  <a:pt x="-21264" y="199722"/>
                  <a:pt x="10070" y="71260"/>
                  <a:pt x="0" y="0"/>
                </a:cubicBezTo>
                <a:close/>
              </a:path>
              <a:path w="2353557" h="338554" stroke="0" extrusionOk="0">
                <a:moveTo>
                  <a:pt x="0" y="0"/>
                </a:moveTo>
                <a:cubicBezTo>
                  <a:pt x="127321" y="-56666"/>
                  <a:pt x="379943" y="47978"/>
                  <a:pt x="588389" y="0"/>
                </a:cubicBezTo>
                <a:cubicBezTo>
                  <a:pt x="796835" y="-47978"/>
                  <a:pt x="996836" y="16258"/>
                  <a:pt x="1106172" y="0"/>
                </a:cubicBezTo>
                <a:cubicBezTo>
                  <a:pt x="1215508" y="-16258"/>
                  <a:pt x="1556414" y="58080"/>
                  <a:pt x="1718097" y="0"/>
                </a:cubicBezTo>
                <a:cubicBezTo>
                  <a:pt x="1879780" y="-58080"/>
                  <a:pt x="2127169" y="40163"/>
                  <a:pt x="2353557" y="0"/>
                </a:cubicBezTo>
                <a:cubicBezTo>
                  <a:pt x="2359319" y="80236"/>
                  <a:pt x="2325850" y="201666"/>
                  <a:pt x="2353557" y="338554"/>
                </a:cubicBezTo>
                <a:cubicBezTo>
                  <a:pt x="2204150" y="340470"/>
                  <a:pt x="2005648" y="336759"/>
                  <a:pt x="1765168" y="338554"/>
                </a:cubicBezTo>
                <a:cubicBezTo>
                  <a:pt x="1524688" y="340349"/>
                  <a:pt x="1341460" y="315357"/>
                  <a:pt x="1129707" y="338554"/>
                </a:cubicBezTo>
                <a:cubicBezTo>
                  <a:pt x="917954" y="361751"/>
                  <a:pt x="669084" y="277562"/>
                  <a:pt x="541318" y="338554"/>
                </a:cubicBezTo>
                <a:cubicBezTo>
                  <a:pt x="413552" y="399546"/>
                  <a:pt x="153231" y="322204"/>
                  <a:pt x="0" y="338554"/>
                </a:cubicBezTo>
                <a:cubicBezTo>
                  <a:pt x="-23280" y="258309"/>
                  <a:pt x="31743" y="115018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rnd"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650837996">
                  <a:custGeom>
                    <a:avLst/>
                    <a:gdLst>
                      <a:gd name="connsiteX0" fmla="*/ 0 w 2960787"/>
                      <a:gd name="connsiteY0" fmla="*/ 0 h 347901"/>
                      <a:gd name="connsiteX1" fmla="*/ 710589 w 2960787"/>
                      <a:gd name="connsiteY1" fmla="*/ 0 h 347901"/>
                      <a:gd name="connsiteX2" fmla="*/ 1450785 w 2960787"/>
                      <a:gd name="connsiteY2" fmla="*/ 0 h 347901"/>
                      <a:gd name="connsiteX3" fmla="*/ 2102158 w 2960787"/>
                      <a:gd name="connsiteY3" fmla="*/ 0 h 347901"/>
                      <a:gd name="connsiteX4" fmla="*/ 2960787 w 2960787"/>
                      <a:gd name="connsiteY4" fmla="*/ 0 h 347901"/>
                      <a:gd name="connsiteX5" fmla="*/ 2960787 w 2960787"/>
                      <a:gd name="connsiteY5" fmla="*/ 347901 h 347901"/>
                      <a:gd name="connsiteX6" fmla="*/ 2250197 w 2960787"/>
                      <a:gd name="connsiteY6" fmla="*/ 347901 h 347901"/>
                      <a:gd name="connsiteX7" fmla="*/ 1598825 w 2960787"/>
                      <a:gd name="connsiteY7" fmla="*/ 347901 h 347901"/>
                      <a:gd name="connsiteX8" fmla="*/ 858628 w 2960787"/>
                      <a:gd name="connsiteY8" fmla="*/ 347901 h 347901"/>
                      <a:gd name="connsiteX9" fmla="*/ 0 w 2960787"/>
                      <a:gd name="connsiteY9" fmla="*/ 347901 h 347901"/>
                      <a:gd name="connsiteX10" fmla="*/ 0 w 2960787"/>
                      <a:gd name="connsiteY10" fmla="*/ 0 h 347901"/>
                      <a:gd name="connsiteX0" fmla="*/ 0 w 2960787"/>
                      <a:gd name="connsiteY0" fmla="*/ 0 h 347901"/>
                      <a:gd name="connsiteX1" fmla="*/ 740196 w 2960787"/>
                      <a:gd name="connsiteY1" fmla="*/ 0 h 347901"/>
                      <a:gd name="connsiteX2" fmla="*/ 1391570 w 2960787"/>
                      <a:gd name="connsiteY2" fmla="*/ 0 h 347901"/>
                      <a:gd name="connsiteX3" fmla="*/ 2161375 w 2960787"/>
                      <a:gd name="connsiteY3" fmla="*/ 0 h 347901"/>
                      <a:gd name="connsiteX4" fmla="*/ 2960787 w 2960787"/>
                      <a:gd name="connsiteY4" fmla="*/ 0 h 347901"/>
                      <a:gd name="connsiteX5" fmla="*/ 2960787 w 2960787"/>
                      <a:gd name="connsiteY5" fmla="*/ 347901 h 347901"/>
                      <a:gd name="connsiteX6" fmla="*/ 2220590 w 2960787"/>
                      <a:gd name="connsiteY6" fmla="*/ 347901 h 347901"/>
                      <a:gd name="connsiteX7" fmla="*/ 1421177 w 2960787"/>
                      <a:gd name="connsiteY7" fmla="*/ 347901 h 347901"/>
                      <a:gd name="connsiteX8" fmla="*/ 680980 w 2960787"/>
                      <a:gd name="connsiteY8" fmla="*/ 347901 h 347901"/>
                      <a:gd name="connsiteX9" fmla="*/ 0 w 2960787"/>
                      <a:gd name="connsiteY9" fmla="*/ 347901 h 347901"/>
                      <a:gd name="connsiteX10" fmla="*/ 0 w 2960787"/>
                      <a:gd name="connsiteY10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60787" h="347901" fill="none" extrusionOk="0">
                        <a:moveTo>
                          <a:pt x="0" y="0"/>
                        </a:moveTo>
                        <a:cubicBezTo>
                          <a:pt x="324866" y="-25381"/>
                          <a:pt x="392125" y="16379"/>
                          <a:pt x="710589" y="0"/>
                        </a:cubicBezTo>
                        <a:cubicBezTo>
                          <a:pt x="993830" y="-29262"/>
                          <a:pt x="1233678" y="11112"/>
                          <a:pt x="1450785" y="0"/>
                        </a:cubicBezTo>
                        <a:cubicBezTo>
                          <a:pt x="1696749" y="-28513"/>
                          <a:pt x="1806776" y="24058"/>
                          <a:pt x="2102158" y="0"/>
                        </a:cubicBezTo>
                        <a:cubicBezTo>
                          <a:pt x="2430641" y="-23620"/>
                          <a:pt x="2784745" y="43177"/>
                          <a:pt x="2960787" y="0"/>
                        </a:cubicBezTo>
                        <a:cubicBezTo>
                          <a:pt x="3000764" y="85147"/>
                          <a:pt x="2939531" y="231630"/>
                          <a:pt x="2960787" y="347901"/>
                        </a:cubicBezTo>
                        <a:cubicBezTo>
                          <a:pt x="2696090" y="398696"/>
                          <a:pt x="2487150" y="251608"/>
                          <a:pt x="2250197" y="347901"/>
                        </a:cubicBezTo>
                        <a:cubicBezTo>
                          <a:pt x="2024528" y="408712"/>
                          <a:pt x="1829318" y="300182"/>
                          <a:pt x="1598825" y="347901"/>
                        </a:cubicBezTo>
                        <a:cubicBezTo>
                          <a:pt x="1364418" y="393948"/>
                          <a:pt x="1135611" y="306247"/>
                          <a:pt x="858628" y="347901"/>
                        </a:cubicBezTo>
                        <a:cubicBezTo>
                          <a:pt x="586154" y="377126"/>
                          <a:pt x="366019" y="276425"/>
                          <a:pt x="0" y="347901"/>
                        </a:cubicBezTo>
                        <a:cubicBezTo>
                          <a:pt x="-30115" y="195903"/>
                          <a:pt x="14417" y="86699"/>
                          <a:pt x="0" y="0"/>
                        </a:cubicBezTo>
                        <a:close/>
                      </a:path>
                      <a:path w="2960787" h="347901" stroke="0" extrusionOk="0">
                        <a:moveTo>
                          <a:pt x="0" y="0"/>
                        </a:moveTo>
                        <a:cubicBezTo>
                          <a:pt x="142176" y="-32306"/>
                          <a:pt x="441844" y="13017"/>
                          <a:pt x="740196" y="0"/>
                        </a:cubicBezTo>
                        <a:cubicBezTo>
                          <a:pt x="999424" y="-46554"/>
                          <a:pt x="1247004" y="11678"/>
                          <a:pt x="1391570" y="0"/>
                        </a:cubicBezTo>
                        <a:cubicBezTo>
                          <a:pt x="1529909" y="-21175"/>
                          <a:pt x="1949393" y="27264"/>
                          <a:pt x="2161375" y="0"/>
                        </a:cubicBezTo>
                        <a:cubicBezTo>
                          <a:pt x="2405167" y="-100201"/>
                          <a:pt x="2696555" y="20692"/>
                          <a:pt x="2960787" y="0"/>
                        </a:cubicBezTo>
                        <a:cubicBezTo>
                          <a:pt x="2939238" y="84654"/>
                          <a:pt x="2937654" y="219816"/>
                          <a:pt x="2960787" y="347901"/>
                        </a:cubicBezTo>
                        <a:cubicBezTo>
                          <a:pt x="2784933" y="355565"/>
                          <a:pt x="2563054" y="349617"/>
                          <a:pt x="2220590" y="347901"/>
                        </a:cubicBezTo>
                        <a:cubicBezTo>
                          <a:pt x="1919818" y="339324"/>
                          <a:pt x="1678456" y="316955"/>
                          <a:pt x="1421177" y="347901"/>
                        </a:cubicBezTo>
                        <a:cubicBezTo>
                          <a:pt x="1178285" y="344560"/>
                          <a:pt x="852640" y="288376"/>
                          <a:pt x="680980" y="347901"/>
                        </a:cubicBezTo>
                        <a:cubicBezTo>
                          <a:pt x="534726" y="455654"/>
                          <a:pt x="167314" y="363890"/>
                          <a:pt x="0" y="347901"/>
                        </a:cubicBezTo>
                        <a:cubicBezTo>
                          <a:pt x="130" y="276962"/>
                          <a:pt x="13792" y="139246"/>
                          <a:pt x="0" y="0"/>
                        </a:cubicBezTo>
                        <a:close/>
                      </a:path>
                      <a:path w="2960787" h="347901" fill="none" stroke="0" extrusionOk="0">
                        <a:moveTo>
                          <a:pt x="0" y="0"/>
                        </a:moveTo>
                        <a:cubicBezTo>
                          <a:pt x="328206" y="-82167"/>
                          <a:pt x="385912" y="62442"/>
                          <a:pt x="710589" y="0"/>
                        </a:cubicBezTo>
                        <a:cubicBezTo>
                          <a:pt x="995744" y="-42539"/>
                          <a:pt x="1246893" y="20381"/>
                          <a:pt x="1450785" y="0"/>
                        </a:cubicBezTo>
                        <a:cubicBezTo>
                          <a:pt x="1684569" y="-43385"/>
                          <a:pt x="1795288" y="7631"/>
                          <a:pt x="2102158" y="0"/>
                        </a:cubicBezTo>
                        <a:cubicBezTo>
                          <a:pt x="2393835" y="-30418"/>
                          <a:pt x="2807234" y="43317"/>
                          <a:pt x="2960787" y="0"/>
                        </a:cubicBezTo>
                        <a:cubicBezTo>
                          <a:pt x="2995687" y="116349"/>
                          <a:pt x="2950418" y="226049"/>
                          <a:pt x="2960787" y="347901"/>
                        </a:cubicBezTo>
                        <a:cubicBezTo>
                          <a:pt x="2655623" y="436396"/>
                          <a:pt x="2476704" y="358292"/>
                          <a:pt x="2250197" y="347901"/>
                        </a:cubicBezTo>
                        <a:cubicBezTo>
                          <a:pt x="2019260" y="440357"/>
                          <a:pt x="1809176" y="327139"/>
                          <a:pt x="1598825" y="347901"/>
                        </a:cubicBezTo>
                        <a:cubicBezTo>
                          <a:pt x="1321203" y="382720"/>
                          <a:pt x="1123720" y="301703"/>
                          <a:pt x="858628" y="347901"/>
                        </a:cubicBezTo>
                        <a:cubicBezTo>
                          <a:pt x="562209" y="293836"/>
                          <a:pt x="371472" y="255328"/>
                          <a:pt x="0" y="347901"/>
                        </a:cubicBezTo>
                        <a:cubicBezTo>
                          <a:pt x="-43124" y="219765"/>
                          <a:pt x="10921" y="651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Tiêu chí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0C3A0D-EA04-AF45-ACA9-5C81D067B6EA}"/>
              </a:ext>
            </a:extLst>
          </p:cNvPr>
          <p:cNvSpPr txBox="1"/>
          <p:nvPr/>
        </p:nvSpPr>
        <p:spPr>
          <a:xfrm>
            <a:off x="3971056" y="1598466"/>
            <a:ext cx="1499385" cy="347901"/>
          </a:xfrm>
          <a:custGeom>
            <a:avLst/>
            <a:gdLst>
              <a:gd name="connsiteX0" fmla="*/ 0 w 1499385"/>
              <a:gd name="connsiteY0" fmla="*/ 0 h 338554"/>
              <a:gd name="connsiteX1" fmla="*/ 514789 w 1499385"/>
              <a:gd name="connsiteY1" fmla="*/ 0 h 338554"/>
              <a:gd name="connsiteX2" fmla="*/ 1014584 w 1499385"/>
              <a:gd name="connsiteY2" fmla="*/ 0 h 338554"/>
              <a:gd name="connsiteX3" fmla="*/ 1499385 w 1499385"/>
              <a:gd name="connsiteY3" fmla="*/ 0 h 338554"/>
              <a:gd name="connsiteX4" fmla="*/ 1499385 w 1499385"/>
              <a:gd name="connsiteY4" fmla="*/ 338554 h 338554"/>
              <a:gd name="connsiteX5" fmla="*/ 1044572 w 1499385"/>
              <a:gd name="connsiteY5" fmla="*/ 338554 h 338554"/>
              <a:gd name="connsiteX6" fmla="*/ 544777 w 1499385"/>
              <a:gd name="connsiteY6" fmla="*/ 338554 h 338554"/>
              <a:gd name="connsiteX7" fmla="*/ 0 w 1499385"/>
              <a:gd name="connsiteY7" fmla="*/ 338554 h 338554"/>
              <a:gd name="connsiteX8" fmla="*/ 0 w 1499385"/>
              <a:gd name="connsiteY8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9385" h="338554" fill="none" extrusionOk="0">
                <a:moveTo>
                  <a:pt x="0" y="0"/>
                </a:moveTo>
                <a:cubicBezTo>
                  <a:pt x="185423" y="-52957"/>
                  <a:pt x="333152" y="49365"/>
                  <a:pt x="514789" y="0"/>
                </a:cubicBezTo>
                <a:cubicBezTo>
                  <a:pt x="696426" y="-49365"/>
                  <a:pt x="768236" y="57868"/>
                  <a:pt x="1014584" y="0"/>
                </a:cubicBezTo>
                <a:cubicBezTo>
                  <a:pt x="1260933" y="-57868"/>
                  <a:pt x="1281019" y="27913"/>
                  <a:pt x="1499385" y="0"/>
                </a:cubicBezTo>
                <a:cubicBezTo>
                  <a:pt x="1518844" y="165495"/>
                  <a:pt x="1486143" y="222943"/>
                  <a:pt x="1499385" y="338554"/>
                </a:cubicBezTo>
                <a:cubicBezTo>
                  <a:pt x="1355956" y="360886"/>
                  <a:pt x="1255429" y="294445"/>
                  <a:pt x="1044572" y="338554"/>
                </a:cubicBezTo>
                <a:cubicBezTo>
                  <a:pt x="833715" y="382663"/>
                  <a:pt x="707745" y="326414"/>
                  <a:pt x="544777" y="338554"/>
                </a:cubicBezTo>
                <a:cubicBezTo>
                  <a:pt x="381810" y="350694"/>
                  <a:pt x="231254" y="280147"/>
                  <a:pt x="0" y="338554"/>
                </a:cubicBezTo>
                <a:cubicBezTo>
                  <a:pt x="-19797" y="230672"/>
                  <a:pt x="31414" y="141629"/>
                  <a:pt x="0" y="0"/>
                </a:cubicBezTo>
                <a:close/>
              </a:path>
              <a:path w="1499385" h="338554" stroke="0" extrusionOk="0">
                <a:moveTo>
                  <a:pt x="0" y="0"/>
                </a:moveTo>
                <a:cubicBezTo>
                  <a:pt x="114030" y="-50374"/>
                  <a:pt x="324142" y="47251"/>
                  <a:pt x="454813" y="0"/>
                </a:cubicBezTo>
                <a:cubicBezTo>
                  <a:pt x="585484" y="-47251"/>
                  <a:pt x="823213" y="40434"/>
                  <a:pt x="924621" y="0"/>
                </a:cubicBezTo>
                <a:cubicBezTo>
                  <a:pt x="1026029" y="-40434"/>
                  <a:pt x="1249226" y="14145"/>
                  <a:pt x="1499385" y="0"/>
                </a:cubicBezTo>
                <a:cubicBezTo>
                  <a:pt x="1521371" y="82706"/>
                  <a:pt x="1476318" y="264331"/>
                  <a:pt x="1499385" y="338554"/>
                </a:cubicBezTo>
                <a:cubicBezTo>
                  <a:pt x="1285841" y="351269"/>
                  <a:pt x="1132712" y="289281"/>
                  <a:pt x="1014584" y="338554"/>
                </a:cubicBezTo>
                <a:cubicBezTo>
                  <a:pt x="896456" y="387827"/>
                  <a:pt x="753312" y="327466"/>
                  <a:pt x="544777" y="338554"/>
                </a:cubicBezTo>
                <a:cubicBezTo>
                  <a:pt x="336242" y="349642"/>
                  <a:pt x="246895" y="307802"/>
                  <a:pt x="0" y="338554"/>
                </a:cubicBezTo>
                <a:cubicBezTo>
                  <a:pt x="-27045" y="256314"/>
                  <a:pt x="35762" y="10386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522030782">
                  <a:custGeom>
                    <a:avLst/>
                    <a:gdLst>
                      <a:gd name="connsiteX0" fmla="*/ 0 w 1499385"/>
                      <a:gd name="connsiteY0" fmla="*/ 0 h 347901"/>
                      <a:gd name="connsiteX1" fmla="*/ 514789 w 1499385"/>
                      <a:gd name="connsiteY1" fmla="*/ 0 h 347901"/>
                      <a:gd name="connsiteX2" fmla="*/ 1014584 w 1499385"/>
                      <a:gd name="connsiteY2" fmla="*/ 0 h 347901"/>
                      <a:gd name="connsiteX3" fmla="*/ 1499385 w 1499385"/>
                      <a:gd name="connsiteY3" fmla="*/ 0 h 347901"/>
                      <a:gd name="connsiteX4" fmla="*/ 1499385 w 1499385"/>
                      <a:gd name="connsiteY4" fmla="*/ 347901 h 347901"/>
                      <a:gd name="connsiteX5" fmla="*/ 1044572 w 1499385"/>
                      <a:gd name="connsiteY5" fmla="*/ 347901 h 347901"/>
                      <a:gd name="connsiteX6" fmla="*/ 544777 w 1499385"/>
                      <a:gd name="connsiteY6" fmla="*/ 347901 h 347901"/>
                      <a:gd name="connsiteX7" fmla="*/ 0 w 1499385"/>
                      <a:gd name="connsiteY7" fmla="*/ 347901 h 347901"/>
                      <a:gd name="connsiteX8" fmla="*/ 0 w 1499385"/>
                      <a:gd name="connsiteY8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9385" h="347901" fill="none" extrusionOk="0">
                        <a:moveTo>
                          <a:pt x="0" y="0"/>
                        </a:moveTo>
                        <a:cubicBezTo>
                          <a:pt x="185423" y="-52957"/>
                          <a:pt x="333152" y="49365"/>
                          <a:pt x="514789" y="0"/>
                        </a:cubicBezTo>
                        <a:cubicBezTo>
                          <a:pt x="696426" y="-49365"/>
                          <a:pt x="768236" y="57868"/>
                          <a:pt x="1014584" y="0"/>
                        </a:cubicBezTo>
                        <a:cubicBezTo>
                          <a:pt x="1260933" y="-57868"/>
                          <a:pt x="1281019" y="27913"/>
                          <a:pt x="1499385" y="0"/>
                        </a:cubicBezTo>
                        <a:cubicBezTo>
                          <a:pt x="1501356" y="137009"/>
                          <a:pt x="1485561" y="231484"/>
                          <a:pt x="1499385" y="347901"/>
                        </a:cubicBezTo>
                        <a:cubicBezTo>
                          <a:pt x="1355956" y="370233"/>
                          <a:pt x="1255429" y="303792"/>
                          <a:pt x="1044572" y="347901"/>
                        </a:cubicBezTo>
                        <a:cubicBezTo>
                          <a:pt x="833715" y="392010"/>
                          <a:pt x="707745" y="335761"/>
                          <a:pt x="544777" y="347901"/>
                        </a:cubicBezTo>
                        <a:cubicBezTo>
                          <a:pt x="381810" y="360041"/>
                          <a:pt x="231254" y="289494"/>
                          <a:pt x="0" y="347901"/>
                        </a:cubicBezTo>
                        <a:cubicBezTo>
                          <a:pt x="-38616" y="225211"/>
                          <a:pt x="23977" y="79586"/>
                          <a:pt x="0" y="0"/>
                        </a:cubicBezTo>
                        <a:close/>
                      </a:path>
                      <a:path w="1499385" h="347901" stroke="0" extrusionOk="0">
                        <a:moveTo>
                          <a:pt x="0" y="0"/>
                        </a:moveTo>
                        <a:cubicBezTo>
                          <a:pt x="114030" y="-50374"/>
                          <a:pt x="324142" y="47251"/>
                          <a:pt x="454813" y="0"/>
                        </a:cubicBezTo>
                        <a:cubicBezTo>
                          <a:pt x="585484" y="-47251"/>
                          <a:pt x="823213" y="40434"/>
                          <a:pt x="924621" y="0"/>
                        </a:cubicBezTo>
                        <a:cubicBezTo>
                          <a:pt x="1026029" y="-40434"/>
                          <a:pt x="1249226" y="14145"/>
                          <a:pt x="1499385" y="0"/>
                        </a:cubicBezTo>
                        <a:cubicBezTo>
                          <a:pt x="1517538" y="129090"/>
                          <a:pt x="1459438" y="266987"/>
                          <a:pt x="1499385" y="347901"/>
                        </a:cubicBezTo>
                        <a:cubicBezTo>
                          <a:pt x="1285841" y="360616"/>
                          <a:pt x="1132712" y="298628"/>
                          <a:pt x="1014584" y="347901"/>
                        </a:cubicBezTo>
                        <a:cubicBezTo>
                          <a:pt x="896456" y="397174"/>
                          <a:pt x="753312" y="336813"/>
                          <a:pt x="544777" y="347901"/>
                        </a:cubicBezTo>
                        <a:cubicBezTo>
                          <a:pt x="336242" y="358989"/>
                          <a:pt x="246895" y="317149"/>
                          <a:pt x="0" y="347901"/>
                        </a:cubicBezTo>
                        <a:cubicBezTo>
                          <a:pt x="-1174" y="222432"/>
                          <a:pt x="21998" y="1440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B59C62-AE1F-AA4D-BCD4-36F351F6EED8}"/>
              </a:ext>
            </a:extLst>
          </p:cNvPr>
          <p:cNvSpPr txBox="1"/>
          <p:nvPr/>
        </p:nvSpPr>
        <p:spPr>
          <a:xfrm>
            <a:off x="5738458" y="1598466"/>
            <a:ext cx="993812" cy="347901"/>
          </a:xfrm>
          <a:custGeom>
            <a:avLst/>
            <a:gdLst>
              <a:gd name="connsiteX0" fmla="*/ 0 w 937846"/>
              <a:gd name="connsiteY0" fmla="*/ 0 h 338554"/>
              <a:gd name="connsiteX1" fmla="*/ 450166 w 937846"/>
              <a:gd name="connsiteY1" fmla="*/ 0 h 338554"/>
              <a:gd name="connsiteX2" fmla="*/ 937846 w 937846"/>
              <a:gd name="connsiteY2" fmla="*/ 0 h 338554"/>
              <a:gd name="connsiteX3" fmla="*/ 937846 w 937846"/>
              <a:gd name="connsiteY3" fmla="*/ 338554 h 338554"/>
              <a:gd name="connsiteX4" fmla="*/ 478301 w 937846"/>
              <a:gd name="connsiteY4" fmla="*/ 338554 h 338554"/>
              <a:gd name="connsiteX5" fmla="*/ 0 w 937846"/>
              <a:gd name="connsiteY5" fmla="*/ 338554 h 338554"/>
              <a:gd name="connsiteX6" fmla="*/ 0 w 937846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846" h="338554" fill="none" extrusionOk="0">
                <a:moveTo>
                  <a:pt x="0" y="0"/>
                </a:moveTo>
                <a:cubicBezTo>
                  <a:pt x="169452" y="-23109"/>
                  <a:pt x="298819" y="52257"/>
                  <a:pt x="450166" y="0"/>
                </a:cubicBezTo>
                <a:cubicBezTo>
                  <a:pt x="601513" y="-52257"/>
                  <a:pt x="695025" y="14589"/>
                  <a:pt x="937846" y="0"/>
                </a:cubicBezTo>
                <a:cubicBezTo>
                  <a:pt x="957644" y="126109"/>
                  <a:pt x="921444" y="212730"/>
                  <a:pt x="937846" y="338554"/>
                </a:cubicBezTo>
                <a:cubicBezTo>
                  <a:pt x="799457" y="372225"/>
                  <a:pt x="657537" y="325220"/>
                  <a:pt x="478301" y="338554"/>
                </a:cubicBezTo>
                <a:cubicBezTo>
                  <a:pt x="299065" y="351888"/>
                  <a:pt x="118613" y="282000"/>
                  <a:pt x="0" y="338554"/>
                </a:cubicBezTo>
                <a:cubicBezTo>
                  <a:pt x="-17653" y="223560"/>
                  <a:pt x="161" y="153504"/>
                  <a:pt x="0" y="0"/>
                </a:cubicBezTo>
                <a:close/>
              </a:path>
              <a:path w="937846" h="338554" stroke="0" extrusionOk="0">
                <a:moveTo>
                  <a:pt x="0" y="0"/>
                </a:moveTo>
                <a:cubicBezTo>
                  <a:pt x="115121" y="-33484"/>
                  <a:pt x="247154" y="26870"/>
                  <a:pt x="440788" y="0"/>
                </a:cubicBezTo>
                <a:cubicBezTo>
                  <a:pt x="634422" y="-26870"/>
                  <a:pt x="818256" y="12960"/>
                  <a:pt x="937846" y="0"/>
                </a:cubicBezTo>
                <a:cubicBezTo>
                  <a:pt x="942326" y="68897"/>
                  <a:pt x="921906" y="250623"/>
                  <a:pt x="937846" y="338554"/>
                </a:cubicBezTo>
                <a:cubicBezTo>
                  <a:pt x="819124" y="367318"/>
                  <a:pt x="701456" y="311133"/>
                  <a:pt x="468923" y="338554"/>
                </a:cubicBezTo>
                <a:cubicBezTo>
                  <a:pt x="236390" y="365975"/>
                  <a:pt x="124886" y="309908"/>
                  <a:pt x="0" y="338554"/>
                </a:cubicBezTo>
                <a:cubicBezTo>
                  <a:pt x="-34720" y="253072"/>
                  <a:pt x="34538" y="15275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613134130">
                  <a:custGeom>
                    <a:avLst/>
                    <a:gdLst>
                      <a:gd name="connsiteX0" fmla="*/ 0 w 993812"/>
                      <a:gd name="connsiteY0" fmla="*/ 0 h 347901"/>
                      <a:gd name="connsiteX1" fmla="*/ 477029 w 993812"/>
                      <a:gd name="connsiteY1" fmla="*/ 0 h 347901"/>
                      <a:gd name="connsiteX2" fmla="*/ 993812 w 993812"/>
                      <a:gd name="connsiteY2" fmla="*/ 0 h 347901"/>
                      <a:gd name="connsiteX3" fmla="*/ 993812 w 993812"/>
                      <a:gd name="connsiteY3" fmla="*/ 347901 h 347901"/>
                      <a:gd name="connsiteX4" fmla="*/ 506843 w 993812"/>
                      <a:gd name="connsiteY4" fmla="*/ 347901 h 347901"/>
                      <a:gd name="connsiteX5" fmla="*/ 0 w 993812"/>
                      <a:gd name="connsiteY5" fmla="*/ 347901 h 347901"/>
                      <a:gd name="connsiteX6" fmla="*/ 0 w 993812"/>
                      <a:gd name="connsiteY6" fmla="*/ 0 h 347901"/>
                      <a:gd name="connsiteX0" fmla="*/ 0 w 993812"/>
                      <a:gd name="connsiteY0" fmla="*/ 0 h 347901"/>
                      <a:gd name="connsiteX1" fmla="*/ 467092 w 993812"/>
                      <a:gd name="connsiteY1" fmla="*/ 0 h 347901"/>
                      <a:gd name="connsiteX2" fmla="*/ 993812 w 993812"/>
                      <a:gd name="connsiteY2" fmla="*/ 0 h 347901"/>
                      <a:gd name="connsiteX3" fmla="*/ 993812 w 993812"/>
                      <a:gd name="connsiteY3" fmla="*/ 347901 h 347901"/>
                      <a:gd name="connsiteX4" fmla="*/ 496906 w 993812"/>
                      <a:gd name="connsiteY4" fmla="*/ 347901 h 347901"/>
                      <a:gd name="connsiteX5" fmla="*/ 0 w 993812"/>
                      <a:gd name="connsiteY5" fmla="*/ 347901 h 347901"/>
                      <a:gd name="connsiteX6" fmla="*/ 0 w 993812"/>
                      <a:gd name="connsiteY6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93812" h="347901" fill="none" extrusionOk="0">
                        <a:moveTo>
                          <a:pt x="0" y="0"/>
                        </a:moveTo>
                        <a:cubicBezTo>
                          <a:pt x="194262" y="-12122"/>
                          <a:pt x="314033" y="95435"/>
                          <a:pt x="477029" y="0"/>
                        </a:cubicBezTo>
                        <a:cubicBezTo>
                          <a:pt x="638037" y="-40836"/>
                          <a:pt x="736499" y="23500"/>
                          <a:pt x="993812" y="0"/>
                        </a:cubicBezTo>
                        <a:cubicBezTo>
                          <a:pt x="1004587" y="144222"/>
                          <a:pt x="952540" y="215190"/>
                          <a:pt x="993812" y="347901"/>
                        </a:cubicBezTo>
                        <a:cubicBezTo>
                          <a:pt x="873079" y="411697"/>
                          <a:pt x="677450" y="355620"/>
                          <a:pt x="506843" y="347901"/>
                        </a:cubicBezTo>
                        <a:cubicBezTo>
                          <a:pt x="334912" y="366821"/>
                          <a:pt x="112348" y="286173"/>
                          <a:pt x="0" y="347901"/>
                        </a:cubicBezTo>
                        <a:cubicBezTo>
                          <a:pt x="-23196" y="232425"/>
                          <a:pt x="756" y="166986"/>
                          <a:pt x="0" y="0"/>
                        </a:cubicBezTo>
                        <a:close/>
                      </a:path>
                      <a:path w="993812" h="347901" stroke="0" extrusionOk="0">
                        <a:moveTo>
                          <a:pt x="0" y="0"/>
                        </a:moveTo>
                        <a:cubicBezTo>
                          <a:pt x="127646" y="-26916"/>
                          <a:pt x="275662" y="11058"/>
                          <a:pt x="467092" y="0"/>
                        </a:cubicBezTo>
                        <a:cubicBezTo>
                          <a:pt x="704562" y="-14018"/>
                          <a:pt x="871386" y="21203"/>
                          <a:pt x="993812" y="0"/>
                        </a:cubicBezTo>
                        <a:cubicBezTo>
                          <a:pt x="1019372" y="60202"/>
                          <a:pt x="988529" y="240645"/>
                          <a:pt x="993812" y="347901"/>
                        </a:cubicBezTo>
                        <a:cubicBezTo>
                          <a:pt x="843617" y="373871"/>
                          <a:pt x="746183" y="348680"/>
                          <a:pt x="496906" y="347901"/>
                        </a:cubicBezTo>
                        <a:cubicBezTo>
                          <a:pt x="222108" y="397618"/>
                          <a:pt x="151500" y="342549"/>
                          <a:pt x="0" y="347901"/>
                        </a:cubicBezTo>
                        <a:cubicBezTo>
                          <a:pt x="-26608" y="279090"/>
                          <a:pt x="58499" y="187492"/>
                          <a:pt x="0" y="0"/>
                        </a:cubicBezTo>
                        <a:close/>
                      </a:path>
                      <a:path w="993812" h="347901" fill="none" stroke="0" extrusionOk="0">
                        <a:moveTo>
                          <a:pt x="0" y="0"/>
                        </a:moveTo>
                        <a:cubicBezTo>
                          <a:pt x="191168" y="-27597"/>
                          <a:pt x="298663" y="40710"/>
                          <a:pt x="477029" y="0"/>
                        </a:cubicBezTo>
                        <a:cubicBezTo>
                          <a:pt x="656153" y="-77125"/>
                          <a:pt x="737568" y="10573"/>
                          <a:pt x="993812" y="0"/>
                        </a:cubicBezTo>
                        <a:cubicBezTo>
                          <a:pt x="1001505" y="138381"/>
                          <a:pt x="960172" y="212115"/>
                          <a:pt x="993812" y="347901"/>
                        </a:cubicBezTo>
                        <a:cubicBezTo>
                          <a:pt x="855894" y="384799"/>
                          <a:pt x="697677" y="338025"/>
                          <a:pt x="506843" y="347901"/>
                        </a:cubicBezTo>
                        <a:cubicBezTo>
                          <a:pt x="310540" y="357498"/>
                          <a:pt x="128170" y="272830"/>
                          <a:pt x="0" y="347901"/>
                        </a:cubicBezTo>
                        <a:cubicBezTo>
                          <a:pt x="-21447" y="234327"/>
                          <a:pt x="3339" y="1542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4134F1-4A8D-D34F-BE28-104389DD68B2}"/>
              </a:ext>
            </a:extLst>
          </p:cNvPr>
          <p:cNvSpPr txBox="1"/>
          <p:nvPr/>
        </p:nvSpPr>
        <p:spPr>
          <a:xfrm>
            <a:off x="7045058" y="1618157"/>
            <a:ext cx="1346048" cy="347901"/>
          </a:xfrm>
          <a:custGeom>
            <a:avLst/>
            <a:gdLst>
              <a:gd name="connsiteX0" fmla="*/ 0 w 937846"/>
              <a:gd name="connsiteY0" fmla="*/ 0 h 338554"/>
              <a:gd name="connsiteX1" fmla="*/ 487680 w 937846"/>
              <a:gd name="connsiteY1" fmla="*/ 0 h 338554"/>
              <a:gd name="connsiteX2" fmla="*/ 937846 w 937846"/>
              <a:gd name="connsiteY2" fmla="*/ 0 h 338554"/>
              <a:gd name="connsiteX3" fmla="*/ 937846 w 937846"/>
              <a:gd name="connsiteY3" fmla="*/ 338554 h 338554"/>
              <a:gd name="connsiteX4" fmla="*/ 487680 w 937846"/>
              <a:gd name="connsiteY4" fmla="*/ 338554 h 338554"/>
              <a:gd name="connsiteX5" fmla="*/ 0 w 937846"/>
              <a:gd name="connsiteY5" fmla="*/ 338554 h 338554"/>
              <a:gd name="connsiteX6" fmla="*/ 0 w 937846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846" h="338554" fill="none" extrusionOk="0">
                <a:moveTo>
                  <a:pt x="0" y="0"/>
                </a:moveTo>
                <a:cubicBezTo>
                  <a:pt x="162046" y="-43196"/>
                  <a:pt x="274475" y="10923"/>
                  <a:pt x="487680" y="0"/>
                </a:cubicBezTo>
                <a:cubicBezTo>
                  <a:pt x="700885" y="-10923"/>
                  <a:pt x="742955" y="45100"/>
                  <a:pt x="937846" y="0"/>
                </a:cubicBezTo>
                <a:cubicBezTo>
                  <a:pt x="947939" y="85555"/>
                  <a:pt x="935445" y="190914"/>
                  <a:pt x="937846" y="338554"/>
                </a:cubicBezTo>
                <a:cubicBezTo>
                  <a:pt x="799757" y="388162"/>
                  <a:pt x="694202" y="308786"/>
                  <a:pt x="487680" y="338554"/>
                </a:cubicBezTo>
                <a:cubicBezTo>
                  <a:pt x="281158" y="368322"/>
                  <a:pt x="226053" y="310239"/>
                  <a:pt x="0" y="338554"/>
                </a:cubicBezTo>
                <a:cubicBezTo>
                  <a:pt x="-20624" y="227603"/>
                  <a:pt x="9341" y="152691"/>
                  <a:pt x="0" y="0"/>
                </a:cubicBezTo>
                <a:close/>
              </a:path>
              <a:path w="937846" h="338554" stroke="0" extrusionOk="0">
                <a:moveTo>
                  <a:pt x="0" y="0"/>
                </a:moveTo>
                <a:cubicBezTo>
                  <a:pt x="130441" y="-11038"/>
                  <a:pt x="312699" y="23472"/>
                  <a:pt x="468923" y="0"/>
                </a:cubicBezTo>
                <a:cubicBezTo>
                  <a:pt x="625147" y="-23472"/>
                  <a:pt x="828397" y="10334"/>
                  <a:pt x="937846" y="0"/>
                </a:cubicBezTo>
                <a:cubicBezTo>
                  <a:pt x="972452" y="78964"/>
                  <a:pt x="922806" y="191666"/>
                  <a:pt x="937846" y="338554"/>
                </a:cubicBezTo>
                <a:cubicBezTo>
                  <a:pt x="825600" y="348502"/>
                  <a:pt x="583027" y="321327"/>
                  <a:pt x="468923" y="338554"/>
                </a:cubicBezTo>
                <a:cubicBezTo>
                  <a:pt x="354819" y="355781"/>
                  <a:pt x="180026" y="287309"/>
                  <a:pt x="0" y="338554"/>
                </a:cubicBezTo>
                <a:cubicBezTo>
                  <a:pt x="-33600" y="260192"/>
                  <a:pt x="18598" y="14110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47494863">
                  <a:custGeom>
                    <a:avLst/>
                    <a:gdLst>
                      <a:gd name="connsiteX0" fmla="*/ 0 w 1346048"/>
                      <a:gd name="connsiteY0" fmla="*/ 0 h 347901"/>
                      <a:gd name="connsiteX1" fmla="*/ 699945 w 1346048"/>
                      <a:gd name="connsiteY1" fmla="*/ 0 h 347901"/>
                      <a:gd name="connsiteX2" fmla="*/ 1346048 w 1346048"/>
                      <a:gd name="connsiteY2" fmla="*/ 0 h 347901"/>
                      <a:gd name="connsiteX3" fmla="*/ 1346048 w 1346048"/>
                      <a:gd name="connsiteY3" fmla="*/ 347901 h 347901"/>
                      <a:gd name="connsiteX4" fmla="*/ 699945 w 1346048"/>
                      <a:gd name="connsiteY4" fmla="*/ 347901 h 347901"/>
                      <a:gd name="connsiteX5" fmla="*/ 0 w 1346048"/>
                      <a:gd name="connsiteY5" fmla="*/ 347901 h 347901"/>
                      <a:gd name="connsiteX6" fmla="*/ 0 w 1346048"/>
                      <a:gd name="connsiteY6" fmla="*/ 0 h 347901"/>
                      <a:gd name="connsiteX0" fmla="*/ 0 w 1346048"/>
                      <a:gd name="connsiteY0" fmla="*/ 0 h 347901"/>
                      <a:gd name="connsiteX1" fmla="*/ 673024 w 1346048"/>
                      <a:gd name="connsiteY1" fmla="*/ 0 h 347901"/>
                      <a:gd name="connsiteX2" fmla="*/ 1346048 w 1346048"/>
                      <a:gd name="connsiteY2" fmla="*/ 0 h 347901"/>
                      <a:gd name="connsiteX3" fmla="*/ 1346048 w 1346048"/>
                      <a:gd name="connsiteY3" fmla="*/ 347901 h 347901"/>
                      <a:gd name="connsiteX4" fmla="*/ 673024 w 1346048"/>
                      <a:gd name="connsiteY4" fmla="*/ 347901 h 347901"/>
                      <a:gd name="connsiteX5" fmla="*/ 0 w 1346048"/>
                      <a:gd name="connsiteY5" fmla="*/ 347901 h 347901"/>
                      <a:gd name="connsiteX6" fmla="*/ 0 w 1346048"/>
                      <a:gd name="connsiteY6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6048" h="347901" fill="none" extrusionOk="0">
                        <a:moveTo>
                          <a:pt x="0" y="0"/>
                        </a:moveTo>
                        <a:cubicBezTo>
                          <a:pt x="258935" y="-32558"/>
                          <a:pt x="396273" y="-29311"/>
                          <a:pt x="699945" y="0"/>
                        </a:cubicBezTo>
                        <a:cubicBezTo>
                          <a:pt x="1029186" y="-12233"/>
                          <a:pt x="1063621" y="49770"/>
                          <a:pt x="1346048" y="0"/>
                        </a:cubicBezTo>
                        <a:cubicBezTo>
                          <a:pt x="1353641" y="99686"/>
                          <a:pt x="1348733" y="195062"/>
                          <a:pt x="1346048" y="347901"/>
                        </a:cubicBezTo>
                        <a:cubicBezTo>
                          <a:pt x="1148827" y="348058"/>
                          <a:pt x="991226" y="314080"/>
                          <a:pt x="699945" y="347901"/>
                        </a:cubicBezTo>
                        <a:cubicBezTo>
                          <a:pt x="382621" y="392637"/>
                          <a:pt x="324557" y="294004"/>
                          <a:pt x="0" y="347901"/>
                        </a:cubicBezTo>
                        <a:cubicBezTo>
                          <a:pt x="-27497" y="236853"/>
                          <a:pt x="10331" y="168852"/>
                          <a:pt x="0" y="0"/>
                        </a:cubicBezTo>
                        <a:close/>
                      </a:path>
                      <a:path w="1346048" h="347901" stroke="0" extrusionOk="0">
                        <a:moveTo>
                          <a:pt x="0" y="0"/>
                        </a:moveTo>
                        <a:cubicBezTo>
                          <a:pt x="237203" y="-46564"/>
                          <a:pt x="450186" y="-35161"/>
                          <a:pt x="673024" y="0"/>
                        </a:cubicBezTo>
                        <a:cubicBezTo>
                          <a:pt x="907968" y="-65917"/>
                          <a:pt x="1152507" y="34782"/>
                          <a:pt x="1346048" y="0"/>
                        </a:cubicBezTo>
                        <a:cubicBezTo>
                          <a:pt x="1398668" y="96358"/>
                          <a:pt x="1315093" y="203321"/>
                          <a:pt x="1346048" y="347901"/>
                        </a:cubicBezTo>
                        <a:cubicBezTo>
                          <a:pt x="1173230" y="334367"/>
                          <a:pt x="815808" y="337149"/>
                          <a:pt x="673024" y="347901"/>
                        </a:cubicBezTo>
                        <a:cubicBezTo>
                          <a:pt x="546479" y="410433"/>
                          <a:pt x="309588" y="288114"/>
                          <a:pt x="0" y="347901"/>
                        </a:cubicBezTo>
                        <a:cubicBezTo>
                          <a:pt x="-48985" y="273390"/>
                          <a:pt x="24735" y="141357"/>
                          <a:pt x="0" y="0"/>
                        </a:cubicBezTo>
                        <a:close/>
                      </a:path>
                      <a:path w="1346048" h="347901" fill="none" stroke="0" extrusionOk="0">
                        <a:moveTo>
                          <a:pt x="0" y="0"/>
                        </a:moveTo>
                        <a:cubicBezTo>
                          <a:pt x="201360" y="-40510"/>
                          <a:pt x="391248" y="-3610"/>
                          <a:pt x="699945" y="0"/>
                        </a:cubicBezTo>
                        <a:cubicBezTo>
                          <a:pt x="1023783" y="-14138"/>
                          <a:pt x="1062587" y="49490"/>
                          <a:pt x="1346048" y="0"/>
                        </a:cubicBezTo>
                        <a:cubicBezTo>
                          <a:pt x="1332385" y="73829"/>
                          <a:pt x="1319097" y="189339"/>
                          <a:pt x="1346048" y="347901"/>
                        </a:cubicBezTo>
                        <a:cubicBezTo>
                          <a:pt x="1166481" y="362155"/>
                          <a:pt x="1004742" y="330455"/>
                          <a:pt x="699945" y="347901"/>
                        </a:cubicBezTo>
                        <a:cubicBezTo>
                          <a:pt x="400703" y="360752"/>
                          <a:pt x="327190" y="336932"/>
                          <a:pt x="0" y="347901"/>
                        </a:cubicBezTo>
                        <a:cubicBezTo>
                          <a:pt x="-15086" y="243159"/>
                          <a:pt x="20826" y="1466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A7B5DE-D98D-854F-A75B-F2A227CA6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7" y="1496821"/>
            <a:ext cx="437468" cy="449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39EC6B-54D3-3A44-8C3C-EEDA35C8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764" y="1243680"/>
            <a:ext cx="524513" cy="5389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A80AE6-C309-A04A-9D33-9BADC9DD4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149" y="1243680"/>
            <a:ext cx="524513" cy="538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41767D-E520-D147-B17B-4BDF5F110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982" y="1253113"/>
            <a:ext cx="524513" cy="5389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1DB41A-A1D3-DB4F-8D63-6BFAAA3174A5}"/>
              </a:ext>
            </a:extLst>
          </p:cNvPr>
          <p:cNvSpPr txBox="1"/>
          <p:nvPr/>
        </p:nvSpPr>
        <p:spPr>
          <a:xfrm>
            <a:off x="705350" y="2068578"/>
            <a:ext cx="3158831" cy="664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5166005-3DD9-2644-B2B8-CD617894A55C}"/>
              </a:ext>
            </a:extLst>
          </p:cNvPr>
          <p:cNvSpPr txBox="1"/>
          <p:nvPr/>
        </p:nvSpPr>
        <p:spPr>
          <a:xfrm>
            <a:off x="705349" y="2796760"/>
            <a:ext cx="3158831" cy="38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Mục đích rõ ràng.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288A587-7276-BA42-B80E-EF67C5240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2131966"/>
            <a:ext cx="414482" cy="4259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3025524-1B99-8C47-B70F-060027127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2724710"/>
            <a:ext cx="414482" cy="4259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B69F415-E14A-1845-A396-E19BB0F15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3332394"/>
            <a:ext cx="414482" cy="4259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19A627F-9CE2-834F-851F-BD5B9C5DD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2103859"/>
            <a:ext cx="414482" cy="425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9A7403B-6AFD-464F-B0EF-95E8BABFC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2696603"/>
            <a:ext cx="414482" cy="4259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A301AF0-2A8C-9442-B051-730AC3FD2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3304287"/>
            <a:ext cx="414482" cy="4259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5273A12-ECE8-C640-98FC-5AE310986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2103859"/>
            <a:ext cx="414482" cy="4259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C04BD01-4563-6240-B953-145E54DC0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2696603"/>
            <a:ext cx="414482" cy="4259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A9B35F2-FE5A-0348-A081-7DDBC115B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3304287"/>
            <a:ext cx="414482" cy="4259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534171B-DA42-F74E-8B08-7963AA471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2103859"/>
            <a:ext cx="414482" cy="4259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438397A-139A-464E-9FB2-E75455CD5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2696603"/>
            <a:ext cx="414482" cy="4259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46FB19-4547-E24D-8174-0DDE66A48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3304287"/>
            <a:ext cx="414482" cy="4259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45BDFDA-CC96-C742-808D-84361A70A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2107174"/>
            <a:ext cx="414482" cy="4259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E589F57-6460-D144-A782-440C6A6CA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2699918"/>
            <a:ext cx="414482" cy="4259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1F19D18-78E7-DF48-93D7-7EBACF781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3307602"/>
            <a:ext cx="414482" cy="4259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9C4BA8C-97DD-0D42-B91F-6AD02B6C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2103859"/>
            <a:ext cx="414482" cy="4259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262162F-AD14-7F49-886D-720077D8B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2696603"/>
            <a:ext cx="414482" cy="4259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CB53588-3CE8-A244-BB9C-0C3C6E2B5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3304287"/>
            <a:ext cx="414482" cy="4259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AA52E0B-4506-9244-AE75-C87B5B1A9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3945812"/>
            <a:ext cx="414482" cy="4144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CF92900-1A6C-0B4E-9FE1-81A37C1DF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3918460"/>
            <a:ext cx="414482" cy="414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ACAAFF-8563-9A42-8068-8BC25FAC6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3918460"/>
            <a:ext cx="414482" cy="4144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042204F0-B1C8-D44F-818F-E82E24081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3918460"/>
            <a:ext cx="414482" cy="4144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D2F7739-B6C2-9E43-8862-00A987F3A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3921686"/>
            <a:ext cx="414482" cy="4144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FB8EEF51-E4B1-C44E-93BA-BD35E20D1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3918460"/>
            <a:ext cx="414482" cy="4144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931DAC3-702A-934F-8D99-B1FD6ADF5099}"/>
              </a:ext>
            </a:extLst>
          </p:cNvPr>
          <p:cNvSpPr txBox="1"/>
          <p:nvPr/>
        </p:nvSpPr>
        <p:spPr>
          <a:xfrm>
            <a:off x="693447" y="3999108"/>
            <a:ext cx="317073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Chương trình cụ thể, hợp lí.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47DB948-2BB6-47B8-88F2-2F9A248925B2}"/>
              </a:ext>
            </a:extLst>
          </p:cNvPr>
          <p:cNvSpPr txBox="1"/>
          <p:nvPr/>
        </p:nvSpPr>
        <p:spPr>
          <a:xfrm>
            <a:off x="705349" y="3264837"/>
            <a:ext cx="3158831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147C2D2-4480-D04F-81A9-56AC64642EDC}"/>
              </a:ext>
            </a:extLst>
          </p:cNvPr>
          <p:cNvSpPr/>
          <p:nvPr/>
        </p:nvSpPr>
        <p:spPr>
          <a:xfrm>
            <a:off x="150125" y="163773"/>
            <a:ext cx="8830102" cy="476306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 trình quyên góp ủng hộ thiếu nhi vùng lũ lụt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(Lớp 5A)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Mục đích</a:t>
            </a:r>
          </a:p>
          <a:p>
            <a:pPr indent="185738">
              <a:tabLst>
                <a:tab pos="219075" algn="l"/>
              </a:tabLst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đỡ các bạn thiếu nhi vùng lũ lụt, thể hiện tinh thần tương thân tương ái, “lá lành đùm lá rách”.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cụ thể, phân công nhiệm vụ</a:t>
            </a:r>
            <a:endParaRPr lang="vi-V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  Họp lớp, thống nhất nhận thức, hành động: Lớp trưởng.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  Nhận quà: 4 tổ trưởng (ghi tên người, số lượng cụ thể rõ ràng).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  Đóng gói, chuyển quà lên nhà trường: Lớp trưởng và các tổ trưởng lớp.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Chương trình cụ thể</a:t>
            </a:r>
            <a:endParaRPr lang="vi-V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 thứ năm (1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/2): Họp lớp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  Phát biểu ý kiến, vận động cả lớp ủng hộ.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  Trao đổi ý kiến, thống nhất loại quà.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  Phân công cụ thể nhiệm vụ.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thứ 2 (1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/2): Nhận quà ủng hộ của lớp.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 thứ 2: Đóng gói, nộp lên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152643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3" y="3828271"/>
            <a:ext cx="1247258" cy="131522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BD37310-80E8-A643-B30D-0155BBB9B5C6}"/>
              </a:ext>
            </a:extLst>
          </p:cNvPr>
          <p:cNvSpPr/>
          <p:nvPr/>
        </p:nvSpPr>
        <p:spPr>
          <a:xfrm>
            <a:off x="150125" y="163773"/>
            <a:ext cx="8816454" cy="476306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 TRÌNH HỘI TRẠI CHÚNG EM TIẾN BƯỚC LÊN ĐOÀN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(Lớp 5C, Trường Tiểu học Trần Phú)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I. Mục đích</a:t>
            </a:r>
            <a:endParaRPr lang="vi-V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Kỉ niệm ngày thành lập đoàn 26 - 3.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Tạo điều kiện để các Đội viên tham gia các hoạt động tập thể.</a:t>
            </a:r>
          </a:p>
          <a:p>
            <a:r>
              <a:rPr lang="vi-V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vi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II. Phân công chuẩn bị</a:t>
            </a:r>
            <a:endParaRPr lang="vi-VN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Họp chi đội để phổ biến nội dung: Chi đội trưởng.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Lều trại, dây buộc: Tổ 1 và tổ 2.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Dựng trại: Tổ 3.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Trang trí trại: Tổ 4.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Văn nghệ, trò chơi: Mỹ Vân phụ trách cùng một số bạn khác.</a:t>
            </a:r>
          </a:p>
          <a:p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Nước uống, bánh kẹo, hoa quả: Ngọc phụ trách và Anh, My, Nga, </a:t>
            </a:r>
            <a:r>
              <a:rPr lang="vi-VN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tham gia theo sự phân công của Ngọc.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-  Thuốc, dầu gió, bông, băng cá nhân: Xuân Dung và Hoài Nhân.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3" y="3828271"/>
            <a:ext cx="1247258" cy="131522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6BD37310-80E8-A643-B30D-0155BBB9B5C6}"/>
              </a:ext>
            </a:extLst>
          </p:cNvPr>
          <p:cNvSpPr/>
          <p:nvPr/>
        </p:nvSpPr>
        <p:spPr>
          <a:xfrm>
            <a:off x="150125" y="163773"/>
            <a:ext cx="8830102" cy="476306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III. Chương trình cụ thể</a:t>
            </a: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1. Họp chi đội để phổ biến nội dung, kế hoạch: Tiết sinh hoạt trưa thứ sáu ngày 15/3/2022.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2. Tổ chức cắm trại: Chủ nhật </a:t>
            </a: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/3/2022.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- 7 giờ: Học sinh tập trung ở trường, kiểm tra quân số, dụng cụ chuẩn bị.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- 7 giờ 30 phút: Nhận vị trí dựng trại, dự Khai mạc Hội trại.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- 8 giờ đến 11 giờ 30 phút: Dựng trại, tham gia trò chơi.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- 11 giờ 30 phút đến 14 giờ: Ăn trưa, nghỉ trưa.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- 14 giờ đến 15 giờ: Ban giám khảo chấm trại.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- 15 giờ đến 17 giờ: Văn nghệ.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- 17 giờ đến 17 giờ 30 phút: Tổng kết toàn trường, dỡ trại.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8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4593718" y="838722"/>
            <a:ext cx="4238717" cy="4912348"/>
            <a:chOff x="1127152" y="-274045"/>
            <a:chExt cx="4238717" cy="491234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1796">
              <a:off x="2719519" y="3075829"/>
              <a:ext cx="2646350" cy="1562474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27152" y="-274045"/>
              <a:ext cx="3813135" cy="3505971"/>
              <a:chOff x="1127152" y="-274045"/>
              <a:chExt cx="3813135" cy="3505971"/>
            </a:xfrm>
          </p:grpSpPr>
          <p:cxnSp>
            <p:nvCxnSpPr>
              <p:cNvPr id="3" name="直接连接符 2"/>
              <p:cNvCxnSpPr>
                <a:cxnSpLocks/>
              </p:cNvCxnSpPr>
              <p:nvPr/>
            </p:nvCxnSpPr>
            <p:spPr>
              <a:xfrm flipH="1" flipV="1">
                <a:off x="3942870" y="2152398"/>
                <a:ext cx="997417" cy="1079528"/>
              </a:xfrm>
              <a:prstGeom prst="line">
                <a:avLst/>
              </a:prstGeom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椭圆 3"/>
              <p:cNvSpPr/>
              <p:nvPr/>
            </p:nvSpPr>
            <p:spPr>
              <a:xfrm rot="16200000">
                <a:off x="1680002" y="-826895"/>
                <a:ext cx="2707433" cy="3813133"/>
              </a:xfrm>
              <a:prstGeom prst="ellipse">
                <a:avLst/>
              </a:prstGeom>
              <a:solidFill>
                <a:srgbClr val="EB68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1567131" y="602350"/>
                <a:ext cx="320626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600" b="1" dirty="0" err="1">
                    <a:ln w="12700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>
                    <a:pattFill prst="ltDnDiag">
                      <a:fgClr>
                        <a:srgbClr val="EB6883"/>
                      </a:fgClr>
                      <a:bgClr>
                        <a:schemeClr val="bg1"/>
                      </a:bgClr>
                    </a:pattFill>
                    <a:latin typeface="Calibri" panose="020F0502020204030204" pitchFamily="34" charset="0"/>
                    <a:cs typeface="Calibri" panose="020F0502020204030204" pitchFamily="34" charset="0"/>
                  </a:rPr>
                  <a:t>Tổng</a:t>
                </a:r>
                <a:r>
                  <a:rPr lang="en-US" altLang="zh-CN" sz="6600" b="1" dirty="0">
                    <a:ln w="12700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>
                    <a:pattFill prst="ltDnDiag">
                      <a:fgClr>
                        <a:srgbClr val="EB6883"/>
                      </a:fgClr>
                      <a:bgClr>
                        <a:schemeClr val="bg1"/>
                      </a:bgClr>
                    </a:patt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6600" b="1" dirty="0" err="1">
                    <a:ln w="12700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>
                    <a:pattFill prst="ltDnDiag">
                      <a:fgClr>
                        <a:srgbClr val="EB6883"/>
                      </a:fgClr>
                      <a:bgClr>
                        <a:schemeClr val="bg1"/>
                      </a:bgClr>
                    </a:pattFill>
                    <a:latin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endParaRPr lang="en-US" altLang="zh-CN" sz="6600" b="1" dirty="0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ltDnDiag">
                    <a:fgClr>
                      <a:srgbClr val="EB6883"/>
                    </a:fgClr>
                    <a:bgClr>
                      <a:schemeClr val="bg1"/>
                    </a:bgClr>
                  </a:patt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4" y="1"/>
            <a:ext cx="20530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5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11605 L 0.18733 -0.07037 C 0.22656 -0.05926 0.28507 -0.05339 0.34583 -0.05339 C 0.41597 -0.05339 0.47188 -0.05926 0.51076 -0.07037 L 0.69757 -0.11605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78" y="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" y="4006890"/>
            <a:ext cx="938254" cy="1136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4" y="0"/>
            <a:ext cx="1840230" cy="1840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BB69B4-BC4A-C84C-936E-6BA880D71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31" y="1"/>
            <a:ext cx="5149584" cy="1336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1025D7-68C7-674F-8911-B8B424ED2E28}"/>
              </a:ext>
            </a:extLst>
          </p:cNvPr>
          <p:cNvSpPr txBox="1"/>
          <p:nvPr/>
        </p:nvSpPr>
        <p:spPr>
          <a:xfrm>
            <a:off x="812225" y="1598466"/>
            <a:ext cx="2960787" cy="347901"/>
          </a:xfrm>
          <a:custGeom>
            <a:avLst/>
            <a:gdLst>
              <a:gd name="connsiteX0" fmla="*/ 0 w 2353557"/>
              <a:gd name="connsiteY0" fmla="*/ 0 h 338554"/>
              <a:gd name="connsiteX1" fmla="*/ 564854 w 2353557"/>
              <a:gd name="connsiteY1" fmla="*/ 0 h 338554"/>
              <a:gd name="connsiteX2" fmla="*/ 1153243 w 2353557"/>
              <a:gd name="connsiteY2" fmla="*/ 0 h 338554"/>
              <a:gd name="connsiteX3" fmla="*/ 1671025 w 2353557"/>
              <a:gd name="connsiteY3" fmla="*/ 0 h 338554"/>
              <a:gd name="connsiteX4" fmla="*/ 2353557 w 2353557"/>
              <a:gd name="connsiteY4" fmla="*/ 0 h 338554"/>
              <a:gd name="connsiteX5" fmla="*/ 2353557 w 2353557"/>
              <a:gd name="connsiteY5" fmla="*/ 338554 h 338554"/>
              <a:gd name="connsiteX6" fmla="*/ 1788703 w 2353557"/>
              <a:gd name="connsiteY6" fmla="*/ 338554 h 338554"/>
              <a:gd name="connsiteX7" fmla="*/ 1270921 w 2353557"/>
              <a:gd name="connsiteY7" fmla="*/ 338554 h 338554"/>
              <a:gd name="connsiteX8" fmla="*/ 682532 w 2353557"/>
              <a:gd name="connsiteY8" fmla="*/ 338554 h 338554"/>
              <a:gd name="connsiteX9" fmla="*/ 0 w 2353557"/>
              <a:gd name="connsiteY9" fmla="*/ 338554 h 338554"/>
              <a:gd name="connsiteX10" fmla="*/ 0 w 2353557"/>
              <a:gd name="connsiteY10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3557" h="338554" fill="none" extrusionOk="0">
                <a:moveTo>
                  <a:pt x="0" y="0"/>
                </a:moveTo>
                <a:cubicBezTo>
                  <a:pt x="257665" y="-53349"/>
                  <a:pt x="322692" y="44599"/>
                  <a:pt x="564854" y="0"/>
                </a:cubicBezTo>
                <a:cubicBezTo>
                  <a:pt x="807016" y="-44599"/>
                  <a:pt x="973896" y="12706"/>
                  <a:pt x="1153243" y="0"/>
                </a:cubicBezTo>
                <a:cubicBezTo>
                  <a:pt x="1332590" y="-12706"/>
                  <a:pt x="1431922" y="8826"/>
                  <a:pt x="1671025" y="0"/>
                </a:cubicBezTo>
                <a:cubicBezTo>
                  <a:pt x="1910128" y="-8826"/>
                  <a:pt x="2213616" y="57625"/>
                  <a:pt x="2353557" y="0"/>
                </a:cubicBezTo>
                <a:cubicBezTo>
                  <a:pt x="2387389" y="108209"/>
                  <a:pt x="2333392" y="212581"/>
                  <a:pt x="2353557" y="338554"/>
                </a:cubicBezTo>
                <a:cubicBezTo>
                  <a:pt x="2138334" y="379341"/>
                  <a:pt x="1964853" y="297625"/>
                  <a:pt x="1788703" y="338554"/>
                </a:cubicBezTo>
                <a:cubicBezTo>
                  <a:pt x="1612553" y="379483"/>
                  <a:pt x="1441035" y="315549"/>
                  <a:pt x="1270921" y="338554"/>
                </a:cubicBezTo>
                <a:cubicBezTo>
                  <a:pt x="1100807" y="361559"/>
                  <a:pt x="890849" y="335353"/>
                  <a:pt x="682532" y="338554"/>
                </a:cubicBezTo>
                <a:cubicBezTo>
                  <a:pt x="474215" y="341755"/>
                  <a:pt x="294305" y="274190"/>
                  <a:pt x="0" y="338554"/>
                </a:cubicBezTo>
                <a:cubicBezTo>
                  <a:pt x="-21264" y="199722"/>
                  <a:pt x="10070" y="71260"/>
                  <a:pt x="0" y="0"/>
                </a:cubicBezTo>
                <a:close/>
              </a:path>
              <a:path w="2353557" h="338554" stroke="0" extrusionOk="0">
                <a:moveTo>
                  <a:pt x="0" y="0"/>
                </a:moveTo>
                <a:cubicBezTo>
                  <a:pt x="127321" y="-56666"/>
                  <a:pt x="379943" y="47978"/>
                  <a:pt x="588389" y="0"/>
                </a:cubicBezTo>
                <a:cubicBezTo>
                  <a:pt x="796835" y="-47978"/>
                  <a:pt x="996836" y="16258"/>
                  <a:pt x="1106172" y="0"/>
                </a:cubicBezTo>
                <a:cubicBezTo>
                  <a:pt x="1215508" y="-16258"/>
                  <a:pt x="1556414" y="58080"/>
                  <a:pt x="1718097" y="0"/>
                </a:cubicBezTo>
                <a:cubicBezTo>
                  <a:pt x="1879780" y="-58080"/>
                  <a:pt x="2127169" y="40163"/>
                  <a:pt x="2353557" y="0"/>
                </a:cubicBezTo>
                <a:cubicBezTo>
                  <a:pt x="2359319" y="80236"/>
                  <a:pt x="2325850" y="201666"/>
                  <a:pt x="2353557" y="338554"/>
                </a:cubicBezTo>
                <a:cubicBezTo>
                  <a:pt x="2204150" y="340470"/>
                  <a:pt x="2005648" y="336759"/>
                  <a:pt x="1765168" y="338554"/>
                </a:cubicBezTo>
                <a:cubicBezTo>
                  <a:pt x="1524688" y="340349"/>
                  <a:pt x="1341460" y="315357"/>
                  <a:pt x="1129707" y="338554"/>
                </a:cubicBezTo>
                <a:cubicBezTo>
                  <a:pt x="917954" y="361751"/>
                  <a:pt x="669084" y="277562"/>
                  <a:pt x="541318" y="338554"/>
                </a:cubicBezTo>
                <a:cubicBezTo>
                  <a:pt x="413552" y="399546"/>
                  <a:pt x="153231" y="322204"/>
                  <a:pt x="0" y="338554"/>
                </a:cubicBezTo>
                <a:cubicBezTo>
                  <a:pt x="-23280" y="258309"/>
                  <a:pt x="31743" y="115018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rnd"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650837996">
                  <a:custGeom>
                    <a:avLst/>
                    <a:gdLst>
                      <a:gd name="connsiteX0" fmla="*/ 0 w 2960787"/>
                      <a:gd name="connsiteY0" fmla="*/ 0 h 347901"/>
                      <a:gd name="connsiteX1" fmla="*/ 710589 w 2960787"/>
                      <a:gd name="connsiteY1" fmla="*/ 0 h 347901"/>
                      <a:gd name="connsiteX2" fmla="*/ 1450785 w 2960787"/>
                      <a:gd name="connsiteY2" fmla="*/ 0 h 347901"/>
                      <a:gd name="connsiteX3" fmla="*/ 2102158 w 2960787"/>
                      <a:gd name="connsiteY3" fmla="*/ 0 h 347901"/>
                      <a:gd name="connsiteX4" fmla="*/ 2960787 w 2960787"/>
                      <a:gd name="connsiteY4" fmla="*/ 0 h 347901"/>
                      <a:gd name="connsiteX5" fmla="*/ 2960787 w 2960787"/>
                      <a:gd name="connsiteY5" fmla="*/ 347901 h 347901"/>
                      <a:gd name="connsiteX6" fmla="*/ 2250197 w 2960787"/>
                      <a:gd name="connsiteY6" fmla="*/ 347901 h 347901"/>
                      <a:gd name="connsiteX7" fmla="*/ 1598825 w 2960787"/>
                      <a:gd name="connsiteY7" fmla="*/ 347901 h 347901"/>
                      <a:gd name="connsiteX8" fmla="*/ 858628 w 2960787"/>
                      <a:gd name="connsiteY8" fmla="*/ 347901 h 347901"/>
                      <a:gd name="connsiteX9" fmla="*/ 0 w 2960787"/>
                      <a:gd name="connsiteY9" fmla="*/ 347901 h 347901"/>
                      <a:gd name="connsiteX10" fmla="*/ 0 w 2960787"/>
                      <a:gd name="connsiteY10" fmla="*/ 0 h 347901"/>
                      <a:gd name="connsiteX0" fmla="*/ 0 w 2960787"/>
                      <a:gd name="connsiteY0" fmla="*/ 0 h 347901"/>
                      <a:gd name="connsiteX1" fmla="*/ 740196 w 2960787"/>
                      <a:gd name="connsiteY1" fmla="*/ 0 h 347901"/>
                      <a:gd name="connsiteX2" fmla="*/ 1391570 w 2960787"/>
                      <a:gd name="connsiteY2" fmla="*/ 0 h 347901"/>
                      <a:gd name="connsiteX3" fmla="*/ 2161375 w 2960787"/>
                      <a:gd name="connsiteY3" fmla="*/ 0 h 347901"/>
                      <a:gd name="connsiteX4" fmla="*/ 2960787 w 2960787"/>
                      <a:gd name="connsiteY4" fmla="*/ 0 h 347901"/>
                      <a:gd name="connsiteX5" fmla="*/ 2960787 w 2960787"/>
                      <a:gd name="connsiteY5" fmla="*/ 347901 h 347901"/>
                      <a:gd name="connsiteX6" fmla="*/ 2220590 w 2960787"/>
                      <a:gd name="connsiteY6" fmla="*/ 347901 h 347901"/>
                      <a:gd name="connsiteX7" fmla="*/ 1421177 w 2960787"/>
                      <a:gd name="connsiteY7" fmla="*/ 347901 h 347901"/>
                      <a:gd name="connsiteX8" fmla="*/ 680980 w 2960787"/>
                      <a:gd name="connsiteY8" fmla="*/ 347901 h 347901"/>
                      <a:gd name="connsiteX9" fmla="*/ 0 w 2960787"/>
                      <a:gd name="connsiteY9" fmla="*/ 347901 h 347901"/>
                      <a:gd name="connsiteX10" fmla="*/ 0 w 2960787"/>
                      <a:gd name="connsiteY10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60787" h="347901" fill="none" extrusionOk="0">
                        <a:moveTo>
                          <a:pt x="0" y="0"/>
                        </a:moveTo>
                        <a:cubicBezTo>
                          <a:pt x="324866" y="-25381"/>
                          <a:pt x="392125" y="16379"/>
                          <a:pt x="710589" y="0"/>
                        </a:cubicBezTo>
                        <a:cubicBezTo>
                          <a:pt x="993830" y="-29262"/>
                          <a:pt x="1233678" y="11112"/>
                          <a:pt x="1450785" y="0"/>
                        </a:cubicBezTo>
                        <a:cubicBezTo>
                          <a:pt x="1696749" y="-28513"/>
                          <a:pt x="1806776" y="24058"/>
                          <a:pt x="2102158" y="0"/>
                        </a:cubicBezTo>
                        <a:cubicBezTo>
                          <a:pt x="2430641" y="-23620"/>
                          <a:pt x="2784745" y="43177"/>
                          <a:pt x="2960787" y="0"/>
                        </a:cubicBezTo>
                        <a:cubicBezTo>
                          <a:pt x="3000764" y="85147"/>
                          <a:pt x="2939531" y="231630"/>
                          <a:pt x="2960787" y="347901"/>
                        </a:cubicBezTo>
                        <a:cubicBezTo>
                          <a:pt x="2696090" y="398696"/>
                          <a:pt x="2487150" y="251608"/>
                          <a:pt x="2250197" y="347901"/>
                        </a:cubicBezTo>
                        <a:cubicBezTo>
                          <a:pt x="2024528" y="408712"/>
                          <a:pt x="1829318" y="300182"/>
                          <a:pt x="1598825" y="347901"/>
                        </a:cubicBezTo>
                        <a:cubicBezTo>
                          <a:pt x="1364418" y="393948"/>
                          <a:pt x="1135611" y="306247"/>
                          <a:pt x="858628" y="347901"/>
                        </a:cubicBezTo>
                        <a:cubicBezTo>
                          <a:pt x="586154" y="377126"/>
                          <a:pt x="366019" y="276425"/>
                          <a:pt x="0" y="347901"/>
                        </a:cubicBezTo>
                        <a:cubicBezTo>
                          <a:pt x="-30115" y="195903"/>
                          <a:pt x="14417" y="86699"/>
                          <a:pt x="0" y="0"/>
                        </a:cubicBezTo>
                        <a:close/>
                      </a:path>
                      <a:path w="2960787" h="347901" stroke="0" extrusionOk="0">
                        <a:moveTo>
                          <a:pt x="0" y="0"/>
                        </a:moveTo>
                        <a:cubicBezTo>
                          <a:pt x="142176" y="-32306"/>
                          <a:pt x="441844" y="13017"/>
                          <a:pt x="740196" y="0"/>
                        </a:cubicBezTo>
                        <a:cubicBezTo>
                          <a:pt x="999424" y="-46554"/>
                          <a:pt x="1247004" y="11678"/>
                          <a:pt x="1391570" y="0"/>
                        </a:cubicBezTo>
                        <a:cubicBezTo>
                          <a:pt x="1529909" y="-21175"/>
                          <a:pt x="1949393" y="27264"/>
                          <a:pt x="2161375" y="0"/>
                        </a:cubicBezTo>
                        <a:cubicBezTo>
                          <a:pt x="2405167" y="-100201"/>
                          <a:pt x="2696555" y="20692"/>
                          <a:pt x="2960787" y="0"/>
                        </a:cubicBezTo>
                        <a:cubicBezTo>
                          <a:pt x="2939238" y="84654"/>
                          <a:pt x="2937654" y="219816"/>
                          <a:pt x="2960787" y="347901"/>
                        </a:cubicBezTo>
                        <a:cubicBezTo>
                          <a:pt x="2784933" y="355565"/>
                          <a:pt x="2563054" y="349617"/>
                          <a:pt x="2220590" y="347901"/>
                        </a:cubicBezTo>
                        <a:cubicBezTo>
                          <a:pt x="1919818" y="339324"/>
                          <a:pt x="1678456" y="316955"/>
                          <a:pt x="1421177" y="347901"/>
                        </a:cubicBezTo>
                        <a:cubicBezTo>
                          <a:pt x="1178285" y="344560"/>
                          <a:pt x="852640" y="288376"/>
                          <a:pt x="680980" y="347901"/>
                        </a:cubicBezTo>
                        <a:cubicBezTo>
                          <a:pt x="534726" y="455654"/>
                          <a:pt x="167314" y="363890"/>
                          <a:pt x="0" y="347901"/>
                        </a:cubicBezTo>
                        <a:cubicBezTo>
                          <a:pt x="130" y="276962"/>
                          <a:pt x="13792" y="139246"/>
                          <a:pt x="0" y="0"/>
                        </a:cubicBezTo>
                        <a:close/>
                      </a:path>
                      <a:path w="2960787" h="347901" fill="none" stroke="0" extrusionOk="0">
                        <a:moveTo>
                          <a:pt x="0" y="0"/>
                        </a:moveTo>
                        <a:cubicBezTo>
                          <a:pt x="328206" y="-82167"/>
                          <a:pt x="385912" y="62442"/>
                          <a:pt x="710589" y="0"/>
                        </a:cubicBezTo>
                        <a:cubicBezTo>
                          <a:pt x="995744" y="-42539"/>
                          <a:pt x="1246893" y="20381"/>
                          <a:pt x="1450785" y="0"/>
                        </a:cubicBezTo>
                        <a:cubicBezTo>
                          <a:pt x="1684569" y="-43385"/>
                          <a:pt x="1795288" y="7631"/>
                          <a:pt x="2102158" y="0"/>
                        </a:cubicBezTo>
                        <a:cubicBezTo>
                          <a:pt x="2393835" y="-30418"/>
                          <a:pt x="2807234" y="43317"/>
                          <a:pt x="2960787" y="0"/>
                        </a:cubicBezTo>
                        <a:cubicBezTo>
                          <a:pt x="2995687" y="116349"/>
                          <a:pt x="2950418" y="226049"/>
                          <a:pt x="2960787" y="347901"/>
                        </a:cubicBezTo>
                        <a:cubicBezTo>
                          <a:pt x="2655623" y="436396"/>
                          <a:pt x="2476704" y="358292"/>
                          <a:pt x="2250197" y="347901"/>
                        </a:cubicBezTo>
                        <a:cubicBezTo>
                          <a:pt x="2019260" y="440357"/>
                          <a:pt x="1809176" y="327139"/>
                          <a:pt x="1598825" y="347901"/>
                        </a:cubicBezTo>
                        <a:cubicBezTo>
                          <a:pt x="1321203" y="382720"/>
                          <a:pt x="1123720" y="301703"/>
                          <a:pt x="858628" y="347901"/>
                        </a:cubicBezTo>
                        <a:cubicBezTo>
                          <a:pt x="562209" y="293836"/>
                          <a:pt x="371472" y="255328"/>
                          <a:pt x="0" y="347901"/>
                        </a:cubicBezTo>
                        <a:cubicBezTo>
                          <a:pt x="-43124" y="219765"/>
                          <a:pt x="10921" y="651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Tiêu chí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0C3A0D-EA04-AF45-ACA9-5C81D067B6EA}"/>
              </a:ext>
            </a:extLst>
          </p:cNvPr>
          <p:cNvSpPr txBox="1"/>
          <p:nvPr/>
        </p:nvSpPr>
        <p:spPr>
          <a:xfrm>
            <a:off x="3971056" y="1598466"/>
            <a:ext cx="1499385" cy="347901"/>
          </a:xfrm>
          <a:custGeom>
            <a:avLst/>
            <a:gdLst>
              <a:gd name="connsiteX0" fmla="*/ 0 w 1499385"/>
              <a:gd name="connsiteY0" fmla="*/ 0 h 338554"/>
              <a:gd name="connsiteX1" fmla="*/ 514789 w 1499385"/>
              <a:gd name="connsiteY1" fmla="*/ 0 h 338554"/>
              <a:gd name="connsiteX2" fmla="*/ 1014584 w 1499385"/>
              <a:gd name="connsiteY2" fmla="*/ 0 h 338554"/>
              <a:gd name="connsiteX3" fmla="*/ 1499385 w 1499385"/>
              <a:gd name="connsiteY3" fmla="*/ 0 h 338554"/>
              <a:gd name="connsiteX4" fmla="*/ 1499385 w 1499385"/>
              <a:gd name="connsiteY4" fmla="*/ 338554 h 338554"/>
              <a:gd name="connsiteX5" fmla="*/ 1044572 w 1499385"/>
              <a:gd name="connsiteY5" fmla="*/ 338554 h 338554"/>
              <a:gd name="connsiteX6" fmla="*/ 544777 w 1499385"/>
              <a:gd name="connsiteY6" fmla="*/ 338554 h 338554"/>
              <a:gd name="connsiteX7" fmla="*/ 0 w 1499385"/>
              <a:gd name="connsiteY7" fmla="*/ 338554 h 338554"/>
              <a:gd name="connsiteX8" fmla="*/ 0 w 1499385"/>
              <a:gd name="connsiteY8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9385" h="338554" fill="none" extrusionOk="0">
                <a:moveTo>
                  <a:pt x="0" y="0"/>
                </a:moveTo>
                <a:cubicBezTo>
                  <a:pt x="185423" y="-52957"/>
                  <a:pt x="333152" y="49365"/>
                  <a:pt x="514789" y="0"/>
                </a:cubicBezTo>
                <a:cubicBezTo>
                  <a:pt x="696426" y="-49365"/>
                  <a:pt x="768236" y="57868"/>
                  <a:pt x="1014584" y="0"/>
                </a:cubicBezTo>
                <a:cubicBezTo>
                  <a:pt x="1260933" y="-57868"/>
                  <a:pt x="1281019" y="27913"/>
                  <a:pt x="1499385" y="0"/>
                </a:cubicBezTo>
                <a:cubicBezTo>
                  <a:pt x="1518844" y="165495"/>
                  <a:pt x="1486143" y="222943"/>
                  <a:pt x="1499385" y="338554"/>
                </a:cubicBezTo>
                <a:cubicBezTo>
                  <a:pt x="1355956" y="360886"/>
                  <a:pt x="1255429" y="294445"/>
                  <a:pt x="1044572" y="338554"/>
                </a:cubicBezTo>
                <a:cubicBezTo>
                  <a:pt x="833715" y="382663"/>
                  <a:pt x="707745" y="326414"/>
                  <a:pt x="544777" y="338554"/>
                </a:cubicBezTo>
                <a:cubicBezTo>
                  <a:pt x="381810" y="350694"/>
                  <a:pt x="231254" y="280147"/>
                  <a:pt x="0" y="338554"/>
                </a:cubicBezTo>
                <a:cubicBezTo>
                  <a:pt x="-19797" y="230672"/>
                  <a:pt x="31414" y="141629"/>
                  <a:pt x="0" y="0"/>
                </a:cubicBezTo>
                <a:close/>
              </a:path>
              <a:path w="1499385" h="338554" stroke="0" extrusionOk="0">
                <a:moveTo>
                  <a:pt x="0" y="0"/>
                </a:moveTo>
                <a:cubicBezTo>
                  <a:pt x="114030" y="-50374"/>
                  <a:pt x="324142" y="47251"/>
                  <a:pt x="454813" y="0"/>
                </a:cubicBezTo>
                <a:cubicBezTo>
                  <a:pt x="585484" y="-47251"/>
                  <a:pt x="823213" y="40434"/>
                  <a:pt x="924621" y="0"/>
                </a:cubicBezTo>
                <a:cubicBezTo>
                  <a:pt x="1026029" y="-40434"/>
                  <a:pt x="1249226" y="14145"/>
                  <a:pt x="1499385" y="0"/>
                </a:cubicBezTo>
                <a:cubicBezTo>
                  <a:pt x="1521371" y="82706"/>
                  <a:pt x="1476318" y="264331"/>
                  <a:pt x="1499385" y="338554"/>
                </a:cubicBezTo>
                <a:cubicBezTo>
                  <a:pt x="1285841" y="351269"/>
                  <a:pt x="1132712" y="289281"/>
                  <a:pt x="1014584" y="338554"/>
                </a:cubicBezTo>
                <a:cubicBezTo>
                  <a:pt x="896456" y="387827"/>
                  <a:pt x="753312" y="327466"/>
                  <a:pt x="544777" y="338554"/>
                </a:cubicBezTo>
                <a:cubicBezTo>
                  <a:pt x="336242" y="349642"/>
                  <a:pt x="246895" y="307802"/>
                  <a:pt x="0" y="338554"/>
                </a:cubicBezTo>
                <a:cubicBezTo>
                  <a:pt x="-27045" y="256314"/>
                  <a:pt x="35762" y="10386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522030782">
                  <a:custGeom>
                    <a:avLst/>
                    <a:gdLst>
                      <a:gd name="connsiteX0" fmla="*/ 0 w 1499385"/>
                      <a:gd name="connsiteY0" fmla="*/ 0 h 347901"/>
                      <a:gd name="connsiteX1" fmla="*/ 514789 w 1499385"/>
                      <a:gd name="connsiteY1" fmla="*/ 0 h 347901"/>
                      <a:gd name="connsiteX2" fmla="*/ 1014584 w 1499385"/>
                      <a:gd name="connsiteY2" fmla="*/ 0 h 347901"/>
                      <a:gd name="connsiteX3" fmla="*/ 1499385 w 1499385"/>
                      <a:gd name="connsiteY3" fmla="*/ 0 h 347901"/>
                      <a:gd name="connsiteX4" fmla="*/ 1499385 w 1499385"/>
                      <a:gd name="connsiteY4" fmla="*/ 347901 h 347901"/>
                      <a:gd name="connsiteX5" fmla="*/ 1044572 w 1499385"/>
                      <a:gd name="connsiteY5" fmla="*/ 347901 h 347901"/>
                      <a:gd name="connsiteX6" fmla="*/ 544777 w 1499385"/>
                      <a:gd name="connsiteY6" fmla="*/ 347901 h 347901"/>
                      <a:gd name="connsiteX7" fmla="*/ 0 w 1499385"/>
                      <a:gd name="connsiteY7" fmla="*/ 347901 h 347901"/>
                      <a:gd name="connsiteX8" fmla="*/ 0 w 1499385"/>
                      <a:gd name="connsiteY8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9385" h="347901" fill="none" extrusionOk="0">
                        <a:moveTo>
                          <a:pt x="0" y="0"/>
                        </a:moveTo>
                        <a:cubicBezTo>
                          <a:pt x="185423" y="-52957"/>
                          <a:pt x="333152" y="49365"/>
                          <a:pt x="514789" y="0"/>
                        </a:cubicBezTo>
                        <a:cubicBezTo>
                          <a:pt x="696426" y="-49365"/>
                          <a:pt x="768236" y="57868"/>
                          <a:pt x="1014584" y="0"/>
                        </a:cubicBezTo>
                        <a:cubicBezTo>
                          <a:pt x="1260933" y="-57868"/>
                          <a:pt x="1281019" y="27913"/>
                          <a:pt x="1499385" y="0"/>
                        </a:cubicBezTo>
                        <a:cubicBezTo>
                          <a:pt x="1501356" y="137009"/>
                          <a:pt x="1485561" y="231484"/>
                          <a:pt x="1499385" y="347901"/>
                        </a:cubicBezTo>
                        <a:cubicBezTo>
                          <a:pt x="1355956" y="370233"/>
                          <a:pt x="1255429" y="303792"/>
                          <a:pt x="1044572" y="347901"/>
                        </a:cubicBezTo>
                        <a:cubicBezTo>
                          <a:pt x="833715" y="392010"/>
                          <a:pt x="707745" y="335761"/>
                          <a:pt x="544777" y="347901"/>
                        </a:cubicBezTo>
                        <a:cubicBezTo>
                          <a:pt x="381810" y="360041"/>
                          <a:pt x="231254" y="289494"/>
                          <a:pt x="0" y="347901"/>
                        </a:cubicBezTo>
                        <a:cubicBezTo>
                          <a:pt x="-38616" y="225211"/>
                          <a:pt x="23977" y="79586"/>
                          <a:pt x="0" y="0"/>
                        </a:cubicBezTo>
                        <a:close/>
                      </a:path>
                      <a:path w="1499385" h="347901" stroke="0" extrusionOk="0">
                        <a:moveTo>
                          <a:pt x="0" y="0"/>
                        </a:moveTo>
                        <a:cubicBezTo>
                          <a:pt x="114030" y="-50374"/>
                          <a:pt x="324142" y="47251"/>
                          <a:pt x="454813" y="0"/>
                        </a:cubicBezTo>
                        <a:cubicBezTo>
                          <a:pt x="585484" y="-47251"/>
                          <a:pt x="823213" y="40434"/>
                          <a:pt x="924621" y="0"/>
                        </a:cubicBezTo>
                        <a:cubicBezTo>
                          <a:pt x="1026029" y="-40434"/>
                          <a:pt x="1249226" y="14145"/>
                          <a:pt x="1499385" y="0"/>
                        </a:cubicBezTo>
                        <a:cubicBezTo>
                          <a:pt x="1517538" y="129090"/>
                          <a:pt x="1459438" y="266987"/>
                          <a:pt x="1499385" y="347901"/>
                        </a:cubicBezTo>
                        <a:cubicBezTo>
                          <a:pt x="1285841" y="360616"/>
                          <a:pt x="1132712" y="298628"/>
                          <a:pt x="1014584" y="347901"/>
                        </a:cubicBezTo>
                        <a:cubicBezTo>
                          <a:pt x="896456" y="397174"/>
                          <a:pt x="753312" y="336813"/>
                          <a:pt x="544777" y="347901"/>
                        </a:cubicBezTo>
                        <a:cubicBezTo>
                          <a:pt x="336242" y="358989"/>
                          <a:pt x="246895" y="317149"/>
                          <a:pt x="0" y="347901"/>
                        </a:cubicBezTo>
                        <a:cubicBezTo>
                          <a:pt x="-1174" y="222432"/>
                          <a:pt x="21998" y="1440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B59C62-AE1F-AA4D-BCD4-36F351F6EED8}"/>
              </a:ext>
            </a:extLst>
          </p:cNvPr>
          <p:cNvSpPr txBox="1"/>
          <p:nvPr/>
        </p:nvSpPr>
        <p:spPr>
          <a:xfrm>
            <a:off x="5738458" y="1598466"/>
            <a:ext cx="993812" cy="347901"/>
          </a:xfrm>
          <a:custGeom>
            <a:avLst/>
            <a:gdLst>
              <a:gd name="connsiteX0" fmla="*/ 0 w 937846"/>
              <a:gd name="connsiteY0" fmla="*/ 0 h 338554"/>
              <a:gd name="connsiteX1" fmla="*/ 450166 w 937846"/>
              <a:gd name="connsiteY1" fmla="*/ 0 h 338554"/>
              <a:gd name="connsiteX2" fmla="*/ 937846 w 937846"/>
              <a:gd name="connsiteY2" fmla="*/ 0 h 338554"/>
              <a:gd name="connsiteX3" fmla="*/ 937846 w 937846"/>
              <a:gd name="connsiteY3" fmla="*/ 338554 h 338554"/>
              <a:gd name="connsiteX4" fmla="*/ 478301 w 937846"/>
              <a:gd name="connsiteY4" fmla="*/ 338554 h 338554"/>
              <a:gd name="connsiteX5" fmla="*/ 0 w 937846"/>
              <a:gd name="connsiteY5" fmla="*/ 338554 h 338554"/>
              <a:gd name="connsiteX6" fmla="*/ 0 w 937846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846" h="338554" fill="none" extrusionOk="0">
                <a:moveTo>
                  <a:pt x="0" y="0"/>
                </a:moveTo>
                <a:cubicBezTo>
                  <a:pt x="169452" y="-23109"/>
                  <a:pt x="298819" y="52257"/>
                  <a:pt x="450166" y="0"/>
                </a:cubicBezTo>
                <a:cubicBezTo>
                  <a:pt x="601513" y="-52257"/>
                  <a:pt x="695025" y="14589"/>
                  <a:pt x="937846" y="0"/>
                </a:cubicBezTo>
                <a:cubicBezTo>
                  <a:pt x="957644" y="126109"/>
                  <a:pt x="921444" y="212730"/>
                  <a:pt x="937846" y="338554"/>
                </a:cubicBezTo>
                <a:cubicBezTo>
                  <a:pt x="799457" y="372225"/>
                  <a:pt x="657537" y="325220"/>
                  <a:pt x="478301" y="338554"/>
                </a:cubicBezTo>
                <a:cubicBezTo>
                  <a:pt x="299065" y="351888"/>
                  <a:pt x="118613" y="282000"/>
                  <a:pt x="0" y="338554"/>
                </a:cubicBezTo>
                <a:cubicBezTo>
                  <a:pt x="-17653" y="223560"/>
                  <a:pt x="161" y="153504"/>
                  <a:pt x="0" y="0"/>
                </a:cubicBezTo>
                <a:close/>
              </a:path>
              <a:path w="937846" h="338554" stroke="0" extrusionOk="0">
                <a:moveTo>
                  <a:pt x="0" y="0"/>
                </a:moveTo>
                <a:cubicBezTo>
                  <a:pt x="115121" y="-33484"/>
                  <a:pt x="247154" y="26870"/>
                  <a:pt x="440788" y="0"/>
                </a:cubicBezTo>
                <a:cubicBezTo>
                  <a:pt x="634422" y="-26870"/>
                  <a:pt x="818256" y="12960"/>
                  <a:pt x="937846" y="0"/>
                </a:cubicBezTo>
                <a:cubicBezTo>
                  <a:pt x="942326" y="68897"/>
                  <a:pt x="921906" y="250623"/>
                  <a:pt x="937846" y="338554"/>
                </a:cubicBezTo>
                <a:cubicBezTo>
                  <a:pt x="819124" y="367318"/>
                  <a:pt x="701456" y="311133"/>
                  <a:pt x="468923" y="338554"/>
                </a:cubicBezTo>
                <a:cubicBezTo>
                  <a:pt x="236390" y="365975"/>
                  <a:pt x="124886" y="309908"/>
                  <a:pt x="0" y="338554"/>
                </a:cubicBezTo>
                <a:cubicBezTo>
                  <a:pt x="-34720" y="253072"/>
                  <a:pt x="34538" y="15275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2613134130">
                  <a:custGeom>
                    <a:avLst/>
                    <a:gdLst>
                      <a:gd name="connsiteX0" fmla="*/ 0 w 993812"/>
                      <a:gd name="connsiteY0" fmla="*/ 0 h 347901"/>
                      <a:gd name="connsiteX1" fmla="*/ 477029 w 993812"/>
                      <a:gd name="connsiteY1" fmla="*/ 0 h 347901"/>
                      <a:gd name="connsiteX2" fmla="*/ 993812 w 993812"/>
                      <a:gd name="connsiteY2" fmla="*/ 0 h 347901"/>
                      <a:gd name="connsiteX3" fmla="*/ 993812 w 993812"/>
                      <a:gd name="connsiteY3" fmla="*/ 347901 h 347901"/>
                      <a:gd name="connsiteX4" fmla="*/ 506843 w 993812"/>
                      <a:gd name="connsiteY4" fmla="*/ 347901 h 347901"/>
                      <a:gd name="connsiteX5" fmla="*/ 0 w 993812"/>
                      <a:gd name="connsiteY5" fmla="*/ 347901 h 347901"/>
                      <a:gd name="connsiteX6" fmla="*/ 0 w 993812"/>
                      <a:gd name="connsiteY6" fmla="*/ 0 h 347901"/>
                      <a:gd name="connsiteX0" fmla="*/ 0 w 993812"/>
                      <a:gd name="connsiteY0" fmla="*/ 0 h 347901"/>
                      <a:gd name="connsiteX1" fmla="*/ 467092 w 993812"/>
                      <a:gd name="connsiteY1" fmla="*/ 0 h 347901"/>
                      <a:gd name="connsiteX2" fmla="*/ 993812 w 993812"/>
                      <a:gd name="connsiteY2" fmla="*/ 0 h 347901"/>
                      <a:gd name="connsiteX3" fmla="*/ 993812 w 993812"/>
                      <a:gd name="connsiteY3" fmla="*/ 347901 h 347901"/>
                      <a:gd name="connsiteX4" fmla="*/ 496906 w 993812"/>
                      <a:gd name="connsiteY4" fmla="*/ 347901 h 347901"/>
                      <a:gd name="connsiteX5" fmla="*/ 0 w 993812"/>
                      <a:gd name="connsiteY5" fmla="*/ 347901 h 347901"/>
                      <a:gd name="connsiteX6" fmla="*/ 0 w 993812"/>
                      <a:gd name="connsiteY6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93812" h="347901" fill="none" extrusionOk="0">
                        <a:moveTo>
                          <a:pt x="0" y="0"/>
                        </a:moveTo>
                        <a:cubicBezTo>
                          <a:pt x="194262" y="-12122"/>
                          <a:pt x="314033" y="95435"/>
                          <a:pt x="477029" y="0"/>
                        </a:cubicBezTo>
                        <a:cubicBezTo>
                          <a:pt x="638037" y="-40836"/>
                          <a:pt x="736499" y="23500"/>
                          <a:pt x="993812" y="0"/>
                        </a:cubicBezTo>
                        <a:cubicBezTo>
                          <a:pt x="1004587" y="144222"/>
                          <a:pt x="952540" y="215190"/>
                          <a:pt x="993812" y="347901"/>
                        </a:cubicBezTo>
                        <a:cubicBezTo>
                          <a:pt x="873079" y="411697"/>
                          <a:pt x="677450" y="355620"/>
                          <a:pt x="506843" y="347901"/>
                        </a:cubicBezTo>
                        <a:cubicBezTo>
                          <a:pt x="334912" y="366821"/>
                          <a:pt x="112348" y="286173"/>
                          <a:pt x="0" y="347901"/>
                        </a:cubicBezTo>
                        <a:cubicBezTo>
                          <a:pt x="-23196" y="232425"/>
                          <a:pt x="756" y="166986"/>
                          <a:pt x="0" y="0"/>
                        </a:cubicBezTo>
                        <a:close/>
                      </a:path>
                      <a:path w="993812" h="347901" stroke="0" extrusionOk="0">
                        <a:moveTo>
                          <a:pt x="0" y="0"/>
                        </a:moveTo>
                        <a:cubicBezTo>
                          <a:pt x="127646" y="-26916"/>
                          <a:pt x="275662" y="11058"/>
                          <a:pt x="467092" y="0"/>
                        </a:cubicBezTo>
                        <a:cubicBezTo>
                          <a:pt x="704562" y="-14018"/>
                          <a:pt x="871386" y="21203"/>
                          <a:pt x="993812" y="0"/>
                        </a:cubicBezTo>
                        <a:cubicBezTo>
                          <a:pt x="1019372" y="60202"/>
                          <a:pt x="988529" y="240645"/>
                          <a:pt x="993812" y="347901"/>
                        </a:cubicBezTo>
                        <a:cubicBezTo>
                          <a:pt x="843617" y="373871"/>
                          <a:pt x="746183" y="348680"/>
                          <a:pt x="496906" y="347901"/>
                        </a:cubicBezTo>
                        <a:cubicBezTo>
                          <a:pt x="222108" y="397618"/>
                          <a:pt x="151500" y="342549"/>
                          <a:pt x="0" y="347901"/>
                        </a:cubicBezTo>
                        <a:cubicBezTo>
                          <a:pt x="-26608" y="279090"/>
                          <a:pt x="58499" y="187492"/>
                          <a:pt x="0" y="0"/>
                        </a:cubicBezTo>
                        <a:close/>
                      </a:path>
                      <a:path w="993812" h="347901" fill="none" stroke="0" extrusionOk="0">
                        <a:moveTo>
                          <a:pt x="0" y="0"/>
                        </a:moveTo>
                        <a:cubicBezTo>
                          <a:pt x="191168" y="-27597"/>
                          <a:pt x="298663" y="40710"/>
                          <a:pt x="477029" y="0"/>
                        </a:cubicBezTo>
                        <a:cubicBezTo>
                          <a:pt x="656153" y="-77125"/>
                          <a:pt x="737568" y="10573"/>
                          <a:pt x="993812" y="0"/>
                        </a:cubicBezTo>
                        <a:cubicBezTo>
                          <a:pt x="1001505" y="138381"/>
                          <a:pt x="960172" y="212115"/>
                          <a:pt x="993812" y="347901"/>
                        </a:cubicBezTo>
                        <a:cubicBezTo>
                          <a:pt x="855894" y="384799"/>
                          <a:pt x="697677" y="338025"/>
                          <a:pt x="506843" y="347901"/>
                        </a:cubicBezTo>
                        <a:cubicBezTo>
                          <a:pt x="310540" y="357498"/>
                          <a:pt x="128170" y="272830"/>
                          <a:pt x="0" y="347901"/>
                        </a:cubicBezTo>
                        <a:cubicBezTo>
                          <a:pt x="-21447" y="234327"/>
                          <a:pt x="3339" y="1542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4134F1-4A8D-D34F-BE28-104389DD68B2}"/>
              </a:ext>
            </a:extLst>
          </p:cNvPr>
          <p:cNvSpPr txBox="1"/>
          <p:nvPr/>
        </p:nvSpPr>
        <p:spPr>
          <a:xfrm>
            <a:off x="7045058" y="1618157"/>
            <a:ext cx="1346048" cy="347901"/>
          </a:xfrm>
          <a:custGeom>
            <a:avLst/>
            <a:gdLst>
              <a:gd name="connsiteX0" fmla="*/ 0 w 937846"/>
              <a:gd name="connsiteY0" fmla="*/ 0 h 338554"/>
              <a:gd name="connsiteX1" fmla="*/ 487680 w 937846"/>
              <a:gd name="connsiteY1" fmla="*/ 0 h 338554"/>
              <a:gd name="connsiteX2" fmla="*/ 937846 w 937846"/>
              <a:gd name="connsiteY2" fmla="*/ 0 h 338554"/>
              <a:gd name="connsiteX3" fmla="*/ 937846 w 937846"/>
              <a:gd name="connsiteY3" fmla="*/ 338554 h 338554"/>
              <a:gd name="connsiteX4" fmla="*/ 487680 w 937846"/>
              <a:gd name="connsiteY4" fmla="*/ 338554 h 338554"/>
              <a:gd name="connsiteX5" fmla="*/ 0 w 937846"/>
              <a:gd name="connsiteY5" fmla="*/ 338554 h 338554"/>
              <a:gd name="connsiteX6" fmla="*/ 0 w 937846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7846" h="338554" fill="none" extrusionOk="0">
                <a:moveTo>
                  <a:pt x="0" y="0"/>
                </a:moveTo>
                <a:cubicBezTo>
                  <a:pt x="162046" y="-43196"/>
                  <a:pt x="274475" y="10923"/>
                  <a:pt x="487680" y="0"/>
                </a:cubicBezTo>
                <a:cubicBezTo>
                  <a:pt x="700885" y="-10923"/>
                  <a:pt x="742955" y="45100"/>
                  <a:pt x="937846" y="0"/>
                </a:cubicBezTo>
                <a:cubicBezTo>
                  <a:pt x="947939" y="85555"/>
                  <a:pt x="935445" y="190914"/>
                  <a:pt x="937846" y="338554"/>
                </a:cubicBezTo>
                <a:cubicBezTo>
                  <a:pt x="799757" y="388162"/>
                  <a:pt x="694202" y="308786"/>
                  <a:pt x="487680" y="338554"/>
                </a:cubicBezTo>
                <a:cubicBezTo>
                  <a:pt x="281158" y="368322"/>
                  <a:pt x="226053" y="310239"/>
                  <a:pt x="0" y="338554"/>
                </a:cubicBezTo>
                <a:cubicBezTo>
                  <a:pt x="-20624" y="227603"/>
                  <a:pt x="9341" y="152691"/>
                  <a:pt x="0" y="0"/>
                </a:cubicBezTo>
                <a:close/>
              </a:path>
              <a:path w="937846" h="338554" stroke="0" extrusionOk="0">
                <a:moveTo>
                  <a:pt x="0" y="0"/>
                </a:moveTo>
                <a:cubicBezTo>
                  <a:pt x="130441" y="-11038"/>
                  <a:pt x="312699" y="23472"/>
                  <a:pt x="468923" y="0"/>
                </a:cubicBezTo>
                <a:cubicBezTo>
                  <a:pt x="625147" y="-23472"/>
                  <a:pt x="828397" y="10334"/>
                  <a:pt x="937846" y="0"/>
                </a:cubicBezTo>
                <a:cubicBezTo>
                  <a:pt x="972452" y="78964"/>
                  <a:pt x="922806" y="191666"/>
                  <a:pt x="937846" y="338554"/>
                </a:cubicBezTo>
                <a:cubicBezTo>
                  <a:pt x="825600" y="348502"/>
                  <a:pt x="583027" y="321327"/>
                  <a:pt x="468923" y="338554"/>
                </a:cubicBezTo>
                <a:cubicBezTo>
                  <a:pt x="354819" y="355781"/>
                  <a:pt x="180026" y="287309"/>
                  <a:pt x="0" y="338554"/>
                </a:cubicBezTo>
                <a:cubicBezTo>
                  <a:pt x="-33600" y="260192"/>
                  <a:pt x="18598" y="14110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 cap="rnd">
            <a:solidFill>
              <a:schemeClr val="accent3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47494863">
                  <a:custGeom>
                    <a:avLst/>
                    <a:gdLst>
                      <a:gd name="connsiteX0" fmla="*/ 0 w 1346048"/>
                      <a:gd name="connsiteY0" fmla="*/ 0 h 347901"/>
                      <a:gd name="connsiteX1" fmla="*/ 699945 w 1346048"/>
                      <a:gd name="connsiteY1" fmla="*/ 0 h 347901"/>
                      <a:gd name="connsiteX2" fmla="*/ 1346048 w 1346048"/>
                      <a:gd name="connsiteY2" fmla="*/ 0 h 347901"/>
                      <a:gd name="connsiteX3" fmla="*/ 1346048 w 1346048"/>
                      <a:gd name="connsiteY3" fmla="*/ 347901 h 347901"/>
                      <a:gd name="connsiteX4" fmla="*/ 699945 w 1346048"/>
                      <a:gd name="connsiteY4" fmla="*/ 347901 h 347901"/>
                      <a:gd name="connsiteX5" fmla="*/ 0 w 1346048"/>
                      <a:gd name="connsiteY5" fmla="*/ 347901 h 347901"/>
                      <a:gd name="connsiteX6" fmla="*/ 0 w 1346048"/>
                      <a:gd name="connsiteY6" fmla="*/ 0 h 347901"/>
                      <a:gd name="connsiteX0" fmla="*/ 0 w 1346048"/>
                      <a:gd name="connsiteY0" fmla="*/ 0 h 347901"/>
                      <a:gd name="connsiteX1" fmla="*/ 673024 w 1346048"/>
                      <a:gd name="connsiteY1" fmla="*/ 0 h 347901"/>
                      <a:gd name="connsiteX2" fmla="*/ 1346048 w 1346048"/>
                      <a:gd name="connsiteY2" fmla="*/ 0 h 347901"/>
                      <a:gd name="connsiteX3" fmla="*/ 1346048 w 1346048"/>
                      <a:gd name="connsiteY3" fmla="*/ 347901 h 347901"/>
                      <a:gd name="connsiteX4" fmla="*/ 673024 w 1346048"/>
                      <a:gd name="connsiteY4" fmla="*/ 347901 h 347901"/>
                      <a:gd name="connsiteX5" fmla="*/ 0 w 1346048"/>
                      <a:gd name="connsiteY5" fmla="*/ 347901 h 347901"/>
                      <a:gd name="connsiteX6" fmla="*/ 0 w 1346048"/>
                      <a:gd name="connsiteY6" fmla="*/ 0 h 347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6048" h="347901" fill="none" extrusionOk="0">
                        <a:moveTo>
                          <a:pt x="0" y="0"/>
                        </a:moveTo>
                        <a:cubicBezTo>
                          <a:pt x="258935" y="-32558"/>
                          <a:pt x="396273" y="-29311"/>
                          <a:pt x="699945" y="0"/>
                        </a:cubicBezTo>
                        <a:cubicBezTo>
                          <a:pt x="1029186" y="-12233"/>
                          <a:pt x="1063621" y="49770"/>
                          <a:pt x="1346048" y="0"/>
                        </a:cubicBezTo>
                        <a:cubicBezTo>
                          <a:pt x="1353641" y="99686"/>
                          <a:pt x="1348733" y="195062"/>
                          <a:pt x="1346048" y="347901"/>
                        </a:cubicBezTo>
                        <a:cubicBezTo>
                          <a:pt x="1148827" y="348058"/>
                          <a:pt x="991226" y="314080"/>
                          <a:pt x="699945" y="347901"/>
                        </a:cubicBezTo>
                        <a:cubicBezTo>
                          <a:pt x="382621" y="392637"/>
                          <a:pt x="324557" y="294004"/>
                          <a:pt x="0" y="347901"/>
                        </a:cubicBezTo>
                        <a:cubicBezTo>
                          <a:pt x="-27497" y="236853"/>
                          <a:pt x="10331" y="168852"/>
                          <a:pt x="0" y="0"/>
                        </a:cubicBezTo>
                        <a:close/>
                      </a:path>
                      <a:path w="1346048" h="347901" stroke="0" extrusionOk="0">
                        <a:moveTo>
                          <a:pt x="0" y="0"/>
                        </a:moveTo>
                        <a:cubicBezTo>
                          <a:pt x="237203" y="-46564"/>
                          <a:pt x="450186" y="-35161"/>
                          <a:pt x="673024" y="0"/>
                        </a:cubicBezTo>
                        <a:cubicBezTo>
                          <a:pt x="907968" y="-65917"/>
                          <a:pt x="1152507" y="34782"/>
                          <a:pt x="1346048" y="0"/>
                        </a:cubicBezTo>
                        <a:cubicBezTo>
                          <a:pt x="1398668" y="96358"/>
                          <a:pt x="1315093" y="203321"/>
                          <a:pt x="1346048" y="347901"/>
                        </a:cubicBezTo>
                        <a:cubicBezTo>
                          <a:pt x="1173230" y="334367"/>
                          <a:pt x="815808" y="337149"/>
                          <a:pt x="673024" y="347901"/>
                        </a:cubicBezTo>
                        <a:cubicBezTo>
                          <a:pt x="546479" y="410433"/>
                          <a:pt x="309588" y="288114"/>
                          <a:pt x="0" y="347901"/>
                        </a:cubicBezTo>
                        <a:cubicBezTo>
                          <a:pt x="-48985" y="273390"/>
                          <a:pt x="24735" y="141357"/>
                          <a:pt x="0" y="0"/>
                        </a:cubicBezTo>
                        <a:close/>
                      </a:path>
                      <a:path w="1346048" h="347901" fill="none" stroke="0" extrusionOk="0">
                        <a:moveTo>
                          <a:pt x="0" y="0"/>
                        </a:moveTo>
                        <a:cubicBezTo>
                          <a:pt x="201360" y="-40510"/>
                          <a:pt x="391248" y="-3610"/>
                          <a:pt x="699945" y="0"/>
                        </a:cubicBezTo>
                        <a:cubicBezTo>
                          <a:pt x="1023783" y="-14138"/>
                          <a:pt x="1062587" y="49490"/>
                          <a:pt x="1346048" y="0"/>
                        </a:cubicBezTo>
                        <a:cubicBezTo>
                          <a:pt x="1332385" y="73829"/>
                          <a:pt x="1319097" y="189339"/>
                          <a:pt x="1346048" y="347901"/>
                        </a:cubicBezTo>
                        <a:cubicBezTo>
                          <a:pt x="1166481" y="362155"/>
                          <a:pt x="1004742" y="330455"/>
                          <a:pt x="699945" y="347901"/>
                        </a:cubicBezTo>
                        <a:cubicBezTo>
                          <a:pt x="400703" y="360752"/>
                          <a:pt x="327190" y="336932"/>
                          <a:pt x="0" y="347901"/>
                        </a:cubicBezTo>
                        <a:cubicBezTo>
                          <a:pt x="-15086" y="243159"/>
                          <a:pt x="20826" y="1466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A7B5DE-D98D-854F-A75B-F2A227CA6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7" y="1496821"/>
            <a:ext cx="437468" cy="449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39EC6B-54D3-3A44-8C3C-EEDA35C8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764" y="1243680"/>
            <a:ext cx="524513" cy="5389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A80AE6-C309-A04A-9D33-9BADC9DD4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149" y="1243680"/>
            <a:ext cx="524513" cy="538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41767D-E520-D147-B17B-4BDF5F110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982" y="1253113"/>
            <a:ext cx="524513" cy="5389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1DB41A-A1D3-DB4F-8D63-6BFAAA3174A5}"/>
              </a:ext>
            </a:extLst>
          </p:cNvPr>
          <p:cNvSpPr txBox="1"/>
          <p:nvPr/>
        </p:nvSpPr>
        <p:spPr>
          <a:xfrm>
            <a:off x="705350" y="2068578"/>
            <a:ext cx="3158831" cy="664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5166005-3DD9-2644-B2B8-CD617894A55C}"/>
              </a:ext>
            </a:extLst>
          </p:cNvPr>
          <p:cNvSpPr txBox="1"/>
          <p:nvPr/>
        </p:nvSpPr>
        <p:spPr>
          <a:xfrm>
            <a:off x="705349" y="2796760"/>
            <a:ext cx="3158831" cy="38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Mục đích rõ ràng.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288A587-7276-BA42-B80E-EF67C5240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2131966"/>
            <a:ext cx="414482" cy="4259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3025524-1B99-8C47-B70F-060027127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2724710"/>
            <a:ext cx="414482" cy="4259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B69F415-E14A-1845-A396-E19BB0F15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3332394"/>
            <a:ext cx="414482" cy="4259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19A627F-9CE2-834F-851F-BD5B9C5DD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2103859"/>
            <a:ext cx="414482" cy="425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9A7403B-6AFD-464F-B0EF-95E8BABFC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2696603"/>
            <a:ext cx="414482" cy="4259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A301AF0-2A8C-9442-B051-730AC3FD2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3304287"/>
            <a:ext cx="414482" cy="4259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5273A12-ECE8-C640-98FC-5AE310986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2103859"/>
            <a:ext cx="414482" cy="4259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C04BD01-4563-6240-B953-145E54DC0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2696603"/>
            <a:ext cx="414482" cy="4259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A9B35F2-FE5A-0348-A081-7DDBC115B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3304287"/>
            <a:ext cx="414482" cy="4259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534171B-DA42-F74E-8B08-7963AA471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2103859"/>
            <a:ext cx="414482" cy="4259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438397A-139A-464E-9FB2-E75455CD5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2696603"/>
            <a:ext cx="414482" cy="4259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46FB19-4547-E24D-8174-0DDE66A48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3304287"/>
            <a:ext cx="414482" cy="4259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45BDFDA-CC96-C742-808D-84361A70A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2107174"/>
            <a:ext cx="414482" cy="4259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E589F57-6460-D144-A782-440C6A6CA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2699918"/>
            <a:ext cx="414482" cy="4259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1F19D18-78E7-DF48-93D7-7EBACF781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3307602"/>
            <a:ext cx="414482" cy="4259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9C4BA8C-97DD-0D42-B91F-6AD02B6C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2103859"/>
            <a:ext cx="414482" cy="4259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262162F-AD14-7F49-886D-720077D8B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2696603"/>
            <a:ext cx="414482" cy="4259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CB53588-3CE8-A244-BB9C-0C3C6E2B5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3304287"/>
            <a:ext cx="414482" cy="4259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AA52E0B-4506-9244-AE75-C87B5B1A9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420" y="3945812"/>
            <a:ext cx="414482" cy="4144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CF92900-1A6C-0B4E-9FE1-81A37C1DF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59" y="3918460"/>
            <a:ext cx="414482" cy="414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ACAAFF-8563-9A42-8068-8BC25FAC6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195" y="3918460"/>
            <a:ext cx="414482" cy="4144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042204F0-B1C8-D44F-818F-E82E24081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03" y="3918460"/>
            <a:ext cx="414482" cy="4144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D2F7739-B6C2-9E43-8862-00A987F3A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9275" y="3921686"/>
            <a:ext cx="414482" cy="4144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FB8EEF51-E4B1-C44E-93BA-BD35E20D1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889" y="3918460"/>
            <a:ext cx="414482" cy="4144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931DAC3-702A-934F-8D99-B1FD6ADF5099}"/>
              </a:ext>
            </a:extLst>
          </p:cNvPr>
          <p:cNvSpPr txBox="1"/>
          <p:nvPr/>
        </p:nvSpPr>
        <p:spPr>
          <a:xfrm>
            <a:off x="693447" y="3999108"/>
            <a:ext cx="317073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Chương trình cụ thể, hợp lí.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47DB948-2BB6-47B8-88F2-2F9A248925B2}"/>
              </a:ext>
            </a:extLst>
          </p:cNvPr>
          <p:cNvSpPr txBox="1"/>
          <p:nvPr/>
        </p:nvSpPr>
        <p:spPr>
          <a:xfrm>
            <a:off x="705349" y="3264837"/>
            <a:ext cx="3158831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65" y="3158836"/>
            <a:ext cx="1791841" cy="19846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19FDCF6-F109-0846-AB4D-457560B43939}"/>
              </a:ext>
            </a:extLst>
          </p:cNvPr>
          <p:cNvGrpSpPr/>
          <p:nvPr/>
        </p:nvGrpSpPr>
        <p:grpSpPr>
          <a:xfrm>
            <a:off x="1685582" y="1228963"/>
            <a:ext cx="6599102" cy="1068637"/>
            <a:chOff x="3014375" y="1079653"/>
            <a:chExt cx="5953355" cy="106863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BEAEEC89-05D6-B145-B11A-2123D26EADF4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2B2C08C5-A147-5D44-BE2E-BD95B222142D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CE131FF-5A3A-A240-9E69-8C68A2E74C6F}"/>
                </a:ext>
              </a:extLst>
            </p:cNvPr>
            <p:cNvSpPr txBox="1"/>
            <p:nvPr/>
          </p:nvSpPr>
          <p:spPr>
            <a:xfrm>
              <a:off x="3049261" y="1165435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BEBF99-4712-1849-89E8-4285EF5A8FF0}"/>
              </a:ext>
            </a:extLst>
          </p:cNvPr>
          <p:cNvGrpSpPr/>
          <p:nvPr/>
        </p:nvGrpSpPr>
        <p:grpSpPr>
          <a:xfrm>
            <a:off x="2925121" y="2763548"/>
            <a:ext cx="6129626" cy="2212898"/>
            <a:chOff x="3014375" y="1079653"/>
            <a:chExt cx="5953355" cy="148347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6CDACBD1-7480-4746-9645-BFFD2130D2C3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1AD8365A-B7AF-9B43-8540-1D4BBFEE3496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AD68D1C-2C29-6C49-A235-3F3797234FD6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x-none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E74E61-2C37-A448-940B-9B4AFDF1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40" y="1388520"/>
            <a:ext cx="864936" cy="864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B601A3-1145-334E-A67F-D3311F35E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69" y="3158836"/>
            <a:ext cx="864936" cy="864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03E3EB-E520-364C-A69C-67581630339D}"/>
              </a:ext>
            </a:extLst>
          </p:cNvPr>
          <p:cNvSpPr txBox="1"/>
          <p:nvPr/>
        </p:nvSpPr>
        <p:spPr>
          <a:xfrm>
            <a:off x="2479728" y="270806"/>
            <a:ext cx="4184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 GIÁ MỤC TIÊU</a:t>
            </a:r>
          </a:p>
        </p:txBody>
      </p:sp>
    </p:spTree>
    <p:extLst>
      <p:ext uri="{BB962C8B-B14F-4D97-AF65-F5344CB8AC3E}">
        <p14:creationId xmlns:p14="http://schemas.microsoft.com/office/powerpoint/2010/main" val="35453822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6" y="209190"/>
            <a:ext cx="7272656" cy="445014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37299" y="2571750"/>
            <a:ext cx="4145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Hoàn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thiện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chương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trình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động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Chuẩn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bị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theo.</a:t>
            </a:r>
            <a:endParaRPr lang="zh-CN" alt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86E715-7993-4146-AB93-A98D0CA1E368}"/>
              </a:ext>
            </a:extLst>
          </p:cNvPr>
          <p:cNvSpPr/>
          <p:nvPr/>
        </p:nvSpPr>
        <p:spPr>
          <a:xfrm>
            <a:off x="3057960" y="1894556"/>
            <a:ext cx="1704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ltDnDiag">
                  <a:fgClr>
                    <a:srgbClr val="EB6883"/>
                  </a:fgClr>
                  <a:bgClr>
                    <a:schemeClr val="bg1"/>
                  </a:bgClr>
                </a:patt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altLang="zh-CN" sz="40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ltDnDiag">
                  <a:fgClr>
                    <a:srgbClr val="EB6883"/>
                  </a:fgClr>
                  <a:bgClr>
                    <a:schemeClr val="bg1"/>
                  </a:bgClr>
                </a:patt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ltDnDiag">
                  <a:fgClr>
                    <a:srgbClr val="EB6883"/>
                  </a:fgClr>
                  <a:bgClr>
                    <a:schemeClr val="bg1"/>
                  </a:bgClr>
                </a:patt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altLang="zh-CN" sz="40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pattFill prst="ltDnDiag">
                <a:fgClr>
                  <a:srgbClr val="EB6883"/>
                </a:fgClr>
                <a:bgClr>
                  <a:schemeClr val="bg1"/>
                </a:bgClr>
              </a:patt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65" y="2491740"/>
            <a:ext cx="2394124" cy="2651760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xmlns="" id="{A975ED36-0E3B-1549-91BF-19438FFBB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75" y="0"/>
            <a:ext cx="3276256" cy="9598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19FDCF6-F109-0846-AB4D-457560B43939}"/>
              </a:ext>
            </a:extLst>
          </p:cNvPr>
          <p:cNvGrpSpPr/>
          <p:nvPr/>
        </p:nvGrpSpPr>
        <p:grpSpPr>
          <a:xfrm>
            <a:off x="1685582" y="1228963"/>
            <a:ext cx="6599102" cy="1068637"/>
            <a:chOff x="3014375" y="1079653"/>
            <a:chExt cx="5953355" cy="106863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BEAEEC89-05D6-B145-B11A-2123D26EADF4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2B2C08C5-A147-5D44-BE2E-BD95B222142D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CE131FF-5A3A-A240-9E69-8C68A2E74C6F}"/>
                </a:ext>
              </a:extLst>
            </p:cNvPr>
            <p:cNvSpPr txBox="1"/>
            <p:nvPr/>
          </p:nvSpPr>
          <p:spPr>
            <a:xfrm>
              <a:off x="3049261" y="1165435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BEBF99-4712-1849-89E8-4285EF5A8FF0}"/>
              </a:ext>
            </a:extLst>
          </p:cNvPr>
          <p:cNvGrpSpPr/>
          <p:nvPr/>
        </p:nvGrpSpPr>
        <p:grpSpPr>
          <a:xfrm>
            <a:off x="2805053" y="2763548"/>
            <a:ext cx="6129626" cy="2212898"/>
            <a:chOff x="3014375" y="1079653"/>
            <a:chExt cx="5953355" cy="148347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6CDACBD1-7480-4746-9645-BFFD2130D2C3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1AD8365A-B7AF-9B43-8540-1D4BBFEE3496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AD68D1C-2C29-6C49-A235-3F3797234FD6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x-none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1615448-85DE-DC41-92F1-494830A2A7EC}"/>
              </a:ext>
            </a:extLst>
          </p:cNvPr>
          <p:cNvGrpSpPr/>
          <p:nvPr/>
        </p:nvGrpSpPr>
        <p:grpSpPr>
          <a:xfrm>
            <a:off x="577297" y="920652"/>
            <a:ext cx="5967413" cy="2352675"/>
            <a:chOff x="290712" y="420104"/>
            <a:chExt cx="5967413" cy="23526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" name="思想气泡: 云 4">
              <a:extLst>
                <a:ext uri="{FF2B5EF4-FFF2-40B4-BE49-F238E27FC236}">
                  <a16:creationId xmlns:a16="http://schemas.microsoft.com/office/drawing/2014/main" xmlns="" id="{92F2D3E0-E3F9-054C-AB94-1B8B36A7AA79}"/>
                </a:ext>
              </a:extLst>
            </p:cNvPr>
            <p:cNvSpPr/>
            <p:nvPr/>
          </p:nvSpPr>
          <p:spPr>
            <a:xfrm>
              <a:off x="290712" y="420104"/>
              <a:ext cx="5967413" cy="2352675"/>
            </a:xfrm>
            <a:prstGeom prst="cloudCallout">
              <a:avLst>
                <a:gd name="adj1" fmla="val 51309"/>
                <a:gd name="adj2" fmla="val 672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xmlns="" id="{0E4CEBD8-82B9-454A-AE3C-E7D554A16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057" y="903943"/>
              <a:ext cx="4906722" cy="13849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Theo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em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,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một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chương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hoạt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gồm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có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mấy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phần</a:t>
              </a:r>
              <a:r>
                <a:rPr lang="vi-VN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?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Đ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ó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nào</a:t>
              </a:r>
              <a:r>
                <a:rPr lang="en-US" altLang="en-US" b="1" dirty="0">
                  <a:solidFill>
                    <a:srgbClr val="002060"/>
                  </a:solidFill>
                  <a:latin typeface="UVF Lobster12" panose="02000506000000020003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CD6D4447-1206-3845-95CC-62E5C463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342" y="2198319"/>
            <a:ext cx="474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UVF Lobster12" panose="02000506000000020003" pitchFamily="2" charset="0"/>
                <a:cs typeface="Times New Roman" panose="02020603050405020304" pitchFamily="18" charset="0"/>
              </a:rPr>
              <a:t>   </a:t>
            </a:r>
            <a:r>
              <a:rPr lang="vi-VN" altLang="en-US" sz="3600" b="1" dirty="0">
                <a:solidFill>
                  <a:srgbClr val="002060"/>
                </a:solidFill>
                <a:cs typeface="Calibri" panose="020F0502020204030204" pitchFamily="34" charset="0"/>
              </a:rPr>
              <a:t>I. </a:t>
            </a:r>
            <a:r>
              <a:rPr lang="vi-VN" altLang="en-US" sz="3600" b="1" dirty="0">
                <a:solidFill>
                  <a:srgbClr val="002060"/>
                </a:solidFill>
                <a:latin typeface="UVF Lobster12" panose="02000506000000020003" pitchFamily="2" charset="0"/>
                <a:cs typeface="Times New Roman" panose="02020603050405020304" pitchFamily="18" charset="0"/>
              </a:rPr>
              <a:t>Mục đích</a:t>
            </a:r>
            <a:endParaRPr lang="en-US" altLang="en-US" sz="3600" b="1" dirty="0">
              <a:solidFill>
                <a:srgbClr val="002060"/>
              </a:solidFill>
              <a:latin typeface="UVF Lobster12" panose="02000506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xmlns="" id="{7D30FE99-2678-1D48-AB5B-14B85115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801" y="2922764"/>
            <a:ext cx="474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cs typeface="Calibri" panose="020F0502020204030204" pitchFamily="34" charset="0"/>
              </a:rPr>
              <a:t>II. </a:t>
            </a:r>
            <a:r>
              <a:rPr lang="vi-VN" altLang="en-US" sz="3600" b="1" dirty="0">
                <a:solidFill>
                  <a:srgbClr val="002060"/>
                </a:solidFill>
                <a:latin typeface="UVF Lobster12" panose="02000506000000020003" pitchFamily="2" charset="0"/>
                <a:cs typeface="Times New Roman" panose="02020603050405020304" pitchFamily="18" charset="0"/>
              </a:rPr>
              <a:t>Phân công chuẩn bị</a:t>
            </a:r>
            <a:endParaRPr lang="en-US" altLang="en-US" sz="3600" b="1" dirty="0">
              <a:solidFill>
                <a:srgbClr val="002060"/>
              </a:solidFill>
              <a:latin typeface="UVF Lobster12" panose="02000506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xmlns="" id="{2DD3CE55-7A88-DD40-B5C8-C65487C7A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801" y="3706822"/>
            <a:ext cx="474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2060"/>
                </a:solidFill>
                <a:cs typeface="Calibri" panose="020F0502020204030204" pitchFamily="34" charset="0"/>
              </a:rPr>
              <a:t>III. </a:t>
            </a:r>
            <a:r>
              <a:rPr lang="vi-VN" altLang="en-US" sz="3600" b="1" dirty="0">
                <a:solidFill>
                  <a:srgbClr val="002060"/>
                </a:solidFill>
                <a:latin typeface="UVF Lobster12" panose="02000506000000020003" pitchFamily="2" charset="0"/>
                <a:cs typeface="Times New Roman" panose="02020603050405020304" pitchFamily="18" charset="0"/>
              </a:rPr>
              <a:t>Chương trình cụ thể</a:t>
            </a:r>
            <a:endParaRPr lang="en-US" altLang="en-US" sz="3600" b="1" dirty="0">
              <a:solidFill>
                <a:srgbClr val="002060"/>
              </a:solidFill>
              <a:latin typeface="UVF Lobster12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4" name="图片 5">
            <a:extLst>
              <a:ext uri="{FF2B5EF4-FFF2-40B4-BE49-F238E27FC236}">
                <a16:creationId xmlns:a16="http://schemas.microsoft.com/office/drawing/2014/main" xmlns="" id="{7CE68A5A-315E-F04F-B9BD-5EAFDB88E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21" y="2291843"/>
            <a:ext cx="442312" cy="459282"/>
          </a:xfrm>
          <a:prstGeom prst="rect">
            <a:avLst/>
          </a:prstGeom>
        </p:spPr>
      </p:pic>
      <p:pic>
        <p:nvPicPr>
          <p:cNvPr id="35" name="图片 5">
            <a:extLst>
              <a:ext uri="{FF2B5EF4-FFF2-40B4-BE49-F238E27FC236}">
                <a16:creationId xmlns:a16="http://schemas.microsoft.com/office/drawing/2014/main" xmlns="" id="{ECA2CB05-098E-5345-88E0-E5A38D79D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9" y="3043684"/>
            <a:ext cx="442312" cy="459282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xmlns="" id="{973A19C7-D04D-2249-AADB-0EDFB8D8C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21" y="3800346"/>
            <a:ext cx="442312" cy="459282"/>
          </a:xfrm>
          <a:prstGeom prst="rect">
            <a:avLst/>
          </a:prstGeom>
        </p:spPr>
      </p:pic>
      <p:pic>
        <p:nvPicPr>
          <p:cNvPr id="37" name="图片 5">
            <a:extLst>
              <a:ext uri="{FF2B5EF4-FFF2-40B4-BE49-F238E27FC236}">
                <a16:creationId xmlns:a16="http://schemas.microsoft.com/office/drawing/2014/main" xmlns="" id="{1246DA45-6E1F-4D43-AEE0-4FD5A744E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5055" y="-774333"/>
            <a:ext cx="1759639" cy="30661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55BA30-28B7-E14C-B201-3E583F5D2F15}"/>
              </a:ext>
            </a:extLst>
          </p:cNvPr>
          <p:cNvSpPr/>
          <p:nvPr/>
        </p:nvSpPr>
        <p:spPr>
          <a:xfrm>
            <a:off x="577297" y="614226"/>
            <a:ext cx="6319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chương trình hoạt động</a:t>
            </a:r>
          </a:p>
          <a:p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 có 3 phần:</a:t>
            </a:r>
            <a:endParaRPr lang="x-none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29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7ECECE9-FDF3-184F-9050-308CE816D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4"/>
          <a:stretch/>
        </p:blipFill>
        <p:spPr>
          <a:xfrm>
            <a:off x="7642860" y="3828034"/>
            <a:ext cx="1501140" cy="1370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FD6984-DB71-5949-A2BB-9C6E33B96728}"/>
              </a:ext>
            </a:extLst>
          </p:cNvPr>
          <p:cNvSpPr/>
          <p:nvPr/>
        </p:nvSpPr>
        <p:spPr>
          <a:xfrm>
            <a:off x="1451610" y="-8842"/>
            <a:ext cx="62293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zh-CN" sz="3200" b="1" cap="none" spc="0" dirty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altLang="zh-CN" sz="3200" b="1" cap="none" spc="0" dirty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zh-CN" sz="3200" b="1" cap="none" spc="0" dirty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zh-CN" sz="3200" b="1" cap="none" spc="0" dirty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zh-CN" sz="3200" b="1" cap="none" spc="0" dirty="0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cap="none" spc="0" dirty="0" err="1">
                <a:ln w="127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altLang="zh-CN" sz="3200" b="1" cap="none" spc="0" dirty="0">
              <a:ln w="127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63FD6B-98A9-3D40-90CC-5ED996158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658"/>
            <a:ext cx="1965960" cy="740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5D2D1B-3B20-E143-B848-93A1A90F9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4" b="89744" l="8571" r="93429">
                        <a14:foregroundMark x1="51714" y1="15385" x2="48571" y2="12821"/>
                        <a14:foregroundMark x1="51714" y1="11538" x2="49143" y2="10897"/>
                        <a14:foregroundMark x1="86000" y1="70513" x2="93714" y2="78846"/>
                        <a14:foregroundMark x1="12000" y1="70513" x2="8571" y2="85897"/>
                        <a14:backgroundMark x1="82571" y1="21154" x2="87143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10" y="4458828"/>
            <a:ext cx="2274570" cy="8496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BB08700-A4BE-4144-877F-5B6A0A5A8799}"/>
              </a:ext>
            </a:extLst>
          </p:cNvPr>
          <p:cNvSpPr/>
          <p:nvPr/>
        </p:nvSpPr>
        <p:spPr>
          <a:xfrm>
            <a:off x="342900" y="531123"/>
            <a:ext cx="844677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bài: Khi xây dựng chương trình công tác của liên đội trong năm học, ban chỉ huy liên đội trường em dự kiến tổ chức một số hoạt động sau đây:</a:t>
            </a:r>
            <a:endParaRPr lang="vi-V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C913A13-C59B-1F48-ACAC-7789B5029DA2}"/>
              </a:ext>
            </a:extLst>
          </p:cNvPr>
          <p:cNvGrpSpPr/>
          <p:nvPr/>
        </p:nvGrpSpPr>
        <p:grpSpPr>
          <a:xfrm>
            <a:off x="342900" y="1271292"/>
            <a:ext cx="8446770" cy="2558552"/>
            <a:chOff x="342900" y="1273163"/>
            <a:chExt cx="8446770" cy="32034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DAC97B6-4F27-E348-9740-2453869FA6D2}"/>
                </a:ext>
              </a:extLst>
            </p:cNvPr>
            <p:cNvSpPr/>
            <p:nvPr/>
          </p:nvSpPr>
          <p:spPr>
            <a:xfrm>
              <a:off x="445770" y="1278180"/>
              <a:ext cx="8343900" cy="3198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Hội trại </a:t>
              </a:r>
              <a:r>
                <a:rPr lang="vi-VN" sz="20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em tiến bước theo Đoà</a:t>
              </a:r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(nhân kỉ niệm Ngày thành lập Đoàn Thanh niên Cộng sản Hồ Chí Minh 26 - 3).</a:t>
              </a:r>
            </a:p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Thi nghi thức Đội.</a:t>
              </a:r>
            </a:p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Triển lãm về các chủ đề </a:t>
              </a:r>
              <a:r>
                <a:rPr lang="vi-VN" sz="20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 vệ môi trường, Yêu hoà bình, Uống nước nhớ nguồn,</a:t>
              </a:r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</a:p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Quyên góp ủng hộ thiếu nhi và nhân dân các vùng bị thiên tai.</a:t>
              </a:r>
            </a:p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 Gặp gỡ, giao lưu với học sinh các trường kết nghĩa hoặc với các bạn thiếu nhi quốc tế đang sống và học tập ở Việt Nam.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A9458BEB-4848-D642-8F23-C4631DE9F3E6}"/>
                </a:ext>
              </a:extLst>
            </p:cNvPr>
            <p:cNvSpPr/>
            <p:nvPr/>
          </p:nvSpPr>
          <p:spPr>
            <a:xfrm>
              <a:off x="342900" y="1273163"/>
              <a:ext cx="8446770" cy="3160805"/>
            </a:xfrm>
            <a:prstGeom prst="roundRect">
              <a:avLst/>
            </a:prstGeom>
            <a:noFill/>
            <a:ln w="28575">
              <a:prstDash val="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4F500CBC-CA8D-7842-BF22-91E70E566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5" y="59134"/>
            <a:ext cx="447129" cy="44712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xmlns="" id="{8B32A1EE-E8E3-AF43-AD01-B636EB1DBE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495">
            <a:off x="8652510" y="2608193"/>
            <a:ext cx="391685" cy="39168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82AE344-3B99-A04A-963F-49D85F75C008}"/>
              </a:ext>
            </a:extLst>
          </p:cNvPr>
          <p:cNvSpPr/>
          <p:nvPr/>
        </p:nvSpPr>
        <p:spPr>
          <a:xfrm>
            <a:off x="342899" y="3828035"/>
            <a:ext cx="8446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lập chương trình cho một trong các hoạt động nói trên (hoặc cho một hoạt động khác mà trường em dự kiến tổ chức).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6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4CFCD8-6EB3-1842-A3E3-CAD17994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194310"/>
            <a:ext cx="4131945" cy="2754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6B9F44-29C7-D342-8FFA-7E2F2FF1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63140"/>
            <a:ext cx="4327057" cy="2880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26FB09-EB0D-1946-868C-C99A848E7FFC}"/>
              </a:ext>
            </a:extLst>
          </p:cNvPr>
          <p:cNvSpPr/>
          <p:nvPr/>
        </p:nvSpPr>
        <p:spPr>
          <a:xfrm>
            <a:off x="1426884" y="3703320"/>
            <a:ext cx="1441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 trại</a:t>
            </a:r>
            <a:endParaRPr 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53520B-4136-164B-BF8F-7158192FC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1" y="0"/>
            <a:ext cx="774954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2566483-5077-CF49-8683-A6D3FEC3B74C}"/>
              </a:ext>
            </a:extLst>
          </p:cNvPr>
          <p:cNvSpPr/>
          <p:nvPr/>
        </p:nvSpPr>
        <p:spPr>
          <a:xfrm>
            <a:off x="203991" y="1451610"/>
            <a:ext cx="98456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endParaRPr 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460A11-A15E-5749-8DF2-FA933B79D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3" r="12082"/>
          <a:stretch/>
        </p:blipFill>
        <p:spPr>
          <a:xfrm>
            <a:off x="304800" y="287867"/>
            <a:ext cx="4080537" cy="3035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14C0BE-153E-9F45-8393-3A9CA6DC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65"/>
          <a:stretch/>
        </p:blipFill>
        <p:spPr>
          <a:xfrm>
            <a:off x="4385338" y="2087288"/>
            <a:ext cx="4182533" cy="2909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22A43F6-8AF6-994A-A688-884FEC708859}"/>
              </a:ext>
            </a:extLst>
          </p:cNvPr>
          <p:cNvSpPr/>
          <p:nvPr/>
        </p:nvSpPr>
        <p:spPr>
          <a:xfrm>
            <a:off x="576129" y="3753843"/>
            <a:ext cx="3368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 lãm tranh</a:t>
            </a:r>
            <a:endParaRPr 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8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7FE5EB-864E-FA43-84A0-EBC79E9C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10" y="196945"/>
            <a:ext cx="4200525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299C2-7367-E549-82AA-0E815C4EA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08" y="1955405"/>
            <a:ext cx="4510325" cy="299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02DD27-FCEE-EC4C-9E8C-E77CA9C8D18A}"/>
              </a:ext>
            </a:extLst>
          </p:cNvPr>
          <p:cNvSpPr/>
          <p:nvPr/>
        </p:nvSpPr>
        <p:spPr>
          <a:xfrm>
            <a:off x="230094" y="3085218"/>
            <a:ext cx="40452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 góp ủng hộ thiếu nhi và nhân dân các vùng bị thiên tai</a:t>
            </a:r>
            <a:endParaRPr 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8670">
            <a:off x="1234096" y="4708640"/>
            <a:ext cx="508254" cy="50825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A374B93-5755-B544-98D3-88B04E130825}"/>
              </a:ext>
            </a:extLst>
          </p:cNvPr>
          <p:cNvSpPr/>
          <p:nvPr/>
        </p:nvSpPr>
        <p:spPr>
          <a:xfrm>
            <a:off x="622719" y="1205190"/>
            <a:ext cx="8012430" cy="3287193"/>
          </a:xfrm>
          <a:prstGeom prst="roundRect">
            <a:avLst/>
          </a:prstGeom>
          <a:solidFill>
            <a:srgbClr val="CEE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x-non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x-non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của chương trình hoạt động tập thể là gì?</a:t>
            </a:r>
          </a:p>
          <a:p>
            <a:pPr marL="342900" indent="-342900" algn="just">
              <a:buAutoNum type="arabicPeriod"/>
            </a:pPr>
            <a:r>
              <a:rPr lang="x-non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x-non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x-none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 vụ cụ thể 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từng người sau khi được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 công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gì</a:t>
            </a:r>
            <a:r>
              <a:rPr lang="x-non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Chương trình cụ thể của buổi sinh hoạt đó dự kiến sẽ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 ra như thế nào</a:t>
            </a:r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x-none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9" y="4022001"/>
            <a:ext cx="940765" cy="940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29D6CB-B05A-F047-B603-8F4F10162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0" y="0"/>
            <a:ext cx="2453640" cy="980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2558" y="-99588"/>
            <a:ext cx="1981897" cy="18134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1721">
            <a:off x="8324147" y="3627956"/>
            <a:ext cx="682012" cy="68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C23FCD-66DE-6F46-BF68-56C6B14CA9F5}"/>
              </a:ext>
            </a:extLst>
          </p:cNvPr>
          <p:cNvSpPr txBox="1"/>
          <p:nvPr/>
        </p:nvSpPr>
        <p:spPr>
          <a:xfrm>
            <a:off x="10227733" y="63161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87261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569</Words>
  <Application>Microsoft Office PowerPoint</Application>
  <PresentationFormat>On-screen Show (16:9)</PresentationFormat>
  <Paragraphs>103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DFPOP1-W9</vt:lpstr>
      <vt:lpstr>Krungthep</vt:lpstr>
      <vt:lpstr>Calibri</vt:lpstr>
      <vt:lpstr>华康少女文字W5</vt:lpstr>
      <vt:lpstr>宋体</vt:lpstr>
      <vt:lpstr>Times New Roman</vt:lpstr>
      <vt:lpstr>UVF Lobster12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</cp:lastModifiedBy>
  <cp:revision>9</cp:revision>
  <dcterms:created xsi:type="dcterms:W3CDTF">2015-12-05T09:26:00Z</dcterms:created>
  <dcterms:modified xsi:type="dcterms:W3CDTF">2023-02-07T02:14:12Z</dcterms:modified>
  <cp:category>更多资源关注@好教师</cp:category>
</cp:coreProperties>
</file>