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9" r:id="rId5"/>
    <p:sldId id="305" r:id="rId6"/>
    <p:sldId id="272" r:id="rId7"/>
    <p:sldId id="261" r:id="rId8"/>
    <p:sldId id="263" r:id="rId9"/>
    <p:sldId id="297" r:id="rId10"/>
    <p:sldId id="301" r:id="rId11"/>
    <p:sldId id="280" r:id="rId12"/>
    <p:sldId id="270" r:id="rId13"/>
    <p:sldId id="302" r:id="rId14"/>
    <p:sldId id="303" r:id="rId15"/>
    <p:sldId id="274" r:id="rId16"/>
    <p:sldId id="273" r:id="rId17"/>
    <p:sldId id="265" r:id="rId18"/>
    <p:sldId id="307" r:id="rId19"/>
    <p:sldId id="306" r:id="rId20"/>
    <p:sldId id="278" r:id="rId21"/>
    <p:sldId id="291" r:id="rId22"/>
    <p:sldId id="292" r:id="rId23"/>
    <p:sldId id="294" r:id="rId24"/>
    <p:sldId id="309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.VnBahamasBH" panose="020BE200000000000000" pitchFamily="34" charset="0"/>
      <p:bold r:id="rId29"/>
    </p:embeddedFont>
    <p:embeddedFont>
      <p:font typeface=".VnVogue" panose="020B7200000000000000" pitchFamily="34" charset="0"/>
      <p:regular r:id="rId30"/>
    </p:embeddedFont>
    <p:embeddedFont>
      <p:font typeface="Broadway" panose="04040905080B02020502" pitchFamily="8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UVF Lobster12" panose="02000506000000020003" charset="0"/>
      <p:italic r:id="rId40"/>
    </p:embeddedFont>
    <p:embeddedFont>
      <p:font typeface="UVN Banh Mi" pitchFamily="2" charset="0"/>
      <p:regular r:id="rId41"/>
    </p:embeddedFont>
    <p:embeddedFont>
      <p:font typeface="Vinhan" pitchFamily="2" charset="0"/>
      <p:bold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800"/>
    <a:srgbClr val="FFFF99"/>
    <a:srgbClr val="EAB200"/>
    <a:srgbClr val="F4EE00"/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8" autoAdjust="0"/>
    <p:restoredTop sz="79907" autoAdjust="0"/>
  </p:normalViewPr>
  <p:slideViewPr>
    <p:cSldViewPr snapToGrid="0" showGuides="1">
      <p:cViewPr varScale="1">
        <p:scale>
          <a:sx n="53" d="100"/>
          <a:sy n="53" d="100"/>
        </p:scale>
        <p:origin x="101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120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305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29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935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Bấm</a:t>
            </a:r>
            <a:r>
              <a:rPr lang="vi-VN" baseline="0" dirty="0"/>
              <a:t> vào đáp án đúng.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vi-VN" baseline="0" dirty="0"/>
              <a:t>gấu trắng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82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Bấm</a:t>
            </a:r>
            <a:r>
              <a:rPr lang="vi-VN" baseline="0" dirty="0"/>
              <a:t> vào đáp án đúng.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vi-VN" baseline="0" dirty="0"/>
              <a:t>gấu trắng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73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Bấm</a:t>
            </a:r>
            <a:r>
              <a:rPr lang="vi-VN" baseline="0" dirty="0"/>
              <a:t> vào đáp án đúng.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vi-VN" baseline="0" dirty="0"/>
              <a:t>gấu trắng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19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Bấm</a:t>
            </a:r>
            <a:r>
              <a:rPr lang="vi-VN" baseline="0" dirty="0"/>
              <a:t> vào đáp án đúng. </a:t>
            </a: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vi-VN" baseline="0" dirty="0"/>
              <a:t>gấu trắng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442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18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61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498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53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43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221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057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457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982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90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462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242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629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11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917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8064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8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32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63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39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62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35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26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70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3" r:id="rId20"/>
    <p:sldLayoutId id="2147483662" r:id="rId21"/>
    <p:sldLayoutId id="2147483661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656" r:id="rId28"/>
    <p:sldLayoutId id="2147483657" r:id="rId29"/>
    <p:sldLayoutId id="2147483658" r:id="rId30"/>
    <p:sldLayoutId id="2147483659" r:id="rId31"/>
    <p:sldLayoutId id="2147483660" r:id="rId32"/>
    <p:sldLayoutId id="2147483666" r:id="rId33"/>
    <p:sldLayoutId id="2147483665" r:id="rId34"/>
    <p:sldLayoutId id="2147483664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1.emf"/><Relationship Id="rId7" Type="http://schemas.openxmlformats.org/officeDocument/2006/relationships/image" Target="../media/image3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26.emf"/><Relationship Id="rId10" Type="http://schemas.openxmlformats.org/officeDocument/2006/relationships/image" Target="../media/image10.emf"/><Relationship Id="rId4" Type="http://schemas.openxmlformats.org/officeDocument/2006/relationships/image" Target="../media/image36.emf"/><Relationship Id="rId9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11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3.wdp"/><Relationship Id="rId10" Type="http://schemas.openxmlformats.org/officeDocument/2006/relationships/image" Target="../media/image49.jp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microsoft.com/office/2007/relationships/hdphoto" Target="../media/hdphoto4.wdp"/><Relationship Id="rId5" Type="http://schemas.openxmlformats.org/officeDocument/2006/relationships/image" Target="../media/image11.emf"/><Relationship Id="rId10" Type="http://schemas.openxmlformats.org/officeDocument/2006/relationships/image" Target="../media/image51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53.emf"/><Relationship Id="rId7" Type="http://schemas.openxmlformats.org/officeDocument/2006/relationships/image" Target="../media/image6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13.emf"/><Relationship Id="rId5" Type="http://schemas.openxmlformats.org/officeDocument/2006/relationships/image" Target="../media/image54.png"/><Relationship Id="rId10" Type="http://schemas.openxmlformats.org/officeDocument/2006/relationships/slide" Target="slide4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32.xml"/><Relationship Id="rId7" Type="http://schemas.microsoft.com/office/2007/relationships/hdphoto" Target="../media/hdphoto6.wdp"/><Relationship Id="rId12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56.png"/><Relationship Id="rId5" Type="http://schemas.openxmlformats.org/officeDocument/2006/relationships/image" Target="../media/image57.png"/><Relationship Id="rId10" Type="http://schemas.microsoft.com/office/2007/relationships/hdphoto" Target="../media/hdphoto5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13.emf"/><Relationship Id="rId5" Type="http://schemas.openxmlformats.org/officeDocument/2006/relationships/image" Target="../media/image59.png"/><Relationship Id="rId10" Type="http://schemas.openxmlformats.org/officeDocument/2006/relationships/slide" Target="slide4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13.emf"/><Relationship Id="rId5" Type="http://schemas.openxmlformats.org/officeDocument/2006/relationships/image" Target="../media/image54.png"/><Relationship Id="rId10" Type="http://schemas.openxmlformats.org/officeDocument/2006/relationships/slide" Target="slide4.xm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microsoft.com/office/2007/relationships/hdphoto" Target="../media/hdphoto2.wdp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microsoft.com/office/2007/relationships/hdphoto" Target="../media/hdphoto1.wdp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30.emf"/><Relationship Id="rId3" Type="http://schemas.openxmlformats.org/officeDocument/2006/relationships/image" Target="../media/image2.png"/><Relationship Id="rId7" Type="http://schemas.openxmlformats.org/officeDocument/2006/relationships/slide" Target="slide21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.emf"/><Relationship Id="rId5" Type="http://schemas.openxmlformats.org/officeDocument/2006/relationships/slide" Target="slide22.xml"/><Relationship Id="rId10" Type="http://schemas.openxmlformats.org/officeDocument/2006/relationships/image" Target="../media/image28.emf"/><Relationship Id="rId4" Type="http://schemas.openxmlformats.org/officeDocument/2006/relationships/image" Target="../media/image26.emf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microsoft.com/office/2007/relationships/hdphoto" Target="../media/hdphoto2.wdp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microsoft.com/office/2007/relationships/hdphoto" Target="../media/hdphoto1.wdp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13.emf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003"/>
            <a:ext cx="12192000" cy="68780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57" y="4664597"/>
            <a:ext cx="11517443" cy="219340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850" y="219465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2635551"/>
            <a:ext cx="2025823" cy="42224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49469" y="2081553"/>
            <a:ext cx="6167618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C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uLnTx/>
              <a:uFillTx/>
              <a:latin typeface="Vinhan" pitchFamily="2" charset="0"/>
              <a:cs typeface="VNF-Sofia" panose="020B05000400000200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414919" y="1385178"/>
            <a:ext cx="9060873" cy="3501107"/>
            <a:chOff x="2414919" y="1385178"/>
            <a:chExt cx="9060873" cy="3501107"/>
          </a:xfrm>
        </p:grpSpPr>
        <p:sp>
          <p:nvSpPr>
            <p:cNvPr id="11" name="Rounded Rectangle 10"/>
            <p:cNvSpPr/>
            <p:nvPr/>
          </p:nvSpPr>
          <p:spPr>
            <a:xfrm>
              <a:off x="2961796" y="1385178"/>
              <a:ext cx="7786255" cy="350110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414919" y="3753033"/>
              <a:ext cx="90608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Broadway" panose="04040905080B02020502" pitchFamily="82" charset="0"/>
                  <a:cs typeface="Baloo 2" pitchFamily="2" charset="0"/>
                </a:rPr>
                <a:t>(Kiểm tra viết)</a:t>
              </a:r>
              <a:endParaRPr lang="en-US" sz="3600" b="1" dirty="0">
                <a:solidFill>
                  <a:srgbClr val="C00000"/>
                </a:solidFill>
                <a:latin typeface="Broadway" panose="04040905080B02020502" pitchFamily="82" charset="0"/>
                <a:cs typeface="Baloo 2" pitchFamily="2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3209615" y="1856264"/>
              <a:ext cx="7370087" cy="2026920"/>
              <a:chOff x="1799302" y="2194560"/>
              <a:chExt cx="7823645" cy="2026920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9"/>
              <a:srcRect t="20448" b="33495"/>
              <a:stretch/>
            </p:blipFill>
            <p:spPr>
              <a:xfrm>
                <a:off x="1799302" y="2194560"/>
                <a:ext cx="7823645" cy="2026920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9"/>
              <a:srcRect l="21415" t="66730" r="65010" b="22393"/>
              <a:stretch/>
            </p:blipFill>
            <p:spPr>
              <a:xfrm>
                <a:off x="4053364" y="2316480"/>
                <a:ext cx="777716" cy="350520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9"/>
              <a:srcRect l="69723" t="87819" r="23460" b="6830"/>
              <a:stretch/>
            </p:blipFill>
            <p:spPr>
              <a:xfrm>
                <a:off x="6934201" y="3855720"/>
                <a:ext cx="533400" cy="235524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4272231" y="867513"/>
            <a:ext cx="5244856" cy="898752"/>
            <a:chOff x="4272231" y="867513"/>
            <a:chExt cx="5244856" cy="898752"/>
          </a:xfrm>
        </p:grpSpPr>
        <p:sp>
          <p:nvSpPr>
            <p:cNvPr id="53" name="Rounded Rectangle 52"/>
            <p:cNvSpPr/>
            <p:nvPr/>
          </p:nvSpPr>
          <p:spPr>
            <a:xfrm>
              <a:off x="4272231" y="867513"/>
              <a:ext cx="5244856" cy="898752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淘宝网Chenying0907出品 30"/>
            <p:cNvSpPr txBox="1"/>
            <p:nvPr/>
          </p:nvSpPr>
          <p:spPr>
            <a:xfrm>
              <a:off x="5472732" y="962946"/>
              <a:ext cx="270138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Baloo Da" panose="03080902040302020200" pitchFamily="66" charset="77"/>
                  <a:ea typeface="字魂27号-布丁体" panose="00000505000000000000" pitchFamily="2" charset="-122"/>
                  <a:cs typeface="Baloo Da" panose="03080902040302020200" pitchFamily="66" charset="77"/>
                  <a:sym typeface="+mn-lt"/>
                </a:rPr>
                <a:t>MÔN : TẬP LÀM VĂN</a:t>
              </a:r>
              <a:endParaRPr lang="zh-CN" altLang="en-US" sz="4000" b="1" dirty="0">
                <a:ln w="22225">
                  <a:noFill/>
                </a:ln>
                <a:solidFill>
                  <a:schemeClr val="bg1"/>
                </a:solidFill>
                <a:latin typeface="Baloo Da" panose="03080902040302020200" pitchFamily="66" charset="77"/>
                <a:ea typeface="字魂27号-布丁体" panose="00000505000000000000" pitchFamily="2" charset="-122"/>
                <a:cs typeface="Baloo Da" panose="03080902040302020200" pitchFamily="66" charset="77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544567"/>
            <a:ext cx="12230100" cy="3429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5122" y="2093887"/>
            <a:ext cx="3897869" cy="609600"/>
            <a:chOff x="755122" y="2093887"/>
            <a:chExt cx="3897869" cy="609600"/>
          </a:xfrm>
        </p:grpSpPr>
        <p:sp>
          <p:nvSpPr>
            <p:cNvPr id="49" name="椭圆 48"/>
            <p:cNvSpPr/>
            <p:nvPr/>
          </p:nvSpPr>
          <p:spPr>
            <a:xfrm>
              <a:off x="755122" y="219514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Rectangle 2"/>
            <p:cNvSpPr/>
            <p:nvPr/>
          </p:nvSpPr>
          <p:spPr>
            <a:xfrm>
              <a:off x="1552860" y="2093887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loại: </a:t>
              </a:r>
            </a:p>
          </p:txBody>
        </p:sp>
      </p:grpSp>
      <p:sp>
        <p:nvSpPr>
          <p:cNvPr id="67" name="Text Box 10"/>
          <p:cNvSpPr txBox="1"/>
          <p:nvPr/>
        </p:nvSpPr>
        <p:spPr>
          <a:xfrm>
            <a:off x="3495673" y="2152523"/>
            <a:ext cx="444352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x-non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 Box 12"/>
          <p:cNvSpPr txBox="1"/>
          <p:nvPr/>
        </p:nvSpPr>
        <p:spPr>
          <a:xfrm>
            <a:off x="3476244" y="3044709"/>
            <a:ext cx="789586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một câu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vi-VN" alt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có nội dung cho sẵn.</a:t>
            </a:r>
            <a:endParaRPr lang="en-US" alt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 Box 14"/>
          <p:cNvSpPr txBox="1"/>
          <p:nvPr/>
        </p:nvSpPr>
        <p:spPr>
          <a:xfrm>
            <a:off x="3542866" y="3934046"/>
            <a:ext cx="702696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Một câu chuyện em thích nhất.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 Box 16"/>
          <p:cNvSpPr txBox="1"/>
          <p:nvPr/>
        </p:nvSpPr>
        <p:spPr>
          <a:xfrm>
            <a:off x="3519116" y="4792802"/>
            <a:ext cx="702696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Câu chuyện em đã được học.</a:t>
            </a:r>
            <a:endParaRPr lang="en-US" alt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5122" y="3009515"/>
            <a:ext cx="3853073" cy="609600"/>
            <a:chOff x="755122" y="3009515"/>
            <a:chExt cx="3853073" cy="609600"/>
          </a:xfrm>
        </p:grpSpPr>
        <p:sp>
          <p:nvSpPr>
            <p:cNvPr id="68" name="Rectangle 67"/>
            <p:cNvSpPr/>
            <p:nvPr/>
          </p:nvSpPr>
          <p:spPr>
            <a:xfrm>
              <a:off x="1508064" y="3009515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Kiểu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bài: </a:t>
              </a:r>
            </a:p>
          </p:txBody>
        </p:sp>
        <p:sp>
          <p:nvSpPr>
            <p:cNvPr id="74" name="椭圆 48"/>
            <p:cNvSpPr/>
            <p:nvPr/>
          </p:nvSpPr>
          <p:spPr>
            <a:xfrm>
              <a:off x="755122" y="307127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5122" y="3871471"/>
            <a:ext cx="3897870" cy="609600"/>
            <a:chOff x="755122" y="3871471"/>
            <a:chExt cx="3897870" cy="609600"/>
          </a:xfrm>
        </p:grpSpPr>
        <p:sp>
          <p:nvSpPr>
            <p:cNvPr id="70" name="Rectangle 2"/>
            <p:cNvSpPr/>
            <p:nvPr/>
          </p:nvSpPr>
          <p:spPr>
            <a:xfrm>
              <a:off x="1552861" y="3871471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tâm: </a:t>
              </a:r>
            </a:p>
          </p:txBody>
        </p:sp>
        <p:sp>
          <p:nvSpPr>
            <p:cNvPr id="75" name="椭圆 48"/>
            <p:cNvSpPr/>
            <p:nvPr/>
          </p:nvSpPr>
          <p:spPr>
            <a:xfrm>
              <a:off x="755122" y="394740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5122" y="4758832"/>
            <a:ext cx="3897868" cy="609600"/>
            <a:chOff x="755122" y="4758832"/>
            <a:chExt cx="3897868" cy="609600"/>
          </a:xfrm>
        </p:grpSpPr>
        <p:sp>
          <p:nvSpPr>
            <p:cNvPr id="72" name="Rectangle 2"/>
            <p:cNvSpPr/>
            <p:nvPr/>
          </p:nvSpPr>
          <p:spPr>
            <a:xfrm>
              <a:off x="1552859" y="4758832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hạn : </a:t>
              </a:r>
            </a:p>
          </p:txBody>
        </p:sp>
        <p:sp>
          <p:nvSpPr>
            <p:cNvPr id="76" name="椭圆 48"/>
            <p:cNvSpPr/>
            <p:nvPr/>
          </p:nvSpPr>
          <p:spPr>
            <a:xfrm>
              <a:off x="755122" y="482353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55122" y="223203"/>
            <a:ext cx="10366805" cy="1461933"/>
            <a:chOff x="865645" y="3148607"/>
            <a:chExt cx="10366805" cy="1461933"/>
          </a:xfrm>
        </p:grpSpPr>
        <p:grpSp>
          <p:nvGrpSpPr>
            <p:cNvPr id="33" name="组合 29"/>
            <p:cNvGrpSpPr/>
            <p:nvPr/>
          </p:nvGrpSpPr>
          <p:grpSpPr>
            <a:xfrm>
              <a:off x="910143" y="3148607"/>
              <a:ext cx="10322307" cy="1461933"/>
              <a:chOff x="1789915" y="2900723"/>
              <a:chExt cx="9440060" cy="1461933"/>
            </a:xfrm>
          </p:grpSpPr>
          <p:grpSp>
            <p:nvGrpSpPr>
              <p:cNvPr id="38" name="组合 14"/>
              <p:cNvGrpSpPr/>
              <p:nvPr/>
            </p:nvGrpSpPr>
            <p:grpSpPr>
              <a:xfrm>
                <a:off x="2473325" y="3025625"/>
                <a:ext cx="8756650" cy="1231900"/>
                <a:chOff x="2235200" y="787400"/>
                <a:chExt cx="8756650" cy="1231900"/>
              </a:xfrm>
            </p:grpSpPr>
            <p:sp>
              <p:nvSpPr>
                <p:cNvPr id="40" name="矩形 17"/>
                <p:cNvSpPr/>
                <p:nvPr/>
              </p:nvSpPr>
              <p:spPr>
                <a:xfrm>
                  <a:off x="2235200" y="787400"/>
                  <a:ext cx="8756650" cy="12319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18"/>
                <p:cNvSpPr/>
                <p:nvPr/>
              </p:nvSpPr>
              <p:spPr>
                <a:xfrm>
                  <a:off x="2336799" y="895482"/>
                  <a:ext cx="8519887" cy="102221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39" name="图片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9915" y="2900723"/>
                <a:ext cx="1047719" cy="1461933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865645" y="3391198"/>
              <a:ext cx="9959340" cy="1077218"/>
              <a:chOff x="865645" y="3391198"/>
              <a:chExt cx="9959340" cy="1077218"/>
            </a:xfrm>
          </p:grpSpPr>
          <p:sp>
            <p:nvSpPr>
              <p:cNvPr id="35" name="Text Box 5"/>
              <p:cNvSpPr txBox="1">
                <a:spLocks noChangeArrowheads="1"/>
              </p:cNvSpPr>
              <p:nvPr/>
            </p:nvSpPr>
            <p:spPr bwMode="auto">
              <a:xfrm>
                <a:off x="3128785" y="3391198"/>
                <a:ext cx="769620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vi-VN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Hãy kể lại một câu chuyện mà em thích nhất trong những truyện em đã được học.</a:t>
                </a:r>
              </a:p>
            </p:txBody>
          </p:sp>
          <p:sp>
            <p:nvSpPr>
              <p:cNvPr id="37" name="文本框 14"/>
              <p:cNvSpPr/>
              <p:nvPr/>
            </p:nvSpPr>
            <p:spPr>
              <a:xfrm>
                <a:off x="865645" y="3594997"/>
                <a:ext cx="3377806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altLang="zh-CN" sz="3600" b="1" dirty="0">
                    <a:solidFill>
                      <a:srgbClr val="FF0000"/>
                    </a:solidFill>
                    <a:latin typeface="UVF Lobster12" panose="02000506000000020003" pitchFamily="2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Đề 2:</a:t>
                </a:r>
                <a:endParaRPr lang="en-US" altLang="zh-CN" sz="3600" b="1" dirty="0">
                  <a:solidFill>
                    <a:srgbClr val="FF0000"/>
                  </a:solidFill>
                  <a:latin typeface="UVF Lobster12" panose="02000506000000020003" pitchFamily="2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38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  <p:bldP spid="71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307239" y="868048"/>
            <a:ext cx="9068660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954" y="-12564"/>
            <a:ext cx="1271250" cy="120375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2" y="1314438"/>
            <a:ext cx="795062" cy="463786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430" y="1047750"/>
            <a:ext cx="7934282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7522" y="1085100"/>
            <a:ext cx="7969166" cy="491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oạn bài Kể chuyện: Bàn chân kì diệu – Em học được điều gì ở Nguyễn Ngọc Ký  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00" y="1085100"/>
            <a:ext cx="7799212" cy="489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555" y="4476750"/>
            <a:ext cx="1720215" cy="2400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4812" y="868048"/>
            <a:ext cx="2992500" cy="6052501"/>
          </a:xfrm>
          <a:prstGeom prst="rect">
            <a:avLst/>
          </a:prstGeom>
        </p:spPr>
      </p:pic>
      <p:pic>
        <p:nvPicPr>
          <p:cNvPr id="2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005" y="53653"/>
            <a:ext cx="1332077" cy="777045"/>
          </a:xfrm>
          <a:prstGeom prst="rect">
            <a:avLst/>
          </a:prstGeom>
        </p:spPr>
      </p:pic>
      <p:pic>
        <p:nvPicPr>
          <p:cNvPr id="27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180" y="815857"/>
            <a:ext cx="795062" cy="463786"/>
          </a:xfrm>
          <a:prstGeom prst="rect">
            <a:avLst/>
          </a:prstGeom>
        </p:spPr>
      </p:pic>
      <p:pic>
        <p:nvPicPr>
          <p:cNvPr id="28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089" y="125525"/>
            <a:ext cx="795062" cy="4637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40632" y="15317"/>
            <a:ext cx="6824376" cy="923907"/>
            <a:chOff x="2411490" y="85644"/>
            <a:chExt cx="6824376" cy="923907"/>
          </a:xfrm>
        </p:grpSpPr>
        <p:pic>
          <p:nvPicPr>
            <p:cNvPr id="18" name="Google Shape;605;p7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0800000">
              <a:off x="2411490" y="139597"/>
              <a:ext cx="6824376" cy="86995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3622173" y="85644"/>
              <a:ext cx="461201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Lý</a:t>
              </a:r>
              <a:r>
                <a:rPr kumimoji="0" lang="vi-VN" sz="4800" b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 Tự Trọng</a:t>
              </a:r>
              <a:endPara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NF-Sofia" panose="020B05000400000200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55413" y="37830"/>
            <a:ext cx="6824376" cy="923907"/>
            <a:chOff x="2411490" y="85644"/>
            <a:chExt cx="6824376" cy="923907"/>
          </a:xfrm>
        </p:grpSpPr>
        <p:pic>
          <p:nvPicPr>
            <p:cNvPr id="21" name="Google Shape;605;p7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0800000">
              <a:off x="2411490" y="139597"/>
              <a:ext cx="6824376" cy="86995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3622173" y="85644"/>
              <a:ext cx="461201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Pa-xt</a:t>
              </a:r>
              <a:r>
                <a:rPr kumimoji="0" lang="vi-VN" sz="4800" b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ơ và em bé</a:t>
              </a:r>
              <a:endPara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NF-Sofia" panose="020B05000400000200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40632" y="30155"/>
            <a:ext cx="6824376" cy="923907"/>
            <a:chOff x="2411490" y="85644"/>
            <a:chExt cx="6824376" cy="923907"/>
          </a:xfrm>
        </p:grpSpPr>
        <p:pic>
          <p:nvPicPr>
            <p:cNvPr id="30" name="Google Shape;605;p7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 rot="10800000">
              <a:off x="2411490" y="139597"/>
              <a:ext cx="6824376" cy="86995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3622173" y="85644"/>
              <a:ext cx="482829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Bàn</a:t>
              </a:r>
              <a:r>
                <a:rPr kumimoji="0" lang="vi-VN" sz="4800" b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 chân kì diệu</a:t>
              </a:r>
              <a:endPara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NF-Sofia" panose="020B05000400000200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892404" y="54960"/>
            <a:ext cx="4477500" cy="43087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11663" b="13181"/>
          <a:stretch/>
        </p:blipFill>
        <p:spPr>
          <a:xfrm>
            <a:off x="148406" y="442256"/>
            <a:ext cx="11702005" cy="71662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28607" y="-58921"/>
            <a:ext cx="10366805" cy="1461933"/>
            <a:chOff x="865645" y="3148607"/>
            <a:chExt cx="10366805" cy="1461933"/>
          </a:xfrm>
        </p:grpSpPr>
        <p:grpSp>
          <p:nvGrpSpPr>
            <p:cNvPr id="18" name="组合 29"/>
            <p:cNvGrpSpPr/>
            <p:nvPr/>
          </p:nvGrpSpPr>
          <p:grpSpPr>
            <a:xfrm>
              <a:off x="910143" y="3148607"/>
              <a:ext cx="10322307" cy="1461933"/>
              <a:chOff x="1789915" y="2900723"/>
              <a:chExt cx="9440060" cy="1461933"/>
            </a:xfrm>
          </p:grpSpPr>
          <p:grpSp>
            <p:nvGrpSpPr>
              <p:cNvPr id="22" name="组合 14"/>
              <p:cNvGrpSpPr/>
              <p:nvPr/>
            </p:nvGrpSpPr>
            <p:grpSpPr>
              <a:xfrm>
                <a:off x="2473325" y="3025625"/>
                <a:ext cx="8756650" cy="1231900"/>
                <a:chOff x="2235200" y="787400"/>
                <a:chExt cx="8756650" cy="1231900"/>
              </a:xfrm>
            </p:grpSpPr>
            <p:sp>
              <p:nvSpPr>
                <p:cNvPr id="24" name="矩形 17"/>
                <p:cNvSpPr/>
                <p:nvPr/>
              </p:nvSpPr>
              <p:spPr>
                <a:xfrm>
                  <a:off x="2235200" y="787400"/>
                  <a:ext cx="8756650" cy="12319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矩形 18"/>
                <p:cNvSpPr/>
                <p:nvPr/>
              </p:nvSpPr>
              <p:spPr>
                <a:xfrm>
                  <a:off x="2336799" y="895482"/>
                  <a:ext cx="8519887" cy="102221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3" name="图片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89915" y="2900723"/>
                <a:ext cx="1047719" cy="1461933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865645" y="3391198"/>
              <a:ext cx="9959340" cy="1077218"/>
              <a:chOff x="865645" y="3391198"/>
              <a:chExt cx="9959340" cy="1077218"/>
            </a:xfrm>
          </p:grpSpPr>
          <p:sp>
            <p:nvSpPr>
              <p:cNvPr id="20" name="Text Box 5"/>
              <p:cNvSpPr txBox="1">
                <a:spLocks noChangeArrowheads="1"/>
              </p:cNvSpPr>
              <p:nvPr/>
            </p:nvSpPr>
            <p:spPr bwMode="auto">
              <a:xfrm>
                <a:off x="3128785" y="3391198"/>
                <a:ext cx="769620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vi-VN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Hãy kể lại một câu chuyện mà em thích nhất trong những truyện em đã được học.</a:t>
                </a:r>
              </a:p>
            </p:txBody>
          </p:sp>
          <p:sp>
            <p:nvSpPr>
              <p:cNvPr id="21" name="文本框 14"/>
              <p:cNvSpPr/>
              <p:nvPr/>
            </p:nvSpPr>
            <p:spPr>
              <a:xfrm>
                <a:off x="865645" y="3594997"/>
                <a:ext cx="3377806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altLang="zh-CN" sz="3600" b="1" dirty="0">
                    <a:solidFill>
                      <a:srgbClr val="FF0000"/>
                    </a:solidFill>
                    <a:latin typeface="UVF Lobster12" panose="02000506000000020003" pitchFamily="2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Đề 2:</a:t>
                </a:r>
                <a:endParaRPr lang="en-US" altLang="zh-CN" sz="3600" b="1" dirty="0">
                  <a:solidFill>
                    <a:srgbClr val="FF0000"/>
                  </a:solidFill>
                  <a:latin typeface="UVF Lobster12" panose="02000506000000020003" pitchFamily="2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811" y="-210221"/>
            <a:ext cx="1568598" cy="1485310"/>
          </a:xfrm>
          <a:prstGeom prst="rect">
            <a:avLst/>
          </a:prstGeom>
        </p:spPr>
      </p:pic>
      <p:pic>
        <p:nvPicPr>
          <p:cNvPr id="26" name="图片 3"/>
          <p:cNvPicPr>
            <a:picLocks noChangeAspect="1"/>
          </p:cNvPicPr>
          <p:nvPr/>
        </p:nvPicPr>
        <p:blipFill rotWithShape="1">
          <a:blip r:embed="rId6"/>
          <a:srcRect r="47194"/>
          <a:stretch/>
        </p:blipFill>
        <p:spPr>
          <a:xfrm flipH="1">
            <a:off x="6549253" y="3865944"/>
            <a:ext cx="5952959" cy="3170092"/>
          </a:xfrm>
          <a:prstGeom prst="rect">
            <a:avLst/>
          </a:prstGeom>
        </p:spPr>
      </p:pic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728607" y="1293386"/>
            <a:ext cx="1214495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vi-VN" alt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 bài: </a:t>
            </a:r>
          </a:p>
          <a:p>
            <a:pPr algn="just" eaLnBrk="1" hangingPunct="1"/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Giới thiệu câu chuyện mà em đã được học.</a:t>
            </a:r>
          </a:p>
          <a:p>
            <a:pPr algn="just" eaLnBrk="1" hangingPunct="1"/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Câu chuyện kể về nhân vật nào?</a:t>
            </a:r>
          </a:p>
          <a:p>
            <a:pPr algn="just" eaLnBrk="1" hangingPunct="1"/>
            <a:r>
              <a:rPr lang="vi-VN" alt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Thân bài</a:t>
            </a:r>
          </a:p>
          <a:p>
            <a:pPr algn="just" eaLnBrk="1" hangingPunct="1"/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Nêu hoàn cảnh xảy ra câu chuyện:</a:t>
            </a:r>
          </a:p>
          <a:p>
            <a:pPr algn="just" eaLnBrk="1" hangingPunct="1"/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+ Tên, tuổi, quê quán của nhân </a:t>
            </a:r>
            <a:r>
              <a:rPr lang="vi-VN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/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+ Sự việc 1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Sự việc 2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Sự việc 3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Sự việc kết thúc.</a:t>
            </a:r>
          </a:p>
          <a:p>
            <a:pPr algn="just" eaLnBrk="1" hangingPunct="1"/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+ Những hoạt động và đóng góp của nhân vật đó.</a:t>
            </a:r>
            <a:endParaRPr lang="vi-VN" altLang="en-US" sz="28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/>
            <a:r>
              <a:rPr lang="vi-VN" altLang="en-US" sz="28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Kết bài:</a:t>
            </a:r>
          </a:p>
          <a:p>
            <a:pPr algn="just" eaLnBrk="1" hangingPunct="1"/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Nêu cảm nghĩ của em về câu chuyện và những nhân vật</a:t>
            </a:r>
          </a:p>
          <a:p>
            <a:pPr algn="just" eaLnBrk="1" hangingPunct="1"/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trong câu chuyện đó.</a:t>
            </a:r>
          </a:p>
          <a:p>
            <a:pPr algn="just" eaLnBrk="1" hangingPunct="1"/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Rút ra bài học cho bản thân.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544567"/>
            <a:ext cx="12768448" cy="3429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55122" y="2093887"/>
            <a:ext cx="3897869" cy="609600"/>
            <a:chOff x="755122" y="2093887"/>
            <a:chExt cx="3897869" cy="609600"/>
          </a:xfrm>
        </p:grpSpPr>
        <p:sp>
          <p:nvSpPr>
            <p:cNvPr id="49" name="椭圆 48"/>
            <p:cNvSpPr/>
            <p:nvPr/>
          </p:nvSpPr>
          <p:spPr>
            <a:xfrm>
              <a:off x="755122" y="219514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Rectangle 2"/>
            <p:cNvSpPr/>
            <p:nvPr/>
          </p:nvSpPr>
          <p:spPr>
            <a:xfrm>
              <a:off x="1552860" y="2093887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loại: </a:t>
              </a:r>
            </a:p>
          </p:txBody>
        </p:sp>
      </p:grpSp>
      <p:sp>
        <p:nvSpPr>
          <p:cNvPr id="67" name="Text Box 10"/>
          <p:cNvSpPr txBox="1"/>
          <p:nvPr/>
        </p:nvSpPr>
        <p:spPr>
          <a:xfrm>
            <a:off x="3495673" y="2152523"/>
            <a:ext cx="444352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x-non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 Box 12"/>
          <p:cNvSpPr txBox="1"/>
          <p:nvPr/>
        </p:nvSpPr>
        <p:spPr>
          <a:xfrm>
            <a:off x="3495673" y="2975704"/>
            <a:ext cx="789586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một câu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vi-VN" alt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 có nội dung cho sẵn.</a:t>
            </a:r>
            <a:endParaRPr lang="en-US" alt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 Box 14"/>
          <p:cNvSpPr txBox="1"/>
          <p:nvPr/>
        </p:nvSpPr>
        <p:spPr>
          <a:xfrm>
            <a:off x="3495725" y="3868271"/>
            <a:ext cx="864913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câu chuyện cổ tích em đã nghe, đã đọc.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 Box 16"/>
          <p:cNvSpPr txBox="1"/>
          <p:nvPr/>
        </p:nvSpPr>
        <p:spPr>
          <a:xfrm>
            <a:off x="3542866" y="4733427"/>
            <a:ext cx="702696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ể theo lời một nhân vật trong truyện.</a:t>
            </a:r>
            <a:endParaRPr lang="en-US" alt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5122" y="3009515"/>
            <a:ext cx="3853073" cy="609600"/>
            <a:chOff x="755122" y="3009515"/>
            <a:chExt cx="3853073" cy="609600"/>
          </a:xfrm>
        </p:grpSpPr>
        <p:sp>
          <p:nvSpPr>
            <p:cNvPr id="68" name="Rectangle 67"/>
            <p:cNvSpPr/>
            <p:nvPr/>
          </p:nvSpPr>
          <p:spPr>
            <a:xfrm>
              <a:off x="1508064" y="3009515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Kiểu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bài: </a:t>
              </a:r>
            </a:p>
          </p:txBody>
        </p:sp>
        <p:sp>
          <p:nvSpPr>
            <p:cNvPr id="74" name="椭圆 48"/>
            <p:cNvSpPr/>
            <p:nvPr/>
          </p:nvSpPr>
          <p:spPr>
            <a:xfrm>
              <a:off x="755122" y="307127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5122" y="3871471"/>
            <a:ext cx="3897870" cy="609600"/>
            <a:chOff x="755122" y="3871471"/>
            <a:chExt cx="3897870" cy="609600"/>
          </a:xfrm>
        </p:grpSpPr>
        <p:sp>
          <p:nvSpPr>
            <p:cNvPr id="70" name="Rectangle 2"/>
            <p:cNvSpPr/>
            <p:nvPr/>
          </p:nvSpPr>
          <p:spPr>
            <a:xfrm>
              <a:off x="1552861" y="3871471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tâm: </a:t>
              </a:r>
            </a:p>
          </p:txBody>
        </p:sp>
        <p:sp>
          <p:nvSpPr>
            <p:cNvPr id="75" name="椭圆 48"/>
            <p:cNvSpPr/>
            <p:nvPr/>
          </p:nvSpPr>
          <p:spPr>
            <a:xfrm>
              <a:off x="755122" y="394740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5122" y="4758832"/>
            <a:ext cx="3897868" cy="609600"/>
            <a:chOff x="755122" y="4758832"/>
            <a:chExt cx="3897868" cy="609600"/>
          </a:xfrm>
        </p:grpSpPr>
        <p:sp>
          <p:nvSpPr>
            <p:cNvPr id="72" name="Rectangle 2"/>
            <p:cNvSpPr/>
            <p:nvPr/>
          </p:nvSpPr>
          <p:spPr>
            <a:xfrm>
              <a:off x="1552859" y="4758832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hạn : </a:t>
              </a:r>
            </a:p>
          </p:txBody>
        </p:sp>
        <p:sp>
          <p:nvSpPr>
            <p:cNvPr id="76" name="椭圆 48"/>
            <p:cNvSpPr/>
            <p:nvPr/>
          </p:nvSpPr>
          <p:spPr>
            <a:xfrm>
              <a:off x="755122" y="482353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6823" y="-6816"/>
            <a:ext cx="10992469" cy="1777988"/>
            <a:chOff x="237506" y="4497804"/>
            <a:chExt cx="10992469" cy="1777988"/>
          </a:xfrm>
        </p:grpSpPr>
        <p:grpSp>
          <p:nvGrpSpPr>
            <p:cNvPr id="33" name="组合 28"/>
            <p:cNvGrpSpPr/>
            <p:nvPr/>
          </p:nvGrpSpPr>
          <p:grpSpPr>
            <a:xfrm>
              <a:off x="237506" y="4497804"/>
              <a:ext cx="10992469" cy="1777988"/>
              <a:chOff x="1177032" y="4458627"/>
              <a:chExt cx="10052943" cy="1777988"/>
            </a:xfrm>
          </p:grpSpPr>
          <p:grpSp>
            <p:nvGrpSpPr>
              <p:cNvPr id="38" name="组合 20"/>
              <p:cNvGrpSpPr/>
              <p:nvPr/>
            </p:nvGrpSpPr>
            <p:grpSpPr>
              <a:xfrm>
                <a:off x="2473325" y="4901899"/>
                <a:ext cx="8756650" cy="1231900"/>
                <a:chOff x="2235200" y="787400"/>
                <a:chExt cx="8756650" cy="1231900"/>
              </a:xfrm>
            </p:grpSpPr>
            <p:sp>
              <p:nvSpPr>
                <p:cNvPr id="40" name="矩形 23"/>
                <p:cNvSpPr/>
                <p:nvPr/>
              </p:nvSpPr>
              <p:spPr>
                <a:xfrm>
                  <a:off x="2235200" y="787400"/>
                  <a:ext cx="8756650" cy="12319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24"/>
                <p:cNvSpPr/>
                <p:nvPr/>
              </p:nvSpPr>
              <p:spPr>
                <a:xfrm>
                  <a:off x="2336799" y="895482"/>
                  <a:ext cx="8519887" cy="102221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39" name="图片 26"/>
              <p:cNvPicPr>
                <a:picLocks noChangeAspect="1"/>
              </p:cNvPicPr>
              <p:nvPr/>
            </p:nvPicPr>
            <p:blipFill rotWithShape="1">
              <a:blip r:embed="rId4"/>
              <a:srcRect t="29967"/>
              <a:stretch>
                <a:fillRect/>
              </a:stretch>
            </p:blipFill>
            <p:spPr>
              <a:xfrm>
                <a:off x="1177032" y="4458627"/>
                <a:ext cx="1660602" cy="1777988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95509" y="5021018"/>
              <a:ext cx="10029476" cy="1077218"/>
              <a:chOff x="795509" y="5021018"/>
              <a:chExt cx="10029476" cy="1077218"/>
            </a:xfrm>
          </p:grpSpPr>
          <p:sp>
            <p:nvSpPr>
              <p:cNvPr id="35" name="Text Box 6"/>
              <p:cNvSpPr txBox="1">
                <a:spLocks noChangeArrowheads="1"/>
              </p:cNvSpPr>
              <p:nvPr/>
            </p:nvSpPr>
            <p:spPr bwMode="auto">
              <a:xfrm>
                <a:off x="3128785" y="5021018"/>
                <a:ext cx="769620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vi-VN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Kể lại một câu chuyện cổ tích mà em biết theo lời một nhân vật trong câu chuyện đó.</a:t>
                </a:r>
              </a:p>
            </p:txBody>
          </p:sp>
          <p:sp>
            <p:nvSpPr>
              <p:cNvPr id="37" name="文本框 14"/>
              <p:cNvSpPr/>
              <p:nvPr/>
            </p:nvSpPr>
            <p:spPr>
              <a:xfrm>
                <a:off x="795509" y="5238138"/>
                <a:ext cx="3377806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altLang="zh-CN" sz="3600" b="1" dirty="0">
                    <a:solidFill>
                      <a:srgbClr val="FF0000"/>
                    </a:solidFill>
                    <a:latin typeface="UVF Lobster12" panose="02000506000000020003" pitchFamily="2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Đề 3:</a:t>
                </a:r>
                <a:endParaRPr lang="en-US" altLang="zh-CN" sz="3600" b="1" dirty="0">
                  <a:solidFill>
                    <a:srgbClr val="FF0000"/>
                  </a:solidFill>
                  <a:latin typeface="UVF Lobster12" panose="02000506000000020003" pitchFamily="2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754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  <p:bldP spid="71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4" y="-19572"/>
            <a:ext cx="12163195" cy="6964382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777401">
            <a:off x="-540108" y="-554955"/>
            <a:ext cx="2405413" cy="276484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0996" y="607229"/>
            <a:ext cx="3144969" cy="4438929"/>
            <a:chOff x="950996" y="607229"/>
            <a:chExt cx="3144969" cy="4438929"/>
          </a:xfrm>
        </p:grpSpPr>
        <p:grpSp>
          <p:nvGrpSpPr>
            <p:cNvPr id="2" name="Group 1"/>
            <p:cNvGrpSpPr/>
            <p:nvPr/>
          </p:nvGrpSpPr>
          <p:grpSpPr>
            <a:xfrm>
              <a:off x="981863" y="607229"/>
              <a:ext cx="3114102" cy="4438929"/>
              <a:chOff x="729149" y="1946372"/>
              <a:chExt cx="3114102" cy="4438929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744729" y="2785966"/>
                <a:ext cx="3083430" cy="3599335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9" name="直接连接符 8"/>
              <p:cNvCxnSpPr/>
              <p:nvPr/>
            </p:nvCxnSpPr>
            <p:spPr>
              <a:xfrm flipV="1">
                <a:off x="729149" y="2183712"/>
                <a:ext cx="1725666" cy="6022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flipH="1" flipV="1">
                <a:off x="2117585" y="2166610"/>
                <a:ext cx="1725666" cy="6022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椭圆 10"/>
              <p:cNvSpPr/>
              <p:nvPr/>
            </p:nvSpPr>
            <p:spPr>
              <a:xfrm>
                <a:off x="2083323" y="1946372"/>
                <a:ext cx="440475" cy="440475"/>
              </a:xfrm>
              <a:prstGeom prst="ellipse">
                <a:avLst/>
              </a:prstGeom>
              <a:solidFill>
                <a:srgbClr val="FFA400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950996" y="2007340"/>
              <a:ext cx="2967293" cy="2308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Cô</a:t>
              </a:r>
              <a:r>
                <a:rPr kumimoji="0" lang="vi-VN" sz="4800" b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 bé quàng khăn đỏ</a:t>
              </a:r>
              <a:endPara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NF-Sofia" panose="020B05000400000200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429" b="96429" l="5272" r="96645">
                        <a14:foregroundMark x1="27796" y1="31190" x2="24441" y2="22619"/>
                        <a14:foregroundMark x1="12300" y1="77143" x2="20128" y2="84048"/>
                        <a14:foregroundMark x1="68371" y1="74524" x2="72684" y2="797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11026" y="3353450"/>
            <a:ext cx="5962650" cy="4000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68666" y="501915"/>
            <a:ext cx="6097899" cy="5660213"/>
            <a:chOff x="5468666" y="501915"/>
            <a:chExt cx="6097899" cy="56602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681454">
              <a:off x="5468666" y="501915"/>
              <a:ext cx="5660213" cy="56602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" name="Rectangle 2"/>
            <p:cNvSpPr/>
            <p:nvPr/>
          </p:nvSpPr>
          <p:spPr>
            <a:xfrm rot="19889360">
              <a:off x="11184223" y="542463"/>
              <a:ext cx="382342" cy="1574654"/>
            </a:xfrm>
            <a:prstGeom prst="rect">
              <a:avLst/>
            </a:prstGeom>
            <a:gradFill>
              <a:gsLst>
                <a:gs pos="76000">
                  <a:schemeClr val="accent4">
                    <a:satMod val="105000"/>
                    <a:tint val="67000"/>
                    <a:lumMod val="0"/>
                    <a:lumOff val="100000"/>
                    <a:alpha val="78000"/>
                  </a:schemeClr>
                </a:gs>
                <a:gs pos="26000">
                  <a:schemeClr val="accent4">
                    <a:lumMod val="105000"/>
                    <a:satMod val="103000"/>
                    <a:tint val="73000"/>
                  </a:schemeClr>
                </a:gs>
                <a:gs pos="94000">
                  <a:schemeClr val="accent4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05546" y="-428712"/>
            <a:ext cx="6743693" cy="6946661"/>
            <a:chOff x="5818962" y="-640362"/>
            <a:chExt cx="5905699" cy="69466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18962" y="400600"/>
              <a:ext cx="5905699" cy="59056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23" name="Rectangle 22"/>
            <p:cNvSpPr/>
            <p:nvPr/>
          </p:nvSpPr>
          <p:spPr>
            <a:xfrm rot="10800000">
              <a:off x="8726258" y="-640362"/>
              <a:ext cx="382342" cy="168806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3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3621" y="637422"/>
            <a:ext cx="7260531" cy="5197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7349" y="844569"/>
            <a:ext cx="7253162" cy="4833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9" name="Group 38"/>
          <p:cNvGrpSpPr/>
          <p:nvPr/>
        </p:nvGrpSpPr>
        <p:grpSpPr>
          <a:xfrm>
            <a:off x="968728" y="596776"/>
            <a:ext cx="3114102" cy="4438929"/>
            <a:chOff x="981863" y="607229"/>
            <a:chExt cx="3114102" cy="4438929"/>
          </a:xfrm>
        </p:grpSpPr>
        <p:grpSp>
          <p:nvGrpSpPr>
            <p:cNvPr id="40" name="Group 39"/>
            <p:cNvGrpSpPr/>
            <p:nvPr/>
          </p:nvGrpSpPr>
          <p:grpSpPr>
            <a:xfrm>
              <a:off x="981863" y="607229"/>
              <a:ext cx="3114102" cy="4438929"/>
              <a:chOff x="729149" y="1946372"/>
              <a:chExt cx="3114102" cy="4438929"/>
            </a:xfrm>
          </p:grpSpPr>
          <p:grpSp>
            <p:nvGrpSpPr>
              <p:cNvPr id="42" name="组合 6"/>
              <p:cNvGrpSpPr/>
              <p:nvPr/>
            </p:nvGrpSpPr>
            <p:grpSpPr>
              <a:xfrm>
                <a:off x="744729" y="2785966"/>
                <a:ext cx="3083430" cy="3599335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6" name="矩形 11"/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矩形 12"/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43" name="直接连接符 8"/>
              <p:cNvCxnSpPr/>
              <p:nvPr/>
            </p:nvCxnSpPr>
            <p:spPr>
              <a:xfrm flipV="1">
                <a:off x="729149" y="2183712"/>
                <a:ext cx="1725666" cy="6022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9"/>
              <p:cNvCxnSpPr/>
              <p:nvPr/>
            </p:nvCxnSpPr>
            <p:spPr>
              <a:xfrm flipH="1" flipV="1">
                <a:off x="2117585" y="2166610"/>
                <a:ext cx="1725666" cy="6022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椭圆 10"/>
              <p:cNvSpPr/>
              <p:nvPr/>
            </p:nvSpPr>
            <p:spPr>
              <a:xfrm>
                <a:off x="2083323" y="1946372"/>
                <a:ext cx="440475" cy="440475"/>
              </a:xfrm>
              <a:prstGeom prst="ellipse">
                <a:avLst/>
              </a:prstGeom>
              <a:solidFill>
                <a:srgbClr val="FFA400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043779" y="2459700"/>
              <a:ext cx="296729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Tấm</a:t>
              </a:r>
              <a:r>
                <a:rPr kumimoji="0" lang="vi-VN" sz="4800" b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 Cám</a:t>
              </a:r>
              <a:endPara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NF-Sofia" panose="020B05000400000200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97443" y="607229"/>
            <a:ext cx="3114102" cy="4438929"/>
            <a:chOff x="981863" y="607229"/>
            <a:chExt cx="3114102" cy="4438929"/>
          </a:xfrm>
        </p:grpSpPr>
        <p:grpSp>
          <p:nvGrpSpPr>
            <p:cNvPr id="49" name="Group 48"/>
            <p:cNvGrpSpPr/>
            <p:nvPr/>
          </p:nvGrpSpPr>
          <p:grpSpPr>
            <a:xfrm>
              <a:off x="981863" y="607229"/>
              <a:ext cx="3114102" cy="4438929"/>
              <a:chOff x="729149" y="1946372"/>
              <a:chExt cx="3114102" cy="4438929"/>
            </a:xfrm>
          </p:grpSpPr>
          <p:grpSp>
            <p:nvGrpSpPr>
              <p:cNvPr id="51" name="组合 6"/>
              <p:cNvGrpSpPr/>
              <p:nvPr/>
            </p:nvGrpSpPr>
            <p:grpSpPr>
              <a:xfrm>
                <a:off x="744729" y="2785966"/>
                <a:ext cx="3083430" cy="3599335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5" name="矩形 11"/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6" name="矩形 12"/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52" name="直接连接符 8"/>
              <p:cNvCxnSpPr/>
              <p:nvPr/>
            </p:nvCxnSpPr>
            <p:spPr>
              <a:xfrm flipV="1">
                <a:off x="729149" y="2183712"/>
                <a:ext cx="1725666" cy="6022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9"/>
              <p:cNvCxnSpPr/>
              <p:nvPr/>
            </p:nvCxnSpPr>
            <p:spPr>
              <a:xfrm flipH="1" flipV="1">
                <a:off x="2117585" y="2166610"/>
                <a:ext cx="1725666" cy="6022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椭圆 10"/>
              <p:cNvSpPr/>
              <p:nvPr/>
            </p:nvSpPr>
            <p:spPr>
              <a:xfrm>
                <a:off x="2083323" y="1946372"/>
                <a:ext cx="440475" cy="440475"/>
              </a:xfrm>
              <a:prstGeom prst="ellipse">
                <a:avLst/>
              </a:prstGeom>
              <a:solidFill>
                <a:srgbClr val="FFA400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1043779" y="2459700"/>
              <a:ext cx="296729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Sọ</a:t>
              </a:r>
              <a:r>
                <a:rPr kumimoji="0" lang="vi-VN" sz="4800" b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 Dừa</a:t>
              </a:r>
              <a:endPara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NF-Sofia" panose="020B05000400000200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7443" y="645280"/>
            <a:ext cx="3114102" cy="4438929"/>
            <a:chOff x="981863" y="607229"/>
            <a:chExt cx="3114102" cy="4438929"/>
          </a:xfrm>
        </p:grpSpPr>
        <p:grpSp>
          <p:nvGrpSpPr>
            <p:cNvPr id="58" name="Group 57"/>
            <p:cNvGrpSpPr/>
            <p:nvPr/>
          </p:nvGrpSpPr>
          <p:grpSpPr>
            <a:xfrm>
              <a:off x="981863" y="607229"/>
              <a:ext cx="3114102" cy="4438929"/>
              <a:chOff x="729149" y="1946372"/>
              <a:chExt cx="3114102" cy="4438929"/>
            </a:xfrm>
          </p:grpSpPr>
          <p:grpSp>
            <p:nvGrpSpPr>
              <p:cNvPr id="60" name="组合 6"/>
              <p:cNvGrpSpPr/>
              <p:nvPr/>
            </p:nvGrpSpPr>
            <p:grpSpPr>
              <a:xfrm>
                <a:off x="744729" y="2785966"/>
                <a:ext cx="3083430" cy="3599335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4" name="矩形 11"/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矩形 12"/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61" name="直接连接符 8"/>
              <p:cNvCxnSpPr/>
              <p:nvPr/>
            </p:nvCxnSpPr>
            <p:spPr>
              <a:xfrm flipV="1">
                <a:off x="729149" y="2183712"/>
                <a:ext cx="1725666" cy="6022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9"/>
              <p:cNvCxnSpPr/>
              <p:nvPr/>
            </p:nvCxnSpPr>
            <p:spPr>
              <a:xfrm flipH="1" flipV="1">
                <a:off x="2117585" y="2166610"/>
                <a:ext cx="1725666" cy="6022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椭圆 10"/>
              <p:cNvSpPr/>
              <p:nvPr/>
            </p:nvSpPr>
            <p:spPr>
              <a:xfrm>
                <a:off x="2083323" y="1946372"/>
                <a:ext cx="440475" cy="440475"/>
              </a:xfrm>
              <a:prstGeom prst="ellipse">
                <a:avLst/>
              </a:prstGeom>
              <a:solidFill>
                <a:srgbClr val="FFA400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1043779" y="2459700"/>
              <a:ext cx="2967293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Cây</a:t>
              </a:r>
              <a:r>
                <a:rPr kumimoji="0" lang="vi-VN" sz="4800" b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 tre trăm đốt</a:t>
              </a:r>
              <a:endPara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NF-Sofia" panose="020B05000400000200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9"/>
          <a:stretch/>
        </p:blipFill>
        <p:spPr>
          <a:xfrm>
            <a:off x="4349929" y="694828"/>
            <a:ext cx="7400582" cy="5554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6" name="Group 65"/>
          <p:cNvGrpSpPr/>
          <p:nvPr/>
        </p:nvGrpSpPr>
        <p:grpSpPr>
          <a:xfrm>
            <a:off x="1049494" y="734866"/>
            <a:ext cx="3114102" cy="4438929"/>
            <a:chOff x="981863" y="607229"/>
            <a:chExt cx="3114102" cy="4438929"/>
          </a:xfrm>
        </p:grpSpPr>
        <p:grpSp>
          <p:nvGrpSpPr>
            <p:cNvPr id="67" name="Group 66"/>
            <p:cNvGrpSpPr/>
            <p:nvPr/>
          </p:nvGrpSpPr>
          <p:grpSpPr>
            <a:xfrm>
              <a:off x="981863" y="607229"/>
              <a:ext cx="3114102" cy="4438929"/>
              <a:chOff x="729149" y="1946372"/>
              <a:chExt cx="3114102" cy="4438929"/>
            </a:xfrm>
          </p:grpSpPr>
          <p:grpSp>
            <p:nvGrpSpPr>
              <p:cNvPr id="69" name="组合 6"/>
              <p:cNvGrpSpPr/>
              <p:nvPr/>
            </p:nvGrpSpPr>
            <p:grpSpPr>
              <a:xfrm>
                <a:off x="744729" y="2785966"/>
                <a:ext cx="3083430" cy="3599335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3" name="矩形 11"/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4" name="矩形 12"/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70" name="直接连接符 8"/>
              <p:cNvCxnSpPr/>
              <p:nvPr/>
            </p:nvCxnSpPr>
            <p:spPr>
              <a:xfrm flipV="1">
                <a:off x="729149" y="2183712"/>
                <a:ext cx="1725666" cy="6022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9"/>
              <p:cNvCxnSpPr/>
              <p:nvPr/>
            </p:nvCxnSpPr>
            <p:spPr>
              <a:xfrm flipH="1" flipV="1">
                <a:off x="2117585" y="2166610"/>
                <a:ext cx="1725666" cy="602255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椭圆 10"/>
              <p:cNvSpPr/>
              <p:nvPr/>
            </p:nvSpPr>
            <p:spPr>
              <a:xfrm>
                <a:off x="2083323" y="1946372"/>
                <a:ext cx="440475" cy="440475"/>
              </a:xfrm>
              <a:prstGeom prst="ellipse">
                <a:avLst/>
              </a:prstGeom>
              <a:solidFill>
                <a:srgbClr val="FFA400"/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8" name="Rectangle 67"/>
            <p:cNvSpPr/>
            <p:nvPr/>
          </p:nvSpPr>
          <p:spPr>
            <a:xfrm>
              <a:off x="1043779" y="2459700"/>
              <a:ext cx="296729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noProof="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VNF-Sofia" panose="020B0500040000020004" pitchFamily="34" charset="0"/>
                </a:rPr>
                <a:t>Cây khế</a:t>
              </a:r>
              <a:endPara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VNF-Sofia" panose="020B050004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71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25238" y="654825"/>
            <a:ext cx="11563109" cy="5937017"/>
            <a:chOff x="370389" y="185196"/>
            <a:chExt cx="11563109" cy="6493396"/>
          </a:xfrm>
        </p:grpSpPr>
        <p:sp>
          <p:nvSpPr>
            <p:cNvPr id="20" name="圆角矩形 15"/>
            <p:cNvSpPr/>
            <p:nvPr/>
          </p:nvSpPr>
          <p:spPr>
            <a:xfrm>
              <a:off x="370389" y="185196"/>
              <a:ext cx="11563109" cy="64933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圆角矩形 16"/>
            <p:cNvSpPr/>
            <p:nvPr/>
          </p:nvSpPr>
          <p:spPr>
            <a:xfrm>
              <a:off x="509286" y="312516"/>
              <a:ext cx="11285317" cy="62387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55319" y="0"/>
            <a:ext cx="2565399" cy="712967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0" y="-359790"/>
            <a:ext cx="11011104" cy="1777988"/>
            <a:chOff x="218871" y="4535312"/>
            <a:chExt cx="11011104" cy="1777988"/>
          </a:xfrm>
        </p:grpSpPr>
        <p:grpSp>
          <p:nvGrpSpPr>
            <p:cNvPr id="23" name="组合 28"/>
            <p:cNvGrpSpPr/>
            <p:nvPr/>
          </p:nvGrpSpPr>
          <p:grpSpPr>
            <a:xfrm>
              <a:off x="218871" y="4535312"/>
              <a:ext cx="11011104" cy="1777988"/>
              <a:chOff x="1159990" y="4496135"/>
              <a:chExt cx="10069985" cy="1777988"/>
            </a:xfrm>
          </p:grpSpPr>
          <p:grpSp>
            <p:nvGrpSpPr>
              <p:cNvPr id="27" name="组合 20"/>
              <p:cNvGrpSpPr/>
              <p:nvPr/>
            </p:nvGrpSpPr>
            <p:grpSpPr>
              <a:xfrm>
                <a:off x="2473325" y="4901899"/>
                <a:ext cx="8756650" cy="1231900"/>
                <a:chOff x="2235200" y="787400"/>
                <a:chExt cx="8756650" cy="1231900"/>
              </a:xfrm>
            </p:grpSpPr>
            <p:sp>
              <p:nvSpPr>
                <p:cNvPr id="29" name="矩形 23"/>
                <p:cNvSpPr/>
                <p:nvPr/>
              </p:nvSpPr>
              <p:spPr>
                <a:xfrm>
                  <a:off x="2235200" y="787400"/>
                  <a:ext cx="8756650" cy="12319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矩形 24"/>
                <p:cNvSpPr/>
                <p:nvPr/>
              </p:nvSpPr>
              <p:spPr>
                <a:xfrm>
                  <a:off x="2336799" y="895482"/>
                  <a:ext cx="8519887" cy="102221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6"/>
              <p:cNvPicPr>
                <a:picLocks noChangeAspect="1"/>
              </p:cNvPicPr>
              <p:nvPr/>
            </p:nvPicPr>
            <p:blipFill rotWithShape="1">
              <a:blip r:embed="rId3"/>
              <a:srcRect t="29967"/>
              <a:stretch>
                <a:fillRect/>
              </a:stretch>
            </p:blipFill>
            <p:spPr>
              <a:xfrm>
                <a:off x="1159990" y="4496135"/>
                <a:ext cx="1660602" cy="1777988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795509" y="5021018"/>
              <a:ext cx="10029476" cy="1077218"/>
              <a:chOff x="795509" y="5021018"/>
              <a:chExt cx="10029476" cy="1077218"/>
            </a:xfrm>
          </p:grpSpPr>
          <p:sp>
            <p:nvSpPr>
              <p:cNvPr id="25" name="Text Box 6"/>
              <p:cNvSpPr txBox="1">
                <a:spLocks noChangeArrowheads="1"/>
              </p:cNvSpPr>
              <p:nvPr/>
            </p:nvSpPr>
            <p:spPr bwMode="auto">
              <a:xfrm>
                <a:off x="3128785" y="5021018"/>
                <a:ext cx="769620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vi-VN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Kể lại một câu chuyện cổ tích mà em biết theo lời một nhân vật trong câu chuyện đó.</a:t>
                </a:r>
              </a:p>
            </p:txBody>
          </p:sp>
          <p:sp>
            <p:nvSpPr>
              <p:cNvPr id="26" name="文本框 14"/>
              <p:cNvSpPr/>
              <p:nvPr/>
            </p:nvSpPr>
            <p:spPr>
              <a:xfrm>
                <a:off x="795509" y="5238138"/>
                <a:ext cx="3377806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altLang="zh-CN" sz="3600" b="1" dirty="0">
                    <a:solidFill>
                      <a:srgbClr val="FF0000"/>
                    </a:solidFill>
                    <a:latin typeface="UVF Lobster12" panose="02000506000000020003" pitchFamily="2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Đề 3:</a:t>
                </a:r>
                <a:endParaRPr lang="en-US" altLang="zh-CN" sz="3600" b="1" dirty="0">
                  <a:solidFill>
                    <a:srgbClr val="FF0000"/>
                  </a:solidFill>
                  <a:latin typeface="UVF Lobster12" panose="02000506000000020003" pitchFamily="2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25488" y="1320351"/>
            <a:ext cx="93414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Mở bài:</a:t>
            </a:r>
            <a:endParaRPr lang="vi-VN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Các em lựa chọn một câu chuyện cổ tích mình yêu thích trong kho tàng truyện cổ Việt Nam đã được học hoặc nghe.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Lựa chọn ngôi kể thứ nhất xưng "tôi" để hóa thân vào một nhân vật trong truyện mà em muốn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Thân bài:</a:t>
            </a:r>
            <a:endParaRPr lang="vi-VN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bày diễn biến của câu chuyện bằng cách bám sát truyện gốc, có thể tưởng tượng, sáng tạo theo ý riêng của mình để giúp cho câu chuyện thêm sinh động, tự nhiên nhưng cũng cần giữ cốt truyện ban đầu.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Kết bài:</a:t>
            </a:r>
            <a:endParaRPr lang="vi-VN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Nêu kết thúc truyện và suy nghĩ của bản thân mình.</a:t>
            </a:r>
          </a:p>
          <a:p>
            <a:pPr algn="just"/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64854" y="19410"/>
            <a:ext cx="8413044" cy="1098867"/>
            <a:chOff x="2164854" y="19410"/>
            <a:chExt cx="8413044" cy="1098867"/>
          </a:xfrm>
        </p:grpSpPr>
        <p:pic>
          <p:nvPicPr>
            <p:cNvPr id="52" name="Google Shape;605;p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164854" y="19410"/>
              <a:ext cx="8413044" cy="10988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3387422" y="161110"/>
              <a:ext cx="7079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400" dirty="0">
                  <a:solidFill>
                    <a:srgbClr val="002060"/>
                  </a:solidFill>
                  <a:latin typeface="UVF Lobster12" panose="02000506000000020003" pitchFamily="2" charset="0"/>
                </a:rPr>
                <a:t>Những lưu ý khi viết bài</a:t>
              </a:r>
              <a:endParaRPr lang="en-US" sz="4400" dirty="0">
                <a:solidFill>
                  <a:srgbClr val="002060"/>
                </a:solidFill>
                <a:latin typeface="UVF Lobster12" panose="02000506000000020003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2867" y="1919233"/>
            <a:ext cx="2747741" cy="4350938"/>
            <a:chOff x="152867" y="1919233"/>
            <a:chExt cx="2747741" cy="4350938"/>
          </a:xfrm>
        </p:grpSpPr>
        <p:grpSp>
          <p:nvGrpSpPr>
            <p:cNvPr id="6" name="Group 5"/>
            <p:cNvGrpSpPr/>
            <p:nvPr/>
          </p:nvGrpSpPr>
          <p:grpSpPr>
            <a:xfrm>
              <a:off x="152867" y="1919233"/>
              <a:ext cx="2689044" cy="4350938"/>
              <a:chOff x="729149" y="1946372"/>
              <a:chExt cx="3114102" cy="4438929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744729" y="2785966"/>
                <a:ext cx="3083430" cy="3599335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729149" y="1946372"/>
                <a:ext cx="3114102" cy="839595"/>
                <a:chOff x="729149" y="1946372"/>
                <a:chExt cx="3114102" cy="839595"/>
              </a:xfrm>
            </p:grpSpPr>
            <p:cxnSp>
              <p:nvCxnSpPr>
                <p:cNvPr id="9" name="直接连接符 8"/>
                <p:cNvCxnSpPr/>
                <p:nvPr/>
              </p:nvCxnSpPr>
              <p:spPr>
                <a:xfrm flipV="1">
                  <a:off x="729149" y="2183712"/>
                  <a:ext cx="1725666" cy="60225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直接连接符 9"/>
                <p:cNvCxnSpPr/>
                <p:nvPr/>
              </p:nvCxnSpPr>
              <p:spPr>
                <a:xfrm flipH="1" flipV="1">
                  <a:off x="2117585" y="2166610"/>
                  <a:ext cx="1725666" cy="60225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椭圆 10"/>
                <p:cNvSpPr/>
                <p:nvPr/>
              </p:nvSpPr>
              <p:spPr>
                <a:xfrm>
                  <a:off x="2083323" y="1946372"/>
                  <a:ext cx="440475" cy="440475"/>
                </a:xfrm>
                <a:prstGeom prst="ellipse">
                  <a:avLst/>
                </a:prstGeom>
                <a:solidFill>
                  <a:srgbClr val="FFA400"/>
                </a:solidFill>
                <a:ln w="57150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>
            <a:xfrm>
              <a:off x="288575" y="3164976"/>
              <a:ext cx="2612033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vi-VN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 cục đủ </a:t>
              </a:r>
            </a:p>
            <a:p>
              <a:pPr>
                <a:defRPr/>
              </a:pPr>
              <a:r>
                <a:rPr lang="vi-VN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phần:</a:t>
              </a:r>
            </a:p>
            <a:p>
              <a:pPr>
                <a:defRPr/>
              </a:pPr>
              <a:r>
                <a:rPr lang="vi-VN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Mở bài</a:t>
              </a:r>
            </a:p>
            <a:p>
              <a:pPr>
                <a:defRPr/>
              </a:pPr>
              <a:r>
                <a:rPr lang="vi-VN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en-US" sz="3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endPara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lang="vi-VN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vi-VN" sz="3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vi-VN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endPara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40575" y="1231650"/>
            <a:ext cx="2689044" cy="3901731"/>
            <a:chOff x="3140575" y="1231650"/>
            <a:chExt cx="2689044" cy="3901731"/>
          </a:xfrm>
        </p:grpSpPr>
        <p:grpSp>
          <p:nvGrpSpPr>
            <p:cNvPr id="25" name="Group 24"/>
            <p:cNvGrpSpPr/>
            <p:nvPr/>
          </p:nvGrpSpPr>
          <p:grpSpPr>
            <a:xfrm>
              <a:off x="3140575" y="1231650"/>
              <a:ext cx="2689044" cy="3901731"/>
              <a:chOff x="729149" y="1946372"/>
              <a:chExt cx="3114102" cy="4438929"/>
            </a:xfrm>
          </p:grpSpPr>
          <p:grpSp>
            <p:nvGrpSpPr>
              <p:cNvPr id="26" name="组合 6"/>
              <p:cNvGrpSpPr/>
              <p:nvPr/>
            </p:nvGrpSpPr>
            <p:grpSpPr>
              <a:xfrm>
                <a:off x="744729" y="2785966"/>
                <a:ext cx="3083430" cy="3599335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1" name="矩形 11"/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5" name="矩形 12"/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729149" y="1946372"/>
                <a:ext cx="3114102" cy="839595"/>
                <a:chOff x="729149" y="1946372"/>
                <a:chExt cx="3114102" cy="839595"/>
              </a:xfrm>
            </p:grpSpPr>
            <p:cxnSp>
              <p:nvCxnSpPr>
                <p:cNvPr id="28" name="直接连接符 8"/>
                <p:cNvCxnSpPr/>
                <p:nvPr/>
              </p:nvCxnSpPr>
              <p:spPr>
                <a:xfrm flipV="1">
                  <a:off x="729149" y="2183712"/>
                  <a:ext cx="1725666" cy="60225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9"/>
                <p:cNvCxnSpPr/>
                <p:nvPr/>
              </p:nvCxnSpPr>
              <p:spPr>
                <a:xfrm flipH="1" flipV="1">
                  <a:off x="2117585" y="2166610"/>
                  <a:ext cx="1725666" cy="60225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椭圆 10"/>
                <p:cNvSpPr/>
                <p:nvPr/>
              </p:nvSpPr>
              <p:spPr>
                <a:xfrm>
                  <a:off x="2083323" y="1946372"/>
                  <a:ext cx="440475" cy="440475"/>
                </a:xfrm>
                <a:prstGeom prst="ellipse">
                  <a:avLst/>
                </a:prstGeom>
                <a:solidFill>
                  <a:srgbClr val="FFA400"/>
                </a:solidFill>
                <a:ln w="57150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>
            <a:xfrm>
              <a:off x="3332033" y="2534052"/>
              <a:ext cx="220201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Sắp xếp các sự việc hợp lí.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11861" y="1919233"/>
            <a:ext cx="2698950" cy="3901731"/>
            <a:chOff x="6111861" y="1919233"/>
            <a:chExt cx="2698950" cy="3901731"/>
          </a:xfrm>
        </p:grpSpPr>
        <p:grpSp>
          <p:nvGrpSpPr>
            <p:cNvPr id="36" name="Group 35"/>
            <p:cNvGrpSpPr/>
            <p:nvPr/>
          </p:nvGrpSpPr>
          <p:grpSpPr>
            <a:xfrm>
              <a:off x="6121767" y="1919233"/>
              <a:ext cx="2689044" cy="3901731"/>
              <a:chOff x="729149" y="1946372"/>
              <a:chExt cx="3114102" cy="4438929"/>
            </a:xfrm>
          </p:grpSpPr>
          <p:grpSp>
            <p:nvGrpSpPr>
              <p:cNvPr id="37" name="组合 6"/>
              <p:cNvGrpSpPr/>
              <p:nvPr/>
            </p:nvGrpSpPr>
            <p:grpSpPr>
              <a:xfrm>
                <a:off x="744729" y="2785966"/>
                <a:ext cx="3083430" cy="3599335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矩形 11"/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矩形 12"/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729149" y="1946372"/>
                <a:ext cx="3114102" cy="839595"/>
                <a:chOff x="729149" y="1946372"/>
                <a:chExt cx="3114102" cy="839595"/>
              </a:xfrm>
            </p:grpSpPr>
            <p:cxnSp>
              <p:nvCxnSpPr>
                <p:cNvPr id="39" name="直接连接符 8"/>
                <p:cNvCxnSpPr/>
                <p:nvPr/>
              </p:nvCxnSpPr>
              <p:spPr>
                <a:xfrm flipV="1">
                  <a:off x="729149" y="2183712"/>
                  <a:ext cx="1725666" cy="60225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9"/>
                <p:cNvCxnSpPr/>
                <p:nvPr/>
              </p:nvCxnSpPr>
              <p:spPr>
                <a:xfrm flipH="1" flipV="1">
                  <a:off x="2117585" y="2166610"/>
                  <a:ext cx="1725666" cy="60225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椭圆 10"/>
                <p:cNvSpPr/>
                <p:nvPr/>
              </p:nvSpPr>
              <p:spPr>
                <a:xfrm>
                  <a:off x="2083323" y="1946372"/>
                  <a:ext cx="440475" cy="440475"/>
                </a:xfrm>
                <a:prstGeom prst="ellipse">
                  <a:avLst/>
                </a:prstGeom>
                <a:solidFill>
                  <a:srgbClr val="FFA400"/>
                </a:solidFill>
                <a:ln w="57150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2" name="Rectangle 21"/>
            <p:cNvSpPr/>
            <p:nvPr/>
          </p:nvSpPr>
          <p:spPr>
            <a:xfrm>
              <a:off x="6111861" y="3069898"/>
              <a:ext cx="264425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Xây dựng nhân vật có tính cách </a:t>
              </a:r>
            </a:p>
            <a:p>
              <a:pPr algn="ctr">
                <a:defRPr/>
              </a:pPr>
              <a:r>
                <a:rPr lang="vi-VN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rõ nét.</a:t>
              </a: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255" y="4770823"/>
            <a:ext cx="4074481" cy="225729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408561" y="1231650"/>
            <a:ext cx="2689044" cy="3901731"/>
            <a:chOff x="9408561" y="1231650"/>
            <a:chExt cx="2689044" cy="3901731"/>
          </a:xfrm>
        </p:grpSpPr>
        <p:grpSp>
          <p:nvGrpSpPr>
            <p:cNvPr id="44" name="Group 43"/>
            <p:cNvGrpSpPr/>
            <p:nvPr/>
          </p:nvGrpSpPr>
          <p:grpSpPr>
            <a:xfrm>
              <a:off x="9408561" y="1231650"/>
              <a:ext cx="2689044" cy="3901731"/>
              <a:chOff x="729149" y="1946372"/>
              <a:chExt cx="3114102" cy="4438929"/>
            </a:xfrm>
          </p:grpSpPr>
          <p:grpSp>
            <p:nvGrpSpPr>
              <p:cNvPr id="45" name="组合 6"/>
              <p:cNvGrpSpPr/>
              <p:nvPr/>
            </p:nvGrpSpPr>
            <p:grpSpPr>
              <a:xfrm>
                <a:off x="744729" y="2785966"/>
                <a:ext cx="3083430" cy="3599335"/>
                <a:chOff x="1249363" y="868048"/>
                <a:chExt cx="9126536" cy="535334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0" name="矩形 11"/>
                <p:cNvSpPr/>
                <p:nvPr/>
              </p:nvSpPr>
              <p:spPr>
                <a:xfrm>
                  <a:off x="1249363" y="868048"/>
                  <a:ext cx="9126536" cy="5353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1" name="矩形 12"/>
                <p:cNvSpPr/>
                <p:nvPr/>
              </p:nvSpPr>
              <p:spPr>
                <a:xfrm>
                  <a:off x="1613648" y="1082203"/>
                  <a:ext cx="8433138" cy="496753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729149" y="1946372"/>
                <a:ext cx="3114102" cy="839595"/>
                <a:chOff x="729149" y="1946372"/>
                <a:chExt cx="3114102" cy="839595"/>
              </a:xfrm>
            </p:grpSpPr>
            <p:cxnSp>
              <p:nvCxnSpPr>
                <p:cNvPr id="47" name="直接连接符 8"/>
                <p:cNvCxnSpPr/>
                <p:nvPr/>
              </p:nvCxnSpPr>
              <p:spPr>
                <a:xfrm flipV="1">
                  <a:off x="729149" y="2183712"/>
                  <a:ext cx="1725666" cy="60225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9"/>
                <p:cNvCxnSpPr/>
                <p:nvPr/>
              </p:nvCxnSpPr>
              <p:spPr>
                <a:xfrm flipH="1" flipV="1">
                  <a:off x="2117585" y="2166610"/>
                  <a:ext cx="1725666" cy="60225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椭圆 10"/>
                <p:cNvSpPr/>
                <p:nvPr/>
              </p:nvSpPr>
              <p:spPr>
                <a:xfrm>
                  <a:off x="2083323" y="1946372"/>
                  <a:ext cx="440475" cy="440475"/>
                </a:xfrm>
                <a:prstGeom prst="ellipse">
                  <a:avLst/>
                </a:prstGeom>
                <a:solidFill>
                  <a:srgbClr val="FFA400"/>
                </a:solidFill>
                <a:ln w="57150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9466508" y="2653052"/>
              <a:ext cx="260313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 hiện rõ </a:t>
              </a:r>
            </a:p>
            <a:p>
              <a:pPr algn="ctr"/>
              <a:r>
                <a:rPr lang="vi-VN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ý nghĩa </a:t>
              </a:r>
            </a:p>
            <a:p>
              <a:pPr algn="ctr"/>
              <a:r>
                <a:rPr lang="vi-VN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 chuyện.</a:t>
              </a:r>
              <a:endParaRPr lang="en-US" sz="3600" dirty="0"/>
            </a:p>
          </p:txBody>
        </p:sp>
      </p:grpSp>
      <p:pic>
        <p:nvPicPr>
          <p:cNvPr id="5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425" y="123184"/>
            <a:ext cx="2874119" cy="1188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00" y="542959"/>
            <a:ext cx="8839200" cy="81311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85934" y="3067183"/>
            <a:ext cx="4826793" cy="186204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11500" dirty="0">
                <a:ln w="381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VF Lobster12" panose="02000506000000020003" pitchFamily="2" charset="0"/>
              </a:rPr>
              <a:t>Viết bài</a:t>
            </a:r>
            <a:endParaRPr lang="en-US" sz="11500" dirty="0">
              <a:ln w="38100">
                <a:solidFill>
                  <a:schemeClr val="accent1">
                    <a:lumMod val="40000"/>
                    <a:lumOff val="60000"/>
                  </a:schemeClr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VF Lobster12" panose="02000506000000020003" pitchFamily="2" charset="0"/>
            </a:endParaRP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918" y="3371019"/>
            <a:ext cx="12940495" cy="36760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93154" y="1045494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694" y="831417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842" y="4522018"/>
            <a:ext cx="1720215" cy="2400300"/>
          </a:xfrm>
          <a:prstGeom prst="rect">
            <a:avLst/>
          </a:prstGeom>
        </p:spPr>
      </p:pic>
      <p:sp>
        <p:nvSpPr>
          <p:cNvPr id="31" name="矩形 46"/>
          <p:cNvSpPr/>
          <p:nvPr/>
        </p:nvSpPr>
        <p:spPr>
          <a:xfrm>
            <a:off x="3245993" y="2621314"/>
            <a:ext cx="6696660" cy="1077218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Viết được một bài văn kể chuyện theo yêu cầu trong SGK.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04436" y="4184177"/>
            <a:ext cx="6638217" cy="1077218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Bài văn có đủ bố cục 3 phần, cốt truyện rõ ràng; lời kể tự nhiên.</a:t>
            </a:r>
          </a:p>
        </p:txBody>
      </p:sp>
      <p:pic>
        <p:nvPicPr>
          <p:cNvPr id="21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817066">
            <a:off x="-1056071" y="-439160"/>
            <a:ext cx="2405413" cy="27648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20" y="2582295"/>
            <a:ext cx="1099450" cy="1099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20" y="4184177"/>
            <a:ext cx="1099450" cy="1099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9" y="2980605"/>
            <a:ext cx="905103" cy="9654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9" y="4491156"/>
            <a:ext cx="905103" cy="9654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89768" y="1304190"/>
            <a:ext cx="7382190" cy="110799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6600" dirty="0">
                <a:ln w="38100">
                  <a:noFill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VF Lobster12" panose="02000506000000020003" pitchFamily="2" charset="0"/>
              </a:rPr>
              <a:t>Đánh giá mục tiêu</a:t>
            </a:r>
            <a:endParaRPr lang="en-US" sz="6600" dirty="0">
              <a:ln w="38100">
                <a:noFill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UVF Lobster12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2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99" y="0"/>
            <a:ext cx="8839200" cy="81311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77902" y="1148186"/>
            <a:ext cx="4826793" cy="186204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11500" dirty="0">
                <a:ln w="38100">
                  <a:noFill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VF Lobster12" panose="02000506000000020003" pitchFamily="2" charset="0"/>
              </a:rPr>
              <a:t>Dặn dò</a:t>
            </a:r>
            <a:endParaRPr lang="en-US" sz="11500" dirty="0">
              <a:ln w="38100">
                <a:noFill/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VF Lobster12" panose="02000506000000020003" pitchFamily="2" charset="0"/>
            </a:endParaRP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918" y="3371019"/>
            <a:ext cx="12940495" cy="3676036"/>
          </a:xfrm>
          <a:prstGeom prst="rect">
            <a:avLst/>
          </a:prstGeom>
        </p:spPr>
      </p:pic>
      <p:sp>
        <p:nvSpPr>
          <p:cNvPr id="5" name="矩形 46"/>
          <p:cNvSpPr/>
          <p:nvPr/>
        </p:nvSpPr>
        <p:spPr>
          <a:xfrm>
            <a:off x="2399344" y="3376538"/>
            <a:ext cx="738390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- Hoàn thành bài tập làm văn vào vở.</a:t>
            </a:r>
          </a:p>
        </p:txBody>
      </p:sp>
      <p:sp>
        <p:nvSpPr>
          <p:cNvPr id="6" name="矩形 46"/>
          <p:cNvSpPr/>
          <p:nvPr/>
        </p:nvSpPr>
        <p:spPr>
          <a:xfrm>
            <a:off x="2399344" y="4260717"/>
            <a:ext cx="7383907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- Chuẩn bị bài: Lập chương trình hoạt động.</a:t>
            </a:r>
          </a:p>
        </p:txBody>
      </p:sp>
    </p:spTree>
    <p:extLst>
      <p:ext uri="{BB962C8B-B14F-4D97-AF65-F5344CB8AC3E}">
        <p14:creationId xmlns:p14="http://schemas.microsoft.com/office/powerpoint/2010/main" val="32637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003"/>
            <a:ext cx="12192000" cy="68780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93154" y="1045494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694" y="831417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842" y="4522018"/>
            <a:ext cx="1720215" cy="2400300"/>
          </a:xfrm>
          <a:prstGeom prst="rect">
            <a:avLst/>
          </a:prstGeom>
        </p:spPr>
      </p:pic>
      <p:sp>
        <p:nvSpPr>
          <p:cNvPr id="31" name="矩形 46"/>
          <p:cNvSpPr/>
          <p:nvPr/>
        </p:nvSpPr>
        <p:spPr>
          <a:xfrm>
            <a:off x="3245993" y="2621314"/>
            <a:ext cx="6696660" cy="1077218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Viết được một bài văn kể chuyện theo yêu cầu trong SGK.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04436" y="4184177"/>
            <a:ext cx="6638217" cy="1077218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Bài văn có đủ bố cục 3 phần, cốt truyện rõ ràng; lời kể tự nhiên.</a:t>
            </a:r>
          </a:p>
        </p:txBody>
      </p:sp>
      <p:pic>
        <p:nvPicPr>
          <p:cNvPr id="21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817066">
            <a:off x="-1056071" y="-439160"/>
            <a:ext cx="2405413" cy="27648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20" y="2582295"/>
            <a:ext cx="1099450" cy="10994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920" y="4184177"/>
            <a:ext cx="1099450" cy="10994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39685" y="1376557"/>
            <a:ext cx="5042332" cy="110799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vi-VN" sz="6600" dirty="0">
                <a:ln w="38100">
                  <a:noFill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VF Lobster12" panose="02000506000000020003" pitchFamily="2" charset="0"/>
              </a:rPr>
              <a:t>	Mục tiêu</a:t>
            </a:r>
            <a:endParaRPr lang="en-US" sz="6600" dirty="0">
              <a:ln w="38100">
                <a:noFill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UVF Lobster12" panose="02000506000000020003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8161" y="2384560"/>
            <a:ext cx="6167618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solidFill>
                  <a:srgbClr val="FFC000"/>
                </a:solidFill>
                <a:latin typeface="VNF-Sofia" panose="020B0500040000020004" pitchFamily="34" charset="0"/>
                <a:cs typeface="VNF-Sofia" panose="020B0500040000020004" pitchFamily="34" charset="0"/>
              </a:rPr>
              <a:t>Tạm biệt.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F-Sofia" panose="020B0500040000020004" pitchFamily="34" charset="0"/>
                <a:cs typeface="VNF-Sofia" panose="020B0500040000020004" pitchFamily="34" charset="0"/>
              </a:rPr>
              <a:t>Chúc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F-Sofia" panose="020B0500040000020004" pitchFamily="34" charset="0"/>
                <a:cs typeface="VNF-Sofia" panose="020B0500040000020004" pitchFamily="34" charset="0"/>
              </a:rPr>
              <a:t> các em học tốt!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F-Sofia" panose="020B0500040000020004" pitchFamily="34" charset="0"/>
              <a:cs typeface="VNF-Sofia" panose="020B05000400000200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64" y="16954"/>
            <a:ext cx="12196264" cy="6939431"/>
          </a:xfrm>
          <a:prstGeom prst="rect">
            <a:avLst/>
          </a:prstGeom>
        </p:spPr>
      </p:pic>
      <p:pic>
        <p:nvPicPr>
          <p:cNvPr id="3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2212515" y="517978"/>
            <a:ext cx="8413044" cy="16710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137667" y="2566646"/>
            <a:ext cx="9420393" cy="1896557"/>
            <a:chOff x="2061721" y="2742361"/>
            <a:chExt cx="8727872" cy="1896557"/>
          </a:xfrm>
        </p:grpSpPr>
        <p:grpSp>
          <p:nvGrpSpPr>
            <p:cNvPr id="36" name="Group 35"/>
            <p:cNvGrpSpPr/>
            <p:nvPr/>
          </p:nvGrpSpPr>
          <p:grpSpPr>
            <a:xfrm>
              <a:off x="2517527" y="2742361"/>
              <a:ext cx="8272066" cy="1896557"/>
              <a:chOff x="440520" y="2908186"/>
              <a:chExt cx="7483877" cy="1896557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440520" y="2908186"/>
                <a:ext cx="7482078" cy="146586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082740" y="3050417"/>
                <a:ext cx="6841657" cy="175432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kể</a:t>
                </a:r>
                <a:r>
                  <a:rPr kumimoji="0" lang="vi-VN" sz="36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một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chuỗi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việc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đầu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cuối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; liên</a:t>
                </a:r>
                <a:r>
                  <a:rPr kumimoji="0" lang="vi-VN" sz="36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quan đến một hay một số nhân vật.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2061721" y="2991485"/>
              <a:ext cx="939508" cy="9506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72446" y="2926491"/>
              <a:ext cx="889988" cy="1015663"/>
            </a:xfrm>
            <a:prstGeom prst="rect">
              <a:avLst/>
            </a:prstGeom>
            <a:ln w="7620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rPr>
                <a:t>A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19218" y="4133367"/>
            <a:ext cx="9406341" cy="1015663"/>
            <a:chOff x="2072640" y="3900254"/>
            <a:chExt cx="9406341" cy="1015663"/>
          </a:xfrm>
        </p:grpSpPr>
        <p:sp>
          <p:nvSpPr>
            <p:cNvPr id="50" name="Rounded Rectangle 49"/>
            <p:cNvSpPr/>
            <p:nvPr/>
          </p:nvSpPr>
          <p:spPr>
            <a:xfrm>
              <a:off x="2694377" y="3950143"/>
              <a:ext cx="8784604" cy="9581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17107" y="4084921"/>
              <a:ext cx="77787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Mỗi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câu chuyện nói một điều có ý nghĩa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2072640" y="3978956"/>
              <a:ext cx="932503" cy="906306"/>
            </a:xfrm>
            <a:prstGeom prst="ellipse">
              <a:avLst/>
            </a:prstGeom>
            <a:solidFill>
              <a:srgbClr val="92D05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212515" y="3900254"/>
              <a:ext cx="85953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rPr>
                <a:t>B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19218" y="5347165"/>
            <a:ext cx="9406341" cy="1028301"/>
            <a:chOff x="2075745" y="5172117"/>
            <a:chExt cx="9406341" cy="1028301"/>
          </a:xfrm>
        </p:grpSpPr>
        <p:sp>
          <p:nvSpPr>
            <p:cNvPr id="39" name="Rounded Rectangle 38"/>
            <p:cNvSpPr/>
            <p:nvPr/>
          </p:nvSpPr>
          <p:spPr>
            <a:xfrm>
              <a:off x="2517526" y="5242268"/>
              <a:ext cx="8964560" cy="95815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2B8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227385" y="5374528"/>
              <a:ext cx="77787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075745" y="5268190"/>
              <a:ext cx="932503" cy="906306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10911" y="5172117"/>
              <a:ext cx="862737" cy="1015663"/>
            </a:xfrm>
            <a:prstGeom prst="rect">
              <a:avLst/>
            </a:prstGeom>
            <a:ln w="7620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rPr>
                <a:t>C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967968" y="857870"/>
            <a:ext cx="6715200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400" l="9904" r="89936">
                        <a14:foregroundMark x1="33546" y1="23000" x2="38818" y2="29200"/>
                        <a14:foregroundMark x1="22684" y1="81200" x2="22364" y2="8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2244" y="4069851"/>
            <a:ext cx="3850354" cy="3075363"/>
          </a:xfrm>
          <a:prstGeom prst="ellipse">
            <a:avLst/>
          </a:prstGeom>
        </p:spPr>
      </p:pic>
      <p:pic>
        <p:nvPicPr>
          <p:cNvPr id="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4289" y="1884188"/>
            <a:ext cx="609600" cy="609600"/>
          </a:xfrm>
          <a:prstGeom prst="rect">
            <a:avLst/>
          </a:prstGeom>
        </p:spPr>
      </p:pic>
      <p:pic>
        <p:nvPicPr>
          <p:cNvPr id="25" name="图片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8519" y="65026"/>
            <a:ext cx="1468794" cy="20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7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074" y="-12916"/>
            <a:ext cx="12249074" cy="68709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7" b="31470" l="30831" r="66134"/>
                    </a14:imgEffect>
                  </a14:imgLayer>
                </a14:imgProps>
              </a:ext>
            </a:extLst>
          </a:blip>
          <a:srcRect l="30941" t="-903" r="28297" b="68244"/>
          <a:stretch/>
        </p:blipFill>
        <p:spPr>
          <a:xfrm>
            <a:off x="7615339" y="5415865"/>
            <a:ext cx="1921398" cy="153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7" b="31470" l="30831" r="66134"/>
                    </a14:imgEffect>
                  </a14:imgLayer>
                </a14:imgProps>
              </a:ext>
            </a:extLst>
          </a:blip>
          <a:srcRect l="30941" t="-903" r="28297" b="68244"/>
          <a:stretch/>
        </p:blipFill>
        <p:spPr>
          <a:xfrm>
            <a:off x="1158865" y="4356072"/>
            <a:ext cx="1921398" cy="15394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7" b="31470" l="30831" r="66134"/>
                    </a14:imgEffect>
                  </a14:imgLayer>
                </a14:imgProps>
              </a:ext>
            </a:extLst>
          </a:blip>
          <a:srcRect l="30941" t="-903" r="28297" b="68244"/>
          <a:stretch/>
        </p:blipFill>
        <p:spPr>
          <a:xfrm>
            <a:off x="-156814" y="4002045"/>
            <a:ext cx="1181839" cy="9468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12669" y="3896253"/>
            <a:ext cx="10399679" cy="1015663"/>
            <a:chOff x="912669" y="3896253"/>
            <a:chExt cx="10399679" cy="1015663"/>
          </a:xfrm>
        </p:grpSpPr>
        <p:grpSp>
          <p:nvGrpSpPr>
            <p:cNvPr id="49" name="Group 48"/>
            <p:cNvGrpSpPr/>
            <p:nvPr/>
          </p:nvGrpSpPr>
          <p:grpSpPr>
            <a:xfrm>
              <a:off x="912669" y="3896253"/>
              <a:ext cx="10399679" cy="1015663"/>
              <a:chOff x="2072640" y="3900254"/>
              <a:chExt cx="8714964" cy="1015663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2694377" y="3950143"/>
                <a:ext cx="8093227" cy="95815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DEF5F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072640" y="3978956"/>
                <a:ext cx="932503" cy="906306"/>
              </a:xfrm>
              <a:prstGeom prst="ellipse">
                <a:avLst/>
              </a:prstGeom>
              <a:solidFill>
                <a:srgbClr val="92D050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DEF5F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212515" y="3900254"/>
                <a:ext cx="859531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 w="28575">
                      <a:solidFill>
                        <a:srgbClr val="FFFFFF"/>
                      </a:solidFill>
                    </a:ln>
                    <a:solidFill>
                      <a:srgbClr val="FD7F77">
                        <a:lumMod val="75000"/>
                      </a:srgbClr>
                    </a:solidFill>
                    <a:effectLst/>
                    <a:uLnTx/>
                    <a:uFillTx/>
                    <a:latin typeface=".VnVogue" panose="020B7200000000000000" pitchFamily="34" charset="0"/>
                    <a:cs typeface="Calibri" panose="020F0502020204030204" pitchFamily="34" charset="0"/>
                  </a:rPr>
                  <a:t>B </a:t>
                </a:r>
                <a:endParaRPr kumimoji="0" lang="en-US" sz="4400" b="1" i="0" u="none" strike="noStrike" kern="120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2243582" y="4088861"/>
              <a:ext cx="78171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Sở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thói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quen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vi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9007" y="2608742"/>
            <a:ext cx="10413341" cy="1034868"/>
            <a:chOff x="899007" y="2608742"/>
            <a:chExt cx="10413341" cy="1034868"/>
          </a:xfrm>
        </p:grpSpPr>
        <p:grpSp>
          <p:nvGrpSpPr>
            <p:cNvPr id="33" name="Group 32"/>
            <p:cNvGrpSpPr/>
            <p:nvPr/>
          </p:nvGrpSpPr>
          <p:grpSpPr>
            <a:xfrm>
              <a:off x="899007" y="2608742"/>
              <a:ext cx="10413341" cy="1034868"/>
              <a:chOff x="2062082" y="2670808"/>
              <a:chExt cx="8725523" cy="1034868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2517527" y="2742361"/>
                <a:ext cx="8270078" cy="96331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2062082" y="2757806"/>
                <a:ext cx="932503" cy="906306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DEF5FD"/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191058" y="2670808"/>
                <a:ext cx="889988" cy="1015663"/>
              </a:xfrm>
              <a:prstGeom prst="rect">
                <a:avLst/>
              </a:prstGeom>
              <a:ln w="7620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 w="28575">
                      <a:solidFill>
                        <a:srgbClr val="FFFFFF"/>
                      </a:solidFill>
                    </a:ln>
                    <a:solidFill>
                      <a:srgbClr val="FD7F77">
                        <a:lumMod val="75000"/>
                      </a:srgbClr>
                    </a:solidFill>
                    <a:effectLst/>
                    <a:uLnTx/>
                    <a:uFillTx/>
                    <a:latin typeface=".VnVogue" panose="020B7200000000000000" pitchFamily="34" charset="0"/>
                    <a:cs typeface="Calibri" panose="020F0502020204030204" pitchFamily="34" charset="0"/>
                  </a:rPr>
                  <a:t>A </a:t>
                </a:r>
                <a:endParaRPr kumimoji="0" lang="en-US" sz="4400" b="1" i="0" u="none" strike="noStrike" kern="120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236872" y="2856505"/>
              <a:ext cx="880379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2669" y="5110051"/>
            <a:ext cx="11520601" cy="1028301"/>
            <a:chOff x="912669" y="5110051"/>
            <a:chExt cx="11520601" cy="1028301"/>
          </a:xfrm>
        </p:grpSpPr>
        <p:grpSp>
          <p:nvGrpSpPr>
            <p:cNvPr id="55" name="Group 54"/>
            <p:cNvGrpSpPr/>
            <p:nvPr/>
          </p:nvGrpSpPr>
          <p:grpSpPr>
            <a:xfrm>
              <a:off x="912669" y="5110051"/>
              <a:ext cx="10399679" cy="1028301"/>
              <a:chOff x="2075745" y="5172117"/>
              <a:chExt cx="8711858" cy="1028301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2517526" y="5242268"/>
                <a:ext cx="8270077" cy="958150"/>
              </a:xfrm>
              <a:prstGeom prst="roundRect">
                <a:avLst/>
              </a:prstGeom>
              <a:solidFill>
                <a:srgbClr val="FFFF99"/>
              </a:solidFill>
              <a:ln>
                <a:solidFill>
                  <a:srgbClr val="F2B8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DEF5F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075745" y="5268190"/>
                <a:ext cx="932503" cy="906306"/>
              </a:xfrm>
              <a:prstGeom prst="ellipse">
                <a:avLst/>
              </a:prstGeom>
              <a:solidFill>
                <a:srgbClr val="FFFF00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DEF5F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210911" y="5172117"/>
                <a:ext cx="862737" cy="1015663"/>
              </a:xfrm>
              <a:prstGeom prst="rect">
                <a:avLst/>
              </a:prstGeom>
              <a:ln w="7620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 w="28575">
                      <a:solidFill>
                        <a:srgbClr val="FFFFFF"/>
                      </a:solidFill>
                    </a:ln>
                    <a:solidFill>
                      <a:srgbClr val="FD7F77">
                        <a:lumMod val="75000"/>
                      </a:srgbClr>
                    </a:solidFill>
                    <a:effectLst/>
                    <a:uLnTx/>
                    <a:uFillTx/>
                    <a:latin typeface=".VnVogue" panose="020B7200000000000000" pitchFamily="34" charset="0"/>
                    <a:cs typeface="Calibri" panose="020F0502020204030204" pitchFamily="34" charset="0"/>
                  </a:rPr>
                  <a:t>C </a:t>
                </a:r>
                <a:endParaRPr kumimoji="0" lang="en-US" sz="4400" b="1" i="0" u="none" strike="noStrike" kern="120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1999734" y="5378166"/>
              <a:ext cx="10433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uyện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30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246307" y="265020"/>
            <a:ext cx="10029111" cy="19903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1584002" y="499223"/>
            <a:ext cx="9209616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 cách của nhân vật được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 hiện qua những mặt nào?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400" l="9904" r="89936">
                        <a14:foregroundMark x1="33546" y1="23000" x2="38818" y2="29200"/>
                        <a14:foregroundMark x1="22684" y1="81200" x2="22364" y2="8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8311" y="3343579"/>
            <a:ext cx="3850354" cy="3075363"/>
          </a:xfrm>
          <a:prstGeom prst="ellipse">
            <a:avLst/>
          </a:prstGeom>
        </p:spPr>
      </p:pic>
      <p:pic>
        <p:nvPicPr>
          <p:cNvPr id="2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4289" y="1884188"/>
            <a:ext cx="609600" cy="609600"/>
          </a:xfrm>
          <a:prstGeom prst="rect">
            <a:avLst/>
          </a:prstGeom>
        </p:spPr>
      </p:pic>
      <p:pic>
        <p:nvPicPr>
          <p:cNvPr id="34" name="图片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735" y="102246"/>
            <a:ext cx="1468794" cy="20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0021"/>
            <a:ext cx="12192000" cy="6898021"/>
          </a:xfrm>
          <a:prstGeom prst="rect">
            <a:avLst/>
          </a:prstGeom>
        </p:spPr>
      </p:pic>
      <p:pic>
        <p:nvPicPr>
          <p:cNvPr id="2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1031599" y="474229"/>
            <a:ext cx="10029111" cy="199035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ounded Rectangle 24"/>
          <p:cNvSpPr/>
          <p:nvPr/>
        </p:nvSpPr>
        <p:spPr>
          <a:xfrm>
            <a:off x="1465047" y="742504"/>
            <a:ext cx="9162216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62082" y="2660422"/>
            <a:ext cx="8727511" cy="1045254"/>
            <a:chOff x="2062082" y="2660422"/>
            <a:chExt cx="8727511" cy="1045254"/>
          </a:xfrm>
        </p:grpSpPr>
        <p:grpSp>
          <p:nvGrpSpPr>
            <p:cNvPr id="8" name="Group 7"/>
            <p:cNvGrpSpPr/>
            <p:nvPr/>
          </p:nvGrpSpPr>
          <p:grpSpPr>
            <a:xfrm>
              <a:off x="2517527" y="2742361"/>
              <a:ext cx="8272066" cy="963315"/>
              <a:chOff x="440520" y="2908186"/>
              <a:chExt cx="7483877" cy="963315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440520" y="2908186"/>
                <a:ext cx="7482078" cy="96331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082740" y="3050417"/>
                <a:ext cx="6841657" cy="64633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 phần. Đó</a:t>
                </a:r>
                <a:r>
                  <a:rPr kumimoji="0" lang="vi-VN" sz="36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là mở bài, thân bài, kết bài.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2062082" y="2757806"/>
              <a:ext cx="932503" cy="90630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20997" y="2660422"/>
              <a:ext cx="889988" cy="1015663"/>
            </a:xfrm>
            <a:prstGeom prst="rect">
              <a:avLst/>
            </a:prstGeom>
            <a:ln w="7620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rPr>
                <a:t>A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75745" y="3958319"/>
            <a:ext cx="8823252" cy="1015663"/>
            <a:chOff x="2072640" y="3900254"/>
            <a:chExt cx="8823252" cy="1015663"/>
          </a:xfrm>
        </p:grpSpPr>
        <p:sp>
          <p:nvSpPr>
            <p:cNvPr id="14" name="Rounded Rectangle 13"/>
            <p:cNvSpPr/>
            <p:nvPr/>
          </p:nvSpPr>
          <p:spPr>
            <a:xfrm>
              <a:off x="2694377" y="3950143"/>
              <a:ext cx="8093227" cy="9581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17107" y="4084921"/>
              <a:ext cx="77787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 </a:t>
              </a:r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phần. Đó là mở bài, thân bài.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072640" y="3978956"/>
              <a:ext cx="932503" cy="906306"/>
            </a:xfrm>
            <a:prstGeom prst="ellipse">
              <a:avLst/>
            </a:prstGeom>
            <a:solidFill>
              <a:srgbClr val="92D05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12515" y="3900254"/>
              <a:ext cx="85953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rPr>
                <a:t>B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75745" y="5172117"/>
            <a:ext cx="8930425" cy="1402740"/>
            <a:chOff x="2075745" y="5172117"/>
            <a:chExt cx="8930425" cy="1402740"/>
          </a:xfrm>
        </p:grpSpPr>
        <p:sp>
          <p:nvSpPr>
            <p:cNvPr id="19" name="Rounded Rectangle 18"/>
            <p:cNvSpPr/>
            <p:nvPr/>
          </p:nvSpPr>
          <p:spPr>
            <a:xfrm>
              <a:off x="2517526" y="5242268"/>
              <a:ext cx="8270077" cy="95815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2B8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27385" y="5374528"/>
              <a:ext cx="777878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phần. Đó là thân bài, kết bài.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075745" y="5268190"/>
              <a:ext cx="932503" cy="906306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210911" y="5172117"/>
              <a:ext cx="862737" cy="1015663"/>
            </a:xfrm>
            <a:prstGeom prst="rect">
              <a:avLst/>
            </a:prstGeom>
            <a:ln w="7620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rPr>
                <a:t>C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400" l="9904" r="89936">
                        <a14:foregroundMark x1="33546" y1="23000" x2="38818" y2="29200"/>
                        <a14:foregroundMark x1="22684" y1="81200" x2="22364" y2="8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6793" y="3530923"/>
            <a:ext cx="3850354" cy="3075363"/>
          </a:xfrm>
          <a:prstGeom prst="ellipse">
            <a:avLst/>
          </a:prstGeom>
        </p:spPr>
      </p:pic>
      <p:pic>
        <p:nvPicPr>
          <p:cNvPr id="2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4289" y="1884188"/>
            <a:ext cx="609600" cy="609600"/>
          </a:xfrm>
          <a:prstGeom prst="rect">
            <a:avLst/>
          </a:prstGeom>
        </p:spPr>
      </p:pic>
      <p:pic>
        <p:nvPicPr>
          <p:cNvPr id="29" name="图片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306" y="335417"/>
            <a:ext cx="1468794" cy="20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1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64" y="16954"/>
            <a:ext cx="12196264" cy="6939431"/>
          </a:xfrm>
          <a:prstGeom prst="rect">
            <a:avLst/>
          </a:prstGeom>
        </p:spPr>
      </p:pic>
      <p:pic>
        <p:nvPicPr>
          <p:cNvPr id="3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2212515" y="517978"/>
            <a:ext cx="8413044" cy="16710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137667" y="2566646"/>
            <a:ext cx="9420393" cy="1896557"/>
            <a:chOff x="2061721" y="2742361"/>
            <a:chExt cx="8727872" cy="1896557"/>
          </a:xfrm>
        </p:grpSpPr>
        <p:grpSp>
          <p:nvGrpSpPr>
            <p:cNvPr id="36" name="Group 35"/>
            <p:cNvGrpSpPr/>
            <p:nvPr/>
          </p:nvGrpSpPr>
          <p:grpSpPr>
            <a:xfrm>
              <a:off x="2517527" y="2742361"/>
              <a:ext cx="8272066" cy="1896557"/>
              <a:chOff x="440520" y="2908186"/>
              <a:chExt cx="7483877" cy="1896557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440520" y="2908186"/>
                <a:ext cx="7482078" cy="146586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082740" y="3050417"/>
                <a:ext cx="6841657" cy="175432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kể</a:t>
                </a:r>
                <a:r>
                  <a:rPr kumimoji="0" lang="vi-VN" sz="36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một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chuỗi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việc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đầu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cuối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; liên</a:t>
                </a:r>
                <a:r>
                  <a:rPr kumimoji="0" lang="vi-VN" sz="36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quan đến một hay một số nhân vật.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2061721" y="2991485"/>
              <a:ext cx="939508" cy="95066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172446" y="2926491"/>
              <a:ext cx="889988" cy="1015663"/>
            </a:xfrm>
            <a:prstGeom prst="rect">
              <a:avLst/>
            </a:prstGeom>
            <a:ln w="7620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rPr>
                <a:t>A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19218" y="4133367"/>
            <a:ext cx="9406341" cy="1015663"/>
            <a:chOff x="2072640" y="3900254"/>
            <a:chExt cx="9406341" cy="1015663"/>
          </a:xfrm>
        </p:grpSpPr>
        <p:sp>
          <p:nvSpPr>
            <p:cNvPr id="50" name="Rounded Rectangle 49"/>
            <p:cNvSpPr/>
            <p:nvPr/>
          </p:nvSpPr>
          <p:spPr>
            <a:xfrm>
              <a:off x="2694377" y="3950143"/>
              <a:ext cx="8784604" cy="9581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17107" y="4084921"/>
              <a:ext cx="77787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Mỗi</a:t>
              </a:r>
              <a:r>
                <a:rPr kumimoji="0" lang="vi-VN" sz="36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câu chuyện nói một điều có ý nghĩa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2072640" y="3978956"/>
              <a:ext cx="932503" cy="906306"/>
            </a:xfrm>
            <a:prstGeom prst="ellipse">
              <a:avLst/>
            </a:prstGeom>
            <a:solidFill>
              <a:srgbClr val="92D05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212515" y="3900254"/>
              <a:ext cx="85953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rPr>
                <a:t>B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19218" y="5347165"/>
            <a:ext cx="9406341" cy="1028301"/>
            <a:chOff x="2075745" y="5172117"/>
            <a:chExt cx="9406341" cy="1028301"/>
          </a:xfrm>
        </p:grpSpPr>
        <p:sp>
          <p:nvSpPr>
            <p:cNvPr id="39" name="Rounded Rectangle 38"/>
            <p:cNvSpPr/>
            <p:nvPr/>
          </p:nvSpPr>
          <p:spPr>
            <a:xfrm>
              <a:off x="2517526" y="5242268"/>
              <a:ext cx="8964560" cy="95815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rgbClr val="F2B8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227385" y="5374528"/>
              <a:ext cx="77787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B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075745" y="5268190"/>
              <a:ext cx="932503" cy="906306"/>
            </a:xfrm>
            <a:prstGeom prst="ellipse">
              <a:avLst/>
            </a:prstGeom>
            <a:solidFill>
              <a:srgbClr val="FFFF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EF5F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10911" y="5172117"/>
              <a:ext cx="862737" cy="1015663"/>
            </a:xfrm>
            <a:prstGeom prst="rect">
              <a:avLst/>
            </a:prstGeom>
            <a:ln w="7620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effectLst/>
                  <a:uLnTx/>
                  <a:uFillTx/>
                  <a:latin typeface=".VnVogue" panose="020B7200000000000000" pitchFamily="34" charset="0"/>
                  <a:cs typeface="Calibri" panose="020F0502020204030204" pitchFamily="34" charset="0"/>
                </a:rPr>
                <a:t>C 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.VnVogue" panose="020B7200000000000000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2967968" y="857870"/>
            <a:ext cx="6715200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D7F7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400" l="9904" r="89936">
                        <a14:foregroundMark x1="33546" y1="23000" x2="38818" y2="29200"/>
                        <a14:foregroundMark x1="22684" y1="81200" x2="22364" y2="8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2244" y="4069851"/>
            <a:ext cx="3850354" cy="3075363"/>
          </a:xfrm>
          <a:prstGeom prst="ellipse">
            <a:avLst/>
          </a:prstGeom>
        </p:spPr>
      </p:pic>
      <p:pic>
        <p:nvPicPr>
          <p:cNvPr id="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4289" y="1884188"/>
            <a:ext cx="609600" cy="609600"/>
          </a:xfrm>
          <a:prstGeom prst="rect">
            <a:avLst/>
          </a:prstGeom>
        </p:spPr>
      </p:pic>
      <p:pic>
        <p:nvPicPr>
          <p:cNvPr id="25" name="图片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8519" y="65026"/>
            <a:ext cx="1468794" cy="20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00" y="313059"/>
            <a:ext cx="7276720" cy="72506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0" name="文本框 14"/>
          <p:cNvSpPr/>
          <p:nvPr/>
        </p:nvSpPr>
        <p:spPr>
          <a:xfrm>
            <a:off x="2778951" y="1912998"/>
            <a:ext cx="6634097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altLang="zh-CN" sz="9600" b="1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F Lobster12" panose="02000506000000020003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Khởi động</a:t>
            </a:r>
            <a:endParaRPr lang="en-US" altLang="zh-CN" sz="9600" b="1" dirty="0">
              <a:ln>
                <a:solidFill>
                  <a:srgbClr val="FFC000"/>
                </a:solidFill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VF Lobster12" panose="02000506000000020003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9582" t="25448" r="43141" b="53570"/>
          <a:stretch/>
        </p:blipFill>
        <p:spPr>
          <a:xfrm>
            <a:off x="10497111" y="660965"/>
            <a:ext cx="1030147" cy="8333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9" b="38179" l="160" r="60863"/>
                    </a14:imgEffect>
                  </a14:imgLayer>
                </a14:imgProps>
              </a:ext>
            </a:extLst>
          </a:blip>
          <a:srcRect r="30954" b="60846"/>
          <a:stretch/>
        </p:blipFill>
        <p:spPr>
          <a:xfrm>
            <a:off x="9807820" y="4869204"/>
            <a:ext cx="4116947" cy="2334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9" b="38179" l="160" r="60863"/>
                    </a14:imgEffect>
                  </a14:imgLayer>
                </a14:imgProps>
              </a:ext>
            </a:extLst>
          </a:blip>
          <a:srcRect r="30954" b="60846"/>
          <a:stretch/>
        </p:blipFill>
        <p:spPr>
          <a:xfrm flipH="1">
            <a:off x="-2640569" y="2780168"/>
            <a:ext cx="4871924" cy="4783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003"/>
            <a:ext cx="12192000" cy="6878003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3154844" y="13891"/>
            <a:ext cx="5245327" cy="148929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805651" y="1646892"/>
            <a:ext cx="3480599" cy="4275049"/>
            <a:chOff x="634201" y="1646892"/>
            <a:chExt cx="3480599" cy="4275049"/>
          </a:xfrm>
        </p:grpSpPr>
        <p:grpSp>
          <p:nvGrpSpPr>
            <p:cNvPr id="5" name="组合 4"/>
            <p:cNvGrpSpPr/>
            <p:nvPr/>
          </p:nvGrpSpPr>
          <p:grpSpPr>
            <a:xfrm>
              <a:off x="634201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矩形 5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2060829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2800" b="1" dirty="0">
                  <a:solidFill>
                    <a:srgbClr val="002060"/>
                  </a:solidFill>
                </a:rPr>
                <a:t>1</a:t>
              </a:r>
              <a:endParaRPr lang="zh-CN" altLang="en-US" sz="2800" b="1" dirty="0">
                <a:solidFill>
                  <a:srgbClr val="002060"/>
                </a:solidFill>
                <a:latin typeface=".VnBahamasBH" panose="020BE200000000000000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500163" y="1646892"/>
            <a:ext cx="3480599" cy="4275049"/>
            <a:chOff x="4500163" y="1646892"/>
            <a:chExt cx="3480599" cy="4275049"/>
          </a:xfrm>
        </p:grpSpPr>
        <p:grpSp>
          <p:nvGrpSpPr>
            <p:cNvPr id="16" name="组合 15"/>
            <p:cNvGrpSpPr/>
            <p:nvPr/>
          </p:nvGrpSpPr>
          <p:grpSpPr>
            <a:xfrm>
              <a:off x="4500163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矩形 16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椭圆 18"/>
            <p:cNvSpPr/>
            <p:nvPr/>
          </p:nvSpPr>
          <p:spPr>
            <a:xfrm>
              <a:off x="5926791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2800" b="1" dirty="0">
                  <a:solidFill>
                    <a:srgbClr val="002060"/>
                  </a:solidFill>
                </a:rPr>
                <a:t>2</a:t>
              </a:r>
              <a:endParaRPr lang="zh-CN" alt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194675" y="1646892"/>
            <a:ext cx="3480599" cy="4275049"/>
            <a:chOff x="8366125" y="1646892"/>
            <a:chExt cx="3480599" cy="4275049"/>
          </a:xfrm>
        </p:grpSpPr>
        <p:grpSp>
          <p:nvGrpSpPr>
            <p:cNvPr id="20" name="组合 19"/>
            <p:cNvGrpSpPr/>
            <p:nvPr/>
          </p:nvGrpSpPr>
          <p:grpSpPr>
            <a:xfrm>
              <a:off x="8366125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9792753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2800" b="1" dirty="0">
                  <a:solidFill>
                    <a:srgbClr val="002060"/>
                  </a:solidFill>
                </a:rPr>
                <a:t>3</a:t>
              </a:r>
              <a:endParaRPr lang="zh-CN" alt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9550" t="51170" r="54926" b="8647"/>
          <a:stretch/>
        </p:blipFill>
        <p:spPr>
          <a:xfrm>
            <a:off x="4731758" y="2175187"/>
            <a:ext cx="3046144" cy="3532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52545" t="8770" r="10379" b="49688"/>
          <a:stretch/>
        </p:blipFill>
        <p:spPr>
          <a:xfrm>
            <a:off x="1015833" y="2216410"/>
            <a:ext cx="3102415" cy="3491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7713" t="10199" r="56955" b="52525"/>
          <a:stretch/>
        </p:blipFill>
        <p:spPr>
          <a:xfrm>
            <a:off x="8477362" y="2375931"/>
            <a:ext cx="2928637" cy="325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图片 3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497682"/>
            <a:ext cx="1812868" cy="23603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6790" y="5446969"/>
            <a:ext cx="6265209" cy="1411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4126" y="249168"/>
            <a:ext cx="5245327" cy="923330"/>
          </a:xfrm>
          <a:custGeom>
            <a:avLst/>
            <a:gdLst>
              <a:gd name="connsiteX0" fmla="*/ 0 w 4991028"/>
              <a:gd name="connsiteY0" fmla="*/ 0 h 923330"/>
              <a:gd name="connsiteX1" fmla="*/ 4991028 w 4991028"/>
              <a:gd name="connsiteY1" fmla="*/ 0 h 923330"/>
              <a:gd name="connsiteX2" fmla="*/ 4991028 w 4991028"/>
              <a:gd name="connsiteY2" fmla="*/ 923330 h 923330"/>
              <a:gd name="connsiteX3" fmla="*/ 0 w 4991028"/>
              <a:gd name="connsiteY3" fmla="*/ 923330 h 923330"/>
              <a:gd name="connsiteX4" fmla="*/ 0 w 4991028"/>
              <a:gd name="connsiteY4" fmla="*/ 0 h 923330"/>
              <a:gd name="connsiteX0" fmla="*/ 243068 w 4991028"/>
              <a:gd name="connsiteY0" fmla="*/ 81023 h 923330"/>
              <a:gd name="connsiteX1" fmla="*/ 4991028 w 4991028"/>
              <a:gd name="connsiteY1" fmla="*/ 0 h 923330"/>
              <a:gd name="connsiteX2" fmla="*/ 4991028 w 4991028"/>
              <a:gd name="connsiteY2" fmla="*/ 923330 h 923330"/>
              <a:gd name="connsiteX3" fmla="*/ 0 w 4991028"/>
              <a:gd name="connsiteY3" fmla="*/ 923330 h 923330"/>
              <a:gd name="connsiteX4" fmla="*/ 243068 w 4991028"/>
              <a:gd name="connsiteY4" fmla="*/ 81023 h 923330"/>
              <a:gd name="connsiteX0" fmla="*/ 243068 w 4991028"/>
              <a:gd name="connsiteY0" fmla="*/ 81023 h 923330"/>
              <a:gd name="connsiteX1" fmla="*/ 4991028 w 4991028"/>
              <a:gd name="connsiteY1" fmla="*/ 0 h 923330"/>
              <a:gd name="connsiteX2" fmla="*/ 4991028 w 4991028"/>
              <a:gd name="connsiteY2" fmla="*/ 923330 h 923330"/>
              <a:gd name="connsiteX3" fmla="*/ 0 w 4991028"/>
              <a:gd name="connsiteY3" fmla="*/ 923330 h 923330"/>
              <a:gd name="connsiteX4" fmla="*/ 243068 w 4991028"/>
              <a:gd name="connsiteY4" fmla="*/ 81023 h 923330"/>
              <a:gd name="connsiteX0" fmla="*/ 243068 w 4991028"/>
              <a:gd name="connsiteY0" fmla="*/ 81023 h 923330"/>
              <a:gd name="connsiteX1" fmla="*/ 4991028 w 4991028"/>
              <a:gd name="connsiteY1" fmla="*/ 0 h 923330"/>
              <a:gd name="connsiteX2" fmla="*/ 4991028 w 4991028"/>
              <a:gd name="connsiteY2" fmla="*/ 923330 h 923330"/>
              <a:gd name="connsiteX3" fmla="*/ 0 w 4991028"/>
              <a:gd name="connsiteY3" fmla="*/ 923330 h 923330"/>
              <a:gd name="connsiteX4" fmla="*/ 243068 w 4991028"/>
              <a:gd name="connsiteY4" fmla="*/ 81023 h 923330"/>
              <a:gd name="connsiteX0" fmla="*/ 243068 w 4991028"/>
              <a:gd name="connsiteY0" fmla="*/ 160443 h 1002750"/>
              <a:gd name="connsiteX1" fmla="*/ 3011874 w 4991028"/>
              <a:gd name="connsiteY1" fmla="*/ 46373 h 1002750"/>
              <a:gd name="connsiteX2" fmla="*/ 4991028 w 4991028"/>
              <a:gd name="connsiteY2" fmla="*/ 79420 h 1002750"/>
              <a:gd name="connsiteX3" fmla="*/ 4991028 w 4991028"/>
              <a:gd name="connsiteY3" fmla="*/ 1002750 h 1002750"/>
              <a:gd name="connsiteX4" fmla="*/ 0 w 4991028"/>
              <a:gd name="connsiteY4" fmla="*/ 1002750 h 1002750"/>
              <a:gd name="connsiteX5" fmla="*/ 243068 w 4991028"/>
              <a:gd name="connsiteY5" fmla="*/ 160443 h 1002750"/>
              <a:gd name="connsiteX0" fmla="*/ 243068 w 4991028"/>
              <a:gd name="connsiteY0" fmla="*/ 160443 h 1002750"/>
              <a:gd name="connsiteX1" fmla="*/ 3011874 w 4991028"/>
              <a:gd name="connsiteY1" fmla="*/ 46373 h 1002750"/>
              <a:gd name="connsiteX2" fmla="*/ 4991028 w 4991028"/>
              <a:gd name="connsiteY2" fmla="*/ 79420 h 1002750"/>
              <a:gd name="connsiteX3" fmla="*/ 4991028 w 4991028"/>
              <a:gd name="connsiteY3" fmla="*/ 1002750 h 1002750"/>
              <a:gd name="connsiteX4" fmla="*/ 2988725 w 4991028"/>
              <a:gd name="connsiteY4" fmla="*/ 845026 h 1002750"/>
              <a:gd name="connsiteX5" fmla="*/ 0 w 4991028"/>
              <a:gd name="connsiteY5" fmla="*/ 1002750 h 1002750"/>
              <a:gd name="connsiteX6" fmla="*/ 243068 w 4991028"/>
              <a:gd name="connsiteY6" fmla="*/ 160443 h 1002750"/>
              <a:gd name="connsiteX0" fmla="*/ 81023 w 4828983"/>
              <a:gd name="connsiteY0" fmla="*/ 160443 h 1002750"/>
              <a:gd name="connsiteX1" fmla="*/ 2849829 w 4828983"/>
              <a:gd name="connsiteY1" fmla="*/ 46373 h 1002750"/>
              <a:gd name="connsiteX2" fmla="*/ 4828983 w 4828983"/>
              <a:gd name="connsiteY2" fmla="*/ 79420 h 1002750"/>
              <a:gd name="connsiteX3" fmla="*/ 4828983 w 4828983"/>
              <a:gd name="connsiteY3" fmla="*/ 1002750 h 1002750"/>
              <a:gd name="connsiteX4" fmla="*/ 2826680 w 4828983"/>
              <a:gd name="connsiteY4" fmla="*/ 845026 h 1002750"/>
              <a:gd name="connsiteX5" fmla="*/ 0 w 4828983"/>
              <a:gd name="connsiteY5" fmla="*/ 910152 h 1002750"/>
              <a:gd name="connsiteX6" fmla="*/ 81023 w 4828983"/>
              <a:gd name="connsiteY6" fmla="*/ 160443 h 1002750"/>
              <a:gd name="connsiteX0" fmla="*/ 139091 w 4887051"/>
              <a:gd name="connsiteY0" fmla="*/ 160443 h 1002750"/>
              <a:gd name="connsiteX1" fmla="*/ 2907897 w 4887051"/>
              <a:gd name="connsiteY1" fmla="*/ 46373 h 1002750"/>
              <a:gd name="connsiteX2" fmla="*/ 4887051 w 4887051"/>
              <a:gd name="connsiteY2" fmla="*/ 79420 h 1002750"/>
              <a:gd name="connsiteX3" fmla="*/ 4887051 w 4887051"/>
              <a:gd name="connsiteY3" fmla="*/ 1002750 h 1002750"/>
              <a:gd name="connsiteX4" fmla="*/ 2884748 w 4887051"/>
              <a:gd name="connsiteY4" fmla="*/ 845026 h 1002750"/>
              <a:gd name="connsiteX5" fmla="*/ 58068 w 4887051"/>
              <a:gd name="connsiteY5" fmla="*/ 910152 h 1002750"/>
              <a:gd name="connsiteX6" fmla="*/ 139091 w 4887051"/>
              <a:gd name="connsiteY6" fmla="*/ 160443 h 1002750"/>
              <a:gd name="connsiteX0" fmla="*/ 229275 w 4873063"/>
              <a:gd name="connsiteY0" fmla="*/ 206742 h 1002750"/>
              <a:gd name="connsiteX1" fmla="*/ 2893909 w 4873063"/>
              <a:gd name="connsiteY1" fmla="*/ 46373 h 1002750"/>
              <a:gd name="connsiteX2" fmla="*/ 4873063 w 4873063"/>
              <a:gd name="connsiteY2" fmla="*/ 79420 h 1002750"/>
              <a:gd name="connsiteX3" fmla="*/ 4873063 w 4873063"/>
              <a:gd name="connsiteY3" fmla="*/ 1002750 h 1002750"/>
              <a:gd name="connsiteX4" fmla="*/ 2870760 w 4873063"/>
              <a:gd name="connsiteY4" fmla="*/ 845026 h 1002750"/>
              <a:gd name="connsiteX5" fmla="*/ 44080 w 4873063"/>
              <a:gd name="connsiteY5" fmla="*/ 910152 h 1002750"/>
              <a:gd name="connsiteX6" fmla="*/ 229275 w 4873063"/>
              <a:gd name="connsiteY6" fmla="*/ 206742 h 1002750"/>
              <a:gd name="connsiteX0" fmla="*/ 229275 w 4873063"/>
              <a:gd name="connsiteY0" fmla="*/ 206742 h 1002750"/>
              <a:gd name="connsiteX1" fmla="*/ 2893909 w 4873063"/>
              <a:gd name="connsiteY1" fmla="*/ 46373 h 1002750"/>
              <a:gd name="connsiteX2" fmla="*/ 4873063 w 4873063"/>
              <a:gd name="connsiteY2" fmla="*/ 79420 h 1002750"/>
              <a:gd name="connsiteX3" fmla="*/ 4873063 w 4873063"/>
              <a:gd name="connsiteY3" fmla="*/ 1002750 h 1002750"/>
              <a:gd name="connsiteX4" fmla="*/ 2870760 w 4873063"/>
              <a:gd name="connsiteY4" fmla="*/ 845026 h 1002750"/>
              <a:gd name="connsiteX5" fmla="*/ 44080 w 4873063"/>
              <a:gd name="connsiteY5" fmla="*/ 910152 h 1002750"/>
              <a:gd name="connsiteX6" fmla="*/ 229275 w 4873063"/>
              <a:gd name="connsiteY6" fmla="*/ 206742 h 1002750"/>
              <a:gd name="connsiteX0" fmla="*/ 229275 w 4873063"/>
              <a:gd name="connsiteY0" fmla="*/ 199377 h 995385"/>
              <a:gd name="connsiteX1" fmla="*/ 1652399 w 4873063"/>
              <a:gd name="connsiteY1" fmla="*/ 41830 h 995385"/>
              <a:gd name="connsiteX2" fmla="*/ 2893909 w 4873063"/>
              <a:gd name="connsiteY2" fmla="*/ 39008 h 995385"/>
              <a:gd name="connsiteX3" fmla="*/ 4873063 w 4873063"/>
              <a:gd name="connsiteY3" fmla="*/ 72055 h 995385"/>
              <a:gd name="connsiteX4" fmla="*/ 4873063 w 4873063"/>
              <a:gd name="connsiteY4" fmla="*/ 995385 h 995385"/>
              <a:gd name="connsiteX5" fmla="*/ 2870760 w 4873063"/>
              <a:gd name="connsiteY5" fmla="*/ 837661 h 995385"/>
              <a:gd name="connsiteX6" fmla="*/ 44080 w 4873063"/>
              <a:gd name="connsiteY6" fmla="*/ 902787 h 995385"/>
              <a:gd name="connsiteX7" fmla="*/ 229275 w 4873063"/>
              <a:gd name="connsiteY7" fmla="*/ 199377 h 995385"/>
              <a:gd name="connsiteX0" fmla="*/ 6648 w 5020826"/>
              <a:gd name="connsiteY0" fmla="*/ 141504 h 995385"/>
              <a:gd name="connsiteX1" fmla="*/ 1800162 w 5020826"/>
              <a:gd name="connsiteY1" fmla="*/ 41830 h 995385"/>
              <a:gd name="connsiteX2" fmla="*/ 3041672 w 5020826"/>
              <a:gd name="connsiteY2" fmla="*/ 39008 h 995385"/>
              <a:gd name="connsiteX3" fmla="*/ 5020826 w 5020826"/>
              <a:gd name="connsiteY3" fmla="*/ 72055 h 995385"/>
              <a:gd name="connsiteX4" fmla="*/ 5020826 w 5020826"/>
              <a:gd name="connsiteY4" fmla="*/ 995385 h 995385"/>
              <a:gd name="connsiteX5" fmla="*/ 3018523 w 5020826"/>
              <a:gd name="connsiteY5" fmla="*/ 837661 h 995385"/>
              <a:gd name="connsiteX6" fmla="*/ 191843 w 5020826"/>
              <a:gd name="connsiteY6" fmla="*/ 902787 h 995385"/>
              <a:gd name="connsiteX7" fmla="*/ 6648 w 5020826"/>
              <a:gd name="connsiteY7" fmla="*/ 141504 h 995385"/>
              <a:gd name="connsiteX0" fmla="*/ 3461 w 5098662"/>
              <a:gd name="connsiteY0" fmla="*/ 187802 h 995385"/>
              <a:gd name="connsiteX1" fmla="*/ 1877998 w 5098662"/>
              <a:gd name="connsiteY1" fmla="*/ 41830 h 995385"/>
              <a:gd name="connsiteX2" fmla="*/ 3119508 w 5098662"/>
              <a:gd name="connsiteY2" fmla="*/ 39008 h 995385"/>
              <a:gd name="connsiteX3" fmla="*/ 5098662 w 5098662"/>
              <a:gd name="connsiteY3" fmla="*/ 72055 h 995385"/>
              <a:gd name="connsiteX4" fmla="*/ 5098662 w 5098662"/>
              <a:gd name="connsiteY4" fmla="*/ 995385 h 995385"/>
              <a:gd name="connsiteX5" fmla="*/ 3096359 w 5098662"/>
              <a:gd name="connsiteY5" fmla="*/ 837661 h 995385"/>
              <a:gd name="connsiteX6" fmla="*/ 269679 w 5098662"/>
              <a:gd name="connsiteY6" fmla="*/ 902787 h 995385"/>
              <a:gd name="connsiteX7" fmla="*/ 3461 w 5098662"/>
              <a:gd name="connsiteY7" fmla="*/ 187802 h 995385"/>
              <a:gd name="connsiteX0" fmla="*/ 88787 w 5183988"/>
              <a:gd name="connsiteY0" fmla="*/ 187802 h 995385"/>
              <a:gd name="connsiteX1" fmla="*/ 1963324 w 5183988"/>
              <a:gd name="connsiteY1" fmla="*/ 41830 h 995385"/>
              <a:gd name="connsiteX2" fmla="*/ 3204834 w 5183988"/>
              <a:gd name="connsiteY2" fmla="*/ 39008 h 995385"/>
              <a:gd name="connsiteX3" fmla="*/ 5183988 w 5183988"/>
              <a:gd name="connsiteY3" fmla="*/ 72055 h 995385"/>
              <a:gd name="connsiteX4" fmla="*/ 5183988 w 5183988"/>
              <a:gd name="connsiteY4" fmla="*/ 995385 h 995385"/>
              <a:gd name="connsiteX5" fmla="*/ 3181685 w 5183988"/>
              <a:gd name="connsiteY5" fmla="*/ 837661 h 995385"/>
              <a:gd name="connsiteX6" fmla="*/ 355005 w 5183988"/>
              <a:gd name="connsiteY6" fmla="*/ 902787 h 995385"/>
              <a:gd name="connsiteX7" fmla="*/ 389167 w 5183988"/>
              <a:gd name="connsiteY7" fmla="*/ 504817 h 995385"/>
              <a:gd name="connsiteX8" fmla="*/ 88787 w 5183988"/>
              <a:gd name="connsiteY8" fmla="*/ 187802 h 995385"/>
              <a:gd name="connsiteX0" fmla="*/ 88787 w 5207138"/>
              <a:gd name="connsiteY0" fmla="*/ 162349 h 969932"/>
              <a:gd name="connsiteX1" fmla="*/ 1963324 w 5207138"/>
              <a:gd name="connsiteY1" fmla="*/ 16377 h 969932"/>
              <a:gd name="connsiteX2" fmla="*/ 3204834 w 5207138"/>
              <a:gd name="connsiteY2" fmla="*/ 13555 h 969932"/>
              <a:gd name="connsiteX3" fmla="*/ 5207138 w 5207138"/>
              <a:gd name="connsiteY3" fmla="*/ 116050 h 969932"/>
              <a:gd name="connsiteX4" fmla="*/ 5183988 w 5207138"/>
              <a:gd name="connsiteY4" fmla="*/ 969932 h 969932"/>
              <a:gd name="connsiteX5" fmla="*/ 3181685 w 5207138"/>
              <a:gd name="connsiteY5" fmla="*/ 812208 h 969932"/>
              <a:gd name="connsiteX6" fmla="*/ 355005 w 5207138"/>
              <a:gd name="connsiteY6" fmla="*/ 877334 h 969932"/>
              <a:gd name="connsiteX7" fmla="*/ 389167 w 5207138"/>
              <a:gd name="connsiteY7" fmla="*/ 479364 h 969932"/>
              <a:gd name="connsiteX8" fmla="*/ 88787 w 5207138"/>
              <a:gd name="connsiteY8" fmla="*/ 162349 h 969932"/>
              <a:gd name="connsiteX0" fmla="*/ 88787 w 5207138"/>
              <a:gd name="connsiteY0" fmla="*/ 162349 h 969932"/>
              <a:gd name="connsiteX1" fmla="*/ 1963324 w 5207138"/>
              <a:gd name="connsiteY1" fmla="*/ 16377 h 969932"/>
              <a:gd name="connsiteX2" fmla="*/ 3204834 w 5207138"/>
              <a:gd name="connsiteY2" fmla="*/ 13555 h 969932"/>
              <a:gd name="connsiteX3" fmla="*/ 5207138 w 5207138"/>
              <a:gd name="connsiteY3" fmla="*/ 116050 h 969932"/>
              <a:gd name="connsiteX4" fmla="*/ 5183988 w 5207138"/>
              <a:gd name="connsiteY4" fmla="*/ 969932 h 969932"/>
              <a:gd name="connsiteX5" fmla="*/ 3181685 w 5207138"/>
              <a:gd name="connsiteY5" fmla="*/ 812208 h 969932"/>
              <a:gd name="connsiteX6" fmla="*/ 355005 w 5207138"/>
              <a:gd name="connsiteY6" fmla="*/ 877334 h 969932"/>
              <a:gd name="connsiteX7" fmla="*/ 389167 w 5207138"/>
              <a:gd name="connsiteY7" fmla="*/ 479364 h 969932"/>
              <a:gd name="connsiteX8" fmla="*/ 88787 w 5207138"/>
              <a:gd name="connsiteY8" fmla="*/ 162349 h 969932"/>
              <a:gd name="connsiteX0" fmla="*/ 88787 w 5207281"/>
              <a:gd name="connsiteY0" fmla="*/ 162349 h 877334"/>
              <a:gd name="connsiteX1" fmla="*/ 1963324 w 5207281"/>
              <a:gd name="connsiteY1" fmla="*/ 16377 h 877334"/>
              <a:gd name="connsiteX2" fmla="*/ 3204834 w 5207281"/>
              <a:gd name="connsiteY2" fmla="*/ 13555 h 877334"/>
              <a:gd name="connsiteX3" fmla="*/ 5207138 w 5207281"/>
              <a:gd name="connsiteY3" fmla="*/ 116050 h 877334"/>
              <a:gd name="connsiteX4" fmla="*/ 5207137 w 5207281"/>
              <a:gd name="connsiteY4" fmla="*/ 796312 h 877334"/>
              <a:gd name="connsiteX5" fmla="*/ 3181685 w 5207281"/>
              <a:gd name="connsiteY5" fmla="*/ 812208 h 877334"/>
              <a:gd name="connsiteX6" fmla="*/ 355005 w 5207281"/>
              <a:gd name="connsiteY6" fmla="*/ 877334 h 877334"/>
              <a:gd name="connsiteX7" fmla="*/ 389167 w 5207281"/>
              <a:gd name="connsiteY7" fmla="*/ 479364 h 877334"/>
              <a:gd name="connsiteX8" fmla="*/ 88787 w 5207281"/>
              <a:gd name="connsiteY8" fmla="*/ 162349 h 877334"/>
              <a:gd name="connsiteX0" fmla="*/ 88787 w 5207281"/>
              <a:gd name="connsiteY0" fmla="*/ 155921 h 870906"/>
              <a:gd name="connsiteX1" fmla="*/ 1963324 w 5207281"/>
              <a:gd name="connsiteY1" fmla="*/ 9949 h 870906"/>
              <a:gd name="connsiteX2" fmla="*/ 2727253 w 5207281"/>
              <a:gd name="connsiteY2" fmla="*/ 33097 h 870906"/>
              <a:gd name="connsiteX3" fmla="*/ 3204834 w 5207281"/>
              <a:gd name="connsiteY3" fmla="*/ 7127 h 870906"/>
              <a:gd name="connsiteX4" fmla="*/ 5207138 w 5207281"/>
              <a:gd name="connsiteY4" fmla="*/ 109622 h 870906"/>
              <a:gd name="connsiteX5" fmla="*/ 5207137 w 5207281"/>
              <a:gd name="connsiteY5" fmla="*/ 789884 h 870906"/>
              <a:gd name="connsiteX6" fmla="*/ 3181685 w 5207281"/>
              <a:gd name="connsiteY6" fmla="*/ 805780 h 870906"/>
              <a:gd name="connsiteX7" fmla="*/ 355005 w 5207281"/>
              <a:gd name="connsiteY7" fmla="*/ 870906 h 870906"/>
              <a:gd name="connsiteX8" fmla="*/ 389167 w 5207281"/>
              <a:gd name="connsiteY8" fmla="*/ 472936 h 870906"/>
              <a:gd name="connsiteX9" fmla="*/ 88787 w 5207281"/>
              <a:gd name="connsiteY9" fmla="*/ 155921 h 870906"/>
              <a:gd name="connsiteX0" fmla="*/ 88787 w 5300759"/>
              <a:gd name="connsiteY0" fmla="*/ 155921 h 870906"/>
              <a:gd name="connsiteX1" fmla="*/ 1963324 w 5300759"/>
              <a:gd name="connsiteY1" fmla="*/ 9949 h 870906"/>
              <a:gd name="connsiteX2" fmla="*/ 2727253 w 5300759"/>
              <a:gd name="connsiteY2" fmla="*/ 33097 h 870906"/>
              <a:gd name="connsiteX3" fmla="*/ 3204834 w 5300759"/>
              <a:gd name="connsiteY3" fmla="*/ 7127 h 870906"/>
              <a:gd name="connsiteX4" fmla="*/ 5207138 w 5300759"/>
              <a:gd name="connsiteY4" fmla="*/ 109622 h 870906"/>
              <a:gd name="connsiteX5" fmla="*/ 4950359 w 5300759"/>
              <a:gd name="connsiteY5" fmla="*/ 444812 h 870906"/>
              <a:gd name="connsiteX6" fmla="*/ 5207137 w 5300759"/>
              <a:gd name="connsiteY6" fmla="*/ 789884 h 870906"/>
              <a:gd name="connsiteX7" fmla="*/ 3181685 w 5300759"/>
              <a:gd name="connsiteY7" fmla="*/ 805780 h 870906"/>
              <a:gd name="connsiteX8" fmla="*/ 355005 w 5300759"/>
              <a:gd name="connsiteY8" fmla="*/ 870906 h 870906"/>
              <a:gd name="connsiteX9" fmla="*/ 389167 w 5300759"/>
              <a:gd name="connsiteY9" fmla="*/ 472936 h 870906"/>
              <a:gd name="connsiteX10" fmla="*/ 88787 w 5300759"/>
              <a:gd name="connsiteY10" fmla="*/ 155921 h 870906"/>
              <a:gd name="connsiteX0" fmla="*/ 80296 w 5292268"/>
              <a:gd name="connsiteY0" fmla="*/ 155921 h 870906"/>
              <a:gd name="connsiteX1" fmla="*/ 1954833 w 5292268"/>
              <a:gd name="connsiteY1" fmla="*/ 9949 h 870906"/>
              <a:gd name="connsiteX2" fmla="*/ 2718762 w 5292268"/>
              <a:gd name="connsiteY2" fmla="*/ 33097 h 870906"/>
              <a:gd name="connsiteX3" fmla="*/ 3196343 w 5292268"/>
              <a:gd name="connsiteY3" fmla="*/ 7127 h 870906"/>
              <a:gd name="connsiteX4" fmla="*/ 5198647 w 5292268"/>
              <a:gd name="connsiteY4" fmla="*/ 109622 h 870906"/>
              <a:gd name="connsiteX5" fmla="*/ 4941868 w 5292268"/>
              <a:gd name="connsiteY5" fmla="*/ 444812 h 870906"/>
              <a:gd name="connsiteX6" fmla="*/ 5198646 w 5292268"/>
              <a:gd name="connsiteY6" fmla="*/ 789884 h 870906"/>
              <a:gd name="connsiteX7" fmla="*/ 3173194 w 5292268"/>
              <a:gd name="connsiteY7" fmla="*/ 805780 h 870906"/>
              <a:gd name="connsiteX8" fmla="*/ 346514 w 5292268"/>
              <a:gd name="connsiteY8" fmla="*/ 870906 h 870906"/>
              <a:gd name="connsiteX9" fmla="*/ 462424 w 5292268"/>
              <a:gd name="connsiteY9" fmla="*/ 472936 h 870906"/>
              <a:gd name="connsiteX10" fmla="*/ 80296 w 5292268"/>
              <a:gd name="connsiteY10" fmla="*/ 155921 h 870906"/>
              <a:gd name="connsiteX0" fmla="*/ 80296 w 5292268"/>
              <a:gd name="connsiteY0" fmla="*/ 155921 h 805780"/>
              <a:gd name="connsiteX1" fmla="*/ 1954833 w 5292268"/>
              <a:gd name="connsiteY1" fmla="*/ 9949 h 805780"/>
              <a:gd name="connsiteX2" fmla="*/ 2718762 w 5292268"/>
              <a:gd name="connsiteY2" fmla="*/ 33097 h 805780"/>
              <a:gd name="connsiteX3" fmla="*/ 3196343 w 5292268"/>
              <a:gd name="connsiteY3" fmla="*/ 7127 h 805780"/>
              <a:gd name="connsiteX4" fmla="*/ 5198647 w 5292268"/>
              <a:gd name="connsiteY4" fmla="*/ 109622 h 805780"/>
              <a:gd name="connsiteX5" fmla="*/ 4941868 w 5292268"/>
              <a:gd name="connsiteY5" fmla="*/ 444812 h 805780"/>
              <a:gd name="connsiteX6" fmla="*/ 5198646 w 5292268"/>
              <a:gd name="connsiteY6" fmla="*/ 789884 h 805780"/>
              <a:gd name="connsiteX7" fmla="*/ 3173194 w 5292268"/>
              <a:gd name="connsiteY7" fmla="*/ 805780 h 805780"/>
              <a:gd name="connsiteX8" fmla="*/ 311480 w 5292268"/>
              <a:gd name="connsiteY8" fmla="*/ 794483 h 805780"/>
              <a:gd name="connsiteX9" fmla="*/ 462424 w 5292268"/>
              <a:gd name="connsiteY9" fmla="*/ 472936 h 805780"/>
              <a:gd name="connsiteX10" fmla="*/ 80296 w 5292268"/>
              <a:gd name="connsiteY10" fmla="*/ 155921 h 805780"/>
              <a:gd name="connsiteX0" fmla="*/ 80296 w 5292268"/>
              <a:gd name="connsiteY0" fmla="*/ 155921 h 805780"/>
              <a:gd name="connsiteX1" fmla="*/ 1954833 w 5292268"/>
              <a:gd name="connsiteY1" fmla="*/ 9949 h 805780"/>
              <a:gd name="connsiteX2" fmla="*/ 2718762 w 5292268"/>
              <a:gd name="connsiteY2" fmla="*/ 33097 h 805780"/>
              <a:gd name="connsiteX3" fmla="*/ 3196343 w 5292268"/>
              <a:gd name="connsiteY3" fmla="*/ 7127 h 805780"/>
              <a:gd name="connsiteX4" fmla="*/ 5198647 w 5292268"/>
              <a:gd name="connsiteY4" fmla="*/ 109622 h 805780"/>
              <a:gd name="connsiteX5" fmla="*/ 4941868 w 5292268"/>
              <a:gd name="connsiteY5" fmla="*/ 444812 h 805780"/>
              <a:gd name="connsiteX6" fmla="*/ 5198646 w 5292268"/>
              <a:gd name="connsiteY6" fmla="*/ 789884 h 805780"/>
              <a:gd name="connsiteX7" fmla="*/ 3173194 w 5292268"/>
              <a:gd name="connsiteY7" fmla="*/ 805780 h 805780"/>
              <a:gd name="connsiteX8" fmla="*/ 311480 w 5292268"/>
              <a:gd name="connsiteY8" fmla="*/ 794483 h 805780"/>
              <a:gd name="connsiteX9" fmla="*/ 462424 w 5292268"/>
              <a:gd name="connsiteY9" fmla="*/ 472936 h 805780"/>
              <a:gd name="connsiteX10" fmla="*/ 80296 w 5292268"/>
              <a:gd name="connsiteY10" fmla="*/ 155921 h 805780"/>
              <a:gd name="connsiteX0" fmla="*/ 80296 w 5292268"/>
              <a:gd name="connsiteY0" fmla="*/ 155921 h 794483"/>
              <a:gd name="connsiteX1" fmla="*/ 1954833 w 5292268"/>
              <a:gd name="connsiteY1" fmla="*/ 9949 h 794483"/>
              <a:gd name="connsiteX2" fmla="*/ 2718762 w 5292268"/>
              <a:gd name="connsiteY2" fmla="*/ 33097 h 794483"/>
              <a:gd name="connsiteX3" fmla="*/ 3196343 w 5292268"/>
              <a:gd name="connsiteY3" fmla="*/ 7127 h 794483"/>
              <a:gd name="connsiteX4" fmla="*/ 5198647 w 5292268"/>
              <a:gd name="connsiteY4" fmla="*/ 109622 h 794483"/>
              <a:gd name="connsiteX5" fmla="*/ 4941868 w 5292268"/>
              <a:gd name="connsiteY5" fmla="*/ 444812 h 794483"/>
              <a:gd name="connsiteX6" fmla="*/ 5198646 w 5292268"/>
              <a:gd name="connsiteY6" fmla="*/ 789884 h 794483"/>
              <a:gd name="connsiteX7" fmla="*/ 3173194 w 5292268"/>
              <a:gd name="connsiteY7" fmla="*/ 729357 h 794483"/>
              <a:gd name="connsiteX8" fmla="*/ 311480 w 5292268"/>
              <a:gd name="connsiteY8" fmla="*/ 794483 h 794483"/>
              <a:gd name="connsiteX9" fmla="*/ 462424 w 5292268"/>
              <a:gd name="connsiteY9" fmla="*/ 472936 h 794483"/>
              <a:gd name="connsiteX10" fmla="*/ 80296 w 5292268"/>
              <a:gd name="connsiteY10" fmla="*/ 155921 h 794483"/>
              <a:gd name="connsiteX0" fmla="*/ 80296 w 5292268"/>
              <a:gd name="connsiteY0" fmla="*/ 159781 h 798343"/>
              <a:gd name="connsiteX1" fmla="*/ 1954833 w 5292268"/>
              <a:gd name="connsiteY1" fmla="*/ 13809 h 798343"/>
              <a:gd name="connsiteX2" fmla="*/ 2742118 w 5292268"/>
              <a:gd name="connsiteY2" fmla="*/ 15122 h 798343"/>
              <a:gd name="connsiteX3" fmla="*/ 3196343 w 5292268"/>
              <a:gd name="connsiteY3" fmla="*/ 10987 h 798343"/>
              <a:gd name="connsiteX4" fmla="*/ 5198647 w 5292268"/>
              <a:gd name="connsiteY4" fmla="*/ 113482 h 798343"/>
              <a:gd name="connsiteX5" fmla="*/ 4941868 w 5292268"/>
              <a:gd name="connsiteY5" fmla="*/ 448672 h 798343"/>
              <a:gd name="connsiteX6" fmla="*/ 5198646 w 5292268"/>
              <a:gd name="connsiteY6" fmla="*/ 793744 h 798343"/>
              <a:gd name="connsiteX7" fmla="*/ 3173194 w 5292268"/>
              <a:gd name="connsiteY7" fmla="*/ 733217 h 798343"/>
              <a:gd name="connsiteX8" fmla="*/ 311480 w 5292268"/>
              <a:gd name="connsiteY8" fmla="*/ 798343 h 798343"/>
              <a:gd name="connsiteX9" fmla="*/ 462424 w 5292268"/>
              <a:gd name="connsiteY9" fmla="*/ 476796 h 798343"/>
              <a:gd name="connsiteX10" fmla="*/ 80296 w 5292268"/>
              <a:gd name="connsiteY10" fmla="*/ 159781 h 798343"/>
              <a:gd name="connsiteX0" fmla="*/ 80296 w 5292268"/>
              <a:gd name="connsiteY0" fmla="*/ 158720 h 797282"/>
              <a:gd name="connsiteX1" fmla="*/ 1954833 w 5292268"/>
              <a:gd name="connsiteY1" fmla="*/ 12748 h 797282"/>
              <a:gd name="connsiteX2" fmla="*/ 2742118 w 5292268"/>
              <a:gd name="connsiteY2" fmla="*/ 14061 h 797282"/>
              <a:gd name="connsiteX3" fmla="*/ 3196343 w 5292268"/>
              <a:gd name="connsiteY3" fmla="*/ 9926 h 797282"/>
              <a:gd name="connsiteX4" fmla="*/ 5198647 w 5292268"/>
              <a:gd name="connsiteY4" fmla="*/ 112421 h 797282"/>
              <a:gd name="connsiteX5" fmla="*/ 4941868 w 5292268"/>
              <a:gd name="connsiteY5" fmla="*/ 447611 h 797282"/>
              <a:gd name="connsiteX6" fmla="*/ 5198646 w 5292268"/>
              <a:gd name="connsiteY6" fmla="*/ 792683 h 797282"/>
              <a:gd name="connsiteX7" fmla="*/ 3173194 w 5292268"/>
              <a:gd name="connsiteY7" fmla="*/ 732156 h 797282"/>
              <a:gd name="connsiteX8" fmla="*/ 311480 w 5292268"/>
              <a:gd name="connsiteY8" fmla="*/ 797282 h 797282"/>
              <a:gd name="connsiteX9" fmla="*/ 462424 w 5292268"/>
              <a:gd name="connsiteY9" fmla="*/ 475735 h 797282"/>
              <a:gd name="connsiteX10" fmla="*/ 80296 w 5292268"/>
              <a:gd name="connsiteY10" fmla="*/ 158720 h 797282"/>
              <a:gd name="connsiteX0" fmla="*/ 80296 w 5292268"/>
              <a:gd name="connsiteY0" fmla="*/ 152245 h 790807"/>
              <a:gd name="connsiteX1" fmla="*/ 1954833 w 5292268"/>
              <a:gd name="connsiteY1" fmla="*/ 6273 h 790807"/>
              <a:gd name="connsiteX2" fmla="*/ 2742118 w 5292268"/>
              <a:gd name="connsiteY2" fmla="*/ 7586 h 790807"/>
              <a:gd name="connsiteX3" fmla="*/ 3196343 w 5292268"/>
              <a:gd name="connsiteY3" fmla="*/ 3451 h 790807"/>
              <a:gd name="connsiteX4" fmla="*/ 5198647 w 5292268"/>
              <a:gd name="connsiteY4" fmla="*/ 105946 h 790807"/>
              <a:gd name="connsiteX5" fmla="*/ 4941868 w 5292268"/>
              <a:gd name="connsiteY5" fmla="*/ 441136 h 790807"/>
              <a:gd name="connsiteX6" fmla="*/ 5198646 w 5292268"/>
              <a:gd name="connsiteY6" fmla="*/ 786208 h 790807"/>
              <a:gd name="connsiteX7" fmla="*/ 3173194 w 5292268"/>
              <a:gd name="connsiteY7" fmla="*/ 725681 h 790807"/>
              <a:gd name="connsiteX8" fmla="*/ 311480 w 5292268"/>
              <a:gd name="connsiteY8" fmla="*/ 790807 h 790807"/>
              <a:gd name="connsiteX9" fmla="*/ 462424 w 5292268"/>
              <a:gd name="connsiteY9" fmla="*/ 469260 h 790807"/>
              <a:gd name="connsiteX10" fmla="*/ 80296 w 5292268"/>
              <a:gd name="connsiteY10" fmla="*/ 152245 h 790807"/>
              <a:gd name="connsiteX0" fmla="*/ 80296 w 5292268"/>
              <a:gd name="connsiteY0" fmla="*/ 152245 h 790807"/>
              <a:gd name="connsiteX1" fmla="*/ 1954833 w 5292268"/>
              <a:gd name="connsiteY1" fmla="*/ 6273 h 790807"/>
              <a:gd name="connsiteX2" fmla="*/ 2707083 w 5292268"/>
              <a:gd name="connsiteY2" fmla="*/ 7586 h 790807"/>
              <a:gd name="connsiteX3" fmla="*/ 3196343 w 5292268"/>
              <a:gd name="connsiteY3" fmla="*/ 3451 h 790807"/>
              <a:gd name="connsiteX4" fmla="*/ 5198647 w 5292268"/>
              <a:gd name="connsiteY4" fmla="*/ 105946 h 790807"/>
              <a:gd name="connsiteX5" fmla="*/ 4941868 w 5292268"/>
              <a:gd name="connsiteY5" fmla="*/ 441136 h 790807"/>
              <a:gd name="connsiteX6" fmla="*/ 5198646 w 5292268"/>
              <a:gd name="connsiteY6" fmla="*/ 786208 h 790807"/>
              <a:gd name="connsiteX7" fmla="*/ 3173194 w 5292268"/>
              <a:gd name="connsiteY7" fmla="*/ 725681 h 790807"/>
              <a:gd name="connsiteX8" fmla="*/ 311480 w 5292268"/>
              <a:gd name="connsiteY8" fmla="*/ 790807 h 790807"/>
              <a:gd name="connsiteX9" fmla="*/ 462424 w 5292268"/>
              <a:gd name="connsiteY9" fmla="*/ 469260 h 790807"/>
              <a:gd name="connsiteX10" fmla="*/ 80296 w 5292268"/>
              <a:gd name="connsiteY10" fmla="*/ 152245 h 790807"/>
              <a:gd name="connsiteX0" fmla="*/ 80296 w 5292268"/>
              <a:gd name="connsiteY0" fmla="*/ 162926 h 801488"/>
              <a:gd name="connsiteX1" fmla="*/ 1954833 w 5292268"/>
              <a:gd name="connsiteY1" fmla="*/ 16954 h 801488"/>
              <a:gd name="connsiteX2" fmla="*/ 3196343 w 5292268"/>
              <a:gd name="connsiteY2" fmla="*/ 14132 h 801488"/>
              <a:gd name="connsiteX3" fmla="*/ 5198647 w 5292268"/>
              <a:gd name="connsiteY3" fmla="*/ 116627 h 801488"/>
              <a:gd name="connsiteX4" fmla="*/ 4941868 w 5292268"/>
              <a:gd name="connsiteY4" fmla="*/ 451817 h 801488"/>
              <a:gd name="connsiteX5" fmla="*/ 5198646 w 5292268"/>
              <a:gd name="connsiteY5" fmla="*/ 796889 h 801488"/>
              <a:gd name="connsiteX6" fmla="*/ 3173194 w 5292268"/>
              <a:gd name="connsiteY6" fmla="*/ 736362 h 801488"/>
              <a:gd name="connsiteX7" fmla="*/ 311480 w 5292268"/>
              <a:gd name="connsiteY7" fmla="*/ 801488 h 801488"/>
              <a:gd name="connsiteX8" fmla="*/ 462424 w 5292268"/>
              <a:gd name="connsiteY8" fmla="*/ 479941 h 801488"/>
              <a:gd name="connsiteX9" fmla="*/ 80296 w 5292268"/>
              <a:gd name="connsiteY9" fmla="*/ 162926 h 80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92268" h="801488">
                <a:moveTo>
                  <a:pt x="80296" y="162926"/>
                </a:moveTo>
                <a:cubicBezTo>
                  <a:pt x="356066" y="11717"/>
                  <a:pt x="1510727" y="43682"/>
                  <a:pt x="1954833" y="16954"/>
                </a:cubicBezTo>
                <a:cubicBezTo>
                  <a:pt x="2474174" y="-7845"/>
                  <a:pt x="2655707" y="-2480"/>
                  <a:pt x="3196343" y="14132"/>
                </a:cubicBezTo>
                <a:cubicBezTo>
                  <a:pt x="3736979" y="30744"/>
                  <a:pt x="4890209" y="50958"/>
                  <a:pt x="5198647" y="116627"/>
                </a:cubicBezTo>
                <a:cubicBezTo>
                  <a:pt x="5507085" y="182296"/>
                  <a:pt x="4941868" y="338440"/>
                  <a:pt x="4941868" y="451817"/>
                </a:cubicBezTo>
                <a:cubicBezTo>
                  <a:pt x="4941868" y="565194"/>
                  <a:pt x="5510942" y="729449"/>
                  <a:pt x="5198646" y="796889"/>
                </a:cubicBezTo>
                <a:lnTo>
                  <a:pt x="3173194" y="736362"/>
                </a:lnTo>
                <a:cubicBezTo>
                  <a:pt x="2219289" y="732596"/>
                  <a:pt x="1358810" y="706997"/>
                  <a:pt x="311480" y="801488"/>
                </a:cubicBezTo>
                <a:cubicBezTo>
                  <a:pt x="-192522" y="740227"/>
                  <a:pt x="506794" y="599105"/>
                  <a:pt x="462424" y="479941"/>
                </a:cubicBezTo>
                <a:cubicBezTo>
                  <a:pt x="418054" y="360777"/>
                  <a:pt x="-220646" y="234303"/>
                  <a:pt x="80296" y="162926"/>
                </a:cubicBez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UVN Banh Mi" pitchFamily="2" charset="0"/>
              </a:rPr>
              <a:t>Ô CỬA BÍ MẬT</a:t>
            </a:r>
            <a:endParaRPr lang="en-US" sz="5400" dirty="0">
              <a:blipFill dpi="0"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UVN Banh Mi" pitchFamily="2" charset="0"/>
            </a:endParaRPr>
          </a:p>
        </p:txBody>
      </p:sp>
      <p:pic>
        <p:nvPicPr>
          <p:cNvPr id="29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74907" y="-232585"/>
            <a:ext cx="4656021" cy="2328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00" y="313059"/>
            <a:ext cx="7276720" cy="72506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0" name="文本框 14"/>
          <p:cNvSpPr/>
          <p:nvPr/>
        </p:nvSpPr>
        <p:spPr>
          <a:xfrm>
            <a:off x="2700000" y="2194960"/>
            <a:ext cx="6634097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altLang="zh-CN" sz="9600" b="1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F Lobster12" panose="02000506000000020003" pitchFamily="2" charset="0"/>
                <a:ea typeface="微软雅黑" panose="020B0503020204020204" pitchFamily="34" charset="-122"/>
                <a:cs typeface="Calibri" panose="020F0502020204030204" pitchFamily="34" charset="0"/>
              </a:rPr>
              <a:t>Khám phá</a:t>
            </a:r>
            <a:endParaRPr lang="en-US" altLang="zh-CN" sz="9600" b="1" dirty="0">
              <a:ln>
                <a:solidFill>
                  <a:srgbClr val="FFC000"/>
                </a:solidFill>
              </a:ln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VF Lobster12" panose="02000506000000020003" pitchFamily="2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9582" t="25448" r="43141" b="53570"/>
          <a:stretch/>
        </p:blipFill>
        <p:spPr>
          <a:xfrm>
            <a:off x="10497111" y="660965"/>
            <a:ext cx="1030147" cy="8333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9" b="38179" l="160" r="60863"/>
                    </a14:imgEffect>
                  </a14:imgLayer>
                </a14:imgProps>
              </a:ext>
            </a:extLst>
          </a:blip>
          <a:srcRect r="30954" b="60846"/>
          <a:stretch/>
        </p:blipFill>
        <p:spPr>
          <a:xfrm>
            <a:off x="9807820" y="4869204"/>
            <a:ext cx="4116947" cy="2334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9" b="38179" l="160" r="60863"/>
                    </a14:imgEffect>
                  </a14:imgLayer>
                </a14:imgProps>
              </a:ext>
            </a:extLst>
          </a:blip>
          <a:srcRect r="30954" b="60846"/>
          <a:stretch/>
        </p:blipFill>
        <p:spPr>
          <a:xfrm flipH="1">
            <a:off x="-2640569" y="2780168"/>
            <a:ext cx="4871924" cy="478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33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4" y="-19572"/>
            <a:ext cx="12163195" cy="6964382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493" y="23115"/>
            <a:ext cx="837560" cy="114941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5581" y="1243661"/>
            <a:ext cx="10594394" cy="1562801"/>
            <a:chOff x="624676" y="1241919"/>
            <a:chExt cx="10594394" cy="1562801"/>
          </a:xfrm>
        </p:grpSpPr>
        <p:grpSp>
          <p:nvGrpSpPr>
            <p:cNvPr id="31" name="组合 30"/>
            <p:cNvGrpSpPr/>
            <p:nvPr/>
          </p:nvGrpSpPr>
          <p:grpSpPr>
            <a:xfrm>
              <a:off x="624676" y="1241919"/>
              <a:ext cx="10594394" cy="1562801"/>
              <a:chOff x="1541084" y="977380"/>
              <a:chExt cx="9688891" cy="1562801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541084" y="1244600"/>
                <a:ext cx="9688891" cy="1231900"/>
                <a:chOff x="1302959" y="787400"/>
                <a:chExt cx="9688891" cy="1231900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2235200" y="787400"/>
                  <a:ext cx="8756650" cy="1231900"/>
                  <a:chOff x="2235200" y="787400"/>
                  <a:chExt cx="8756650" cy="1231900"/>
                </a:xfrm>
              </p:grpSpPr>
              <p:sp>
                <p:nvSpPr>
                  <p:cNvPr id="7" name="矩形 6"/>
                  <p:cNvSpPr/>
                  <p:nvPr/>
                </p:nvSpPr>
                <p:spPr>
                  <a:xfrm>
                    <a:off x="2235200" y="787400"/>
                    <a:ext cx="8756650" cy="12319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" name="矩形 7"/>
                  <p:cNvSpPr/>
                  <p:nvPr/>
                </p:nvSpPr>
                <p:spPr>
                  <a:xfrm>
                    <a:off x="2336799" y="895482"/>
                    <a:ext cx="8519887" cy="102221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83E1FF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0" name="文本框 14"/>
                <p:cNvSpPr/>
                <p:nvPr/>
              </p:nvSpPr>
              <p:spPr>
                <a:xfrm>
                  <a:off x="1302959" y="1052482"/>
                  <a:ext cx="3377806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vi-VN" altLang="zh-CN" sz="3600" b="1" dirty="0">
                      <a:solidFill>
                        <a:srgbClr val="FF0000"/>
                      </a:solidFill>
                      <a:latin typeface="UVF Lobster12" panose="02000506000000020003" pitchFamily="2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Đề 1:</a:t>
                  </a:r>
                  <a:endParaRPr lang="en-US" altLang="zh-CN" sz="3600" b="1" dirty="0">
                    <a:solidFill>
                      <a:srgbClr val="FF0000"/>
                    </a:solidFill>
                    <a:latin typeface="UVF Lobster12" panose="02000506000000020003" pitchFamily="2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593532">
                <a:off x="1682214" y="977380"/>
                <a:ext cx="1340984" cy="1562801"/>
              </a:xfrm>
              <a:prstGeom prst="rect">
                <a:avLst/>
              </a:prstGeom>
            </p:spPr>
          </p:pic>
        </p:grp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2964811" y="1804998"/>
              <a:ext cx="7696200" cy="5847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vi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Hãy kể lại một kỉ niệm khó quên về tình bạn.</a:t>
              </a:r>
            </a:p>
          </p:txBody>
        </p:sp>
      </p:grpSp>
      <p:sp>
        <p:nvSpPr>
          <p:cNvPr id="39" name="Line 8"/>
          <p:cNvSpPr>
            <a:spLocks noChangeShapeType="1"/>
          </p:cNvSpPr>
          <p:nvPr/>
        </p:nvSpPr>
        <p:spPr bwMode="auto">
          <a:xfrm>
            <a:off x="8983362" y="2270545"/>
            <a:ext cx="1358354" cy="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2200">
              <a:latin typeface="+mn-lt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 flipV="1">
            <a:off x="5596151" y="2270545"/>
            <a:ext cx="2744659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220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4992" y="264550"/>
            <a:ext cx="8693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002060"/>
                </a:solidFill>
                <a:latin typeface="UVF Lobster12" panose="02000506000000020003" pitchFamily="2" charset="0"/>
              </a:rPr>
              <a:t>Chọn một trong các đề bài sau:</a:t>
            </a:r>
            <a:endParaRPr lang="en-US" sz="4400" dirty="0">
              <a:solidFill>
                <a:srgbClr val="002060"/>
              </a:solidFill>
              <a:latin typeface="UVF Lobster12" panose="02000506000000020003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65645" y="3148607"/>
            <a:ext cx="10366805" cy="1461933"/>
            <a:chOff x="865645" y="3148607"/>
            <a:chExt cx="10366805" cy="1461933"/>
          </a:xfrm>
        </p:grpSpPr>
        <p:grpSp>
          <p:nvGrpSpPr>
            <p:cNvPr id="30" name="组合 29"/>
            <p:cNvGrpSpPr/>
            <p:nvPr/>
          </p:nvGrpSpPr>
          <p:grpSpPr>
            <a:xfrm>
              <a:off x="910143" y="3148607"/>
              <a:ext cx="10322307" cy="1461933"/>
              <a:chOff x="1789915" y="2900723"/>
              <a:chExt cx="9440060" cy="1461933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2473325" y="3025625"/>
                <a:ext cx="8756650" cy="1231900"/>
                <a:chOff x="2235200" y="787400"/>
                <a:chExt cx="8756650" cy="1231900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2235200" y="787400"/>
                  <a:ext cx="8756650" cy="12319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2336799" y="895482"/>
                  <a:ext cx="8519887" cy="102221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89915" y="2900723"/>
                <a:ext cx="1047719" cy="1461933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865645" y="3391198"/>
              <a:ext cx="9959340" cy="1077218"/>
              <a:chOff x="865645" y="3391198"/>
              <a:chExt cx="9959340" cy="1077218"/>
            </a:xfrm>
          </p:grpSpPr>
          <p:sp>
            <p:nvSpPr>
              <p:cNvPr id="36" name="Text Box 5"/>
              <p:cNvSpPr txBox="1">
                <a:spLocks noChangeArrowheads="1"/>
              </p:cNvSpPr>
              <p:nvPr/>
            </p:nvSpPr>
            <p:spPr bwMode="auto">
              <a:xfrm>
                <a:off x="3128785" y="3391198"/>
                <a:ext cx="769620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vi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Hãy kể lại một câu chuyện mà em thích nhất trong những truyện em đã được học.</a:t>
                </a:r>
              </a:p>
            </p:txBody>
          </p:sp>
          <p:sp>
            <p:nvSpPr>
              <p:cNvPr id="49" name="文本框 14"/>
              <p:cNvSpPr/>
              <p:nvPr/>
            </p:nvSpPr>
            <p:spPr>
              <a:xfrm>
                <a:off x="865645" y="3594997"/>
                <a:ext cx="3377806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altLang="zh-CN" sz="3600" b="1" dirty="0">
                    <a:solidFill>
                      <a:srgbClr val="FF0000"/>
                    </a:solidFill>
                    <a:latin typeface="UVF Lobster12" panose="02000506000000020003" pitchFamily="2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Đề 2:</a:t>
                </a:r>
                <a:endParaRPr lang="en-US" altLang="zh-CN" sz="3600" b="1" dirty="0">
                  <a:solidFill>
                    <a:srgbClr val="FF0000"/>
                  </a:solidFill>
                  <a:latin typeface="UVF Lobster12" panose="02000506000000020003" pitchFamily="2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237506" y="4497804"/>
            <a:ext cx="10992469" cy="1777988"/>
            <a:chOff x="237506" y="4497804"/>
            <a:chExt cx="10992469" cy="1777988"/>
          </a:xfrm>
        </p:grpSpPr>
        <p:grpSp>
          <p:nvGrpSpPr>
            <p:cNvPr id="29" name="组合 28"/>
            <p:cNvGrpSpPr/>
            <p:nvPr/>
          </p:nvGrpSpPr>
          <p:grpSpPr>
            <a:xfrm>
              <a:off x="237506" y="4497804"/>
              <a:ext cx="10992469" cy="1777988"/>
              <a:chOff x="1177032" y="4458627"/>
              <a:chExt cx="10052943" cy="1777988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2473325" y="4901899"/>
                <a:ext cx="8756650" cy="1231900"/>
                <a:chOff x="2235200" y="787400"/>
                <a:chExt cx="8756650" cy="1231900"/>
              </a:xfrm>
            </p:grpSpPr>
            <p:sp>
              <p:nvSpPr>
                <p:cNvPr id="24" name="矩形 23"/>
                <p:cNvSpPr/>
                <p:nvPr/>
              </p:nvSpPr>
              <p:spPr>
                <a:xfrm>
                  <a:off x="2235200" y="787400"/>
                  <a:ext cx="8756650" cy="12319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2336799" y="895482"/>
                  <a:ext cx="8519887" cy="1022217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83E1F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6"/>
              <a:srcRect t="29967"/>
              <a:stretch>
                <a:fillRect/>
              </a:stretch>
            </p:blipFill>
            <p:spPr>
              <a:xfrm>
                <a:off x="1177032" y="4458627"/>
                <a:ext cx="1660602" cy="1777988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795509" y="5021018"/>
              <a:ext cx="10029476" cy="1077218"/>
              <a:chOff x="795509" y="5021018"/>
              <a:chExt cx="10029476" cy="1077218"/>
            </a:xfrm>
          </p:grpSpPr>
          <p:sp>
            <p:nvSpPr>
              <p:cNvPr id="37" name="Text Box 6"/>
              <p:cNvSpPr txBox="1">
                <a:spLocks noChangeArrowheads="1"/>
              </p:cNvSpPr>
              <p:nvPr/>
            </p:nvSpPr>
            <p:spPr bwMode="auto">
              <a:xfrm>
                <a:off x="3128785" y="5021018"/>
                <a:ext cx="7696200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vi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Kể lại một câu chuyện cổ tích mà em biết theo lời một nhân vật trong câu chuyện đó.</a:t>
                </a:r>
              </a:p>
            </p:txBody>
          </p:sp>
          <p:sp>
            <p:nvSpPr>
              <p:cNvPr id="50" name="文本框 14"/>
              <p:cNvSpPr/>
              <p:nvPr/>
            </p:nvSpPr>
            <p:spPr>
              <a:xfrm>
                <a:off x="795509" y="5238138"/>
                <a:ext cx="3377806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altLang="zh-CN" sz="3600" b="1" dirty="0">
                    <a:solidFill>
                      <a:srgbClr val="FF0000"/>
                    </a:solidFill>
                    <a:latin typeface="UVF Lobster12" panose="02000506000000020003" pitchFamily="2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Đề 3:</a:t>
                </a:r>
                <a:endParaRPr lang="en-US" altLang="zh-CN" sz="3600" b="1" dirty="0">
                  <a:solidFill>
                    <a:srgbClr val="FF0000"/>
                  </a:solidFill>
                  <a:latin typeface="UVF Lobster12" panose="02000506000000020003" pitchFamily="2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8" name="Line 7"/>
          <p:cNvSpPr>
            <a:spLocks noChangeShapeType="1"/>
          </p:cNvSpPr>
          <p:nvPr/>
        </p:nvSpPr>
        <p:spPr bwMode="auto">
          <a:xfrm>
            <a:off x="5758249" y="3847352"/>
            <a:ext cx="477632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2200">
              <a:latin typeface="+mn-lt"/>
            </a:endParaRPr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7760043" y="4344977"/>
            <a:ext cx="1626556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2200">
              <a:latin typeface="+mn-lt"/>
            </a:endParaRPr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>
            <a:off x="5032753" y="5494923"/>
            <a:ext cx="2878191" cy="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2200">
              <a:latin typeface="+mn-lt"/>
            </a:endParaRPr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>
            <a:off x="3300368" y="5992551"/>
            <a:ext cx="704134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220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3495" y="92597"/>
            <a:ext cx="10594394" cy="1562801"/>
            <a:chOff x="624676" y="1241919"/>
            <a:chExt cx="10594394" cy="1562801"/>
          </a:xfrm>
        </p:grpSpPr>
        <p:grpSp>
          <p:nvGrpSpPr>
            <p:cNvPr id="41" name="组合 30"/>
            <p:cNvGrpSpPr/>
            <p:nvPr/>
          </p:nvGrpSpPr>
          <p:grpSpPr>
            <a:xfrm>
              <a:off x="624676" y="1241919"/>
              <a:ext cx="10594394" cy="1562801"/>
              <a:chOff x="1541084" y="977380"/>
              <a:chExt cx="9688891" cy="1562801"/>
            </a:xfrm>
          </p:grpSpPr>
          <p:grpSp>
            <p:nvGrpSpPr>
              <p:cNvPr id="48" name="组合 12"/>
              <p:cNvGrpSpPr/>
              <p:nvPr/>
            </p:nvGrpSpPr>
            <p:grpSpPr>
              <a:xfrm>
                <a:off x="1541084" y="1244600"/>
                <a:ext cx="9688891" cy="1231900"/>
                <a:chOff x="1302959" y="787400"/>
                <a:chExt cx="9688891" cy="1231900"/>
              </a:xfrm>
            </p:grpSpPr>
            <p:grpSp>
              <p:nvGrpSpPr>
                <p:cNvPr id="62" name="组合 11"/>
                <p:cNvGrpSpPr/>
                <p:nvPr/>
              </p:nvGrpSpPr>
              <p:grpSpPr>
                <a:xfrm>
                  <a:off x="2235200" y="787400"/>
                  <a:ext cx="8756650" cy="1231900"/>
                  <a:chOff x="2235200" y="787400"/>
                  <a:chExt cx="8756650" cy="1231900"/>
                </a:xfrm>
              </p:grpSpPr>
              <p:sp>
                <p:nvSpPr>
                  <p:cNvPr id="64" name="矩形 6"/>
                  <p:cNvSpPr/>
                  <p:nvPr/>
                </p:nvSpPr>
                <p:spPr>
                  <a:xfrm>
                    <a:off x="2235200" y="787400"/>
                    <a:ext cx="8756650" cy="12319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5" name="矩形 7"/>
                  <p:cNvSpPr/>
                  <p:nvPr/>
                </p:nvSpPr>
                <p:spPr>
                  <a:xfrm>
                    <a:off x="2336799" y="895482"/>
                    <a:ext cx="8519887" cy="102221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83E1FF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63" name="文本框 14"/>
                <p:cNvSpPr/>
                <p:nvPr/>
              </p:nvSpPr>
              <p:spPr>
                <a:xfrm>
                  <a:off x="1302959" y="1052482"/>
                  <a:ext cx="3377806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vi-VN" altLang="zh-CN" sz="3600" b="1" dirty="0">
                      <a:solidFill>
                        <a:srgbClr val="FF0000"/>
                      </a:solidFill>
                      <a:latin typeface="UVF Lobster12" panose="02000506000000020003" pitchFamily="2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Đề 1:</a:t>
                  </a:r>
                  <a:endParaRPr lang="en-US" altLang="zh-CN" sz="3600" b="1" dirty="0">
                    <a:solidFill>
                      <a:srgbClr val="FF0000"/>
                    </a:solidFill>
                    <a:latin typeface="UVF Lobster12" panose="02000506000000020003" pitchFamily="2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61" name="图片 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593532">
                <a:off x="1682214" y="977380"/>
                <a:ext cx="1340984" cy="1562801"/>
              </a:xfrm>
              <a:prstGeom prst="rect">
                <a:avLst/>
              </a:prstGeom>
            </p:spPr>
          </p:pic>
        </p:grpSp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2964810" y="1804998"/>
              <a:ext cx="810646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vi-VN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 kể lại một kỉ niệm khó quên về tình bạn.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55122" y="2093887"/>
            <a:ext cx="3897869" cy="609600"/>
            <a:chOff x="755122" y="2093887"/>
            <a:chExt cx="3897869" cy="609600"/>
          </a:xfrm>
        </p:grpSpPr>
        <p:sp>
          <p:nvSpPr>
            <p:cNvPr id="49" name="椭圆 48"/>
            <p:cNvSpPr/>
            <p:nvPr/>
          </p:nvSpPr>
          <p:spPr>
            <a:xfrm>
              <a:off x="755122" y="219514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Rectangle 2"/>
            <p:cNvSpPr/>
            <p:nvPr/>
          </p:nvSpPr>
          <p:spPr>
            <a:xfrm>
              <a:off x="1552860" y="2093887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loại: </a:t>
              </a:r>
            </a:p>
          </p:txBody>
        </p:sp>
      </p:grpSp>
      <p:sp>
        <p:nvSpPr>
          <p:cNvPr id="67" name="Text Box 10"/>
          <p:cNvSpPr txBox="1"/>
          <p:nvPr/>
        </p:nvSpPr>
        <p:spPr>
          <a:xfrm>
            <a:off x="3538389" y="2089325"/>
            <a:ext cx="444352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vi-VN" altLang="x-none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 Box 12"/>
          <p:cNvSpPr txBox="1"/>
          <p:nvPr/>
        </p:nvSpPr>
        <p:spPr>
          <a:xfrm>
            <a:off x="3488119" y="2819078"/>
            <a:ext cx="7895862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một câu chuyện</a:t>
            </a:r>
            <a:r>
              <a:rPr lang="vi-VN" alt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 em được chứng kiến hay tham gia</a:t>
            </a:r>
            <a:r>
              <a:rPr lang="en-US" alt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1" name="Text Box 14"/>
          <p:cNvSpPr txBox="1"/>
          <p:nvPr/>
        </p:nvSpPr>
        <p:spPr>
          <a:xfrm>
            <a:off x="3542866" y="3934046"/>
            <a:ext cx="702696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, khó quên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3" name="Text Box 16"/>
          <p:cNvSpPr txBox="1"/>
          <p:nvPr/>
        </p:nvSpPr>
        <p:spPr>
          <a:xfrm>
            <a:off x="3542866" y="4733427"/>
            <a:ext cx="702696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r>
              <a:rPr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x-none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vi-VN" alt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 tình bạn</a:t>
            </a:r>
            <a:r>
              <a:rPr lang="en-US" alt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5122" y="3009515"/>
            <a:ext cx="3853073" cy="609600"/>
            <a:chOff x="755122" y="3009515"/>
            <a:chExt cx="3853073" cy="609600"/>
          </a:xfrm>
        </p:grpSpPr>
        <p:sp>
          <p:nvSpPr>
            <p:cNvPr id="68" name="Rectangle 67"/>
            <p:cNvSpPr/>
            <p:nvPr/>
          </p:nvSpPr>
          <p:spPr>
            <a:xfrm>
              <a:off x="1508064" y="3009515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Kiểu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bài: </a:t>
              </a:r>
            </a:p>
          </p:txBody>
        </p:sp>
        <p:sp>
          <p:nvSpPr>
            <p:cNvPr id="74" name="椭圆 48"/>
            <p:cNvSpPr/>
            <p:nvPr/>
          </p:nvSpPr>
          <p:spPr>
            <a:xfrm>
              <a:off x="755122" y="307127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5122" y="3871471"/>
            <a:ext cx="3897870" cy="609600"/>
            <a:chOff x="755122" y="3871471"/>
            <a:chExt cx="3897870" cy="609600"/>
          </a:xfrm>
        </p:grpSpPr>
        <p:sp>
          <p:nvSpPr>
            <p:cNvPr id="70" name="Rectangle 2"/>
            <p:cNvSpPr/>
            <p:nvPr/>
          </p:nvSpPr>
          <p:spPr>
            <a:xfrm>
              <a:off x="1552861" y="3871471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tâm: </a:t>
              </a:r>
            </a:p>
          </p:txBody>
        </p:sp>
        <p:sp>
          <p:nvSpPr>
            <p:cNvPr id="75" name="椭圆 48"/>
            <p:cNvSpPr/>
            <p:nvPr/>
          </p:nvSpPr>
          <p:spPr>
            <a:xfrm>
              <a:off x="755122" y="394740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55122" y="4758832"/>
            <a:ext cx="3897868" cy="609600"/>
            <a:chOff x="755122" y="4758832"/>
            <a:chExt cx="3897868" cy="609600"/>
          </a:xfrm>
        </p:grpSpPr>
        <p:sp>
          <p:nvSpPr>
            <p:cNvPr id="72" name="Rectangle 2"/>
            <p:cNvSpPr/>
            <p:nvPr/>
          </p:nvSpPr>
          <p:spPr>
            <a:xfrm>
              <a:off x="1552859" y="4758832"/>
              <a:ext cx="3100131" cy="60960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lstStyle/>
            <a:p>
              <a:pPr algn="l"/>
              <a:r>
                <a:rPr sz="3200" b="1" dirty="0" err="1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sz="3200" b="1" dirty="0">
                  <a:solidFill>
                    <a:srgbClr val="00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hạn : </a:t>
              </a:r>
            </a:p>
          </p:txBody>
        </p:sp>
        <p:sp>
          <p:nvSpPr>
            <p:cNvPr id="76" name="椭圆 48"/>
            <p:cNvSpPr/>
            <p:nvPr/>
          </p:nvSpPr>
          <p:spPr>
            <a:xfrm>
              <a:off x="755122" y="4823538"/>
              <a:ext cx="457427" cy="457427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7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3569831"/>
            <a:ext cx="122301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  <p:bldP spid="71" grpId="0"/>
      <p:bldP spid="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6217" y="1021756"/>
            <a:ext cx="11563109" cy="5587388"/>
            <a:chOff x="370389" y="185196"/>
            <a:chExt cx="11563109" cy="6493396"/>
          </a:xfrm>
        </p:grpSpPr>
        <p:sp>
          <p:nvSpPr>
            <p:cNvPr id="16" name="圆角矩形 15"/>
            <p:cNvSpPr/>
            <p:nvPr/>
          </p:nvSpPr>
          <p:spPr>
            <a:xfrm>
              <a:off x="370389" y="185196"/>
              <a:ext cx="11563109" cy="64933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509286" y="312516"/>
              <a:ext cx="11285317" cy="62387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70" y="5514385"/>
            <a:ext cx="4794772" cy="1368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36136" y="3721941"/>
            <a:ext cx="1282500" cy="3161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5261" y="1563915"/>
            <a:ext cx="95274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Mở bài</a:t>
            </a:r>
          </a:p>
          <a:p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Giới thiệu một kỉ niệm đáng nhớ.</a:t>
            </a:r>
          </a:p>
          <a:p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Ấn tượng của em về kỉ niệm đó.</a:t>
            </a:r>
          </a:p>
          <a:p>
            <a:r>
              <a:rPr lang="vi-VN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Thân bài</a:t>
            </a:r>
          </a:p>
          <a:p>
            <a:r>
              <a:rPr lang="vi-VN" alt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Miêu tả vài nét về người mà làm nên kỉ niệm với em.</a:t>
            </a:r>
          </a:p>
          <a:p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Hình dáng; tuổi của bạn; đặc điểm mà em ấn tượng.</a:t>
            </a:r>
          </a:p>
          <a:p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Tính cách và cách cư xử của người đó.</a:t>
            </a:r>
          </a:p>
          <a:p>
            <a:r>
              <a:rPr lang="vi-VN" alt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Giới thiệu kỉ niệm.</a:t>
            </a:r>
          </a:p>
          <a:p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Đây là kỉ niệm buồn hay vui?</a:t>
            </a:r>
          </a:p>
          <a:p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Xảy ra trong hoàn cảnh nào, thời gian nào?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51811" y="-53664"/>
            <a:ext cx="10594394" cy="1562801"/>
            <a:chOff x="624676" y="1241919"/>
            <a:chExt cx="10594394" cy="1562801"/>
          </a:xfrm>
        </p:grpSpPr>
        <p:grpSp>
          <p:nvGrpSpPr>
            <p:cNvPr id="12" name="组合 30"/>
            <p:cNvGrpSpPr/>
            <p:nvPr/>
          </p:nvGrpSpPr>
          <p:grpSpPr>
            <a:xfrm>
              <a:off x="624676" y="1241919"/>
              <a:ext cx="10594394" cy="1562801"/>
              <a:chOff x="1541084" y="977380"/>
              <a:chExt cx="9688891" cy="1562801"/>
            </a:xfrm>
          </p:grpSpPr>
          <p:grpSp>
            <p:nvGrpSpPr>
              <p:cNvPr id="14" name="组合 12"/>
              <p:cNvGrpSpPr/>
              <p:nvPr/>
            </p:nvGrpSpPr>
            <p:grpSpPr>
              <a:xfrm>
                <a:off x="1541084" y="1244600"/>
                <a:ext cx="9688891" cy="1231900"/>
                <a:chOff x="1302959" y="787400"/>
                <a:chExt cx="9688891" cy="1231900"/>
              </a:xfrm>
            </p:grpSpPr>
            <p:grpSp>
              <p:nvGrpSpPr>
                <p:cNvPr id="19" name="组合 11"/>
                <p:cNvGrpSpPr/>
                <p:nvPr/>
              </p:nvGrpSpPr>
              <p:grpSpPr>
                <a:xfrm>
                  <a:off x="2235200" y="787400"/>
                  <a:ext cx="8756650" cy="1231900"/>
                  <a:chOff x="2235200" y="787400"/>
                  <a:chExt cx="8756650" cy="1231900"/>
                </a:xfrm>
              </p:grpSpPr>
              <p:sp>
                <p:nvSpPr>
                  <p:cNvPr id="21" name="矩形 6"/>
                  <p:cNvSpPr/>
                  <p:nvPr/>
                </p:nvSpPr>
                <p:spPr>
                  <a:xfrm>
                    <a:off x="2235200" y="787400"/>
                    <a:ext cx="8756650" cy="12319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2" name="矩形 7"/>
                  <p:cNvSpPr/>
                  <p:nvPr/>
                </p:nvSpPr>
                <p:spPr>
                  <a:xfrm>
                    <a:off x="2336799" y="895482"/>
                    <a:ext cx="8519887" cy="102221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83E1FF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0" name="文本框 14"/>
                <p:cNvSpPr/>
                <p:nvPr/>
              </p:nvSpPr>
              <p:spPr>
                <a:xfrm>
                  <a:off x="1302959" y="1052482"/>
                  <a:ext cx="3377806" cy="64633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lvl="0" algn="ctr"/>
                  <a:r>
                    <a:rPr lang="vi-VN" altLang="zh-CN" sz="3600" b="1" dirty="0">
                      <a:solidFill>
                        <a:srgbClr val="FF0000"/>
                      </a:solidFill>
                      <a:latin typeface="UVF Lobster12" panose="02000506000000020003" pitchFamily="2" charset="0"/>
                      <a:ea typeface="微软雅黑" panose="020B0503020204020204" pitchFamily="34" charset="-122"/>
                      <a:cs typeface="Calibri" panose="020F0502020204030204" pitchFamily="34" charset="0"/>
                    </a:rPr>
                    <a:t>Đề 1:</a:t>
                  </a:r>
                  <a:endParaRPr lang="en-US" altLang="zh-CN" sz="3600" b="1" dirty="0">
                    <a:solidFill>
                      <a:srgbClr val="FF0000"/>
                    </a:solidFill>
                    <a:latin typeface="UVF Lobster12" panose="02000506000000020003" pitchFamily="2" charset="0"/>
                    <a:ea typeface="微软雅黑" panose="020B0503020204020204" pitchFamily="34" charset="-122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5" name="图片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593532">
                <a:off x="1682214" y="977380"/>
                <a:ext cx="1340984" cy="1562801"/>
              </a:xfrm>
              <a:prstGeom prst="rect">
                <a:avLst/>
              </a:prstGeom>
            </p:spPr>
          </p:pic>
        </p:grp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2964810" y="1804998"/>
              <a:ext cx="810646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vi-VN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 kể lại một kỉ niệm khó quên về tình bạn.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6217" y="115748"/>
            <a:ext cx="11563109" cy="6493396"/>
            <a:chOff x="370389" y="185196"/>
            <a:chExt cx="11563109" cy="6493396"/>
          </a:xfrm>
        </p:grpSpPr>
        <p:sp>
          <p:nvSpPr>
            <p:cNvPr id="16" name="圆角矩形 15"/>
            <p:cNvSpPr/>
            <p:nvPr/>
          </p:nvSpPr>
          <p:spPr>
            <a:xfrm>
              <a:off x="370389" y="185196"/>
              <a:ext cx="11563109" cy="64933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509286" y="312516"/>
              <a:ext cx="11285317" cy="62387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770" y="5514385"/>
            <a:ext cx="4794772" cy="13688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36136" y="3976255"/>
            <a:ext cx="1524609" cy="2906936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46364" y="834244"/>
            <a:ext cx="1008827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vi-VN" alt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Diễn biến của câu chuyện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Kết bài</a:t>
            </a:r>
          </a:p>
          <a:p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Nêu kết thúc của câu chuyện đó.</a:t>
            </a:r>
            <a:b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- Kỉ niệm đó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ấn tượng như thế nào trong em?</a:t>
            </a:r>
            <a:endParaRPr lang="vi-V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7453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1889668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1192</Words>
  <Application>Microsoft Office PowerPoint</Application>
  <PresentationFormat>Widescreen</PresentationFormat>
  <Paragraphs>160</Paragraphs>
  <Slides>24</Slides>
  <Notes>9</Notes>
  <HiddenSlides>1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Vinhan</vt:lpstr>
      <vt:lpstr>UVF Lobster12</vt:lpstr>
      <vt:lpstr>VNF-Sofia</vt:lpstr>
      <vt:lpstr>.VnVogue</vt:lpstr>
      <vt:lpstr>UVN Banh Mi</vt:lpstr>
      <vt:lpstr>Baloo Da</vt:lpstr>
      <vt:lpstr>Arial</vt:lpstr>
      <vt:lpstr>Broadway</vt:lpstr>
      <vt:lpstr>Roboto</vt:lpstr>
      <vt:lpstr>等线</vt:lpstr>
      <vt:lpstr>Calibri</vt:lpstr>
      <vt:lpstr>.VnBahamasBH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Nguyen Thu Hien</cp:lastModifiedBy>
  <cp:revision>80</cp:revision>
  <dcterms:created xsi:type="dcterms:W3CDTF">2016-11-23T14:13:00Z</dcterms:created>
  <dcterms:modified xsi:type="dcterms:W3CDTF">2022-01-19T02:29:54Z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