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4"/>
  </p:notesMasterIdLst>
  <p:sldIdLst>
    <p:sldId id="256" r:id="rId2"/>
    <p:sldId id="258" r:id="rId3"/>
    <p:sldId id="257" r:id="rId4"/>
    <p:sldId id="308" r:id="rId5"/>
    <p:sldId id="309" r:id="rId6"/>
    <p:sldId id="278" r:id="rId7"/>
    <p:sldId id="259" r:id="rId8"/>
    <p:sldId id="310" r:id="rId9"/>
    <p:sldId id="311" r:id="rId10"/>
    <p:sldId id="312" r:id="rId11"/>
    <p:sldId id="313" r:id="rId12"/>
    <p:sldId id="286" r:id="rId13"/>
  </p:sldIdLst>
  <p:sldSz cx="9144000" cy="5143500" type="screen16x9"/>
  <p:notesSz cx="6858000" cy="9144000"/>
  <p:embeddedFontLst>
    <p:embeddedFont>
      <p:font typeface="SimSun" panose="02010600030101010101" pitchFamily="2" charset="-122"/>
      <p:regular r:id="rId15"/>
    </p:embeddedFont>
    <p:embeddedFont>
      <p:font typeface="Jua" panose="020B0604020202020204" charset="-127"/>
      <p:regular r:id="rId16"/>
    </p:embeddedFont>
    <p:embeddedFont>
      <p:font typeface="Quicksand Light" panose="020B060402020202020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38B8AC-BAE0-4CE5-8579-93703714EF8B}">
  <a:tblStyle styleId="{1838B8AC-BAE0-4CE5-8579-93703714EF8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72" autoAdjust="0"/>
    <p:restoredTop sz="70147" autoAdjust="0"/>
  </p:normalViewPr>
  <p:slideViewPr>
    <p:cSldViewPr snapToGrid="0">
      <p:cViewPr varScale="1">
        <p:scale>
          <a:sx n="77" d="100"/>
          <a:sy n="77" d="100"/>
        </p:scale>
        <p:origin x="59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51833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6"/>
        <p:cNvGrpSpPr/>
        <p:nvPr/>
      </p:nvGrpSpPr>
      <p:grpSpPr>
        <a:xfrm>
          <a:off x="0" y="0"/>
          <a:ext cx="0" cy="0"/>
          <a:chOff x="0" y="0"/>
          <a:chExt cx="0" cy="0"/>
        </a:xfrm>
      </p:grpSpPr>
      <p:sp>
        <p:nvSpPr>
          <p:cNvPr id="1727" name="Google Shape;17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8" name="Google Shape;17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0226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1466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3"/>
        <p:cNvGrpSpPr/>
        <p:nvPr/>
      </p:nvGrpSpPr>
      <p:grpSpPr>
        <a:xfrm>
          <a:off x="0" y="0"/>
          <a:ext cx="0" cy="0"/>
          <a:chOff x="0" y="0"/>
          <a:chExt cx="0" cy="0"/>
        </a:xfrm>
      </p:grpSpPr>
      <p:sp>
        <p:nvSpPr>
          <p:cNvPr id="4844" name="Google Shape;4844;gb0babbdd12_1_27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5" name="Google Shape;4845;gb0babbdd12_1_27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0006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8"/>
        <p:cNvGrpSpPr/>
        <p:nvPr/>
      </p:nvGrpSpPr>
      <p:grpSpPr>
        <a:xfrm>
          <a:off x="0" y="0"/>
          <a:ext cx="0" cy="0"/>
          <a:chOff x="0" y="0"/>
          <a:chExt cx="0" cy="0"/>
        </a:xfrm>
      </p:grpSpPr>
      <p:sp>
        <p:nvSpPr>
          <p:cNvPr id="1739" name="Google Shape;1739;gad73ba19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0" name="Google Shape;1740;gad73ba19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316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2"/>
        <p:cNvGrpSpPr/>
        <p:nvPr/>
      </p:nvGrpSpPr>
      <p:grpSpPr>
        <a:xfrm>
          <a:off x="0" y="0"/>
          <a:ext cx="0" cy="0"/>
          <a:chOff x="0" y="0"/>
          <a:chExt cx="0" cy="0"/>
        </a:xfrm>
      </p:grpSpPr>
      <p:sp>
        <p:nvSpPr>
          <p:cNvPr id="1733" name="Google Shape;1733;g898feb88a6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4" name="Google Shape;1734;g898feb88a6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8707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cho HS quan sát</a:t>
            </a:r>
            <a:r>
              <a:rPr lang="en-US" baseline="0" smtClean="0"/>
              <a:t> hình ảnh người công nhân sửa đường</a:t>
            </a:r>
            <a:endParaRPr lang="en-US"/>
          </a:p>
        </p:txBody>
      </p:sp>
    </p:spTree>
    <p:extLst>
      <p:ext uri="{BB962C8B-B14F-4D97-AF65-F5344CB8AC3E}">
        <p14:creationId xmlns:p14="http://schemas.microsoft.com/office/powerpoint/2010/main" val="1529569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4"/>
        <p:cNvGrpSpPr/>
        <p:nvPr/>
      </p:nvGrpSpPr>
      <p:grpSpPr>
        <a:xfrm>
          <a:off x="0" y="0"/>
          <a:ext cx="0" cy="0"/>
          <a:chOff x="0" y="0"/>
          <a:chExt cx="0" cy="0"/>
        </a:xfrm>
      </p:grpSpPr>
      <p:sp>
        <p:nvSpPr>
          <p:cNvPr id="4235" name="Google Shape;4235;gb0babbdd12_1_14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6" name="Google Shape;4236;gb0babbdd12_1_14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smtClean="0">
                <a:solidFill>
                  <a:srgbClr val="FF0000"/>
                </a:solidFill>
                <a:latin typeface="Times New Roman" panose="02020603050405020304" pitchFamily="18" charset="0"/>
                <a:cs typeface="Times New Roman" panose="02020603050405020304" pitchFamily="18" charset="0"/>
              </a:rPr>
              <a:t>Thảo luận nhóm 4</a:t>
            </a:r>
          </a:p>
          <a:p>
            <a:pPr marL="0" lvl="0" indent="0" algn="l" rtl="0">
              <a:spcBef>
                <a:spcPts val="0"/>
              </a:spcBef>
              <a:spcAft>
                <a:spcPts val="0"/>
              </a:spcAft>
              <a:buNone/>
            </a:pPr>
            <a:endParaRPr/>
          </a:p>
        </p:txBody>
      </p:sp>
    </p:spTree>
    <p:extLst>
      <p:ext uri="{BB962C8B-B14F-4D97-AF65-F5344CB8AC3E}">
        <p14:creationId xmlns:p14="http://schemas.microsoft.com/office/powerpoint/2010/main" val="2146419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7673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1523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0544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2071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41543" y="2282008"/>
            <a:ext cx="569676" cy="380612"/>
            <a:chOff x="8341543" y="2282008"/>
            <a:chExt cx="569676" cy="380612"/>
          </a:xfrm>
        </p:grpSpPr>
        <p:sp>
          <p:nvSpPr>
            <p:cNvPr id="12" name="Google Shape;12;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8341543" y="1721094"/>
            <a:ext cx="569676" cy="380612"/>
            <a:chOff x="8341543" y="1721094"/>
            <a:chExt cx="569676" cy="380612"/>
          </a:xfrm>
        </p:grpSpPr>
        <p:sp>
          <p:nvSpPr>
            <p:cNvPr id="15" name="Google Shape;15;p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8346273" y="1183592"/>
            <a:ext cx="568486" cy="388014"/>
            <a:chOff x="8346273" y="1183592"/>
            <a:chExt cx="568486" cy="388014"/>
          </a:xfrm>
        </p:grpSpPr>
        <p:sp>
          <p:nvSpPr>
            <p:cNvPr id="18" name="Google Shape;18;p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8341543" y="606635"/>
            <a:ext cx="569676" cy="388014"/>
            <a:chOff x="8341543" y="606635"/>
            <a:chExt cx="569676" cy="388014"/>
          </a:xfrm>
        </p:grpSpPr>
        <p:sp>
          <p:nvSpPr>
            <p:cNvPr id="21" name="Google Shape;21;p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341543" y="2842933"/>
            <a:ext cx="569676" cy="380612"/>
            <a:chOff x="8341543" y="2282008"/>
            <a:chExt cx="569676" cy="380612"/>
          </a:xfrm>
        </p:grpSpPr>
        <p:sp>
          <p:nvSpPr>
            <p:cNvPr id="24" name="Google Shape;24;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8341543" y="3403858"/>
            <a:ext cx="569676" cy="380612"/>
            <a:chOff x="8341543" y="2282008"/>
            <a:chExt cx="569676" cy="380612"/>
          </a:xfrm>
        </p:grpSpPr>
        <p:sp>
          <p:nvSpPr>
            <p:cNvPr id="27" name="Google Shape;27;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txBox="1">
            <a:spLocks noGrp="1"/>
          </p:cNvSpPr>
          <p:nvPr>
            <p:ph type="ctrTitle"/>
          </p:nvPr>
        </p:nvSpPr>
        <p:spPr>
          <a:xfrm>
            <a:off x="967700" y="1345750"/>
            <a:ext cx="7208700" cy="1918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7200"/>
              <a:buFont typeface="Jua"/>
              <a:buNone/>
              <a:defRPr sz="7400">
                <a:latin typeface="Jua"/>
                <a:ea typeface="Jua"/>
                <a:cs typeface="Jua"/>
                <a:sym typeface="Jua"/>
              </a:defRPr>
            </a:lvl1pPr>
            <a:lvl2pPr lvl="1" algn="ctr">
              <a:lnSpc>
                <a:spcPct val="80000"/>
              </a:lnSpc>
              <a:spcBef>
                <a:spcPts val="0"/>
              </a:spcBef>
              <a:spcAft>
                <a:spcPts val="0"/>
              </a:spcAft>
              <a:buSzPts val="7200"/>
              <a:buFont typeface="Jua"/>
              <a:buNone/>
              <a:defRPr sz="7200">
                <a:latin typeface="Jua"/>
                <a:ea typeface="Jua"/>
                <a:cs typeface="Jua"/>
                <a:sym typeface="Jua"/>
              </a:defRPr>
            </a:lvl2pPr>
            <a:lvl3pPr lvl="2" algn="ctr">
              <a:lnSpc>
                <a:spcPct val="80000"/>
              </a:lnSpc>
              <a:spcBef>
                <a:spcPts val="0"/>
              </a:spcBef>
              <a:spcAft>
                <a:spcPts val="0"/>
              </a:spcAft>
              <a:buSzPts val="7200"/>
              <a:buFont typeface="Jua"/>
              <a:buNone/>
              <a:defRPr sz="7200">
                <a:latin typeface="Jua"/>
                <a:ea typeface="Jua"/>
                <a:cs typeface="Jua"/>
                <a:sym typeface="Jua"/>
              </a:defRPr>
            </a:lvl3pPr>
            <a:lvl4pPr lvl="3" algn="ctr">
              <a:lnSpc>
                <a:spcPct val="80000"/>
              </a:lnSpc>
              <a:spcBef>
                <a:spcPts val="0"/>
              </a:spcBef>
              <a:spcAft>
                <a:spcPts val="0"/>
              </a:spcAft>
              <a:buSzPts val="7200"/>
              <a:buFont typeface="Jua"/>
              <a:buNone/>
              <a:defRPr sz="7200">
                <a:latin typeface="Jua"/>
                <a:ea typeface="Jua"/>
                <a:cs typeface="Jua"/>
                <a:sym typeface="Jua"/>
              </a:defRPr>
            </a:lvl4pPr>
            <a:lvl5pPr lvl="4" algn="ctr">
              <a:lnSpc>
                <a:spcPct val="80000"/>
              </a:lnSpc>
              <a:spcBef>
                <a:spcPts val="0"/>
              </a:spcBef>
              <a:spcAft>
                <a:spcPts val="0"/>
              </a:spcAft>
              <a:buSzPts val="7200"/>
              <a:buFont typeface="Jua"/>
              <a:buNone/>
              <a:defRPr sz="7200">
                <a:latin typeface="Jua"/>
                <a:ea typeface="Jua"/>
                <a:cs typeface="Jua"/>
                <a:sym typeface="Jua"/>
              </a:defRPr>
            </a:lvl5pPr>
            <a:lvl6pPr lvl="5" algn="ctr">
              <a:lnSpc>
                <a:spcPct val="80000"/>
              </a:lnSpc>
              <a:spcBef>
                <a:spcPts val="0"/>
              </a:spcBef>
              <a:spcAft>
                <a:spcPts val="0"/>
              </a:spcAft>
              <a:buSzPts val="7200"/>
              <a:buFont typeface="Jua"/>
              <a:buNone/>
              <a:defRPr sz="7200">
                <a:latin typeface="Jua"/>
                <a:ea typeface="Jua"/>
                <a:cs typeface="Jua"/>
                <a:sym typeface="Jua"/>
              </a:defRPr>
            </a:lvl6pPr>
            <a:lvl7pPr lvl="6" algn="ctr">
              <a:lnSpc>
                <a:spcPct val="80000"/>
              </a:lnSpc>
              <a:spcBef>
                <a:spcPts val="0"/>
              </a:spcBef>
              <a:spcAft>
                <a:spcPts val="0"/>
              </a:spcAft>
              <a:buSzPts val="7200"/>
              <a:buFont typeface="Jua"/>
              <a:buNone/>
              <a:defRPr sz="7200">
                <a:latin typeface="Jua"/>
                <a:ea typeface="Jua"/>
                <a:cs typeface="Jua"/>
                <a:sym typeface="Jua"/>
              </a:defRPr>
            </a:lvl7pPr>
            <a:lvl8pPr lvl="7" algn="ctr">
              <a:lnSpc>
                <a:spcPct val="80000"/>
              </a:lnSpc>
              <a:spcBef>
                <a:spcPts val="0"/>
              </a:spcBef>
              <a:spcAft>
                <a:spcPts val="0"/>
              </a:spcAft>
              <a:buSzPts val="7200"/>
              <a:buFont typeface="Jua"/>
              <a:buNone/>
              <a:defRPr sz="7200">
                <a:latin typeface="Jua"/>
                <a:ea typeface="Jua"/>
                <a:cs typeface="Jua"/>
                <a:sym typeface="Jua"/>
              </a:defRPr>
            </a:lvl8pPr>
            <a:lvl9pPr lvl="8" algn="ctr">
              <a:lnSpc>
                <a:spcPct val="80000"/>
              </a:lnSpc>
              <a:spcBef>
                <a:spcPts val="0"/>
              </a:spcBef>
              <a:spcAft>
                <a:spcPts val="0"/>
              </a:spcAft>
              <a:buSzPts val="7200"/>
              <a:buFont typeface="Jua"/>
              <a:buNone/>
              <a:defRPr sz="7200">
                <a:latin typeface="Jua"/>
                <a:ea typeface="Jua"/>
                <a:cs typeface="Jua"/>
                <a:sym typeface="Jua"/>
              </a:defRPr>
            </a:lvl9pPr>
          </a:lstStyle>
          <a:p>
            <a:endParaRPr/>
          </a:p>
        </p:txBody>
      </p:sp>
      <p:sp>
        <p:nvSpPr>
          <p:cNvPr id="84" name="Google Shape;84;p2"/>
          <p:cNvSpPr txBox="1">
            <a:spLocks noGrp="1"/>
          </p:cNvSpPr>
          <p:nvPr>
            <p:ph type="subTitle" idx="1"/>
          </p:nvPr>
        </p:nvSpPr>
        <p:spPr>
          <a:xfrm>
            <a:off x="1138725" y="3114175"/>
            <a:ext cx="6866700" cy="5949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400"/>
              <a:buFont typeface="Quicksand Light"/>
              <a:buNone/>
              <a:defRPr sz="2200">
                <a:solidFill>
                  <a:schemeClr val="accent1"/>
                </a:solidFill>
                <a:latin typeface="Quicksand Light"/>
                <a:ea typeface="Quicksand Light"/>
                <a:cs typeface="Quicksand Light"/>
                <a:sym typeface="Quicksand Light"/>
              </a:defRPr>
            </a:lvl1pPr>
            <a:lvl2pPr lvl="1"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2pPr>
            <a:lvl3pPr lvl="2"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3pPr>
            <a:lvl4pPr lvl="3"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4pPr>
            <a:lvl5pPr lvl="4"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5pPr>
            <a:lvl6pPr lvl="5"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6pPr>
            <a:lvl7pPr lvl="6"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7pPr>
            <a:lvl8pPr lvl="7"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8pPr>
            <a:lvl9pPr lvl="8"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9pPr>
          </a:lstStyle>
          <a:p>
            <a:endParaRPr/>
          </a:p>
        </p:txBody>
      </p:sp>
      <p:grpSp>
        <p:nvGrpSpPr>
          <p:cNvPr id="85" name="Google Shape;85;p2"/>
          <p:cNvGrpSpPr/>
          <p:nvPr/>
        </p:nvGrpSpPr>
        <p:grpSpPr>
          <a:xfrm>
            <a:off x="7480525" y="1448400"/>
            <a:ext cx="444275" cy="398525"/>
            <a:chOff x="2495125" y="2142250"/>
            <a:chExt cx="444275" cy="398525"/>
          </a:xfrm>
        </p:grpSpPr>
        <p:sp>
          <p:nvSpPr>
            <p:cNvPr id="86" name="Google Shape;86;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2"/>
          <p:cNvGrpSpPr/>
          <p:nvPr/>
        </p:nvGrpSpPr>
        <p:grpSpPr>
          <a:xfrm>
            <a:off x="1018050" y="1506975"/>
            <a:ext cx="291375" cy="281375"/>
            <a:chOff x="3243875" y="2372825"/>
            <a:chExt cx="291375" cy="281375"/>
          </a:xfrm>
        </p:grpSpPr>
        <p:sp>
          <p:nvSpPr>
            <p:cNvPr id="89" name="Google Shape;8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2"/>
          <p:cNvGrpSpPr/>
          <p:nvPr/>
        </p:nvGrpSpPr>
        <p:grpSpPr>
          <a:xfrm>
            <a:off x="2071475" y="615963"/>
            <a:ext cx="166675" cy="168575"/>
            <a:chOff x="4954425" y="2036375"/>
            <a:chExt cx="166675" cy="168575"/>
          </a:xfrm>
        </p:grpSpPr>
        <p:sp>
          <p:nvSpPr>
            <p:cNvPr id="100" name="Google Shape;100;p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2"/>
          <p:cNvSpPr/>
          <p:nvPr/>
        </p:nvSpPr>
        <p:spPr>
          <a:xfrm>
            <a:off x="7571875" y="991013"/>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9553842">
            <a:off x="2124651" y="4191357"/>
            <a:ext cx="60324" cy="43049"/>
          </a:xfrm>
          <a:custGeom>
            <a:avLst/>
            <a:gdLst/>
            <a:ahLst/>
            <a:cxnLst/>
            <a:rect l="l" t="t" r="r" b="b"/>
            <a:pathLst>
              <a:path w="2413" h="1722" extrusionOk="0">
                <a:moveTo>
                  <a:pt x="1429" y="1"/>
                </a:moveTo>
                <a:cubicBezTo>
                  <a:pt x="1351" y="1"/>
                  <a:pt x="1268" y="12"/>
                  <a:pt x="1179" y="34"/>
                </a:cubicBezTo>
                <a:cubicBezTo>
                  <a:pt x="1156" y="33"/>
                  <a:pt x="1133" y="32"/>
                  <a:pt x="1110" y="32"/>
                </a:cubicBezTo>
                <a:cubicBezTo>
                  <a:pt x="20" y="32"/>
                  <a:pt x="1" y="1722"/>
                  <a:pt x="1114" y="1722"/>
                </a:cubicBezTo>
                <a:cubicBezTo>
                  <a:pt x="1159" y="1722"/>
                  <a:pt x="1206" y="1719"/>
                  <a:pt x="1254" y="1714"/>
                </a:cubicBezTo>
                <a:cubicBezTo>
                  <a:pt x="2412" y="1575"/>
                  <a:pt x="2372" y="1"/>
                  <a:pt x="1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 name="Google Shape;108;p2"/>
          <p:cNvGrpSpPr/>
          <p:nvPr/>
        </p:nvGrpSpPr>
        <p:grpSpPr>
          <a:xfrm>
            <a:off x="6355050" y="709650"/>
            <a:ext cx="291375" cy="281375"/>
            <a:chOff x="3243875" y="2372825"/>
            <a:chExt cx="291375" cy="281375"/>
          </a:xfrm>
        </p:grpSpPr>
        <p:sp>
          <p:nvSpPr>
            <p:cNvPr id="109" name="Google Shape;10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2"/>
          <p:cNvGrpSpPr/>
          <p:nvPr/>
        </p:nvGrpSpPr>
        <p:grpSpPr>
          <a:xfrm>
            <a:off x="1105050" y="4149150"/>
            <a:ext cx="444275" cy="398525"/>
            <a:chOff x="2495125" y="2142250"/>
            <a:chExt cx="444275" cy="398525"/>
          </a:xfrm>
        </p:grpSpPr>
        <p:sp>
          <p:nvSpPr>
            <p:cNvPr id="120" name="Google Shape;120;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2"/>
          <p:cNvGrpSpPr/>
          <p:nvPr/>
        </p:nvGrpSpPr>
        <p:grpSpPr>
          <a:xfrm>
            <a:off x="6975800" y="4368950"/>
            <a:ext cx="291375" cy="281375"/>
            <a:chOff x="3243875" y="2372825"/>
            <a:chExt cx="291375" cy="281375"/>
          </a:xfrm>
        </p:grpSpPr>
        <p:sp>
          <p:nvSpPr>
            <p:cNvPr id="123" name="Google Shape;123;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877"/>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1">
  <p:cSld name="CUSTOM_3_1">
    <p:spTree>
      <p:nvGrpSpPr>
        <p:cNvPr id="1" name="Shape 878"/>
        <p:cNvGrpSpPr/>
        <p:nvPr/>
      </p:nvGrpSpPr>
      <p:grpSpPr>
        <a:xfrm>
          <a:off x="0" y="0"/>
          <a:ext cx="0" cy="0"/>
          <a:chOff x="0" y="0"/>
          <a:chExt cx="0" cy="0"/>
        </a:xfrm>
      </p:grpSpPr>
      <p:sp>
        <p:nvSpPr>
          <p:cNvPr id="879" name="Google Shape;879;p1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2" name="Google Shape;882;p13"/>
          <p:cNvGrpSpPr/>
          <p:nvPr/>
        </p:nvGrpSpPr>
        <p:grpSpPr>
          <a:xfrm>
            <a:off x="8341543" y="2282008"/>
            <a:ext cx="569676" cy="380612"/>
            <a:chOff x="8341543" y="2282008"/>
            <a:chExt cx="569676" cy="380612"/>
          </a:xfrm>
        </p:grpSpPr>
        <p:sp>
          <p:nvSpPr>
            <p:cNvPr id="883" name="Google Shape;883;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13"/>
          <p:cNvGrpSpPr/>
          <p:nvPr/>
        </p:nvGrpSpPr>
        <p:grpSpPr>
          <a:xfrm>
            <a:off x="8341543" y="1721094"/>
            <a:ext cx="569676" cy="380612"/>
            <a:chOff x="8341543" y="1721094"/>
            <a:chExt cx="569676" cy="380612"/>
          </a:xfrm>
        </p:grpSpPr>
        <p:sp>
          <p:nvSpPr>
            <p:cNvPr id="886" name="Google Shape;886;p1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8" name="Google Shape;888;p13"/>
          <p:cNvGrpSpPr/>
          <p:nvPr/>
        </p:nvGrpSpPr>
        <p:grpSpPr>
          <a:xfrm>
            <a:off x="8346273" y="1183592"/>
            <a:ext cx="568486" cy="388014"/>
            <a:chOff x="8346273" y="1183592"/>
            <a:chExt cx="568486" cy="388014"/>
          </a:xfrm>
        </p:grpSpPr>
        <p:sp>
          <p:nvSpPr>
            <p:cNvPr id="889" name="Google Shape;889;p1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1" name="Google Shape;891;p13"/>
          <p:cNvGrpSpPr/>
          <p:nvPr/>
        </p:nvGrpSpPr>
        <p:grpSpPr>
          <a:xfrm>
            <a:off x="8341543" y="606635"/>
            <a:ext cx="569676" cy="388014"/>
            <a:chOff x="8341543" y="606635"/>
            <a:chExt cx="569676" cy="388014"/>
          </a:xfrm>
        </p:grpSpPr>
        <p:sp>
          <p:nvSpPr>
            <p:cNvPr id="892" name="Google Shape;892;p1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4" name="Google Shape;894;p13"/>
          <p:cNvGrpSpPr/>
          <p:nvPr/>
        </p:nvGrpSpPr>
        <p:grpSpPr>
          <a:xfrm>
            <a:off x="8341543" y="2842933"/>
            <a:ext cx="569676" cy="380612"/>
            <a:chOff x="8341543" y="2282008"/>
            <a:chExt cx="569676" cy="380612"/>
          </a:xfrm>
        </p:grpSpPr>
        <p:sp>
          <p:nvSpPr>
            <p:cNvPr id="895" name="Google Shape;895;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3"/>
          <p:cNvGrpSpPr/>
          <p:nvPr/>
        </p:nvGrpSpPr>
        <p:grpSpPr>
          <a:xfrm>
            <a:off x="8341543" y="3403858"/>
            <a:ext cx="569676" cy="380612"/>
            <a:chOff x="8341543" y="2282008"/>
            <a:chExt cx="569676" cy="380612"/>
          </a:xfrm>
        </p:grpSpPr>
        <p:sp>
          <p:nvSpPr>
            <p:cNvPr id="898" name="Google Shape;898;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0" name="Google Shape;900;p1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1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1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1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1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3"/>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3"/>
          <p:cNvSpPr txBox="1">
            <a:spLocks noGrp="1"/>
          </p:cNvSpPr>
          <p:nvPr>
            <p:ph type="title"/>
          </p:nvPr>
        </p:nvSpPr>
        <p:spPr>
          <a:xfrm>
            <a:off x="718750" y="438312"/>
            <a:ext cx="7706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954" name="Google Shape;954;p13">
            <a:hlinkClick r:id="rId2" action="ppaction://hlinksldjump"/>
          </p:cNvPr>
          <p:cNvSpPr txBox="1">
            <a:spLocks noGrp="1"/>
          </p:cNvSpPr>
          <p:nvPr>
            <p:ph type="subTitle" idx="1"/>
          </p:nvPr>
        </p:nvSpPr>
        <p:spPr>
          <a:xfrm>
            <a:off x="1796843" y="1229700"/>
            <a:ext cx="27288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5" name="Google Shape;955;p13"/>
          <p:cNvSpPr txBox="1">
            <a:spLocks noGrp="1"/>
          </p:cNvSpPr>
          <p:nvPr>
            <p:ph type="subTitle" idx="2"/>
          </p:nvPr>
        </p:nvSpPr>
        <p:spPr>
          <a:xfrm>
            <a:off x="1796034" y="1542315"/>
            <a:ext cx="2730000" cy="5694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6" name="Google Shape;956;p13">
            <a:hlinkClick r:id="rId2" action="ppaction://hlinksldjump"/>
          </p:cNvPr>
          <p:cNvSpPr txBox="1">
            <a:spLocks noGrp="1"/>
          </p:cNvSpPr>
          <p:nvPr>
            <p:ph type="title" idx="3" hasCustomPrompt="1"/>
          </p:nvPr>
        </p:nvSpPr>
        <p:spPr>
          <a:xfrm>
            <a:off x="1182965" y="1544397"/>
            <a:ext cx="632700" cy="42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57" name="Google Shape;957;p13"/>
          <p:cNvSpPr txBox="1">
            <a:spLocks noGrp="1"/>
          </p:cNvSpPr>
          <p:nvPr>
            <p:ph type="subTitle" idx="4"/>
          </p:nvPr>
        </p:nvSpPr>
        <p:spPr>
          <a:xfrm>
            <a:off x="1799701" y="2422672"/>
            <a:ext cx="27369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8" name="Google Shape;958;p13"/>
          <p:cNvSpPr txBox="1">
            <a:spLocks noGrp="1"/>
          </p:cNvSpPr>
          <p:nvPr>
            <p:ph type="subTitle" idx="5"/>
          </p:nvPr>
        </p:nvSpPr>
        <p:spPr>
          <a:xfrm>
            <a:off x="1794612" y="2737363"/>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9" name="Google Shape;959;p13"/>
          <p:cNvSpPr txBox="1">
            <a:spLocks noGrp="1"/>
          </p:cNvSpPr>
          <p:nvPr>
            <p:ph type="title" idx="6" hasCustomPrompt="1"/>
          </p:nvPr>
        </p:nvSpPr>
        <p:spPr>
          <a:xfrm>
            <a:off x="1183878"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0" name="Google Shape;960;p13"/>
          <p:cNvSpPr txBox="1">
            <a:spLocks noGrp="1"/>
          </p:cNvSpPr>
          <p:nvPr>
            <p:ph type="subTitle" idx="7"/>
          </p:nvPr>
        </p:nvSpPr>
        <p:spPr>
          <a:xfrm>
            <a:off x="1801331" y="3617146"/>
            <a:ext cx="2730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1" name="Google Shape;961;p13"/>
          <p:cNvSpPr txBox="1">
            <a:spLocks noGrp="1"/>
          </p:cNvSpPr>
          <p:nvPr>
            <p:ph type="subTitle" idx="8"/>
          </p:nvPr>
        </p:nvSpPr>
        <p:spPr>
          <a:xfrm>
            <a:off x="1794612" y="3932456"/>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2" name="Google Shape;962;p13"/>
          <p:cNvSpPr txBox="1">
            <a:spLocks noGrp="1"/>
          </p:cNvSpPr>
          <p:nvPr>
            <p:ph type="title" idx="9" hasCustomPrompt="1"/>
          </p:nvPr>
        </p:nvSpPr>
        <p:spPr>
          <a:xfrm>
            <a:off x="1183878"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3" name="Google Shape;963;p13"/>
          <p:cNvSpPr txBox="1">
            <a:spLocks noGrp="1"/>
          </p:cNvSpPr>
          <p:nvPr>
            <p:ph type="subTitle" idx="13"/>
          </p:nvPr>
        </p:nvSpPr>
        <p:spPr>
          <a:xfrm>
            <a:off x="5218933" y="1231500"/>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4" name="Google Shape;964;p13"/>
          <p:cNvSpPr txBox="1">
            <a:spLocks noGrp="1"/>
          </p:cNvSpPr>
          <p:nvPr>
            <p:ph type="subTitle" idx="14"/>
          </p:nvPr>
        </p:nvSpPr>
        <p:spPr>
          <a:xfrm>
            <a:off x="5212184" y="1540665"/>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5" name="Google Shape;965;p13"/>
          <p:cNvSpPr txBox="1">
            <a:spLocks noGrp="1"/>
          </p:cNvSpPr>
          <p:nvPr>
            <p:ph type="title" idx="15" hasCustomPrompt="1"/>
          </p:nvPr>
        </p:nvSpPr>
        <p:spPr>
          <a:xfrm>
            <a:off x="4621067" y="1545297"/>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6" name="Google Shape;966;p13"/>
          <p:cNvSpPr txBox="1">
            <a:spLocks noGrp="1"/>
          </p:cNvSpPr>
          <p:nvPr>
            <p:ph type="subTitle" idx="16"/>
          </p:nvPr>
        </p:nvSpPr>
        <p:spPr>
          <a:xfrm>
            <a:off x="5218933" y="2422672"/>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7" name="Google Shape;967;p13"/>
          <p:cNvSpPr txBox="1">
            <a:spLocks noGrp="1"/>
          </p:cNvSpPr>
          <p:nvPr>
            <p:ph type="subTitle" idx="17"/>
          </p:nvPr>
        </p:nvSpPr>
        <p:spPr>
          <a:xfrm>
            <a:off x="5212188" y="2737363"/>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8" name="Google Shape;968;p13"/>
          <p:cNvSpPr txBox="1">
            <a:spLocks noGrp="1"/>
          </p:cNvSpPr>
          <p:nvPr>
            <p:ph type="title" idx="18" hasCustomPrompt="1"/>
          </p:nvPr>
        </p:nvSpPr>
        <p:spPr>
          <a:xfrm>
            <a:off x="4621067"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9" name="Google Shape;969;p13"/>
          <p:cNvSpPr txBox="1">
            <a:spLocks noGrp="1"/>
          </p:cNvSpPr>
          <p:nvPr>
            <p:ph type="subTitle" idx="19"/>
          </p:nvPr>
        </p:nvSpPr>
        <p:spPr>
          <a:xfrm>
            <a:off x="5218933" y="3617146"/>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70" name="Google Shape;970;p13"/>
          <p:cNvSpPr txBox="1">
            <a:spLocks noGrp="1"/>
          </p:cNvSpPr>
          <p:nvPr>
            <p:ph type="subTitle" idx="20"/>
          </p:nvPr>
        </p:nvSpPr>
        <p:spPr>
          <a:xfrm>
            <a:off x="5212188" y="3932456"/>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71" name="Google Shape;971;p13"/>
          <p:cNvSpPr txBox="1">
            <a:spLocks noGrp="1"/>
          </p:cNvSpPr>
          <p:nvPr>
            <p:ph type="title" idx="21" hasCustomPrompt="1"/>
          </p:nvPr>
        </p:nvSpPr>
        <p:spPr>
          <a:xfrm>
            <a:off x="4621067"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grpSp>
        <p:nvGrpSpPr>
          <p:cNvPr id="972" name="Google Shape;972;p13"/>
          <p:cNvGrpSpPr/>
          <p:nvPr/>
        </p:nvGrpSpPr>
        <p:grpSpPr>
          <a:xfrm>
            <a:off x="1063250" y="831175"/>
            <a:ext cx="444275" cy="398525"/>
            <a:chOff x="2495125" y="2142250"/>
            <a:chExt cx="444275" cy="398525"/>
          </a:xfrm>
        </p:grpSpPr>
        <p:sp>
          <p:nvSpPr>
            <p:cNvPr id="973" name="Google Shape;973;p1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13"/>
          <p:cNvGrpSpPr/>
          <p:nvPr/>
        </p:nvGrpSpPr>
        <p:grpSpPr>
          <a:xfrm>
            <a:off x="7814250" y="4463750"/>
            <a:ext cx="291375" cy="281375"/>
            <a:chOff x="3243875" y="2372825"/>
            <a:chExt cx="291375" cy="281375"/>
          </a:xfrm>
        </p:grpSpPr>
        <p:sp>
          <p:nvSpPr>
            <p:cNvPr id="976" name="Google Shape;976;p1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13"/>
          <p:cNvGrpSpPr/>
          <p:nvPr/>
        </p:nvGrpSpPr>
        <p:grpSpPr>
          <a:xfrm>
            <a:off x="7553550" y="700850"/>
            <a:ext cx="166675" cy="168575"/>
            <a:chOff x="4954425" y="2036375"/>
            <a:chExt cx="166675" cy="168575"/>
          </a:xfrm>
        </p:grpSpPr>
        <p:sp>
          <p:nvSpPr>
            <p:cNvPr id="987" name="Google Shape;987;p1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9" name="Google Shape;989;p13"/>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CUSTOM_12">
    <p:spTree>
      <p:nvGrpSpPr>
        <p:cNvPr id="1" name="Shape 991"/>
        <p:cNvGrpSpPr/>
        <p:nvPr/>
      </p:nvGrpSpPr>
      <p:grpSpPr>
        <a:xfrm>
          <a:off x="0" y="0"/>
          <a:ext cx="0" cy="0"/>
          <a:chOff x="0" y="0"/>
          <a:chExt cx="0" cy="0"/>
        </a:xfrm>
      </p:grpSpPr>
      <p:grpSp>
        <p:nvGrpSpPr>
          <p:cNvPr id="992" name="Google Shape;992;p14"/>
          <p:cNvGrpSpPr/>
          <p:nvPr/>
        </p:nvGrpSpPr>
        <p:grpSpPr>
          <a:xfrm>
            <a:off x="395894" y="219519"/>
            <a:ext cx="8518865" cy="4788281"/>
            <a:chOff x="395894" y="219519"/>
            <a:chExt cx="8518865" cy="4788281"/>
          </a:xfrm>
        </p:grpSpPr>
        <p:sp>
          <p:nvSpPr>
            <p:cNvPr id="993" name="Google Shape;993;p1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4" name="Google Shape;994;p14"/>
            <p:cNvGrpSpPr/>
            <p:nvPr/>
          </p:nvGrpSpPr>
          <p:grpSpPr>
            <a:xfrm>
              <a:off x="8341543" y="2282008"/>
              <a:ext cx="569676" cy="380612"/>
              <a:chOff x="8341543" y="2282008"/>
              <a:chExt cx="569676" cy="380612"/>
            </a:xfrm>
          </p:grpSpPr>
          <p:sp>
            <p:nvSpPr>
              <p:cNvPr id="995" name="Google Shape;995;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7" name="Google Shape;997;p1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8" name="Google Shape;998;p14"/>
            <p:cNvGrpSpPr/>
            <p:nvPr/>
          </p:nvGrpSpPr>
          <p:grpSpPr>
            <a:xfrm>
              <a:off x="8341543" y="1721094"/>
              <a:ext cx="569676" cy="380612"/>
              <a:chOff x="8341543" y="1721094"/>
              <a:chExt cx="569676" cy="380612"/>
            </a:xfrm>
          </p:grpSpPr>
          <p:sp>
            <p:nvSpPr>
              <p:cNvPr id="999" name="Google Shape;999;p1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14"/>
            <p:cNvGrpSpPr/>
            <p:nvPr/>
          </p:nvGrpSpPr>
          <p:grpSpPr>
            <a:xfrm>
              <a:off x="8346273" y="1183592"/>
              <a:ext cx="568486" cy="388014"/>
              <a:chOff x="8346273" y="1183592"/>
              <a:chExt cx="568486" cy="388014"/>
            </a:xfrm>
          </p:grpSpPr>
          <p:sp>
            <p:nvSpPr>
              <p:cNvPr id="1002" name="Google Shape;1002;p1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4" name="Google Shape;1004;p14"/>
            <p:cNvGrpSpPr/>
            <p:nvPr/>
          </p:nvGrpSpPr>
          <p:grpSpPr>
            <a:xfrm>
              <a:off x="8341543" y="606635"/>
              <a:ext cx="569676" cy="388014"/>
              <a:chOff x="8341543" y="606635"/>
              <a:chExt cx="569676" cy="388014"/>
            </a:xfrm>
          </p:grpSpPr>
          <p:sp>
            <p:nvSpPr>
              <p:cNvPr id="1005" name="Google Shape;1005;p1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7" name="Google Shape;1007;p14"/>
            <p:cNvGrpSpPr/>
            <p:nvPr/>
          </p:nvGrpSpPr>
          <p:grpSpPr>
            <a:xfrm>
              <a:off x="8341543" y="2842933"/>
              <a:ext cx="569676" cy="380612"/>
              <a:chOff x="8341543" y="2282008"/>
              <a:chExt cx="569676" cy="380612"/>
            </a:xfrm>
          </p:grpSpPr>
          <p:sp>
            <p:nvSpPr>
              <p:cNvPr id="1008" name="Google Shape;1008;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0" name="Google Shape;1010;p14"/>
            <p:cNvGrpSpPr/>
            <p:nvPr/>
          </p:nvGrpSpPr>
          <p:grpSpPr>
            <a:xfrm>
              <a:off x="8341543" y="3403858"/>
              <a:ext cx="569676" cy="380612"/>
              <a:chOff x="8341543" y="2282008"/>
              <a:chExt cx="569676" cy="380612"/>
            </a:xfrm>
          </p:grpSpPr>
          <p:sp>
            <p:nvSpPr>
              <p:cNvPr id="1011" name="Google Shape;1011;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3" name="Google Shape;1013;p1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5" name="Google Shape;1015;p1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016" name="Google Shape;1016;p14"/>
          <p:cNvGrpSpPr/>
          <p:nvPr/>
        </p:nvGrpSpPr>
        <p:grpSpPr>
          <a:xfrm>
            <a:off x="775050" y="4536650"/>
            <a:ext cx="444275" cy="398525"/>
            <a:chOff x="2495125" y="2142250"/>
            <a:chExt cx="444275" cy="398525"/>
          </a:xfrm>
        </p:grpSpPr>
        <p:sp>
          <p:nvSpPr>
            <p:cNvPr id="1017" name="Google Shape;1017;p1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9" name="Google Shape;1019;p14"/>
          <p:cNvGrpSpPr/>
          <p:nvPr/>
        </p:nvGrpSpPr>
        <p:grpSpPr>
          <a:xfrm>
            <a:off x="7240750" y="398350"/>
            <a:ext cx="291375" cy="281375"/>
            <a:chOff x="3243875" y="2372825"/>
            <a:chExt cx="291375" cy="281375"/>
          </a:xfrm>
        </p:grpSpPr>
        <p:sp>
          <p:nvSpPr>
            <p:cNvPr id="1020" name="Google Shape;1020;p1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1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1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1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1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1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0" name="Google Shape;1030;p14"/>
          <p:cNvGrpSpPr/>
          <p:nvPr/>
        </p:nvGrpSpPr>
        <p:grpSpPr>
          <a:xfrm>
            <a:off x="8067000" y="1014038"/>
            <a:ext cx="166675" cy="168575"/>
            <a:chOff x="4954425" y="2036375"/>
            <a:chExt cx="166675" cy="168575"/>
          </a:xfrm>
        </p:grpSpPr>
        <p:sp>
          <p:nvSpPr>
            <p:cNvPr id="1031" name="Google Shape;1031;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14"/>
          <p:cNvSpPr/>
          <p:nvPr/>
        </p:nvSpPr>
        <p:spPr>
          <a:xfrm>
            <a:off x="1548175" y="47737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14"/>
          <p:cNvSpPr/>
          <p:nvPr/>
        </p:nvSpPr>
        <p:spPr>
          <a:xfrm>
            <a:off x="7960175" y="44018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5" name="Google Shape;1035;p14"/>
          <p:cNvGrpSpPr/>
          <p:nvPr/>
        </p:nvGrpSpPr>
        <p:grpSpPr>
          <a:xfrm>
            <a:off x="775050" y="4233250"/>
            <a:ext cx="166675" cy="168575"/>
            <a:chOff x="4954425" y="2036375"/>
            <a:chExt cx="166675" cy="168575"/>
          </a:xfrm>
        </p:grpSpPr>
        <p:sp>
          <p:nvSpPr>
            <p:cNvPr id="1036" name="Google Shape;1036;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8" name="Google Shape;1038;p1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1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1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1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1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1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CUSTOM_12_1">
    <p:spTree>
      <p:nvGrpSpPr>
        <p:cNvPr id="1" name="Shape 1088"/>
        <p:cNvGrpSpPr/>
        <p:nvPr/>
      </p:nvGrpSpPr>
      <p:grpSpPr>
        <a:xfrm>
          <a:off x="0" y="0"/>
          <a:ext cx="0" cy="0"/>
          <a:chOff x="0" y="0"/>
          <a:chExt cx="0" cy="0"/>
        </a:xfrm>
      </p:grpSpPr>
      <p:grpSp>
        <p:nvGrpSpPr>
          <p:cNvPr id="1089" name="Google Shape;1089;p15"/>
          <p:cNvGrpSpPr/>
          <p:nvPr/>
        </p:nvGrpSpPr>
        <p:grpSpPr>
          <a:xfrm>
            <a:off x="395894" y="219519"/>
            <a:ext cx="8518865" cy="4788281"/>
            <a:chOff x="395894" y="219519"/>
            <a:chExt cx="8518865" cy="4788281"/>
          </a:xfrm>
        </p:grpSpPr>
        <p:sp>
          <p:nvSpPr>
            <p:cNvPr id="1090" name="Google Shape;1090;p1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1" name="Google Shape;1091;p15"/>
            <p:cNvGrpSpPr/>
            <p:nvPr/>
          </p:nvGrpSpPr>
          <p:grpSpPr>
            <a:xfrm>
              <a:off x="8341543" y="2282008"/>
              <a:ext cx="569676" cy="380612"/>
              <a:chOff x="8341543" y="2282008"/>
              <a:chExt cx="569676" cy="380612"/>
            </a:xfrm>
          </p:grpSpPr>
          <p:sp>
            <p:nvSpPr>
              <p:cNvPr id="1092" name="Google Shape;1092;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4" name="Google Shape;1094;p1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5" name="Google Shape;1095;p15"/>
            <p:cNvGrpSpPr/>
            <p:nvPr/>
          </p:nvGrpSpPr>
          <p:grpSpPr>
            <a:xfrm>
              <a:off x="8341543" y="1721094"/>
              <a:ext cx="569676" cy="380612"/>
              <a:chOff x="8341543" y="1721094"/>
              <a:chExt cx="569676" cy="380612"/>
            </a:xfrm>
          </p:grpSpPr>
          <p:sp>
            <p:nvSpPr>
              <p:cNvPr id="1096" name="Google Shape;1096;p1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8" name="Google Shape;1098;p15"/>
            <p:cNvGrpSpPr/>
            <p:nvPr/>
          </p:nvGrpSpPr>
          <p:grpSpPr>
            <a:xfrm>
              <a:off x="8346273" y="1183592"/>
              <a:ext cx="568486" cy="388014"/>
              <a:chOff x="8346273" y="1183592"/>
              <a:chExt cx="568486" cy="388014"/>
            </a:xfrm>
          </p:grpSpPr>
          <p:sp>
            <p:nvSpPr>
              <p:cNvPr id="1099" name="Google Shape;1099;p1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1" name="Google Shape;1101;p15"/>
            <p:cNvGrpSpPr/>
            <p:nvPr/>
          </p:nvGrpSpPr>
          <p:grpSpPr>
            <a:xfrm>
              <a:off x="8341543" y="606635"/>
              <a:ext cx="569676" cy="388014"/>
              <a:chOff x="8341543" y="606635"/>
              <a:chExt cx="569676" cy="388014"/>
            </a:xfrm>
          </p:grpSpPr>
          <p:sp>
            <p:nvSpPr>
              <p:cNvPr id="1102" name="Google Shape;1102;p1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4" name="Google Shape;1104;p15"/>
            <p:cNvGrpSpPr/>
            <p:nvPr/>
          </p:nvGrpSpPr>
          <p:grpSpPr>
            <a:xfrm>
              <a:off x="8341543" y="2842933"/>
              <a:ext cx="569676" cy="380612"/>
              <a:chOff x="8341543" y="2282008"/>
              <a:chExt cx="569676" cy="380612"/>
            </a:xfrm>
          </p:grpSpPr>
          <p:sp>
            <p:nvSpPr>
              <p:cNvPr id="1105" name="Google Shape;1105;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7" name="Google Shape;1107;p15"/>
            <p:cNvGrpSpPr/>
            <p:nvPr/>
          </p:nvGrpSpPr>
          <p:grpSpPr>
            <a:xfrm>
              <a:off x="8341543" y="3403858"/>
              <a:ext cx="569676" cy="380612"/>
              <a:chOff x="8341543" y="2282008"/>
              <a:chExt cx="569676" cy="380612"/>
            </a:xfrm>
          </p:grpSpPr>
          <p:sp>
            <p:nvSpPr>
              <p:cNvPr id="1108" name="Google Shape;1108;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0" name="Google Shape;1110;p1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2" name="Google Shape;1112;p1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113" name="Google Shape;1113;p15"/>
          <p:cNvGrpSpPr/>
          <p:nvPr/>
        </p:nvGrpSpPr>
        <p:grpSpPr>
          <a:xfrm>
            <a:off x="504088" y="319075"/>
            <a:ext cx="444275" cy="398525"/>
            <a:chOff x="2495125" y="2142250"/>
            <a:chExt cx="444275" cy="398525"/>
          </a:xfrm>
        </p:grpSpPr>
        <p:sp>
          <p:nvSpPr>
            <p:cNvPr id="1114" name="Google Shape;1114;p1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6" name="Google Shape;1116;p15"/>
          <p:cNvGrpSpPr/>
          <p:nvPr/>
        </p:nvGrpSpPr>
        <p:grpSpPr>
          <a:xfrm>
            <a:off x="7942288" y="4463763"/>
            <a:ext cx="291375" cy="281375"/>
            <a:chOff x="3243875" y="2372825"/>
            <a:chExt cx="291375" cy="281375"/>
          </a:xfrm>
        </p:grpSpPr>
        <p:sp>
          <p:nvSpPr>
            <p:cNvPr id="1117" name="Google Shape;1117;p1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15"/>
          <p:cNvGrpSpPr/>
          <p:nvPr/>
        </p:nvGrpSpPr>
        <p:grpSpPr>
          <a:xfrm>
            <a:off x="1236250" y="319063"/>
            <a:ext cx="166675" cy="168575"/>
            <a:chOff x="4954425" y="2036375"/>
            <a:chExt cx="166675" cy="168575"/>
          </a:xfrm>
        </p:grpSpPr>
        <p:sp>
          <p:nvSpPr>
            <p:cNvPr id="1128" name="Google Shape;1128;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0" name="Google Shape;1130;p15"/>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5"/>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2" name="Google Shape;1132;p15"/>
          <p:cNvGrpSpPr/>
          <p:nvPr/>
        </p:nvGrpSpPr>
        <p:grpSpPr>
          <a:xfrm>
            <a:off x="7442275" y="4651625"/>
            <a:ext cx="166675" cy="168575"/>
            <a:chOff x="4954425" y="2036375"/>
            <a:chExt cx="166675" cy="168575"/>
          </a:xfrm>
        </p:grpSpPr>
        <p:sp>
          <p:nvSpPr>
            <p:cNvPr id="1133" name="Google Shape;1133;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5" name="Google Shape;1135;p1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1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1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1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0_1_1_1">
    <p:spTree>
      <p:nvGrpSpPr>
        <p:cNvPr id="1" name="Shape 1185"/>
        <p:cNvGrpSpPr/>
        <p:nvPr/>
      </p:nvGrpSpPr>
      <p:grpSpPr>
        <a:xfrm>
          <a:off x="0" y="0"/>
          <a:ext cx="0" cy="0"/>
          <a:chOff x="0" y="0"/>
          <a:chExt cx="0" cy="0"/>
        </a:xfrm>
      </p:grpSpPr>
      <p:grpSp>
        <p:nvGrpSpPr>
          <p:cNvPr id="1186" name="Google Shape;1186;p16"/>
          <p:cNvGrpSpPr/>
          <p:nvPr/>
        </p:nvGrpSpPr>
        <p:grpSpPr>
          <a:xfrm>
            <a:off x="395894" y="219519"/>
            <a:ext cx="8518865" cy="4788281"/>
            <a:chOff x="395894" y="219519"/>
            <a:chExt cx="8518865" cy="4788281"/>
          </a:xfrm>
        </p:grpSpPr>
        <p:sp>
          <p:nvSpPr>
            <p:cNvPr id="1187" name="Google Shape;1187;p1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8" name="Google Shape;1188;p16"/>
            <p:cNvGrpSpPr/>
            <p:nvPr/>
          </p:nvGrpSpPr>
          <p:grpSpPr>
            <a:xfrm>
              <a:off x="8341543" y="2282008"/>
              <a:ext cx="569676" cy="380612"/>
              <a:chOff x="8341543" y="2282008"/>
              <a:chExt cx="569676" cy="380612"/>
            </a:xfrm>
          </p:grpSpPr>
          <p:sp>
            <p:nvSpPr>
              <p:cNvPr id="1189" name="Google Shape;1189;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1" name="Google Shape;1191;p1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2" name="Google Shape;1192;p16"/>
            <p:cNvGrpSpPr/>
            <p:nvPr/>
          </p:nvGrpSpPr>
          <p:grpSpPr>
            <a:xfrm>
              <a:off x="8341543" y="1721094"/>
              <a:ext cx="569676" cy="380612"/>
              <a:chOff x="8341543" y="1721094"/>
              <a:chExt cx="569676" cy="380612"/>
            </a:xfrm>
          </p:grpSpPr>
          <p:sp>
            <p:nvSpPr>
              <p:cNvPr id="1193" name="Google Shape;1193;p1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5" name="Google Shape;1195;p16"/>
            <p:cNvGrpSpPr/>
            <p:nvPr/>
          </p:nvGrpSpPr>
          <p:grpSpPr>
            <a:xfrm>
              <a:off x="8346273" y="1183592"/>
              <a:ext cx="568486" cy="388014"/>
              <a:chOff x="8346273" y="1183592"/>
              <a:chExt cx="568486" cy="388014"/>
            </a:xfrm>
          </p:grpSpPr>
          <p:sp>
            <p:nvSpPr>
              <p:cNvPr id="1196" name="Google Shape;1196;p1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8" name="Google Shape;1198;p16"/>
            <p:cNvGrpSpPr/>
            <p:nvPr/>
          </p:nvGrpSpPr>
          <p:grpSpPr>
            <a:xfrm>
              <a:off x="8341543" y="606635"/>
              <a:ext cx="569676" cy="388014"/>
              <a:chOff x="8341543" y="606635"/>
              <a:chExt cx="569676" cy="388014"/>
            </a:xfrm>
          </p:grpSpPr>
          <p:sp>
            <p:nvSpPr>
              <p:cNvPr id="1199" name="Google Shape;1199;p1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1" name="Google Shape;1201;p16"/>
            <p:cNvGrpSpPr/>
            <p:nvPr/>
          </p:nvGrpSpPr>
          <p:grpSpPr>
            <a:xfrm>
              <a:off x="8341543" y="2842933"/>
              <a:ext cx="569676" cy="380612"/>
              <a:chOff x="8341543" y="2282008"/>
              <a:chExt cx="569676" cy="380612"/>
            </a:xfrm>
          </p:grpSpPr>
          <p:sp>
            <p:nvSpPr>
              <p:cNvPr id="1202" name="Google Shape;1202;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6"/>
            <p:cNvGrpSpPr/>
            <p:nvPr/>
          </p:nvGrpSpPr>
          <p:grpSpPr>
            <a:xfrm>
              <a:off x="8341543" y="3403858"/>
              <a:ext cx="569676" cy="380612"/>
              <a:chOff x="8341543" y="2282008"/>
              <a:chExt cx="569676" cy="380612"/>
            </a:xfrm>
          </p:grpSpPr>
          <p:sp>
            <p:nvSpPr>
              <p:cNvPr id="1205" name="Google Shape;1205;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7" name="Google Shape;1207;p1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9" name="Google Shape;1209;p1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1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1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1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9" name="Google Shape;1259;p16"/>
          <p:cNvGrpSpPr/>
          <p:nvPr/>
        </p:nvGrpSpPr>
        <p:grpSpPr>
          <a:xfrm>
            <a:off x="726213" y="4500425"/>
            <a:ext cx="291375" cy="281375"/>
            <a:chOff x="3243875" y="2372825"/>
            <a:chExt cx="291375" cy="281375"/>
          </a:xfrm>
        </p:grpSpPr>
        <p:sp>
          <p:nvSpPr>
            <p:cNvPr id="1260" name="Google Shape;1260;p1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0" name="Google Shape;1270;p1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1" name="Google Shape;1271;p16"/>
          <p:cNvGrpSpPr/>
          <p:nvPr/>
        </p:nvGrpSpPr>
        <p:grpSpPr>
          <a:xfrm>
            <a:off x="1514950" y="454750"/>
            <a:ext cx="166675" cy="168575"/>
            <a:chOff x="4954425" y="2036375"/>
            <a:chExt cx="166675" cy="168575"/>
          </a:xfrm>
        </p:grpSpPr>
        <p:sp>
          <p:nvSpPr>
            <p:cNvPr id="1272" name="Google Shape;1272;p1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4" name="Google Shape;1274;p1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10_1_1_1_1">
    <p:spTree>
      <p:nvGrpSpPr>
        <p:cNvPr id="1" name="Shape 1275"/>
        <p:cNvGrpSpPr/>
        <p:nvPr/>
      </p:nvGrpSpPr>
      <p:grpSpPr>
        <a:xfrm>
          <a:off x="0" y="0"/>
          <a:ext cx="0" cy="0"/>
          <a:chOff x="0" y="0"/>
          <a:chExt cx="0" cy="0"/>
        </a:xfrm>
      </p:grpSpPr>
      <p:grpSp>
        <p:nvGrpSpPr>
          <p:cNvPr id="1276" name="Google Shape;1276;p17"/>
          <p:cNvGrpSpPr/>
          <p:nvPr/>
        </p:nvGrpSpPr>
        <p:grpSpPr>
          <a:xfrm>
            <a:off x="395894" y="219519"/>
            <a:ext cx="8518865" cy="4788281"/>
            <a:chOff x="395894" y="219519"/>
            <a:chExt cx="8518865" cy="4788281"/>
          </a:xfrm>
        </p:grpSpPr>
        <p:sp>
          <p:nvSpPr>
            <p:cNvPr id="1277" name="Google Shape;1277;p1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8" name="Google Shape;1278;p17"/>
            <p:cNvGrpSpPr/>
            <p:nvPr/>
          </p:nvGrpSpPr>
          <p:grpSpPr>
            <a:xfrm>
              <a:off x="8341543" y="2282008"/>
              <a:ext cx="569676" cy="380612"/>
              <a:chOff x="8341543" y="2282008"/>
              <a:chExt cx="569676" cy="380612"/>
            </a:xfrm>
          </p:grpSpPr>
          <p:sp>
            <p:nvSpPr>
              <p:cNvPr id="1279" name="Google Shape;1279;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1" name="Google Shape;1281;p1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2" name="Google Shape;1282;p17"/>
            <p:cNvGrpSpPr/>
            <p:nvPr/>
          </p:nvGrpSpPr>
          <p:grpSpPr>
            <a:xfrm>
              <a:off x="8341543" y="1721094"/>
              <a:ext cx="569676" cy="380612"/>
              <a:chOff x="8341543" y="1721094"/>
              <a:chExt cx="569676" cy="380612"/>
            </a:xfrm>
          </p:grpSpPr>
          <p:sp>
            <p:nvSpPr>
              <p:cNvPr id="1283" name="Google Shape;1283;p1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1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5" name="Google Shape;1285;p17"/>
            <p:cNvGrpSpPr/>
            <p:nvPr/>
          </p:nvGrpSpPr>
          <p:grpSpPr>
            <a:xfrm>
              <a:off x="8346273" y="1183592"/>
              <a:ext cx="568486" cy="388014"/>
              <a:chOff x="8346273" y="1183592"/>
              <a:chExt cx="568486" cy="388014"/>
            </a:xfrm>
          </p:grpSpPr>
          <p:sp>
            <p:nvSpPr>
              <p:cNvPr id="1286" name="Google Shape;1286;p1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8" name="Google Shape;1288;p17"/>
            <p:cNvGrpSpPr/>
            <p:nvPr/>
          </p:nvGrpSpPr>
          <p:grpSpPr>
            <a:xfrm>
              <a:off x="8341543" y="606635"/>
              <a:ext cx="569676" cy="388014"/>
              <a:chOff x="8341543" y="606635"/>
              <a:chExt cx="569676" cy="388014"/>
            </a:xfrm>
          </p:grpSpPr>
          <p:sp>
            <p:nvSpPr>
              <p:cNvPr id="1289" name="Google Shape;1289;p1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1" name="Google Shape;1291;p17"/>
            <p:cNvGrpSpPr/>
            <p:nvPr/>
          </p:nvGrpSpPr>
          <p:grpSpPr>
            <a:xfrm>
              <a:off x="8341543" y="2842933"/>
              <a:ext cx="569676" cy="380612"/>
              <a:chOff x="8341543" y="2282008"/>
              <a:chExt cx="569676" cy="380612"/>
            </a:xfrm>
          </p:grpSpPr>
          <p:sp>
            <p:nvSpPr>
              <p:cNvPr id="1292" name="Google Shape;1292;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4" name="Google Shape;1294;p17"/>
            <p:cNvGrpSpPr/>
            <p:nvPr/>
          </p:nvGrpSpPr>
          <p:grpSpPr>
            <a:xfrm>
              <a:off x="8341543" y="3403858"/>
              <a:ext cx="569676" cy="380612"/>
              <a:chOff x="8341543" y="2282008"/>
              <a:chExt cx="569676" cy="380612"/>
            </a:xfrm>
          </p:grpSpPr>
          <p:sp>
            <p:nvSpPr>
              <p:cNvPr id="1295" name="Google Shape;1295;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7" name="Google Shape;1297;p1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9" name="Google Shape;1299;p1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9" name="Google Shape;1349;p17"/>
          <p:cNvGrpSpPr/>
          <p:nvPr/>
        </p:nvGrpSpPr>
        <p:grpSpPr>
          <a:xfrm>
            <a:off x="504088" y="319075"/>
            <a:ext cx="444275" cy="398525"/>
            <a:chOff x="2495125" y="2142250"/>
            <a:chExt cx="444275" cy="398525"/>
          </a:xfrm>
        </p:grpSpPr>
        <p:sp>
          <p:nvSpPr>
            <p:cNvPr id="1350" name="Google Shape;1350;p1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17"/>
          <p:cNvGrpSpPr/>
          <p:nvPr/>
        </p:nvGrpSpPr>
        <p:grpSpPr>
          <a:xfrm>
            <a:off x="7942288" y="4463763"/>
            <a:ext cx="291375" cy="281375"/>
            <a:chOff x="3243875" y="2372825"/>
            <a:chExt cx="291375" cy="281375"/>
          </a:xfrm>
        </p:grpSpPr>
        <p:sp>
          <p:nvSpPr>
            <p:cNvPr id="1353" name="Google Shape;1353;p1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3" name="Google Shape;1363;p17"/>
          <p:cNvGrpSpPr/>
          <p:nvPr/>
        </p:nvGrpSpPr>
        <p:grpSpPr>
          <a:xfrm>
            <a:off x="1236250" y="319063"/>
            <a:ext cx="166675" cy="168575"/>
            <a:chOff x="4954425" y="2036375"/>
            <a:chExt cx="166675" cy="168575"/>
          </a:xfrm>
        </p:grpSpPr>
        <p:sp>
          <p:nvSpPr>
            <p:cNvPr id="1364" name="Google Shape;1364;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6" name="Google Shape;1366;p17"/>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7"/>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8" name="Google Shape;1368;p17"/>
          <p:cNvGrpSpPr/>
          <p:nvPr/>
        </p:nvGrpSpPr>
        <p:grpSpPr>
          <a:xfrm>
            <a:off x="7442275" y="4651625"/>
            <a:ext cx="166675" cy="168575"/>
            <a:chOff x="4954425" y="2036375"/>
            <a:chExt cx="166675" cy="168575"/>
          </a:xfrm>
        </p:grpSpPr>
        <p:sp>
          <p:nvSpPr>
            <p:cNvPr id="1369" name="Google Shape;1369;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CUSTOM_10_1_1_1_1_1">
    <p:spTree>
      <p:nvGrpSpPr>
        <p:cNvPr id="1" name="Shape 1371"/>
        <p:cNvGrpSpPr/>
        <p:nvPr/>
      </p:nvGrpSpPr>
      <p:grpSpPr>
        <a:xfrm>
          <a:off x="0" y="0"/>
          <a:ext cx="0" cy="0"/>
          <a:chOff x="0" y="0"/>
          <a:chExt cx="0" cy="0"/>
        </a:xfrm>
      </p:grpSpPr>
      <p:grpSp>
        <p:nvGrpSpPr>
          <p:cNvPr id="1372" name="Google Shape;1372;p18"/>
          <p:cNvGrpSpPr/>
          <p:nvPr/>
        </p:nvGrpSpPr>
        <p:grpSpPr>
          <a:xfrm>
            <a:off x="395894" y="219519"/>
            <a:ext cx="8518865" cy="4788281"/>
            <a:chOff x="395894" y="219519"/>
            <a:chExt cx="8518865" cy="4788281"/>
          </a:xfrm>
        </p:grpSpPr>
        <p:sp>
          <p:nvSpPr>
            <p:cNvPr id="1373" name="Google Shape;1373;p1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4" name="Google Shape;1374;p18"/>
            <p:cNvGrpSpPr/>
            <p:nvPr/>
          </p:nvGrpSpPr>
          <p:grpSpPr>
            <a:xfrm>
              <a:off x="8341543" y="2282008"/>
              <a:ext cx="569676" cy="380612"/>
              <a:chOff x="8341543" y="2282008"/>
              <a:chExt cx="569676" cy="380612"/>
            </a:xfrm>
          </p:grpSpPr>
          <p:sp>
            <p:nvSpPr>
              <p:cNvPr id="1375" name="Google Shape;1375;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7" name="Google Shape;1377;p1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8" name="Google Shape;1378;p18"/>
            <p:cNvGrpSpPr/>
            <p:nvPr/>
          </p:nvGrpSpPr>
          <p:grpSpPr>
            <a:xfrm>
              <a:off x="8341543" y="1721094"/>
              <a:ext cx="569676" cy="380612"/>
              <a:chOff x="8341543" y="1721094"/>
              <a:chExt cx="569676" cy="380612"/>
            </a:xfrm>
          </p:grpSpPr>
          <p:sp>
            <p:nvSpPr>
              <p:cNvPr id="1379" name="Google Shape;1379;p1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1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1" name="Google Shape;1381;p18"/>
            <p:cNvGrpSpPr/>
            <p:nvPr/>
          </p:nvGrpSpPr>
          <p:grpSpPr>
            <a:xfrm>
              <a:off x="8346273" y="1183592"/>
              <a:ext cx="568486" cy="388014"/>
              <a:chOff x="8346273" y="1183592"/>
              <a:chExt cx="568486" cy="388014"/>
            </a:xfrm>
          </p:grpSpPr>
          <p:sp>
            <p:nvSpPr>
              <p:cNvPr id="1382" name="Google Shape;1382;p1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18"/>
            <p:cNvGrpSpPr/>
            <p:nvPr/>
          </p:nvGrpSpPr>
          <p:grpSpPr>
            <a:xfrm>
              <a:off x="8341543" y="606635"/>
              <a:ext cx="569676" cy="388014"/>
              <a:chOff x="8341543" y="606635"/>
              <a:chExt cx="569676" cy="388014"/>
            </a:xfrm>
          </p:grpSpPr>
          <p:sp>
            <p:nvSpPr>
              <p:cNvPr id="1385" name="Google Shape;1385;p1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18"/>
            <p:cNvGrpSpPr/>
            <p:nvPr/>
          </p:nvGrpSpPr>
          <p:grpSpPr>
            <a:xfrm>
              <a:off x="8341543" y="2842933"/>
              <a:ext cx="569676" cy="380612"/>
              <a:chOff x="8341543" y="2282008"/>
              <a:chExt cx="569676" cy="380612"/>
            </a:xfrm>
          </p:grpSpPr>
          <p:sp>
            <p:nvSpPr>
              <p:cNvPr id="1388" name="Google Shape;1388;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0" name="Google Shape;1390;p18"/>
            <p:cNvGrpSpPr/>
            <p:nvPr/>
          </p:nvGrpSpPr>
          <p:grpSpPr>
            <a:xfrm>
              <a:off x="8341543" y="3403858"/>
              <a:ext cx="569676" cy="380612"/>
              <a:chOff x="8341543" y="2282008"/>
              <a:chExt cx="569676" cy="380612"/>
            </a:xfrm>
          </p:grpSpPr>
          <p:sp>
            <p:nvSpPr>
              <p:cNvPr id="1391" name="Google Shape;1391;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3" name="Google Shape;1393;p1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5" name="Google Shape;1395;p1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1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1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1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1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8"/>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6" name="Google Shape;1446;p18"/>
          <p:cNvGrpSpPr/>
          <p:nvPr/>
        </p:nvGrpSpPr>
        <p:grpSpPr>
          <a:xfrm>
            <a:off x="1063250" y="831175"/>
            <a:ext cx="444275" cy="398525"/>
            <a:chOff x="2495125" y="2142250"/>
            <a:chExt cx="444275" cy="398525"/>
          </a:xfrm>
        </p:grpSpPr>
        <p:sp>
          <p:nvSpPr>
            <p:cNvPr id="1447" name="Google Shape;1447;p1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9" name="Google Shape;1449;p18"/>
          <p:cNvGrpSpPr/>
          <p:nvPr/>
        </p:nvGrpSpPr>
        <p:grpSpPr>
          <a:xfrm>
            <a:off x="7814250" y="4463750"/>
            <a:ext cx="291375" cy="281375"/>
            <a:chOff x="3243875" y="2372825"/>
            <a:chExt cx="291375" cy="281375"/>
          </a:xfrm>
        </p:grpSpPr>
        <p:sp>
          <p:nvSpPr>
            <p:cNvPr id="1450" name="Google Shape;1450;p1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0" name="Google Shape;1460;p18"/>
          <p:cNvGrpSpPr/>
          <p:nvPr/>
        </p:nvGrpSpPr>
        <p:grpSpPr>
          <a:xfrm>
            <a:off x="7553550" y="700850"/>
            <a:ext cx="166675" cy="168575"/>
            <a:chOff x="4954425" y="2036375"/>
            <a:chExt cx="166675" cy="168575"/>
          </a:xfrm>
        </p:grpSpPr>
        <p:sp>
          <p:nvSpPr>
            <p:cNvPr id="1461" name="Google Shape;1461;p1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3" name="Google Shape;1463;p18"/>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4">
  <p:cSld name="CUSTOM_10_1_1_1_1_1_1">
    <p:spTree>
      <p:nvGrpSpPr>
        <p:cNvPr id="1" name="Shape 1465"/>
        <p:cNvGrpSpPr/>
        <p:nvPr/>
      </p:nvGrpSpPr>
      <p:grpSpPr>
        <a:xfrm>
          <a:off x="0" y="0"/>
          <a:ext cx="0" cy="0"/>
          <a:chOff x="0" y="0"/>
          <a:chExt cx="0" cy="0"/>
        </a:xfrm>
      </p:grpSpPr>
      <p:grpSp>
        <p:nvGrpSpPr>
          <p:cNvPr id="1466" name="Google Shape;1466;p19"/>
          <p:cNvGrpSpPr/>
          <p:nvPr/>
        </p:nvGrpSpPr>
        <p:grpSpPr>
          <a:xfrm>
            <a:off x="395894" y="219519"/>
            <a:ext cx="8518865" cy="4788281"/>
            <a:chOff x="395894" y="219519"/>
            <a:chExt cx="8518865" cy="4788281"/>
          </a:xfrm>
        </p:grpSpPr>
        <p:sp>
          <p:nvSpPr>
            <p:cNvPr id="1467" name="Google Shape;1467;p1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19"/>
            <p:cNvGrpSpPr/>
            <p:nvPr/>
          </p:nvGrpSpPr>
          <p:grpSpPr>
            <a:xfrm>
              <a:off x="8341543" y="2282008"/>
              <a:ext cx="569676" cy="380612"/>
              <a:chOff x="8341543" y="2282008"/>
              <a:chExt cx="569676" cy="380612"/>
            </a:xfrm>
          </p:grpSpPr>
          <p:sp>
            <p:nvSpPr>
              <p:cNvPr id="1469" name="Google Shape;1469;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1" name="Google Shape;1471;p1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2" name="Google Shape;1472;p19"/>
            <p:cNvGrpSpPr/>
            <p:nvPr/>
          </p:nvGrpSpPr>
          <p:grpSpPr>
            <a:xfrm>
              <a:off x="8341543" y="1721094"/>
              <a:ext cx="569676" cy="380612"/>
              <a:chOff x="8341543" y="1721094"/>
              <a:chExt cx="569676" cy="380612"/>
            </a:xfrm>
          </p:grpSpPr>
          <p:sp>
            <p:nvSpPr>
              <p:cNvPr id="1473" name="Google Shape;1473;p1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5" name="Google Shape;1475;p19"/>
            <p:cNvGrpSpPr/>
            <p:nvPr/>
          </p:nvGrpSpPr>
          <p:grpSpPr>
            <a:xfrm>
              <a:off x="8346273" y="1183592"/>
              <a:ext cx="568486" cy="388014"/>
              <a:chOff x="8346273" y="1183592"/>
              <a:chExt cx="568486" cy="388014"/>
            </a:xfrm>
          </p:grpSpPr>
          <p:sp>
            <p:nvSpPr>
              <p:cNvPr id="1476" name="Google Shape;1476;p1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8" name="Google Shape;1478;p19"/>
            <p:cNvGrpSpPr/>
            <p:nvPr/>
          </p:nvGrpSpPr>
          <p:grpSpPr>
            <a:xfrm>
              <a:off x="8341543" y="606635"/>
              <a:ext cx="569676" cy="388014"/>
              <a:chOff x="8341543" y="606635"/>
              <a:chExt cx="569676" cy="388014"/>
            </a:xfrm>
          </p:grpSpPr>
          <p:sp>
            <p:nvSpPr>
              <p:cNvPr id="1479" name="Google Shape;1479;p1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1" name="Google Shape;1481;p19"/>
            <p:cNvGrpSpPr/>
            <p:nvPr/>
          </p:nvGrpSpPr>
          <p:grpSpPr>
            <a:xfrm>
              <a:off x="8341543" y="2842933"/>
              <a:ext cx="569676" cy="380612"/>
              <a:chOff x="8341543" y="2282008"/>
              <a:chExt cx="569676" cy="380612"/>
            </a:xfrm>
          </p:grpSpPr>
          <p:sp>
            <p:nvSpPr>
              <p:cNvPr id="1482" name="Google Shape;1482;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19"/>
            <p:cNvGrpSpPr/>
            <p:nvPr/>
          </p:nvGrpSpPr>
          <p:grpSpPr>
            <a:xfrm>
              <a:off x="8341543" y="3403858"/>
              <a:ext cx="569676" cy="380612"/>
              <a:chOff x="8341543" y="2282008"/>
              <a:chExt cx="569676" cy="380612"/>
            </a:xfrm>
          </p:grpSpPr>
          <p:sp>
            <p:nvSpPr>
              <p:cNvPr id="1485" name="Google Shape;1485;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1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9" name="Google Shape;1489;p1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1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1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1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1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1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1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1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1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1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1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1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1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1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1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1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1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1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1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1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1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1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1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1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1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9" name="Google Shape;1539;p19"/>
          <p:cNvGrpSpPr/>
          <p:nvPr/>
        </p:nvGrpSpPr>
        <p:grpSpPr>
          <a:xfrm>
            <a:off x="7658900" y="2949438"/>
            <a:ext cx="444275" cy="398525"/>
            <a:chOff x="2495125" y="2142250"/>
            <a:chExt cx="444275" cy="398525"/>
          </a:xfrm>
        </p:grpSpPr>
        <p:sp>
          <p:nvSpPr>
            <p:cNvPr id="1540" name="Google Shape;154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19"/>
          <p:cNvGrpSpPr/>
          <p:nvPr/>
        </p:nvGrpSpPr>
        <p:grpSpPr>
          <a:xfrm>
            <a:off x="1018050" y="1506975"/>
            <a:ext cx="291375" cy="281375"/>
            <a:chOff x="3243875" y="2372825"/>
            <a:chExt cx="291375" cy="281375"/>
          </a:xfrm>
        </p:grpSpPr>
        <p:sp>
          <p:nvSpPr>
            <p:cNvPr id="1543" name="Google Shape;1543;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19"/>
          <p:cNvGrpSpPr/>
          <p:nvPr/>
        </p:nvGrpSpPr>
        <p:grpSpPr>
          <a:xfrm>
            <a:off x="2071475" y="615963"/>
            <a:ext cx="166675" cy="168575"/>
            <a:chOff x="4954425" y="2036375"/>
            <a:chExt cx="166675" cy="168575"/>
          </a:xfrm>
        </p:grpSpPr>
        <p:sp>
          <p:nvSpPr>
            <p:cNvPr id="1554" name="Google Shape;1554;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6" name="Google Shape;1556;p19"/>
          <p:cNvSpPr/>
          <p:nvPr/>
        </p:nvSpPr>
        <p:spPr>
          <a:xfrm>
            <a:off x="7006975" y="659650"/>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9"/>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9"/>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9"/>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9"/>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1" name="Google Shape;1561;p19"/>
          <p:cNvGrpSpPr/>
          <p:nvPr/>
        </p:nvGrpSpPr>
        <p:grpSpPr>
          <a:xfrm>
            <a:off x="1529750" y="4285375"/>
            <a:ext cx="291375" cy="281375"/>
            <a:chOff x="3243875" y="2372825"/>
            <a:chExt cx="291375" cy="281375"/>
          </a:xfrm>
        </p:grpSpPr>
        <p:sp>
          <p:nvSpPr>
            <p:cNvPr id="1562" name="Google Shape;1562;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2" name="Google Shape;1572;p19"/>
          <p:cNvGrpSpPr/>
          <p:nvPr/>
        </p:nvGrpSpPr>
        <p:grpSpPr>
          <a:xfrm>
            <a:off x="1254238" y="2592525"/>
            <a:ext cx="444275" cy="398525"/>
            <a:chOff x="2495125" y="2142250"/>
            <a:chExt cx="444275" cy="398525"/>
          </a:xfrm>
        </p:grpSpPr>
        <p:sp>
          <p:nvSpPr>
            <p:cNvPr id="1573" name="Google Shape;1573;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5" name="Google Shape;1575;p19"/>
          <p:cNvGrpSpPr/>
          <p:nvPr/>
        </p:nvGrpSpPr>
        <p:grpSpPr>
          <a:xfrm>
            <a:off x="6975800" y="4368950"/>
            <a:ext cx="291375" cy="281375"/>
            <a:chOff x="3243875" y="2372825"/>
            <a:chExt cx="291375" cy="281375"/>
          </a:xfrm>
        </p:grpSpPr>
        <p:sp>
          <p:nvSpPr>
            <p:cNvPr id="1576" name="Google Shape;1576;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6" name="Google Shape;1586;p19"/>
          <p:cNvGrpSpPr/>
          <p:nvPr/>
        </p:nvGrpSpPr>
        <p:grpSpPr>
          <a:xfrm>
            <a:off x="7185250" y="2202150"/>
            <a:ext cx="166675" cy="168575"/>
            <a:chOff x="4954425" y="2036375"/>
            <a:chExt cx="166675" cy="168575"/>
          </a:xfrm>
        </p:grpSpPr>
        <p:sp>
          <p:nvSpPr>
            <p:cNvPr id="1587" name="Google Shape;1587;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19"/>
          <p:cNvGrpSpPr/>
          <p:nvPr/>
        </p:nvGrpSpPr>
        <p:grpSpPr>
          <a:xfrm>
            <a:off x="7658888" y="1125963"/>
            <a:ext cx="444275" cy="398525"/>
            <a:chOff x="2495125" y="2142250"/>
            <a:chExt cx="444275" cy="398525"/>
          </a:xfrm>
        </p:grpSpPr>
        <p:sp>
          <p:nvSpPr>
            <p:cNvPr id="1590" name="Google Shape;159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3"/>
        <p:cNvGrpSpPr/>
        <p:nvPr/>
      </p:nvGrpSpPr>
      <p:grpSpPr>
        <a:xfrm>
          <a:off x="0" y="0"/>
          <a:ext cx="0" cy="0"/>
          <a:chOff x="0" y="0"/>
          <a:chExt cx="0" cy="0"/>
        </a:xfrm>
      </p:grpSpPr>
      <p:sp>
        <p:nvSpPr>
          <p:cNvPr id="134" name="Google Shape;134;p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 name="Google Shape;135;p3"/>
          <p:cNvGrpSpPr/>
          <p:nvPr/>
        </p:nvGrpSpPr>
        <p:grpSpPr>
          <a:xfrm>
            <a:off x="395894" y="219519"/>
            <a:ext cx="8518865" cy="4788281"/>
            <a:chOff x="395894" y="219519"/>
            <a:chExt cx="8518865" cy="4788281"/>
          </a:xfrm>
        </p:grpSpPr>
        <p:sp>
          <p:nvSpPr>
            <p:cNvPr id="136" name="Google Shape;136;p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3"/>
            <p:cNvGrpSpPr/>
            <p:nvPr/>
          </p:nvGrpSpPr>
          <p:grpSpPr>
            <a:xfrm>
              <a:off x="8341543" y="2282008"/>
              <a:ext cx="569676" cy="380612"/>
              <a:chOff x="8341543" y="2282008"/>
              <a:chExt cx="569676" cy="380612"/>
            </a:xfrm>
          </p:grpSpPr>
          <p:sp>
            <p:nvSpPr>
              <p:cNvPr id="138" name="Google Shape;138;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 name="Google Shape;140;p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 name="Google Shape;141;p3"/>
            <p:cNvGrpSpPr/>
            <p:nvPr/>
          </p:nvGrpSpPr>
          <p:grpSpPr>
            <a:xfrm>
              <a:off x="8341543" y="1721094"/>
              <a:ext cx="569676" cy="380612"/>
              <a:chOff x="8341543" y="1721094"/>
              <a:chExt cx="569676" cy="380612"/>
            </a:xfrm>
          </p:grpSpPr>
          <p:sp>
            <p:nvSpPr>
              <p:cNvPr id="142" name="Google Shape;142;p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 name="Google Shape;144;p3"/>
            <p:cNvGrpSpPr/>
            <p:nvPr/>
          </p:nvGrpSpPr>
          <p:grpSpPr>
            <a:xfrm>
              <a:off x="8346273" y="1183592"/>
              <a:ext cx="568486" cy="388014"/>
              <a:chOff x="8346273" y="1183592"/>
              <a:chExt cx="568486" cy="388014"/>
            </a:xfrm>
          </p:grpSpPr>
          <p:sp>
            <p:nvSpPr>
              <p:cNvPr id="145" name="Google Shape;145;p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 name="Google Shape;147;p3"/>
            <p:cNvGrpSpPr/>
            <p:nvPr/>
          </p:nvGrpSpPr>
          <p:grpSpPr>
            <a:xfrm>
              <a:off x="8341543" y="606635"/>
              <a:ext cx="569676" cy="388014"/>
              <a:chOff x="8341543" y="606635"/>
              <a:chExt cx="569676" cy="388014"/>
            </a:xfrm>
          </p:grpSpPr>
          <p:sp>
            <p:nvSpPr>
              <p:cNvPr id="148" name="Google Shape;148;p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oogle Shape;150;p3"/>
            <p:cNvGrpSpPr/>
            <p:nvPr/>
          </p:nvGrpSpPr>
          <p:grpSpPr>
            <a:xfrm>
              <a:off x="8341543" y="2842933"/>
              <a:ext cx="569676" cy="380612"/>
              <a:chOff x="8341543" y="2282008"/>
              <a:chExt cx="569676" cy="380612"/>
            </a:xfrm>
          </p:grpSpPr>
          <p:sp>
            <p:nvSpPr>
              <p:cNvPr id="151" name="Google Shape;151;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153;p3"/>
            <p:cNvGrpSpPr/>
            <p:nvPr/>
          </p:nvGrpSpPr>
          <p:grpSpPr>
            <a:xfrm>
              <a:off x="8341543" y="3403858"/>
              <a:ext cx="569676" cy="380612"/>
              <a:chOff x="8341543" y="2282008"/>
              <a:chExt cx="569676" cy="380612"/>
            </a:xfrm>
          </p:grpSpPr>
          <p:sp>
            <p:nvSpPr>
              <p:cNvPr id="154" name="Google Shape;154;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
          <p:cNvSpPr txBox="1">
            <a:spLocks noGrp="1"/>
          </p:cNvSpPr>
          <p:nvPr>
            <p:ph type="title"/>
          </p:nvPr>
        </p:nvSpPr>
        <p:spPr>
          <a:xfrm>
            <a:off x="2497874" y="2156593"/>
            <a:ext cx="3968100" cy="65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56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209" name="Google Shape;209;p3"/>
          <p:cNvSpPr txBox="1">
            <a:spLocks noGrp="1"/>
          </p:cNvSpPr>
          <p:nvPr>
            <p:ph type="title" idx="2" hasCustomPrompt="1"/>
          </p:nvPr>
        </p:nvSpPr>
        <p:spPr>
          <a:xfrm>
            <a:off x="3965650" y="1122450"/>
            <a:ext cx="1032600" cy="656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7200"/>
              <a:buNone/>
              <a:defRPr sz="4300">
                <a:solidFill>
                  <a:schemeClr val="accent1"/>
                </a:solidFill>
              </a:defRPr>
            </a:lvl1pPr>
            <a:lvl2pPr lvl="1" algn="ctr" rtl="0">
              <a:spcBef>
                <a:spcPts val="0"/>
              </a:spcBef>
              <a:spcAft>
                <a:spcPts val="0"/>
              </a:spcAft>
              <a:buClr>
                <a:schemeClr val="accent1"/>
              </a:buClr>
              <a:buSzPts val="7200"/>
              <a:buNone/>
              <a:defRPr sz="7200">
                <a:solidFill>
                  <a:schemeClr val="accent1"/>
                </a:solidFill>
              </a:defRPr>
            </a:lvl2pPr>
            <a:lvl3pPr lvl="2" algn="ctr" rtl="0">
              <a:spcBef>
                <a:spcPts val="0"/>
              </a:spcBef>
              <a:spcAft>
                <a:spcPts val="0"/>
              </a:spcAft>
              <a:buClr>
                <a:schemeClr val="accent1"/>
              </a:buClr>
              <a:buSzPts val="7200"/>
              <a:buNone/>
              <a:defRPr sz="7200">
                <a:solidFill>
                  <a:schemeClr val="accent1"/>
                </a:solidFill>
              </a:defRPr>
            </a:lvl3pPr>
            <a:lvl4pPr lvl="3" algn="ctr" rtl="0">
              <a:spcBef>
                <a:spcPts val="0"/>
              </a:spcBef>
              <a:spcAft>
                <a:spcPts val="0"/>
              </a:spcAft>
              <a:buClr>
                <a:schemeClr val="accent1"/>
              </a:buClr>
              <a:buSzPts val="7200"/>
              <a:buNone/>
              <a:defRPr sz="7200">
                <a:solidFill>
                  <a:schemeClr val="accent1"/>
                </a:solidFill>
              </a:defRPr>
            </a:lvl4pPr>
            <a:lvl5pPr lvl="4" algn="ctr" rtl="0">
              <a:spcBef>
                <a:spcPts val="0"/>
              </a:spcBef>
              <a:spcAft>
                <a:spcPts val="0"/>
              </a:spcAft>
              <a:buClr>
                <a:schemeClr val="accent1"/>
              </a:buClr>
              <a:buSzPts val="7200"/>
              <a:buNone/>
              <a:defRPr sz="7200">
                <a:solidFill>
                  <a:schemeClr val="accent1"/>
                </a:solidFill>
              </a:defRPr>
            </a:lvl5pPr>
            <a:lvl6pPr lvl="5" algn="ctr" rtl="0">
              <a:spcBef>
                <a:spcPts val="0"/>
              </a:spcBef>
              <a:spcAft>
                <a:spcPts val="0"/>
              </a:spcAft>
              <a:buClr>
                <a:schemeClr val="accent1"/>
              </a:buClr>
              <a:buSzPts val="7200"/>
              <a:buNone/>
              <a:defRPr sz="7200">
                <a:solidFill>
                  <a:schemeClr val="accent1"/>
                </a:solidFill>
              </a:defRPr>
            </a:lvl6pPr>
            <a:lvl7pPr lvl="6" algn="ctr" rtl="0">
              <a:spcBef>
                <a:spcPts val="0"/>
              </a:spcBef>
              <a:spcAft>
                <a:spcPts val="0"/>
              </a:spcAft>
              <a:buClr>
                <a:schemeClr val="accent1"/>
              </a:buClr>
              <a:buSzPts val="7200"/>
              <a:buNone/>
              <a:defRPr sz="7200">
                <a:solidFill>
                  <a:schemeClr val="accent1"/>
                </a:solidFill>
              </a:defRPr>
            </a:lvl7pPr>
            <a:lvl8pPr lvl="7" algn="ctr" rtl="0">
              <a:spcBef>
                <a:spcPts val="0"/>
              </a:spcBef>
              <a:spcAft>
                <a:spcPts val="0"/>
              </a:spcAft>
              <a:buClr>
                <a:schemeClr val="accent1"/>
              </a:buClr>
              <a:buSzPts val="7200"/>
              <a:buNone/>
              <a:defRPr sz="7200">
                <a:solidFill>
                  <a:schemeClr val="accent1"/>
                </a:solidFill>
              </a:defRPr>
            </a:lvl8pPr>
            <a:lvl9pPr lvl="8" algn="ctr" rtl="0">
              <a:spcBef>
                <a:spcPts val="0"/>
              </a:spcBef>
              <a:spcAft>
                <a:spcPts val="0"/>
              </a:spcAft>
              <a:buClr>
                <a:schemeClr val="accent1"/>
              </a:buClr>
              <a:buSzPts val="7200"/>
              <a:buNone/>
              <a:defRPr sz="7200">
                <a:solidFill>
                  <a:schemeClr val="accent1"/>
                </a:solidFill>
              </a:defRPr>
            </a:lvl9pPr>
          </a:lstStyle>
          <a:p>
            <a:r>
              <a:t>xx%</a:t>
            </a:r>
          </a:p>
        </p:txBody>
      </p:sp>
      <p:sp>
        <p:nvSpPr>
          <p:cNvPr id="210" name="Google Shape;210;p3"/>
          <p:cNvSpPr txBox="1">
            <a:spLocks noGrp="1"/>
          </p:cNvSpPr>
          <p:nvPr>
            <p:ph type="subTitle" idx="1"/>
          </p:nvPr>
        </p:nvSpPr>
        <p:spPr>
          <a:xfrm>
            <a:off x="2233575" y="3144850"/>
            <a:ext cx="4496700" cy="656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defRPr>
            </a:lvl1pPr>
            <a:lvl2pPr lvl="1" algn="ctr" rtl="0">
              <a:spcBef>
                <a:spcPts val="0"/>
              </a:spcBef>
              <a:spcAft>
                <a:spcPts val="0"/>
              </a:spcAft>
              <a:buNone/>
              <a:defRPr>
                <a:solidFill>
                  <a:schemeClr val="dk1"/>
                </a:solidFill>
              </a:defRPr>
            </a:lvl2pPr>
            <a:lvl3pPr lvl="2" algn="ctr" rtl="0">
              <a:spcBef>
                <a:spcPts val="0"/>
              </a:spcBef>
              <a:spcAft>
                <a:spcPts val="0"/>
              </a:spcAft>
              <a:buNone/>
              <a:defRPr>
                <a:solidFill>
                  <a:schemeClr val="dk1"/>
                </a:solidFill>
              </a:defRPr>
            </a:lvl3pPr>
            <a:lvl4pPr lvl="3" algn="ctr" rtl="0">
              <a:spcBef>
                <a:spcPts val="0"/>
              </a:spcBef>
              <a:spcAft>
                <a:spcPts val="0"/>
              </a:spcAft>
              <a:buNone/>
              <a:defRPr>
                <a:solidFill>
                  <a:schemeClr val="dk1"/>
                </a:solidFill>
              </a:defRPr>
            </a:lvl4pPr>
            <a:lvl5pPr lvl="4" algn="ctr" rtl="0">
              <a:spcBef>
                <a:spcPts val="0"/>
              </a:spcBef>
              <a:spcAft>
                <a:spcPts val="0"/>
              </a:spcAft>
              <a:buNone/>
              <a:defRPr>
                <a:solidFill>
                  <a:schemeClr val="dk1"/>
                </a:solidFill>
              </a:defRPr>
            </a:lvl5pPr>
            <a:lvl6pPr lvl="5" algn="ctr" rtl="0">
              <a:spcBef>
                <a:spcPts val="0"/>
              </a:spcBef>
              <a:spcAft>
                <a:spcPts val="0"/>
              </a:spcAft>
              <a:buNone/>
              <a:defRPr>
                <a:solidFill>
                  <a:schemeClr val="dk1"/>
                </a:solidFill>
              </a:defRPr>
            </a:lvl6pPr>
            <a:lvl7pPr lvl="6" algn="ctr" rtl="0">
              <a:spcBef>
                <a:spcPts val="0"/>
              </a:spcBef>
              <a:spcAft>
                <a:spcPts val="0"/>
              </a:spcAft>
              <a:buNone/>
              <a:defRPr>
                <a:solidFill>
                  <a:schemeClr val="dk1"/>
                </a:solidFill>
              </a:defRPr>
            </a:lvl7pPr>
            <a:lvl8pPr lvl="7" algn="ctr" rtl="0">
              <a:spcBef>
                <a:spcPts val="0"/>
              </a:spcBef>
              <a:spcAft>
                <a:spcPts val="0"/>
              </a:spcAft>
              <a:buNone/>
              <a:defRPr>
                <a:solidFill>
                  <a:schemeClr val="dk1"/>
                </a:solidFill>
              </a:defRPr>
            </a:lvl8pPr>
            <a:lvl9pPr lvl="8" algn="ctr" rtl="0">
              <a:spcBef>
                <a:spcPts val="0"/>
              </a:spcBef>
              <a:spcAft>
                <a:spcPts val="0"/>
              </a:spcAft>
              <a:buNone/>
              <a:defRPr>
                <a:solidFill>
                  <a:schemeClr val="dk1"/>
                </a:solidFill>
              </a:defRPr>
            </a:lvl9pPr>
          </a:lstStyle>
          <a:p>
            <a:endParaRPr/>
          </a:p>
        </p:txBody>
      </p:sp>
      <p:grpSp>
        <p:nvGrpSpPr>
          <p:cNvPr id="211" name="Google Shape;211;p3"/>
          <p:cNvGrpSpPr/>
          <p:nvPr/>
        </p:nvGrpSpPr>
        <p:grpSpPr>
          <a:xfrm>
            <a:off x="1030175" y="1581350"/>
            <a:ext cx="444275" cy="398525"/>
            <a:chOff x="2495125" y="2142250"/>
            <a:chExt cx="444275" cy="398525"/>
          </a:xfrm>
        </p:grpSpPr>
        <p:sp>
          <p:nvSpPr>
            <p:cNvPr id="212" name="Google Shape;212;p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3"/>
          <p:cNvGrpSpPr/>
          <p:nvPr/>
        </p:nvGrpSpPr>
        <p:grpSpPr>
          <a:xfrm>
            <a:off x="7353450" y="3955275"/>
            <a:ext cx="291375" cy="281375"/>
            <a:chOff x="3243875" y="2372825"/>
            <a:chExt cx="291375" cy="281375"/>
          </a:xfrm>
        </p:grpSpPr>
        <p:sp>
          <p:nvSpPr>
            <p:cNvPr id="215" name="Google Shape;215;p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 name="Google Shape;225;p3"/>
          <p:cNvGrpSpPr/>
          <p:nvPr/>
        </p:nvGrpSpPr>
        <p:grpSpPr>
          <a:xfrm>
            <a:off x="7510400" y="1254438"/>
            <a:ext cx="166675" cy="168575"/>
            <a:chOff x="4954425" y="2036375"/>
            <a:chExt cx="166675" cy="168575"/>
          </a:xfrm>
        </p:grpSpPr>
        <p:sp>
          <p:nvSpPr>
            <p:cNvPr id="226" name="Google Shape;226;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 name="Google Shape;228;p3"/>
          <p:cNvSpPr/>
          <p:nvPr/>
        </p:nvSpPr>
        <p:spPr>
          <a:xfrm>
            <a:off x="1531350" y="3017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8069225" y="27083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3"/>
          <p:cNvGrpSpPr/>
          <p:nvPr/>
        </p:nvGrpSpPr>
        <p:grpSpPr>
          <a:xfrm>
            <a:off x="1168975" y="4065000"/>
            <a:ext cx="166675" cy="168575"/>
            <a:chOff x="4954425" y="2036375"/>
            <a:chExt cx="166675" cy="168575"/>
          </a:xfrm>
        </p:grpSpPr>
        <p:sp>
          <p:nvSpPr>
            <p:cNvPr id="231" name="Google Shape;231;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3"/>
        <p:cNvGrpSpPr/>
        <p:nvPr/>
      </p:nvGrpSpPr>
      <p:grpSpPr>
        <a:xfrm>
          <a:off x="0" y="0"/>
          <a:ext cx="0" cy="0"/>
          <a:chOff x="0" y="0"/>
          <a:chExt cx="0" cy="0"/>
        </a:xfrm>
      </p:grpSpPr>
      <p:sp>
        <p:nvSpPr>
          <p:cNvPr id="234" name="Google Shape;234;p4"/>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7" name="Google Shape;237;p4"/>
          <p:cNvGrpSpPr/>
          <p:nvPr/>
        </p:nvGrpSpPr>
        <p:grpSpPr>
          <a:xfrm>
            <a:off x="8341543" y="2282008"/>
            <a:ext cx="569676" cy="380612"/>
            <a:chOff x="8341543" y="2282008"/>
            <a:chExt cx="569676" cy="380612"/>
          </a:xfrm>
        </p:grpSpPr>
        <p:sp>
          <p:nvSpPr>
            <p:cNvPr id="238" name="Google Shape;238;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4"/>
          <p:cNvGrpSpPr/>
          <p:nvPr/>
        </p:nvGrpSpPr>
        <p:grpSpPr>
          <a:xfrm>
            <a:off x="8341543" y="1721094"/>
            <a:ext cx="569676" cy="380612"/>
            <a:chOff x="8341543" y="1721094"/>
            <a:chExt cx="569676" cy="380612"/>
          </a:xfrm>
        </p:grpSpPr>
        <p:sp>
          <p:nvSpPr>
            <p:cNvPr id="241" name="Google Shape;241;p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4"/>
          <p:cNvGrpSpPr/>
          <p:nvPr/>
        </p:nvGrpSpPr>
        <p:grpSpPr>
          <a:xfrm>
            <a:off x="8346273" y="1183592"/>
            <a:ext cx="568486" cy="388014"/>
            <a:chOff x="8346273" y="1183592"/>
            <a:chExt cx="568486" cy="388014"/>
          </a:xfrm>
        </p:grpSpPr>
        <p:sp>
          <p:nvSpPr>
            <p:cNvPr id="244" name="Google Shape;244;p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4"/>
          <p:cNvGrpSpPr/>
          <p:nvPr/>
        </p:nvGrpSpPr>
        <p:grpSpPr>
          <a:xfrm>
            <a:off x="8341543" y="606635"/>
            <a:ext cx="569676" cy="388014"/>
            <a:chOff x="8341543" y="606635"/>
            <a:chExt cx="569676" cy="388014"/>
          </a:xfrm>
        </p:grpSpPr>
        <p:sp>
          <p:nvSpPr>
            <p:cNvPr id="247" name="Google Shape;247;p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4"/>
          <p:cNvGrpSpPr/>
          <p:nvPr/>
        </p:nvGrpSpPr>
        <p:grpSpPr>
          <a:xfrm>
            <a:off x="8341543" y="2842933"/>
            <a:ext cx="569676" cy="380612"/>
            <a:chOff x="8341543" y="2282008"/>
            <a:chExt cx="569676" cy="380612"/>
          </a:xfrm>
        </p:grpSpPr>
        <p:sp>
          <p:nvSpPr>
            <p:cNvPr id="250" name="Google Shape;250;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4"/>
          <p:cNvGrpSpPr/>
          <p:nvPr/>
        </p:nvGrpSpPr>
        <p:grpSpPr>
          <a:xfrm>
            <a:off x="8341543" y="3403858"/>
            <a:ext cx="569676" cy="380612"/>
            <a:chOff x="8341543" y="2282008"/>
            <a:chExt cx="569676" cy="380612"/>
          </a:xfrm>
        </p:grpSpPr>
        <p:sp>
          <p:nvSpPr>
            <p:cNvPr id="253" name="Google Shape;253;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9" name="Google Shape;309;p4"/>
          <p:cNvSpPr txBox="1">
            <a:spLocks noGrp="1"/>
          </p:cNvSpPr>
          <p:nvPr>
            <p:ph type="subTitle" idx="1"/>
          </p:nvPr>
        </p:nvSpPr>
        <p:spPr>
          <a:xfrm>
            <a:off x="821325" y="1232150"/>
            <a:ext cx="7501200" cy="3321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200"/>
            </a:lvl1pPr>
            <a:lvl2pPr lvl="1" algn="ctr" rtl="0">
              <a:spcBef>
                <a:spcPts val="0"/>
              </a:spcBef>
              <a:spcAft>
                <a:spcPts val="0"/>
              </a:spcAft>
              <a:buNone/>
              <a:defRPr sz="1200"/>
            </a:lvl2pPr>
            <a:lvl3pPr lvl="2" algn="ctr" rtl="0">
              <a:spcBef>
                <a:spcPts val="0"/>
              </a:spcBef>
              <a:spcAft>
                <a:spcPts val="0"/>
              </a:spcAft>
              <a:buNone/>
              <a:defRPr sz="1200"/>
            </a:lvl3pPr>
            <a:lvl4pPr lvl="3" algn="ctr" rtl="0">
              <a:spcBef>
                <a:spcPts val="0"/>
              </a:spcBef>
              <a:spcAft>
                <a:spcPts val="0"/>
              </a:spcAft>
              <a:buNone/>
              <a:defRPr sz="1200"/>
            </a:lvl4pPr>
            <a:lvl5pPr lvl="4" algn="ctr" rtl="0">
              <a:spcBef>
                <a:spcPts val="0"/>
              </a:spcBef>
              <a:spcAft>
                <a:spcPts val="0"/>
              </a:spcAft>
              <a:buNone/>
              <a:defRPr sz="1200"/>
            </a:lvl5pPr>
            <a:lvl6pPr lvl="5" algn="ctr" rtl="0">
              <a:spcBef>
                <a:spcPts val="0"/>
              </a:spcBef>
              <a:spcAft>
                <a:spcPts val="0"/>
              </a:spcAft>
              <a:buNone/>
              <a:defRPr sz="1200"/>
            </a:lvl6pPr>
            <a:lvl7pPr lvl="6" algn="ctr" rtl="0">
              <a:spcBef>
                <a:spcPts val="0"/>
              </a:spcBef>
              <a:spcAft>
                <a:spcPts val="0"/>
              </a:spcAft>
              <a:buNone/>
              <a:defRPr sz="1200"/>
            </a:lvl7pPr>
            <a:lvl8pPr lvl="7" algn="ctr" rtl="0">
              <a:spcBef>
                <a:spcPts val="0"/>
              </a:spcBef>
              <a:spcAft>
                <a:spcPts val="0"/>
              </a:spcAft>
              <a:buNone/>
              <a:defRPr sz="1200"/>
            </a:lvl8pPr>
            <a:lvl9pPr lvl="8" algn="ctr" rtl="0">
              <a:spcBef>
                <a:spcPts val="0"/>
              </a:spcBef>
              <a:spcAft>
                <a:spcPts val="0"/>
              </a:spcAft>
              <a:buNone/>
              <a:defRPr sz="1200"/>
            </a:lvl9pPr>
          </a:lstStyle>
          <a:p>
            <a:endParaRPr/>
          </a:p>
        </p:txBody>
      </p:sp>
      <p:sp>
        <p:nvSpPr>
          <p:cNvPr id="310" name="Google Shape;310;p4"/>
          <p:cNvSpPr/>
          <p:nvPr/>
        </p:nvSpPr>
        <p:spPr>
          <a:xfrm rot="4238894">
            <a:off x="287196" y="4383386"/>
            <a:ext cx="794710" cy="68675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
          <p:cNvSpPr/>
          <p:nvPr/>
        </p:nvSpPr>
        <p:spPr>
          <a:xfrm>
            <a:off x="7109750" y="7326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
          <p:cNvSpPr/>
          <p:nvPr/>
        </p:nvSpPr>
        <p:spPr>
          <a:xfrm>
            <a:off x="1324400" y="55106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3" name="Google Shape;313;p4"/>
          <p:cNvGrpSpPr/>
          <p:nvPr/>
        </p:nvGrpSpPr>
        <p:grpSpPr>
          <a:xfrm>
            <a:off x="7636900" y="441350"/>
            <a:ext cx="291375" cy="281375"/>
            <a:chOff x="3243875" y="2372825"/>
            <a:chExt cx="291375" cy="281375"/>
          </a:xfrm>
        </p:grpSpPr>
        <p:sp>
          <p:nvSpPr>
            <p:cNvPr id="314" name="Google Shape;314;p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4"/>
          <p:cNvSpPr/>
          <p:nvPr/>
        </p:nvSpPr>
        <p:spPr>
          <a:xfrm>
            <a:off x="8088375" y="123213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
          <p:cNvSpPr/>
          <p:nvPr/>
        </p:nvSpPr>
        <p:spPr>
          <a:xfrm>
            <a:off x="1023000" y="1014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6"/>
        <p:cNvGrpSpPr/>
        <p:nvPr/>
      </p:nvGrpSpPr>
      <p:grpSpPr>
        <a:xfrm>
          <a:off x="0" y="0"/>
          <a:ext cx="0" cy="0"/>
          <a:chOff x="0" y="0"/>
          <a:chExt cx="0" cy="0"/>
        </a:xfrm>
      </p:grpSpPr>
      <p:grpSp>
        <p:nvGrpSpPr>
          <p:cNvPr id="327" name="Google Shape;327;p5"/>
          <p:cNvGrpSpPr/>
          <p:nvPr/>
        </p:nvGrpSpPr>
        <p:grpSpPr>
          <a:xfrm>
            <a:off x="395894" y="219519"/>
            <a:ext cx="8518865" cy="4788281"/>
            <a:chOff x="395894" y="219519"/>
            <a:chExt cx="8518865" cy="4788281"/>
          </a:xfrm>
        </p:grpSpPr>
        <p:sp>
          <p:nvSpPr>
            <p:cNvPr id="328" name="Google Shape;328;p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5"/>
            <p:cNvGrpSpPr/>
            <p:nvPr/>
          </p:nvGrpSpPr>
          <p:grpSpPr>
            <a:xfrm>
              <a:off x="8341543" y="2282008"/>
              <a:ext cx="569676" cy="380612"/>
              <a:chOff x="8341543" y="2282008"/>
              <a:chExt cx="569676" cy="380612"/>
            </a:xfrm>
          </p:grpSpPr>
          <p:sp>
            <p:nvSpPr>
              <p:cNvPr id="330" name="Google Shape;330;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 name="Google Shape;332;p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3" name="Google Shape;333;p5"/>
            <p:cNvGrpSpPr/>
            <p:nvPr/>
          </p:nvGrpSpPr>
          <p:grpSpPr>
            <a:xfrm>
              <a:off x="8341543" y="1721094"/>
              <a:ext cx="569676" cy="380612"/>
              <a:chOff x="8341543" y="1721094"/>
              <a:chExt cx="569676" cy="380612"/>
            </a:xfrm>
          </p:grpSpPr>
          <p:sp>
            <p:nvSpPr>
              <p:cNvPr id="334" name="Google Shape;334;p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5"/>
            <p:cNvGrpSpPr/>
            <p:nvPr/>
          </p:nvGrpSpPr>
          <p:grpSpPr>
            <a:xfrm>
              <a:off x="8346273" y="1183592"/>
              <a:ext cx="568486" cy="388014"/>
              <a:chOff x="8346273" y="1183592"/>
              <a:chExt cx="568486" cy="388014"/>
            </a:xfrm>
          </p:grpSpPr>
          <p:sp>
            <p:nvSpPr>
              <p:cNvPr id="337" name="Google Shape;337;p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5"/>
            <p:cNvGrpSpPr/>
            <p:nvPr/>
          </p:nvGrpSpPr>
          <p:grpSpPr>
            <a:xfrm>
              <a:off x="8341543" y="606635"/>
              <a:ext cx="569676" cy="388014"/>
              <a:chOff x="8341543" y="606635"/>
              <a:chExt cx="569676" cy="388014"/>
            </a:xfrm>
          </p:grpSpPr>
          <p:sp>
            <p:nvSpPr>
              <p:cNvPr id="340" name="Google Shape;340;p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 name="Google Shape;342;p5"/>
            <p:cNvGrpSpPr/>
            <p:nvPr/>
          </p:nvGrpSpPr>
          <p:grpSpPr>
            <a:xfrm>
              <a:off x="8341543" y="2842933"/>
              <a:ext cx="569676" cy="380612"/>
              <a:chOff x="8341543" y="2282008"/>
              <a:chExt cx="569676" cy="380612"/>
            </a:xfrm>
          </p:grpSpPr>
          <p:sp>
            <p:nvSpPr>
              <p:cNvPr id="343" name="Google Shape;343;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 name="Google Shape;345;p5"/>
            <p:cNvGrpSpPr/>
            <p:nvPr/>
          </p:nvGrpSpPr>
          <p:grpSpPr>
            <a:xfrm>
              <a:off x="8341543" y="3403858"/>
              <a:ext cx="569676" cy="380612"/>
              <a:chOff x="8341543" y="2282008"/>
              <a:chExt cx="569676" cy="380612"/>
            </a:xfrm>
          </p:grpSpPr>
          <p:sp>
            <p:nvSpPr>
              <p:cNvPr id="346" name="Google Shape;346;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8" name="Google Shape;348;p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 name="Google Shape;350;p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351" name="Google Shape;351;p5"/>
          <p:cNvSpPr txBox="1">
            <a:spLocks noGrp="1"/>
          </p:cNvSpPr>
          <p:nvPr>
            <p:ph type="subTitle" idx="1"/>
          </p:nvPr>
        </p:nvSpPr>
        <p:spPr>
          <a:xfrm>
            <a:off x="1979838"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2" name="Google Shape;352;p5"/>
          <p:cNvSpPr txBox="1">
            <a:spLocks noGrp="1"/>
          </p:cNvSpPr>
          <p:nvPr>
            <p:ph type="subTitle" idx="2"/>
          </p:nvPr>
        </p:nvSpPr>
        <p:spPr>
          <a:xfrm>
            <a:off x="1979838" y="2603400"/>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3" name="Google Shape;353;p5"/>
          <p:cNvSpPr txBox="1">
            <a:spLocks noGrp="1"/>
          </p:cNvSpPr>
          <p:nvPr>
            <p:ph type="subTitle" idx="3"/>
          </p:nvPr>
        </p:nvSpPr>
        <p:spPr>
          <a:xfrm>
            <a:off x="4821463"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4" name="Google Shape;354;p5"/>
          <p:cNvSpPr txBox="1">
            <a:spLocks noGrp="1"/>
          </p:cNvSpPr>
          <p:nvPr>
            <p:ph type="subTitle" idx="4"/>
          </p:nvPr>
        </p:nvSpPr>
        <p:spPr>
          <a:xfrm>
            <a:off x="4821463" y="2603404"/>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5" name="Google Shape;355;p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7"/>
        <p:cNvGrpSpPr/>
        <p:nvPr/>
      </p:nvGrpSpPr>
      <p:grpSpPr>
        <a:xfrm>
          <a:off x="0" y="0"/>
          <a:ext cx="0" cy="0"/>
          <a:chOff x="0" y="0"/>
          <a:chExt cx="0" cy="0"/>
        </a:xfrm>
      </p:grpSpPr>
      <p:grpSp>
        <p:nvGrpSpPr>
          <p:cNvPr id="498" name="Google Shape;498;p7"/>
          <p:cNvGrpSpPr/>
          <p:nvPr/>
        </p:nvGrpSpPr>
        <p:grpSpPr>
          <a:xfrm>
            <a:off x="395894" y="219519"/>
            <a:ext cx="8518865" cy="4788281"/>
            <a:chOff x="395894" y="219519"/>
            <a:chExt cx="8518865" cy="4788281"/>
          </a:xfrm>
        </p:grpSpPr>
        <p:sp>
          <p:nvSpPr>
            <p:cNvPr id="499" name="Google Shape;499;p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0" name="Google Shape;500;p7"/>
            <p:cNvGrpSpPr/>
            <p:nvPr/>
          </p:nvGrpSpPr>
          <p:grpSpPr>
            <a:xfrm>
              <a:off x="8341543" y="2282008"/>
              <a:ext cx="569676" cy="380612"/>
              <a:chOff x="8341543" y="2282008"/>
              <a:chExt cx="569676" cy="380612"/>
            </a:xfrm>
          </p:grpSpPr>
          <p:sp>
            <p:nvSpPr>
              <p:cNvPr id="501" name="Google Shape;501;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3" name="Google Shape;503;p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4" name="Google Shape;504;p7"/>
            <p:cNvGrpSpPr/>
            <p:nvPr/>
          </p:nvGrpSpPr>
          <p:grpSpPr>
            <a:xfrm>
              <a:off x="8341543" y="1721094"/>
              <a:ext cx="569676" cy="380612"/>
              <a:chOff x="8341543" y="1721094"/>
              <a:chExt cx="569676" cy="380612"/>
            </a:xfrm>
          </p:grpSpPr>
          <p:sp>
            <p:nvSpPr>
              <p:cNvPr id="505" name="Google Shape;505;p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7" name="Google Shape;507;p7"/>
            <p:cNvGrpSpPr/>
            <p:nvPr/>
          </p:nvGrpSpPr>
          <p:grpSpPr>
            <a:xfrm>
              <a:off x="8346273" y="1183592"/>
              <a:ext cx="568486" cy="388014"/>
              <a:chOff x="8346273" y="1183592"/>
              <a:chExt cx="568486" cy="388014"/>
            </a:xfrm>
          </p:grpSpPr>
          <p:sp>
            <p:nvSpPr>
              <p:cNvPr id="508" name="Google Shape;508;p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 name="Google Shape;510;p7"/>
            <p:cNvGrpSpPr/>
            <p:nvPr/>
          </p:nvGrpSpPr>
          <p:grpSpPr>
            <a:xfrm>
              <a:off x="8341543" y="606635"/>
              <a:ext cx="569676" cy="388014"/>
              <a:chOff x="8341543" y="606635"/>
              <a:chExt cx="569676" cy="388014"/>
            </a:xfrm>
          </p:grpSpPr>
          <p:sp>
            <p:nvSpPr>
              <p:cNvPr id="511" name="Google Shape;511;p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3" name="Google Shape;513;p7"/>
            <p:cNvGrpSpPr/>
            <p:nvPr/>
          </p:nvGrpSpPr>
          <p:grpSpPr>
            <a:xfrm>
              <a:off x="8341543" y="2842933"/>
              <a:ext cx="569676" cy="380612"/>
              <a:chOff x="8341543" y="2282008"/>
              <a:chExt cx="569676" cy="380612"/>
            </a:xfrm>
          </p:grpSpPr>
          <p:sp>
            <p:nvSpPr>
              <p:cNvPr id="514" name="Google Shape;514;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7"/>
            <p:cNvGrpSpPr/>
            <p:nvPr/>
          </p:nvGrpSpPr>
          <p:grpSpPr>
            <a:xfrm>
              <a:off x="8341543" y="3403858"/>
              <a:ext cx="569676" cy="380612"/>
              <a:chOff x="8341543" y="2282008"/>
              <a:chExt cx="569676" cy="380612"/>
            </a:xfrm>
          </p:grpSpPr>
          <p:sp>
            <p:nvSpPr>
              <p:cNvPr id="517" name="Google Shape;517;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1" name="Google Shape;521;p7"/>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22" name="Google Shape;522;p7"/>
          <p:cNvSpPr txBox="1">
            <a:spLocks noGrp="1"/>
          </p:cNvSpPr>
          <p:nvPr>
            <p:ph type="subTitle" idx="1"/>
          </p:nvPr>
        </p:nvSpPr>
        <p:spPr>
          <a:xfrm>
            <a:off x="5558685" y="2109350"/>
            <a:ext cx="24174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000" b="1">
                <a:solidFill>
                  <a:schemeClr val="accent1"/>
                </a:solidFill>
              </a:defRPr>
            </a:lvl1pPr>
            <a:lvl2pPr lvl="1" rtl="0">
              <a:spcBef>
                <a:spcPts val="0"/>
              </a:spcBef>
              <a:spcAft>
                <a:spcPts val="0"/>
              </a:spcAft>
              <a:buNone/>
              <a:defRPr sz="2000" b="1">
                <a:solidFill>
                  <a:schemeClr val="accent1"/>
                </a:solidFill>
              </a:defRPr>
            </a:lvl2pPr>
            <a:lvl3pPr lvl="2" rtl="0">
              <a:spcBef>
                <a:spcPts val="0"/>
              </a:spcBef>
              <a:spcAft>
                <a:spcPts val="0"/>
              </a:spcAft>
              <a:buNone/>
              <a:defRPr sz="2000" b="1">
                <a:solidFill>
                  <a:schemeClr val="accent1"/>
                </a:solidFill>
              </a:defRPr>
            </a:lvl3pPr>
            <a:lvl4pPr lvl="3" rtl="0">
              <a:spcBef>
                <a:spcPts val="0"/>
              </a:spcBef>
              <a:spcAft>
                <a:spcPts val="0"/>
              </a:spcAft>
              <a:buNone/>
              <a:defRPr sz="2000" b="1">
                <a:solidFill>
                  <a:schemeClr val="accent1"/>
                </a:solidFill>
              </a:defRPr>
            </a:lvl4pPr>
            <a:lvl5pPr lvl="4" rtl="0">
              <a:spcBef>
                <a:spcPts val="0"/>
              </a:spcBef>
              <a:spcAft>
                <a:spcPts val="0"/>
              </a:spcAft>
              <a:buNone/>
              <a:defRPr sz="2000" b="1">
                <a:solidFill>
                  <a:schemeClr val="accent1"/>
                </a:solidFill>
              </a:defRPr>
            </a:lvl5pPr>
            <a:lvl6pPr lvl="5" rtl="0">
              <a:spcBef>
                <a:spcPts val="0"/>
              </a:spcBef>
              <a:spcAft>
                <a:spcPts val="0"/>
              </a:spcAft>
              <a:buNone/>
              <a:defRPr sz="2000" b="1">
                <a:solidFill>
                  <a:schemeClr val="accent1"/>
                </a:solidFill>
              </a:defRPr>
            </a:lvl6pPr>
            <a:lvl7pPr lvl="6" rtl="0">
              <a:spcBef>
                <a:spcPts val="0"/>
              </a:spcBef>
              <a:spcAft>
                <a:spcPts val="0"/>
              </a:spcAft>
              <a:buNone/>
              <a:defRPr sz="2000" b="1">
                <a:solidFill>
                  <a:schemeClr val="accent1"/>
                </a:solidFill>
              </a:defRPr>
            </a:lvl7pPr>
            <a:lvl8pPr lvl="7" rtl="0">
              <a:spcBef>
                <a:spcPts val="0"/>
              </a:spcBef>
              <a:spcAft>
                <a:spcPts val="0"/>
              </a:spcAft>
              <a:buNone/>
              <a:defRPr sz="2000" b="1">
                <a:solidFill>
                  <a:schemeClr val="accent1"/>
                </a:solidFill>
              </a:defRPr>
            </a:lvl8pPr>
            <a:lvl9pPr lvl="8" rtl="0">
              <a:spcBef>
                <a:spcPts val="0"/>
              </a:spcBef>
              <a:spcAft>
                <a:spcPts val="0"/>
              </a:spcAft>
              <a:buNone/>
              <a:defRPr sz="2000" b="1">
                <a:solidFill>
                  <a:schemeClr val="accent1"/>
                </a:solidFill>
              </a:defRPr>
            </a:lvl9pPr>
          </a:lstStyle>
          <a:p>
            <a:endParaRPr/>
          </a:p>
        </p:txBody>
      </p:sp>
      <p:sp>
        <p:nvSpPr>
          <p:cNvPr id="523" name="Google Shape;523;p7"/>
          <p:cNvSpPr txBox="1">
            <a:spLocks noGrp="1"/>
          </p:cNvSpPr>
          <p:nvPr>
            <p:ph type="subTitle" idx="2"/>
          </p:nvPr>
        </p:nvSpPr>
        <p:spPr>
          <a:xfrm>
            <a:off x="5556263" y="2463297"/>
            <a:ext cx="2417400" cy="1326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a:lvl1pPr>
            <a:lvl2pPr lvl="1" rtl="0">
              <a:spcBef>
                <a:spcPts val="0"/>
              </a:spcBef>
              <a:spcAft>
                <a:spcPts val="0"/>
              </a:spcAft>
              <a:buNone/>
              <a:defRPr sz="1800"/>
            </a:lvl2pPr>
            <a:lvl3pPr lvl="2" rtl="0">
              <a:spcBef>
                <a:spcPts val="0"/>
              </a:spcBef>
              <a:spcAft>
                <a:spcPts val="0"/>
              </a:spcAft>
              <a:buNone/>
              <a:defRPr sz="1800"/>
            </a:lvl3pPr>
            <a:lvl4pPr lvl="3" rtl="0">
              <a:spcBef>
                <a:spcPts val="0"/>
              </a:spcBef>
              <a:spcAft>
                <a:spcPts val="0"/>
              </a:spcAft>
              <a:buNone/>
              <a:defRPr sz="1800"/>
            </a:lvl4pPr>
            <a:lvl5pPr lvl="4" rtl="0">
              <a:spcBef>
                <a:spcPts val="0"/>
              </a:spcBef>
              <a:spcAft>
                <a:spcPts val="0"/>
              </a:spcAft>
              <a:buNone/>
              <a:defRPr sz="1800"/>
            </a:lvl5pPr>
            <a:lvl6pPr lvl="5" rtl="0">
              <a:spcBef>
                <a:spcPts val="0"/>
              </a:spcBef>
              <a:spcAft>
                <a:spcPts val="0"/>
              </a:spcAft>
              <a:buNone/>
              <a:defRPr sz="1800"/>
            </a:lvl6pPr>
            <a:lvl7pPr lvl="6" rtl="0">
              <a:spcBef>
                <a:spcPts val="0"/>
              </a:spcBef>
              <a:spcAft>
                <a:spcPts val="0"/>
              </a:spcAft>
              <a:buNone/>
              <a:defRPr sz="1800"/>
            </a:lvl7pPr>
            <a:lvl8pPr lvl="7" rtl="0">
              <a:spcBef>
                <a:spcPts val="0"/>
              </a:spcBef>
              <a:spcAft>
                <a:spcPts val="0"/>
              </a:spcAft>
              <a:buNone/>
              <a:defRPr sz="1800"/>
            </a:lvl8pPr>
            <a:lvl9pPr lvl="8" rtl="0">
              <a:spcBef>
                <a:spcPts val="0"/>
              </a:spcBef>
              <a:spcAft>
                <a:spcPts val="0"/>
              </a:spcAft>
              <a:buNone/>
              <a:defRPr sz="1800"/>
            </a:lvl9pPr>
          </a:lstStyle>
          <a:p>
            <a:endParaRPr/>
          </a:p>
        </p:txBody>
      </p:sp>
      <p:sp>
        <p:nvSpPr>
          <p:cNvPr id="524" name="Google Shape;524;p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74"/>
        <p:cNvGrpSpPr/>
        <p:nvPr/>
      </p:nvGrpSpPr>
      <p:grpSpPr>
        <a:xfrm>
          <a:off x="0" y="0"/>
          <a:ext cx="0" cy="0"/>
          <a:chOff x="0" y="0"/>
          <a:chExt cx="0" cy="0"/>
        </a:xfrm>
      </p:grpSpPr>
      <p:grpSp>
        <p:nvGrpSpPr>
          <p:cNvPr id="575" name="Google Shape;575;p8"/>
          <p:cNvGrpSpPr/>
          <p:nvPr/>
        </p:nvGrpSpPr>
        <p:grpSpPr>
          <a:xfrm>
            <a:off x="395894" y="219519"/>
            <a:ext cx="8518865" cy="4788281"/>
            <a:chOff x="395894" y="219519"/>
            <a:chExt cx="8518865" cy="4788281"/>
          </a:xfrm>
        </p:grpSpPr>
        <p:sp>
          <p:nvSpPr>
            <p:cNvPr id="576" name="Google Shape;576;p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7" name="Google Shape;577;p8"/>
            <p:cNvGrpSpPr/>
            <p:nvPr/>
          </p:nvGrpSpPr>
          <p:grpSpPr>
            <a:xfrm>
              <a:off x="8341543" y="2282008"/>
              <a:ext cx="569676" cy="380612"/>
              <a:chOff x="8341543" y="2282008"/>
              <a:chExt cx="569676" cy="380612"/>
            </a:xfrm>
          </p:grpSpPr>
          <p:sp>
            <p:nvSpPr>
              <p:cNvPr id="578" name="Google Shape;578;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1" name="Google Shape;581;p8"/>
            <p:cNvGrpSpPr/>
            <p:nvPr/>
          </p:nvGrpSpPr>
          <p:grpSpPr>
            <a:xfrm>
              <a:off x="8341543" y="1721094"/>
              <a:ext cx="569676" cy="380612"/>
              <a:chOff x="8341543" y="1721094"/>
              <a:chExt cx="569676" cy="380612"/>
            </a:xfrm>
          </p:grpSpPr>
          <p:sp>
            <p:nvSpPr>
              <p:cNvPr id="582" name="Google Shape;582;p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8"/>
            <p:cNvGrpSpPr/>
            <p:nvPr/>
          </p:nvGrpSpPr>
          <p:grpSpPr>
            <a:xfrm>
              <a:off x="8346273" y="1183592"/>
              <a:ext cx="568486" cy="388014"/>
              <a:chOff x="8346273" y="1183592"/>
              <a:chExt cx="568486" cy="388014"/>
            </a:xfrm>
          </p:grpSpPr>
          <p:sp>
            <p:nvSpPr>
              <p:cNvPr id="585" name="Google Shape;585;p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8"/>
            <p:cNvGrpSpPr/>
            <p:nvPr/>
          </p:nvGrpSpPr>
          <p:grpSpPr>
            <a:xfrm>
              <a:off x="8341543" y="606635"/>
              <a:ext cx="569676" cy="388014"/>
              <a:chOff x="8341543" y="606635"/>
              <a:chExt cx="569676" cy="388014"/>
            </a:xfrm>
          </p:grpSpPr>
          <p:sp>
            <p:nvSpPr>
              <p:cNvPr id="588" name="Google Shape;588;p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8"/>
            <p:cNvGrpSpPr/>
            <p:nvPr/>
          </p:nvGrpSpPr>
          <p:grpSpPr>
            <a:xfrm>
              <a:off x="8341543" y="2842933"/>
              <a:ext cx="569676" cy="380612"/>
              <a:chOff x="8341543" y="2282008"/>
              <a:chExt cx="569676" cy="380612"/>
            </a:xfrm>
          </p:grpSpPr>
          <p:sp>
            <p:nvSpPr>
              <p:cNvPr id="591" name="Google Shape;591;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3" name="Google Shape;593;p8"/>
            <p:cNvGrpSpPr/>
            <p:nvPr/>
          </p:nvGrpSpPr>
          <p:grpSpPr>
            <a:xfrm>
              <a:off x="8341543" y="3403858"/>
              <a:ext cx="569676" cy="380612"/>
              <a:chOff x="8341543" y="2282008"/>
              <a:chExt cx="569676" cy="380612"/>
            </a:xfrm>
          </p:grpSpPr>
          <p:sp>
            <p:nvSpPr>
              <p:cNvPr id="594" name="Google Shape;594;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6" name="Google Shape;596;p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8" name="Google Shape;598;p8"/>
          <p:cNvSpPr txBox="1">
            <a:spLocks noGrp="1"/>
          </p:cNvSpPr>
          <p:nvPr>
            <p:ph type="title"/>
          </p:nvPr>
        </p:nvSpPr>
        <p:spPr>
          <a:xfrm>
            <a:off x="1529550" y="1682550"/>
            <a:ext cx="6084900" cy="722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72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endParaRPr/>
          </a:p>
        </p:txBody>
      </p:sp>
      <p:sp>
        <p:nvSpPr>
          <p:cNvPr id="599" name="Google Shape;599;p8"/>
          <p:cNvSpPr txBox="1">
            <a:spLocks noGrp="1"/>
          </p:cNvSpPr>
          <p:nvPr>
            <p:ph type="subTitle" idx="1"/>
          </p:nvPr>
        </p:nvSpPr>
        <p:spPr>
          <a:xfrm>
            <a:off x="1534825" y="2405250"/>
            <a:ext cx="6084900" cy="1055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600" name="Google Shape;600;p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0"/>
        <p:cNvGrpSpPr/>
        <p:nvPr/>
      </p:nvGrpSpPr>
      <p:grpSpPr>
        <a:xfrm>
          <a:off x="0" y="0"/>
          <a:ext cx="0" cy="0"/>
          <a:chOff x="0" y="0"/>
          <a:chExt cx="0" cy="0"/>
        </a:xfrm>
      </p:grpSpPr>
      <p:grpSp>
        <p:nvGrpSpPr>
          <p:cNvPr id="651" name="Google Shape;651;p9"/>
          <p:cNvGrpSpPr/>
          <p:nvPr/>
        </p:nvGrpSpPr>
        <p:grpSpPr>
          <a:xfrm>
            <a:off x="395894" y="219519"/>
            <a:ext cx="8518865" cy="4788281"/>
            <a:chOff x="395894" y="219519"/>
            <a:chExt cx="8518865" cy="4788281"/>
          </a:xfrm>
        </p:grpSpPr>
        <p:sp>
          <p:nvSpPr>
            <p:cNvPr id="652" name="Google Shape;652;p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9"/>
            <p:cNvGrpSpPr/>
            <p:nvPr/>
          </p:nvGrpSpPr>
          <p:grpSpPr>
            <a:xfrm>
              <a:off x="8341543" y="2282008"/>
              <a:ext cx="569676" cy="380612"/>
              <a:chOff x="8341543" y="2282008"/>
              <a:chExt cx="569676" cy="380612"/>
            </a:xfrm>
          </p:grpSpPr>
          <p:sp>
            <p:nvSpPr>
              <p:cNvPr id="654" name="Google Shape;654;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6" name="Google Shape;656;p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7" name="Google Shape;657;p9"/>
            <p:cNvGrpSpPr/>
            <p:nvPr/>
          </p:nvGrpSpPr>
          <p:grpSpPr>
            <a:xfrm>
              <a:off x="8341543" y="1721094"/>
              <a:ext cx="569676" cy="380612"/>
              <a:chOff x="8341543" y="1721094"/>
              <a:chExt cx="569676" cy="380612"/>
            </a:xfrm>
          </p:grpSpPr>
          <p:sp>
            <p:nvSpPr>
              <p:cNvPr id="658" name="Google Shape;658;p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0" name="Google Shape;660;p9"/>
            <p:cNvGrpSpPr/>
            <p:nvPr/>
          </p:nvGrpSpPr>
          <p:grpSpPr>
            <a:xfrm>
              <a:off x="8346273" y="1183592"/>
              <a:ext cx="568486" cy="388014"/>
              <a:chOff x="8346273" y="1183592"/>
              <a:chExt cx="568486" cy="388014"/>
            </a:xfrm>
          </p:grpSpPr>
          <p:sp>
            <p:nvSpPr>
              <p:cNvPr id="661" name="Google Shape;661;p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3" name="Google Shape;663;p9"/>
            <p:cNvGrpSpPr/>
            <p:nvPr/>
          </p:nvGrpSpPr>
          <p:grpSpPr>
            <a:xfrm>
              <a:off x="8341543" y="606635"/>
              <a:ext cx="569676" cy="388014"/>
              <a:chOff x="8341543" y="606635"/>
              <a:chExt cx="569676" cy="388014"/>
            </a:xfrm>
          </p:grpSpPr>
          <p:sp>
            <p:nvSpPr>
              <p:cNvPr id="664" name="Google Shape;664;p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9"/>
            <p:cNvGrpSpPr/>
            <p:nvPr/>
          </p:nvGrpSpPr>
          <p:grpSpPr>
            <a:xfrm>
              <a:off x="8341543" y="2842933"/>
              <a:ext cx="569676" cy="380612"/>
              <a:chOff x="8341543" y="2282008"/>
              <a:chExt cx="569676" cy="380612"/>
            </a:xfrm>
          </p:grpSpPr>
          <p:sp>
            <p:nvSpPr>
              <p:cNvPr id="667" name="Google Shape;667;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9" name="Google Shape;669;p9"/>
            <p:cNvGrpSpPr/>
            <p:nvPr/>
          </p:nvGrpSpPr>
          <p:grpSpPr>
            <a:xfrm>
              <a:off x="8341543" y="3403858"/>
              <a:ext cx="569676" cy="380612"/>
              <a:chOff x="8341543" y="2282008"/>
              <a:chExt cx="569676" cy="380612"/>
            </a:xfrm>
          </p:grpSpPr>
          <p:sp>
            <p:nvSpPr>
              <p:cNvPr id="670" name="Google Shape;670;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2" name="Google Shape;672;p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4" name="Google Shape;674;p9"/>
          <p:cNvSpPr txBox="1">
            <a:spLocks noGrp="1"/>
          </p:cNvSpPr>
          <p:nvPr>
            <p:ph type="title"/>
          </p:nvPr>
        </p:nvSpPr>
        <p:spPr>
          <a:xfrm>
            <a:off x="2014800" y="1482700"/>
            <a:ext cx="5114400" cy="1389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107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75" name="Google Shape;675;p9"/>
          <p:cNvSpPr txBox="1">
            <a:spLocks noGrp="1"/>
          </p:cNvSpPr>
          <p:nvPr>
            <p:ph type="subTitle" idx="1"/>
          </p:nvPr>
        </p:nvSpPr>
        <p:spPr>
          <a:xfrm>
            <a:off x="2594250" y="2750800"/>
            <a:ext cx="3955500" cy="994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a:lvl1pPr>
            <a:lvl2pPr lvl="1" algn="ctr" rtl="0">
              <a:spcBef>
                <a:spcPts val="0"/>
              </a:spcBef>
              <a:spcAft>
                <a:spcPts val="0"/>
              </a:spcAft>
              <a:buNone/>
              <a:defRPr sz="1800"/>
            </a:lvl2pPr>
            <a:lvl3pPr lvl="2" algn="ctr" rtl="0">
              <a:spcBef>
                <a:spcPts val="0"/>
              </a:spcBef>
              <a:spcAft>
                <a:spcPts val="0"/>
              </a:spcAft>
              <a:buNone/>
              <a:defRPr sz="1800"/>
            </a:lvl3pPr>
            <a:lvl4pPr lvl="3" algn="ctr" rtl="0">
              <a:spcBef>
                <a:spcPts val="0"/>
              </a:spcBef>
              <a:spcAft>
                <a:spcPts val="0"/>
              </a:spcAft>
              <a:buNone/>
              <a:defRPr sz="1800"/>
            </a:lvl4pPr>
            <a:lvl5pPr lvl="4" algn="ctr" rtl="0">
              <a:spcBef>
                <a:spcPts val="0"/>
              </a:spcBef>
              <a:spcAft>
                <a:spcPts val="0"/>
              </a:spcAft>
              <a:buNone/>
              <a:defRPr sz="1800"/>
            </a:lvl5pPr>
            <a:lvl6pPr lvl="5" algn="ctr" rtl="0">
              <a:spcBef>
                <a:spcPts val="0"/>
              </a:spcBef>
              <a:spcAft>
                <a:spcPts val="0"/>
              </a:spcAft>
              <a:buNone/>
              <a:defRPr sz="1800"/>
            </a:lvl6pPr>
            <a:lvl7pPr lvl="6" algn="ctr" rtl="0">
              <a:spcBef>
                <a:spcPts val="0"/>
              </a:spcBef>
              <a:spcAft>
                <a:spcPts val="0"/>
              </a:spcAft>
              <a:buNone/>
              <a:defRPr sz="1800"/>
            </a:lvl7pPr>
            <a:lvl8pPr lvl="7" algn="ctr" rtl="0">
              <a:spcBef>
                <a:spcPts val="0"/>
              </a:spcBef>
              <a:spcAft>
                <a:spcPts val="0"/>
              </a:spcAft>
              <a:buNone/>
              <a:defRPr sz="1800"/>
            </a:lvl8pPr>
            <a:lvl9pPr lvl="8" algn="ctr" rtl="0">
              <a:spcBef>
                <a:spcPts val="0"/>
              </a:spcBef>
              <a:spcAft>
                <a:spcPts val="0"/>
              </a:spcAft>
              <a:buNone/>
              <a:defRPr sz="1800"/>
            </a:lvl9pPr>
          </a:lstStyle>
          <a:p>
            <a:endParaRPr/>
          </a:p>
        </p:txBody>
      </p:sp>
      <p:sp>
        <p:nvSpPr>
          <p:cNvPr id="676" name="Google Shape;676;p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26"/>
        <p:cNvGrpSpPr/>
        <p:nvPr/>
      </p:nvGrpSpPr>
      <p:grpSpPr>
        <a:xfrm>
          <a:off x="0" y="0"/>
          <a:ext cx="0" cy="0"/>
          <a:chOff x="0" y="0"/>
          <a:chExt cx="0" cy="0"/>
        </a:xfrm>
      </p:grpSpPr>
      <p:grpSp>
        <p:nvGrpSpPr>
          <p:cNvPr id="727" name="Google Shape;727;p10"/>
          <p:cNvGrpSpPr/>
          <p:nvPr/>
        </p:nvGrpSpPr>
        <p:grpSpPr>
          <a:xfrm>
            <a:off x="395894" y="219519"/>
            <a:ext cx="8518865" cy="4788281"/>
            <a:chOff x="395894" y="219519"/>
            <a:chExt cx="8518865" cy="4788281"/>
          </a:xfrm>
        </p:grpSpPr>
        <p:sp>
          <p:nvSpPr>
            <p:cNvPr id="728" name="Google Shape;728;p1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9" name="Google Shape;729;p10"/>
            <p:cNvGrpSpPr/>
            <p:nvPr/>
          </p:nvGrpSpPr>
          <p:grpSpPr>
            <a:xfrm>
              <a:off x="8341543" y="2282008"/>
              <a:ext cx="569676" cy="380612"/>
              <a:chOff x="8341543" y="2282008"/>
              <a:chExt cx="569676" cy="380612"/>
            </a:xfrm>
          </p:grpSpPr>
          <p:sp>
            <p:nvSpPr>
              <p:cNvPr id="730" name="Google Shape;730;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2" name="Google Shape;732;p1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3" name="Google Shape;733;p10"/>
            <p:cNvGrpSpPr/>
            <p:nvPr/>
          </p:nvGrpSpPr>
          <p:grpSpPr>
            <a:xfrm>
              <a:off x="8341543" y="1721094"/>
              <a:ext cx="569676" cy="380612"/>
              <a:chOff x="8341543" y="1721094"/>
              <a:chExt cx="569676" cy="380612"/>
            </a:xfrm>
          </p:grpSpPr>
          <p:sp>
            <p:nvSpPr>
              <p:cNvPr id="734" name="Google Shape;734;p1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6" name="Google Shape;736;p10"/>
            <p:cNvGrpSpPr/>
            <p:nvPr/>
          </p:nvGrpSpPr>
          <p:grpSpPr>
            <a:xfrm>
              <a:off x="8346273" y="1183592"/>
              <a:ext cx="568486" cy="388014"/>
              <a:chOff x="8346273" y="1183592"/>
              <a:chExt cx="568486" cy="388014"/>
            </a:xfrm>
          </p:grpSpPr>
          <p:sp>
            <p:nvSpPr>
              <p:cNvPr id="737" name="Google Shape;737;p1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9" name="Google Shape;739;p10"/>
            <p:cNvGrpSpPr/>
            <p:nvPr/>
          </p:nvGrpSpPr>
          <p:grpSpPr>
            <a:xfrm>
              <a:off x="8341543" y="606635"/>
              <a:ext cx="569676" cy="388014"/>
              <a:chOff x="8341543" y="606635"/>
              <a:chExt cx="569676" cy="388014"/>
            </a:xfrm>
          </p:grpSpPr>
          <p:sp>
            <p:nvSpPr>
              <p:cNvPr id="740" name="Google Shape;740;p1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2" name="Google Shape;742;p10"/>
            <p:cNvGrpSpPr/>
            <p:nvPr/>
          </p:nvGrpSpPr>
          <p:grpSpPr>
            <a:xfrm>
              <a:off x="8341543" y="2842933"/>
              <a:ext cx="569676" cy="380612"/>
              <a:chOff x="8341543" y="2282008"/>
              <a:chExt cx="569676" cy="380612"/>
            </a:xfrm>
          </p:grpSpPr>
          <p:sp>
            <p:nvSpPr>
              <p:cNvPr id="743" name="Google Shape;743;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10"/>
            <p:cNvGrpSpPr/>
            <p:nvPr/>
          </p:nvGrpSpPr>
          <p:grpSpPr>
            <a:xfrm>
              <a:off x="8341543" y="3403858"/>
              <a:ext cx="569676" cy="380612"/>
              <a:chOff x="8341543" y="2282008"/>
              <a:chExt cx="569676" cy="380612"/>
            </a:xfrm>
          </p:grpSpPr>
          <p:sp>
            <p:nvSpPr>
              <p:cNvPr id="746" name="Google Shape;746;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8" name="Google Shape;748;p1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0" name="Google Shape;750;p10"/>
          <p:cNvSpPr txBox="1">
            <a:spLocks noGrp="1"/>
          </p:cNvSpPr>
          <p:nvPr>
            <p:ph type="title"/>
          </p:nvPr>
        </p:nvSpPr>
        <p:spPr>
          <a:xfrm>
            <a:off x="3438550" y="2009550"/>
            <a:ext cx="4979400" cy="1124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sz="4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1" name="Google Shape;751;p10"/>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0"/>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0"/>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0"/>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0"/>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0"/>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0"/>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0"/>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0"/>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0"/>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0"/>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0"/>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0"/>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0"/>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0"/>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0"/>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0"/>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0"/>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0"/>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0"/>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0"/>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0"/>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0"/>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0"/>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0"/>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0"/>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0"/>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0"/>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0"/>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01"/>
        <p:cNvGrpSpPr/>
        <p:nvPr/>
      </p:nvGrpSpPr>
      <p:grpSpPr>
        <a:xfrm>
          <a:off x="0" y="0"/>
          <a:ext cx="0" cy="0"/>
          <a:chOff x="0" y="0"/>
          <a:chExt cx="0" cy="0"/>
        </a:xfrm>
      </p:grpSpPr>
      <p:grpSp>
        <p:nvGrpSpPr>
          <p:cNvPr id="802" name="Google Shape;802;p11"/>
          <p:cNvGrpSpPr/>
          <p:nvPr/>
        </p:nvGrpSpPr>
        <p:grpSpPr>
          <a:xfrm>
            <a:off x="395894" y="219519"/>
            <a:ext cx="8518865" cy="4788281"/>
            <a:chOff x="395894" y="219519"/>
            <a:chExt cx="8518865" cy="4788281"/>
          </a:xfrm>
        </p:grpSpPr>
        <p:sp>
          <p:nvSpPr>
            <p:cNvPr id="803" name="Google Shape;803;p1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4" name="Google Shape;804;p11"/>
            <p:cNvGrpSpPr/>
            <p:nvPr/>
          </p:nvGrpSpPr>
          <p:grpSpPr>
            <a:xfrm>
              <a:off x="8341543" y="2282008"/>
              <a:ext cx="569676" cy="380612"/>
              <a:chOff x="8341543" y="2282008"/>
              <a:chExt cx="569676" cy="380612"/>
            </a:xfrm>
          </p:grpSpPr>
          <p:sp>
            <p:nvSpPr>
              <p:cNvPr id="805" name="Google Shape;805;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8" name="Google Shape;808;p11"/>
            <p:cNvGrpSpPr/>
            <p:nvPr/>
          </p:nvGrpSpPr>
          <p:grpSpPr>
            <a:xfrm>
              <a:off x="8341543" y="1721094"/>
              <a:ext cx="569676" cy="380612"/>
              <a:chOff x="8341543" y="1721094"/>
              <a:chExt cx="569676" cy="380612"/>
            </a:xfrm>
          </p:grpSpPr>
          <p:sp>
            <p:nvSpPr>
              <p:cNvPr id="809" name="Google Shape;809;p1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1" name="Google Shape;811;p11"/>
            <p:cNvGrpSpPr/>
            <p:nvPr/>
          </p:nvGrpSpPr>
          <p:grpSpPr>
            <a:xfrm>
              <a:off x="8346273" y="1183592"/>
              <a:ext cx="568486" cy="388014"/>
              <a:chOff x="8346273" y="1183592"/>
              <a:chExt cx="568486" cy="388014"/>
            </a:xfrm>
          </p:grpSpPr>
          <p:sp>
            <p:nvSpPr>
              <p:cNvPr id="812" name="Google Shape;812;p1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4" name="Google Shape;814;p11"/>
            <p:cNvGrpSpPr/>
            <p:nvPr/>
          </p:nvGrpSpPr>
          <p:grpSpPr>
            <a:xfrm>
              <a:off x="8341543" y="606635"/>
              <a:ext cx="569676" cy="388014"/>
              <a:chOff x="8341543" y="606635"/>
              <a:chExt cx="569676" cy="388014"/>
            </a:xfrm>
          </p:grpSpPr>
          <p:sp>
            <p:nvSpPr>
              <p:cNvPr id="815" name="Google Shape;815;p1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1"/>
            <p:cNvGrpSpPr/>
            <p:nvPr/>
          </p:nvGrpSpPr>
          <p:grpSpPr>
            <a:xfrm>
              <a:off x="8341543" y="2842933"/>
              <a:ext cx="569676" cy="380612"/>
              <a:chOff x="8341543" y="2282008"/>
              <a:chExt cx="569676" cy="380612"/>
            </a:xfrm>
          </p:grpSpPr>
          <p:sp>
            <p:nvSpPr>
              <p:cNvPr id="818" name="Google Shape;818;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1"/>
            <p:cNvGrpSpPr/>
            <p:nvPr/>
          </p:nvGrpSpPr>
          <p:grpSpPr>
            <a:xfrm>
              <a:off x="8341543" y="3403858"/>
              <a:ext cx="569676" cy="380612"/>
              <a:chOff x="8341543" y="2282008"/>
              <a:chExt cx="569676" cy="380612"/>
            </a:xfrm>
          </p:grpSpPr>
          <p:sp>
            <p:nvSpPr>
              <p:cNvPr id="821" name="Google Shape;821;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1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5" name="Google Shape;825;p11"/>
          <p:cNvSpPr txBox="1">
            <a:spLocks noGrp="1"/>
          </p:cNvSpPr>
          <p:nvPr>
            <p:ph type="title" hasCustomPrompt="1"/>
          </p:nvPr>
        </p:nvSpPr>
        <p:spPr>
          <a:xfrm>
            <a:off x="1816863" y="1707588"/>
            <a:ext cx="5511600" cy="1401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1"/>
              </a:buClr>
              <a:buSzPts val="7200"/>
              <a:buNone/>
              <a:defRPr sz="90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r>
              <a:t>xx%</a:t>
            </a:r>
          </a:p>
        </p:txBody>
      </p:sp>
      <p:sp>
        <p:nvSpPr>
          <p:cNvPr id="826" name="Google Shape;826;p11"/>
          <p:cNvSpPr txBox="1">
            <a:spLocks noGrp="1"/>
          </p:cNvSpPr>
          <p:nvPr>
            <p:ph type="subTitle" idx="1"/>
          </p:nvPr>
        </p:nvSpPr>
        <p:spPr>
          <a:xfrm>
            <a:off x="1815538" y="2971813"/>
            <a:ext cx="5511600" cy="4641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0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827" name="Google Shape;827;p11"/>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1"/>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1"/>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1"/>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1"/>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1"/>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1"/>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1"/>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1"/>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1"/>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1"/>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1"/>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1"/>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1"/>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1"/>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1"/>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1"/>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1"/>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1"/>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1"/>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1"/>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1"/>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1"/>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1"/>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1"/>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1"/>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1"/>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1"/>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1"/>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1"/>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1"/>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1"/>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1"/>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1"/>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1"/>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1"/>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1"/>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1"/>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1"/>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1"/>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1"/>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1"/>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1"/>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1"/>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1"/>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1"/>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1"/>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1"/>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1"/>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1"/>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6225" y="441350"/>
            <a:ext cx="7691400" cy="572700"/>
          </a:xfrm>
          <a:prstGeom prst="rect">
            <a:avLst/>
          </a:prstGeom>
          <a:noFill/>
          <a:ln>
            <a:noFill/>
          </a:ln>
        </p:spPr>
        <p:txBody>
          <a:bodyPr spcFirstLastPara="1" wrap="square" lIns="91425" tIns="91425" rIns="91425" bIns="91425" anchor="t" anchorCtr="0">
            <a:noAutofit/>
          </a:bodyPr>
          <a:lstStyle>
            <a:lvl1pPr lvl="0"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1pPr>
            <a:lvl2pPr lvl="1"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2pPr>
            <a:lvl3pPr lvl="2"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3pPr>
            <a:lvl4pPr lvl="3"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4pPr>
            <a:lvl5pPr lvl="4"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5pPr>
            <a:lvl6pPr lvl="5"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6pPr>
            <a:lvl7pPr lvl="6"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7pPr>
            <a:lvl8pPr lvl="7"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8pPr>
            <a:lvl9pPr lvl="8"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1pPr>
            <a:lvl2pPr marL="914400" lvl="1"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2pPr>
            <a:lvl3pPr marL="1371600" lvl="2"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3pPr>
            <a:lvl4pPr marL="1828800" lvl="3"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4pPr>
            <a:lvl5pPr marL="2286000" lvl="4"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5pPr>
            <a:lvl6pPr marL="2743200" lvl="5"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6pPr>
            <a:lvl7pPr marL="3200400" lvl="6"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7pPr>
            <a:lvl8pPr marL="3657600" lvl="7"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8pPr>
            <a:lvl9pPr marL="4114800" lvl="8"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slide" Target="slide2.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slide" Target="slide2.xml"/><Relationship Id="rId5" Type="http://schemas.openxmlformats.org/officeDocument/2006/relationships/slide" Target="slide12.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29"/>
        <p:cNvGrpSpPr/>
        <p:nvPr/>
      </p:nvGrpSpPr>
      <p:grpSpPr>
        <a:xfrm>
          <a:off x="0" y="0"/>
          <a:ext cx="0" cy="0"/>
          <a:chOff x="0" y="0"/>
          <a:chExt cx="0" cy="0"/>
        </a:xfrm>
      </p:grpSpPr>
      <p:sp>
        <p:nvSpPr>
          <p:cNvPr id="1730" name="Google Shape;1730;p23"/>
          <p:cNvSpPr txBox="1">
            <a:spLocks noGrp="1"/>
          </p:cNvSpPr>
          <p:nvPr>
            <p:ph type="ctrTitle"/>
          </p:nvPr>
        </p:nvSpPr>
        <p:spPr>
          <a:xfrm>
            <a:off x="895129" y="1752150"/>
            <a:ext cx="7208700" cy="1918800"/>
          </a:xfrm>
          <a:prstGeom prst="rect">
            <a:avLst/>
          </a:prstGeom>
        </p:spPr>
        <p:txBody>
          <a:bodyPr spcFirstLastPara="1" wrap="square" lIns="91425" tIns="91425" rIns="91425" bIns="91425" anchor="b" anchorCtr="0">
            <a:noAutofit/>
          </a:bodyPr>
          <a:lstStyle/>
          <a:p>
            <a:pPr>
              <a:lnSpc>
                <a:spcPct val="150000"/>
              </a:lnSpc>
            </a:pPr>
            <a:r>
              <a:rPr lang="en-US" altLang="en-US" sz="5400">
                <a:solidFill>
                  <a:srgbClr val="FF0000"/>
                </a:solidFill>
                <a:latin typeface="Times New Roman" panose="02020603050405020304" pitchFamily="18" charset="0"/>
              </a:rPr>
              <a:t>Luyện tập tả người </a:t>
            </a:r>
            <a:r>
              <a:rPr lang="en-US" altLang="en-US" sz="5400" smtClean="0">
                <a:solidFill>
                  <a:srgbClr val="FF0000"/>
                </a:solidFill>
                <a:latin typeface="Times New Roman" panose="02020603050405020304" pitchFamily="18" charset="0"/>
              </a:rPr>
              <a:t/>
            </a:r>
            <a:br>
              <a:rPr lang="en-US" altLang="en-US" sz="5400" smtClean="0">
                <a:solidFill>
                  <a:srgbClr val="FF0000"/>
                </a:solidFill>
                <a:latin typeface="Times New Roman" panose="02020603050405020304" pitchFamily="18" charset="0"/>
              </a:rPr>
            </a:br>
            <a:r>
              <a:rPr lang="en-US" sz="2800" i="1" smtClean="0">
                <a:solidFill>
                  <a:srgbClr val="0000FF"/>
                </a:solidFill>
                <a:latin typeface="Times New Roman" pitchFamily="18" charset="0"/>
                <a:cs typeface="Times New Roman" pitchFamily="18" charset="0"/>
              </a:rPr>
              <a:t>(</a:t>
            </a:r>
            <a:r>
              <a:rPr lang="en-US" sz="2800" i="1">
                <a:solidFill>
                  <a:srgbClr val="0000FF"/>
                </a:solidFill>
                <a:latin typeface="Times New Roman" pitchFamily="18" charset="0"/>
                <a:cs typeface="Times New Roman" pitchFamily="18" charset="0"/>
              </a:rPr>
              <a:t>Tả hoạt động)</a:t>
            </a:r>
            <a:endParaRPr lang="en-US" sz="2800" i="1" dirty="0" err="1">
              <a:solidFill>
                <a:srgbClr val="0070C0"/>
              </a:solidFill>
              <a:latin typeface="Times New Roman" pitchFamily="18" charset="0"/>
              <a:ea typeface="SimSun" pitchFamily="2" charset="-122"/>
            </a:endParaRPr>
          </a:p>
        </p:txBody>
      </p:sp>
      <p:sp>
        <p:nvSpPr>
          <p:cNvPr id="1731" name="Google Shape;1731;p23"/>
          <p:cNvSpPr txBox="1">
            <a:spLocks noGrp="1"/>
          </p:cNvSpPr>
          <p:nvPr>
            <p:ph type="subTitle" idx="1"/>
          </p:nvPr>
        </p:nvSpPr>
        <p:spPr>
          <a:xfrm>
            <a:off x="3336415" y="1208050"/>
            <a:ext cx="2326128" cy="59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smtClean="0"/>
              <a:t>Tập làm văn</a:t>
            </a:r>
            <a:endParaRPr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18" name="Google Shape;1901;p27"/>
          <p:cNvGrpSpPr/>
          <p:nvPr/>
        </p:nvGrpSpPr>
        <p:grpSpPr>
          <a:xfrm>
            <a:off x="2889726" y="3752383"/>
            <a:ext cx="1205196" cy="1110678"/>
            <a:chOff x="7544625" y="2068850"/>
            <a:chExt cx="643000" cy="579625"/>
          </a:xfrm>
        </p:grpSpPr>
        <p:sp>
          <p:nvSpPr>
            <p:cNvPr id="19" name="Google Shape;1902;p27"/>
            <p:cNvSpPr/>
            <p:nvPr/>
          </p:nvSpPr>
          <p:spPr>
            <a:xfrm>
              <a:off x="7544625" y="2068850"/>
              <a:ext cx="211975" cy="209925"/>
            </a:xfrm>
            <a:custGeom>
              <a:avLst/>
              <a:gdLst/>
              <a:ahLst/>
              <a:cxnLst/>
              <a:rect l="l" t="t" r="r" b="b"/>
              <a:pathLst>
                <a:path w="8479" h="8397" extrusionOk="0">
                  <a:moveTo>
                    <a:pt x="5134" y="0"/>
                  </a:moveTo>
                  <a:cubicBezTo>
                    <a:pt x="5048" y="0"/>
                    <a:pt x="4960" y="10"/>
                    <a:pt x="4878" y="21"/>
                  </a:cubicBezTo>
                  <a:cubicBezTo>
                    <a:pt x="4381" y="92"/>
                    <a:pt x="3867" y="163"/>
                    <a:pt x="3459" y="464"/>
                  </a:cubicBezTo>
                  <a:cubicBezTo>
                    <a:pt x="3140" y="677"/>
                    <a:pt x="2909" y="1014"/>
                    <a:pt x="2696" y="1333"/>
                  </a:cubicBezTo>
                  <a:cubicBezTo>
                    <a:pt x="1845" y="2557"/>
                    <a:pt x="993" y="3781"/>
                    <a:pt x="302" y="5094"/>
                  </a:cubicBezTo>
                  <a:cubicBezTo>
                    <a:pt x="160" y="5360"/>
                    <a:pt x="18" y="5626"/>
                    <a:pt x="18" y="5910"/>
                  </a:cubicBezTo>
                  <a:cubicBezTo>
                    <a:pt x="0" y="6247"/>
                    <a:pt x="142" y="6548"/>
                    <a:pt x="337" y="6814"/>
                  </a:cubicBezTo>
                  <a:cubicBezTo>
                    <a:pt x="1011" y="7736"/>
                    <a:pt x="2146" y="8215"/>
                    <a:pt x="3281" y="8357"/>
                  </a:cubicBezTo>
                  <a:cubicBezTo>
                    <a:pt x="3525" y="8384"/>
                    <a:pt x="3771" y="8396"/>
                    <a:pt x="4017" y="8396"/>
                  </a:cubicBezTo>
                  <a:cubicBezTo>
                    <a:pt x="4900" y="8396"/>
                    <a:pt x="5796" y="8244"/>
                    <a:pt x="6669" y="8091"/>
                  </a:cubicBezTo>
                  <a:cubicBezTo>
                    <a:pt x="7467" y="6690"/>
                    <a:pt x="7574" y="5023"/>
                    <a:pt x="7929" y="3462"/>
                  </a:cubicBezTo>
                  <a:cubicBezTo>
                    <a:pt x="8053" y="2876"/>
                    <a:pt x="8478" y="1936"/>
                    <a:pt x="7875" y="1546"/>
                  </a:cubicBezTo>
                  <a:cubicBezTo>
                    <a:pt x="7148" y="1067"/>
                    <a:pt x="6385" y="642"/>
                    <a:pt x="5641" y="180"/>
                  </a:cubicBezTo>
                  <a:cubicBezTo>
                    <a:pt x="5534" y="127"/>
                    <a:pt x="5445" y="56"/>
                    <a:pt x="5321" y="21"/>
                  </a:cubicBezTo>
                  <a:cubicBezTo>
                    <a:pt x="5261" y="6"/>
                    <a:pt x="5198" y="0"/>
                    <a:pt x="5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903;p27"/>
            <p:cNvSpPr/>
            <p:nvPr/>
          </p:nvSpPr>
          <p:spPr>
            <a:xfrm>
              <a:off x="7591625" y="2122400"/>
              <a:ext cx="146350" cy="119475"/>
            </a:xfrm>
            <a:custGeom>
              <a:avLst/>
              <a:gdLst/>
              <a:ahLst/>
              <a:cxnLst/>
              <a:rect l="l" t="t" r="r" b="b"/>
              <a:pathLst>
                <a:path w="5854" h="4779" extrusionOk="0">
                  <a:moveTo>
                    <a:pt x="4311" y="0"/>
                  </a:moveTo>
                  <a:cubicBezTo>
                    <a:pt x="3694" y="0"/>
                    <a:pt x="3068" y="114"/>
                    <a:pt x="2519" y="362"/>
                  </a:cubicBezTo>
                  <a:cubicBezTo>
                    <a:pt x="2005" y="610"/>
                    <a:pt x="1543" y="1000"/>
                    <a:pt x="1100" y="1373"/>
                  </a:cubicBezTo>
                  <a:cubicBezTo>
                    <a:pt x="639" y="1781"/>
                    <a:pt x="124" y="2242"/>
                    <a:pt x="36" y="2845"/>
                  </a:cubicBezTo>
                  <a:cubicBezTo>
                    <a:pt x="0" y="3040"/>
                    <a:pt x="18" y="3218"/>
                    <a:pt x="107" y="3377"/>
                  </a:cubicBezTo>
                  <a:cubicBezTo>
                    <a:pt x="213" y="3590"/>
                    <a:pt x="426" y="3697"/>
                    <a:pt x="621" y="3821"/>
                  </a:cubicBezTo>
                  <a:cubicBezTo>
                    <a:pt x="1526" y="4300"/>
                    <a:pt x="2466" y="4779"/>
                    <a:pt x="3477" y="4779"/>
                  </a:cubicBezTo>
                  <a:cubicBezTo>
                    <a:pt x="3530" y="4779"/>
                    <a:pt x="3601" y="4779"/>
                    <a:pt x="3636" y="4743"/>
                  </a:cubicBezTo>
                  <a:cubicBezTo>
                    <a:pt x="3690" y="4708"/>
                    <a:pt x="3707" y="4672"/>
                    <a:pt x="3743" y="4619"/>
                  </a:cubicBezTo>
                  <a:cubicBezTo>
                    <a:pt x="4257" y="3626"/>
                    <a:pt x="4772" y="2632"/>
                    <a:pt x="5215" y="1621"/>
                  </a:cubicBezTo>
                  <a:cubicBezTo>
                    <a:pt x="5481" y="1036"/>
                    <a:pt x="5854" y="167"/>
                    <a:pt x="4967" y="43"/>
                  </a:cubicBezTo>
                  <a:cubicBezTo>
                    <a:pt x="4752" y="15"/>
                    <a:pt x="4532" y="0"/>
                    <a:pt x="4311" y="0"/>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904;p27"/>
            <p:cNvSpPr/>
            <p:nvPr/>
          </p:nvSpPr>
          <p:spPr>
            <a:xfrm>
              <a:off x="7975625" y="2068850"/>
              <a:ext cx="212000" cy="209925"/>
            </a:xfrm>
            <a:custGeom>
              <a:avLst/>
              <a:gdLst/>
              <a:ahLst/>
              <a:cxnLst/>
              <a:rect l="l" t="t" r="r" b="b"/>
              <a:pathLst>
                <a:path w="8480" h="8397" extrusionOk="0">
                  <a:moveTo>
                    <a:pt x="3336" y="0"/>
                  </a:moveTo>
                  <a:cubicBezTo>
                    <a:pt x="3272" y="0"/>
                    <a:pt x="3208" y="6"/>
                    <a:pt x="3140" y="21"/>
                  </a:cubicBezTo>
                  <a:cubicBezTo>
                    <a:pt x="3034" y="56"/>
                    <a:pt x="2927" y="127"/>
                    <a:pt x="2839" y="180"/>
                  </a:cubicBezTo>
                  <a:cubicBezTo>
                    <a:pt x="2094" y="642"/>
                    <a:pt x="1331" y="1067"/>
                    <a:pt x="604" y="1546"/>
                  </a:cubicBezTo>
                  <a:cubicBezTo>
                    <a:pt x="1" y="1936"/>
                    <a:pt x="426" y="2876"/>
                    <a:pt x="551" y="3462"/>
                  </a:cubicBezTo>
                  <a:cubicBezTo>
                    <a:pt x="905" y="5023"/>
                    <a:pt x="1012" y="6690"/>
                    <a:pt x="1810" y="8091"/>
                  </a:cubicBezTo>
                  <a:cubicBezTo>
                    <a:pt x="2684" y="8244"/>
                    <a:pt x="3568" y="8396"/>
                    <a:pt x="4455" y="8396"/>
                  </a:cubicBezTo>
                  <a:cubicBezTo>
                    <a:pt x="4702" y="8396"/>
                    <a:pt x="4950" y="8384"/>
                    <a:pt x="5198" y="8357"/>
                  </a:cubicBezTo>
                  <a:cubicBezTo>
                    <a:pt x="6333" y="8215"/>
                    <a:pt x="7468" y="7736"/>
                    <a:pt x="8142" y="6814"/>
                  </a:cubicBezTo>
                  <a:cubicBezTo>
                    <a:pt x="8320" y="6548"/>
                    <a:pt x="8479" y="6247"/>
                    <a:pt x="8462" y="5910"/>
                  </a:cubicBezTo>
                  <a:cubicBezTo>
                    <a:pt x="8462" y="5626"/>
                    <a:pt x="8320" y="5360"/>
                    <a:pt x="8178" y="5094"/>
                  </a:cubicBezTo>
                  <a:cubicBezTo>
                    <a:pt x="7468" y="3781"/>
                    <a:pt x="6617" y="2557"/>
                    <a:pt x="5783" y="1333"/>
                  </a:cubicBezTo>
                  <a:cubicBezTo>
                    <a:pt x="5553" y="1014"/>
                    <a:pt x="5340" y="677"/>
                    <a:pt x="5020" y="464"/>
                  </a:cubicBezTo>
                  <a:cubicBezTo>
                    <a:pt x="4613" y="163"/>
                    <a:pt x="4098" y="92"/>
                    <a:pt x="3601" y="21"/>
                  </a:cubicBezTo>
                  <a:cubicBezTo>
                    <a:pt x="3509" y="10"/>
                    <a:pt x="3423" y="0"/>
                    <a:pt x="3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905;p27"/>
            <p:cNvSpPr/>
            <p:nvPr/>
          </p:nvSpPr>
          <p:spPr>
            <a:xfrm>
              <a:off x="7993825" y="2122400"/>
              <a:ext cx="146800" cy="119475"/>
            </a:xfrm>
            <a:custGeom>
              <a:avLst/>
              <a:gdLst/>
              <a:ahLst/>
              <a:cxnLst/>
              <a:rect l="l" t="t" r="r" b="b"/>
              <a:pathLst>
                <a:path w="5872" h="4779" extrusionOk="0">
                  <a:moveTo>
                    <a:pt x="1549" y="0"/>
                  </a:moveTo>
                  <a:cubicBezTo>
                    <a:pt x="1331" y="0"/>
                    <a:pt x="1115" y="15"/>
                    <a:pt x="905" y="43"/>
                  </a:cubicBezTo>
                  <a:cubicBezTo>
                    <a:pt x="0" y="167"/>
                    <a:pt x="390" y="1036"/>
                    <a:pt x="639" y="1621"/>
                  </a:cubicBezTo>
                  <a:cubicBezTo>
                    <a:pt x="1100" y="2632"/>
                    <a:pt x="1614" y="3626"/>
                    <a:pt x="2129" y="4619"/>
                  </a:cubicBezTo>
                  <a:cubicBezTo>
                    <a:pt x="2146" y="4672"/>
                    <a:pt x="2182" y="4708"/>
                    <a:pt x="2217" y="4743"/>
                  </a:cubicBezTo>
                  <a:cubicBezTo>
                    <a:pt x="2270" y="4779"/>
                    <a:pt x="2324" y="4779"/>
                    <a:pt x="2377" y="4779"/>
                  </a:cubicBezTo>
                  <a:cubicBezTo>
                    <a:pt x="3406" y="4779"/>
                    <a:pt x="4346" y="4300"/>
                    <a:pt x="5233" y="3821"/>
                  </a:cubicBezTo>
                  <a:cubicBezTo>
                    <a:pt x="5445" y="3697"/>
                    <a:pt x="5658" y="3590"/>
                    <a:pt x="5765" y="3377"/>
                  </a:cubicBezTo>
                  <a:cubicBezTo>
                    <a:pt x="5853" y="3218"/>
                    <a:pt x="5871" y="3040"/>
                    <a:pt x="5836" y="2845"/>
                  </a:cubicBezTo>
                  <a:cubicBezTo>
                    <a:pt x="5729" y="2242"/>
                    <a:pt x="5233" y="1781"/>
                    <a:pt x="4754" y="1373"/>
                  </a:cubicBezTo>
                  <a:cubicBezTo>
                    <a:pt x="4310" y="1000"/>
                    <a:pt x="3867" y="610"/>
                    <a:pt x="3335" y="362"/>
                  </a:cubicBezTo>
                  <a:cubicBezTo>
                    <a:pt x="2786" y="114"/>
                    <a:pt x="2160" y="0"/>
                    <a:pt x="1549" y="0"/>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906;p27"/>
            <p:cNvSpPr/>
            <p:nvPr/>
          </p:nvSpPr>
          <p:spPr>
            <a:xfrm>
              <a:off x="7656000" y="2079925"/>
              <a:ext cx="420325" cy="320925"/>
            </a:xfrm>
            <a:custGeom>
              <a:avLst/>
              <a:gdLst/>
              <a:ahLst/>
              <a:cxnLst/>
              <a:rect l="l" t="t" r="r" b="b"/>
              <a:pathLst>
                <a:path w="16813" h="12837" extrusionOk="0">
                  <a:moveTo>
                    <a:pt x="9045" y="1"/>
                  </a:moveTo>
                  <a:cubicBezTo>
                    <a:pt x="8350" y="1"/>
                    <a:pt x="7683" y="43"/>
                    <a:pt x="7128" y="128"/>
                  </a:cubicBezTo>
                  <a:cubicBezTo>
                    <a:pt x="6046" y="305"/>
                    <a:pt x="4964" y="624"/>
                    <a:pt x="3953" y="1068"/>
                  </a:cubicBezTo>
                  <a:cubicBezTo>
                    <a:pt x="2409" y="1777"/>
                    <a:pt x="937" y="2895"/>
                    <a:pt x="458" y="4526"/>
                  </a:cubicBezTo>
                  <a:cubicBezTo>
                    <a:pt x="316" y="5041"/>
                    <a:pt x="299" y="5608"/>
                    <a:pt x="263" y="6158"/>
                  </a:cubicBezTo>
                  <a:cubicBezTo>
                    <a:pt x="1" y="11480"/>
                    <a:pt x="3971" y="12828"/>
                    <a:pt x="9754" y="12828"/>
                  </a:cubicBezTo>
                  <a:cubicBezTo>
                    <a:pt x="9830" y="12828"/>
                    <a:pt x="9907" y="12828"/>
                    <a:pt x="9983" y="12828"/>
                  </a:cubicBezTo>
                  <a:cubicBezTo>
                    <a:pt x="10349" y="12828"/>
                    <a:pt x="10719" y="12837"/>
                    <a:pt x="11089" y="12837"/>
                  </a:cubicBezTo>
                  <a:cubicBezTo>
                    <a:pt x="11865" y="12837"/>
                    <a:pt x="12638" y="12796"/>
                    <a:pt x="13371" y="12544"/>
                  </a:cubicBezTo>
                  <a:cubicBezTo>
                    <a:pt x="14382" y="12207"/>
                    <a:pt x="15287" y="11497"/>
                    <a:pt x="15854" y="10593"/>
                  </a:cubicBezTo>
                  <a:cubicBezTo>
                    <a:pt x="16316" y="9830"/>
                    <a:pt x="16546" y="8943"/>
                    <a:pt x="16635" y="8074"/>
                  </a:cubicBezTo>
                  <a:cubicBezTo>
                    <a:pt x="16812" y="6424"/>
                    <a:pt x="16457" y="4722"/>
                    <a:pt x="15642" y="3285"/>
                  </a:cubicBezTo>
                  <a:cubicBezTo>
                    <a:pt x="14879" y="1990"/>
                    <a:pt x="13956" y="748"/>
                    <a:pt x="12449" y="358"/>
                  </a:cubicBezTo>
                  <a:cubicBezTo>
                    <a:pt x="11508" y="123"/>
                    <a:pt x="10235" y="1"/>
                    <a:pt x="90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907;p27"/>
            <p:cNvSpPr/>
            <p:nvPr/>
          </p:nvSpPr>
          <p:spPr>
            <a:xfrm>
              <a:off x="7778750" y="2223225"/>
              <a:ext cx="22625" cy="22650"/>
            </a:xfrm>
            <a:custGeom>
              <a:avLst/>
              <a:gdLst/>
              <a:ahLst/>
              <a:cxnLst/>
              <a:rect l="l" t="t" r="r" b="b"/>
              <a:pathLst>
                <a:path w="905" h="906" extrusionOk="0">
                  <a:moveTo>
                    <a:pt x="444" y="1"/>
                  </a:moveTo>
                  <a:cubicBezTo>
                    <a:pt x="195" y="1"/>
                    <a:pt x="0" y="196"/>
                    <a:pt x="0" y="444"/>
                  </a:cubicBezTo>
                  <a:cubicBezTo>
                    <a:pt x="0" y="710"/>
                    <a:pt x="195" y="905"/>
                    <a:pt x="444" y="905"/>
                  </a:cubicBezTo>
                  <a:cubicBezTo>
                    <a:pt x="710" y="905"/>
                    <a:pt x="905" y="710"/>
                    <a:pt x="905" y="444"/>
                  </a:cubicBezTo>
                  <a:cubicBezTo>
                    <a:pt x="905" y="196"/>
                    <a:pt x="710" y="1"/>
                    <a:pt x="44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908;p27"/>
            <p:cNvSpPr/>
            <p:nvPr/>
          </p:nvSpPr>
          <p:spPr>
            <a:xfrm>
              <a:off x="7920650" y="2234325"/>
              <a:ext cx="22625" cy="23075"/>
            </a:xfrm>
            <a:custGeom>
              <a:avLst/>
              <a:gdLst/>
              <a:ahLst/>
              <a:cxnLst/>
              <a:rect l="l" t="t" r="r" b="b"/>
              <a:pathLst>
                <a:path w="905" h="923" extrusionOk="0">
                  <a:moveTo>
                    <a:pt x="444" y="0"/>
                  </a:moveTo>
                  <a:cubicBezTo>
                    <a:pt x="195" y="0"/>
                    <a:pt x="0" y="213"/>
                    <a:pt x="0" y="461"/>
                  </a:cubicBezTo>
                  <a:cubicBezTo>
                    <a:pt x="0" y="710"/>
                    <a:pt x="195" y="922"/>
                    <a:pt x="444" y="922"/>
                  </a:cubicBezTo>
                  <a:cubicBezTo>
                    <a:pt x="692" y="922"/>
                    <a:pt x="905" y="710"/>
                    <a:pt x="905" y="461"/>
                  </a:cubicBezTo>
                  <a:cubicBezTo>
                    <a:pt x="905" y="213"/>
                    <a:pt x="692" y="0"/>
                    <a:pt x="444"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909;p27"/>
            <p:cNvSpPr/>
            <p:nvPr/>
          </p:nvSpPr>
          <p:spPr>
            <a:xfrm>
              <a:off x="7913100" y="2553575"/>
              <a:ext cx="72300" cy="33275"/>
            </a:xfrm>
            <a:custGeom>
              <a:avLst/>
              <a:gdLst/>
              <a:ahLst/>
              <a:cxnLst/>
              <a:rect l="l" t="t" r="r" b="b"/>
              <a:pathLst>
                <a:path w="2892" h="1331" extrusionOk="0">
                  <a:moveTo>
                    <a:pt x="2768" y="1"/>
                  </a:moveTo>
                  <a:cubicBezTo>
                    <a:pt x="2715" y="409"/>
                    <a:pt x="2342" y="693"/>
                    <a:pt x="2005" y="923"/>
                  </a:cubicBezTo>
                  <a:cubicBezTo>
                    <a:pt x="1952" y="959"/>
                    <a:pt x="1881" y="1012"/>
                    <a:pt x="1810" y="1047"/>
                  </a:cubicBezTo>
                  <a:cubicBezTo>
                    <a:pt x="1739" y="1065"/>
                    <a:pt x="1650" y="1083"/>
                    <a:pt x="1579" y="1083"/>
                  </a:cubicBezTo>
                  <a:cubicBezTo>
                    <a:pt x="1499" y="1090"/>
                    <a:pt x="1419" y="1096"/>
                    <a:pt x="1340" y="1096"/>
                  </a:cubicBezTo>
                  <a:cubicBezTo>
                    <a:pt x="1211" y="1096"/>
                    <a:pt x="1087" y="1078"/>
                    <a:pt x="976" y="1012"/>
                  </a:cubicBezTo>
                  <a:cubicBezTo>
                    <a:pt x="888" y="959"/>
                    <a:pt x="817" y="888"/>
                    <a:pt x="764" y="799"/>
                  </a:cubicBezTo>
                  <a:cubicBezTo>
                    <a:pt x="639" y="639"/>
                    <a:pt x="551" y="480"/>
                    <a:pt x="444" y="320"/>
                  </a:cubicBezTo>
                  <a:lnTo>
                    <a:pt x="444" y="320"/>
                  </a:lnTo>
                  <a:cubicBezTo>
                    <a:pt x="1" y="604"/>
                    <a:pt x="551" y="1101"/>
                    <a:pt x="870" y="1243"/>
                  </a:cubicBezTo>
                  <a:cubicBezTo>
                    <a:pt x="1015" y="1303"/>
                    <a:pt x="1177" y="1331"/>
                    <a:pt x="1333" y="1331"/>
                  </a:cubicBezTo>
                  <a:cubicBezTo>
                    <a:pt x="1406" y="1331"/>
                    <a:pt x="1477" y="1325"/>
                    <a:pt x="1544" y="1313"/>
                  </a:cubicBezTo>
                  <a:cubicBezTo>
                    <a:pt x="2094" y="1243"/>
                    <a:pt x="2608" y="923"/>
                    <a:pt x="2839" y="427"/>
                  </a:cubicBezTo>
                  <a:cubicBezTo>
                    <a:pt x="2874" y="356"/>
                    <a:pt x="2892" y="267"/>
                    <a:pt x="2892" y="196"/>
                  </a:cubicBezTo>
                  <a:cubicBezTo>
                    <a:pt x="2874" y="107"/>
                    <a:pt x="2839" y="36"/>
                    <a:pt x="2768" y="1"/>
                  </a:cubicBezTo>
                  <a:close/>
                </a:path>
              </a:pathLst>
            </a:custGeom>
            <a:solidFill>
              <a:srgbClr val="DFE5F4"/>
            </a:solidFill>
            <a:ln w="9525" cap="flat"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910;p27"/>
            <p:cNvSpPr/>
            <p:nvPr/>
          </p:nvSpPr>
          <p:spPr>
            <a:xfrm>
              <a:off x="7728650" y="2371525"/>
              <a:ext cx="213300" cy="224100"/>
            </a:xfrm>
            <a:custGeom>
              <a:avLst/>
              <a:gdLst/>
              <a:ahLst/>
              <a:cxnLst/>
              <a:rect l="l" t="t" r="r" b="b"/>
              <a:pathLst>
                <a:path w="8532" h="8964" extrusionOk="0">
                  <a:moveTo>
                    <a:pt x="2797" y="1"/>
                  </a:moveTo>
                  <a:cubicBezTo>
                    <a:pt x="2561" y="1"/>
                    <a:pt x="2443" y="81"/>
                    <a:pt x="2253" y="330"/>
                  </a:cubicBezTo>
                  <a:cubicBezTo>
                    <a:pt x="1969" y="720"/>
                    <a:pt x="1756" y="1128"/>
                    <a:pt x="1561" y="1554"/>
                  </a:cubicBezTo>
                  <a:cubicBezTo>
                    <a:pt x="816" y="3132"/>
                    <a:pt x="319" y="4817"/>
                    <a:pt x="53" y="6520"/>
                  </a:cubicBezTo>
                  <a:cubicBezTo>
                    <a:pt x="36" y="6715"/>
                    <a:pt x="0" y="6910"/>
                    <a:pt x="53" y="7088"/>
                  </a:cubicBezTo>
                  <a:cubicBezTo>
                    <a:pt x="124" y="7318"/>
                    <a:pt x="302" y="7496"/>
                    <a:pt x="497" y="7638"/>
                  </a:cubicBezTo>
                  <a:cubicBezTo>
                    <a:pt x="1401" y="8365"/>
                    <a:pt x="2554" y="8702"/>
                    <a:pt x="3707" y="8862"/>
                  </a:cubicBezTo>
                  <a:cubicBezTo>
                    <a:pt x="4124" y="8924"/>
                    <a:pt x="4545" y="8964"/>
                    <a:pt x="4964" y="8964"/>
                  </a:cubicBezTo>
                  <a:cubicBezTo>
                    <a:pt x="5383" y="8964"/>
                    <a:pt x="5800" y="8924"/>
                    <a:pt x="6208" y="8826"/>
                  </a:cubicBezTo>
                  <a:cubicBezTo>
                    <a:pt x="6669" y="8720"/>
                    <a:pt x="7113" y="8542"/>
                    <a:pt x="7538" y="8365"/>
                  </a:cubicBezTo>
                  <a:cubicBezTo>
                    <a:pt x="7734" y="8294"/>
                    <a:pt x="7929" y="8205"/>
                    <a:pt x="8071" y="8063"/>
                  </a:cubicBezTo>
                  <a:cubicBezTo>
                    <a:pt x="8230" y="7886"/>
                    <a:pt x="8301" y="7655"/>
                    <a:pt x="8354" y="7443"/>
                  </a:cubicBezTo>
                  <a:cubicBezTo>
                    <a:pt x="8461" y="6964"/>
                    <a:pt x="8496" y="6467"/>
                    <a:pt x="8496" y="5970"/>
                  </a:cubicBezTo>
                  <a:cubicBezTo>
                    <a:pt x="8532" y="4019"/>
                    <a:pt x="8177" y="2050"/>
                    <a:pt x="7467" y="223"/>
                  </a:cubicBezTo>
                  <a:cubicBezTo>
                    <a:pt x="7450" y="188"/>
                    <a:pt x="7432" y="152"/>
                    <a:pt x="7397" y="117"/>
                  </a:cubicBezTo>
                  <a:cubicBezTo>
                    <a:pt x="7343" y="82"/>
                    <a:pt x="7290" y="82"/>
                    <a:pt x="7219" y="82"/>
                  </a:cubicBezTo>
                  <a:cubicBezTo>
                    <a:pt x="6740" y="99"/>
                    <a:pt x="6261" y="108"/>
                    <a:pt x="5785" y="108"/>
                  </a:cubicBezTo>
                  <a:cubicBezTo>
                    <a:pt x="5308" y="108"/>
                    <a:pt x="4833" y="99"/>
                    <a:pt x="4363" y="82"/>
                  </a:cubicBezTo>
                  <a:cubicBezTo>
                    <a:pt x="3902" y="64"/>
                    <a:pt x="3423" y="46"/>
                    <a:pt x="2962" y="11"/>
                  </a:cubicBezTo>
                  <a:cubicBezTo>
                    <a:pt x="2901" y="4"/>
                    <a:pt x="2846" y="1"/>
                    <a:pt x="2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911;p27"/>
            <p:cNvSpPr/>
            <p:nvPr/>
          </p:nvSpPr>
          <p:spPr>
            <a:xfrm>
              <a:off x="7777850" y="2412125"/>
              <a:ext cx="130375" cy="150075"/>
            </a:xfrm>
            <a:custGeom>
              <a:avLst/>
              <a:gdLst/>
              <a:ahLst/>
              <a:cxnLst/>
              <a:rect l="l" t="t" r="r" b="b"/>
              <a:pathLst>
                <a:path w="5215" h="6003" extrusionOk="0">
                  <a:moveTo>
                    <a:pt x="3299" y="0"/>
                  </a:moveTo>
                  <a:cubicBezTo>
                    <a:pt x="3188" y="0"/>
                    <a:pt x="3070" y="12"/>
                    <a:pt x="2945" y="36"/>
                  </a:cubicBezTo>
                  <a:cubicBezTo>
                    <a:pt x="2360" y="143"/>
                    <a:pt x="1828" y="409"/>
                    <a:pt x="1438" y="870"/>
                  </a:cubicBezTo>
                  <a:cubicBezTo>
                    <a:pt x="1296" y="1065"/>
                    <a:pt x="1172" y="1278"/>
                    <a:pt x="1047" y="1508"/>
                  </a:cubicBezTo>
                  <a:cubicBezTo>
                    <a:pt x="870" y="1792"/>
                    <a:pt x="693" y="2094"/>
                    <a:pt x="533" y="2413"/>
                  </a:cubicBezTo>
                  <a:cubicBezTo>
                    <a:pt x="267" y="2945"/>
                    <a:pt x="36" y="3530"/>
                    <a:pt x="19" y="4134"/>
                  </a:cubicBezTo>
                  <a:cubicBezTo>
                    <a:pt x="1" y="4754"/>
                    <a:pt x="214" y="5393"/>
                    <a:pt x="693" y="5765"/>
                  </a:cubicBezTo>
                  <a:cubicBezTo>
                    <a:pt x="781" y="5836"/>
                    <a:pt x="888" y="5907"/>
                    <a:pt x="994" y="5943"/>
                  </a:cubicBezTo>
                  <a:cubicBezTo>
                    <a:pt x="1118" y="5978"/>
                    <a:pt x="1260" y="5978"/>
                    <a:pt x="1384" y="5996"/>
                  </a:cubicBezTo>
                  <a:cubicBezTo>
                    <a:pt x="1553" y="6000"/>
                    <a:pt x="1721" y="6003"/>
                    <a:pt x="1890" y="6003"/>
                  </a:cubicBezTo>
                  <a:cubicBezTo>
                    <a:pt x="2394" y="6003"/>
                    <a:pt x="2897" y="5983"/>
                    <a:pt x="3389" y="5943"/>
                  </a:cubicBezTo>
                  <a:cubicBezTo>
                    <a:pt x="3868" y="5907"/>
                    <a:pt x="4400" y="5836"/>
                    <a:pt x="4684" y="5464"/>
                  </a:cubicBezTo>
                  <a:cubicBezTo>
                    <a:pt x="4825" y="5269"/>
                    <a:pt x="4896" y="5038"/>
                    <a:pt x="4932" y="4808"/>
                  </a:cubicBezTo>
                  <a:cubicBezTo>
                    <a:pt x="5200" y="3450"/>
                    <a:pt x="5215" y="0"/>
                    <a:pt x="3299" y="0"/>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912;p27"/>
            <p:cNvSpPr/>
            <p:nvPr/>
          </p:nvSpPr>
          <p:spPr>
            <a:xfrm>
              <a:off x="7913100" y="2441450"/>
              <a:ext cx="85625" cy="61000"/>
            </a:xfrm>
            <a:custGeom>
              <a:avLst/>
              <a:gdLst/>
              <a:ahLst/>
              <a:cxnLst/>
              <a:rect l="l" t="t" r="r" b="b"/>
              <a:pathLst>
                <a:path w="3425" h="2440" extrusionOk="0">
                  <a:moveTo>
                    <a:pt x="485" y="1"/>
                  </a:moveTo>
                  <a:cubicBezTo>
                    <a:pt x="342" y="1"/>
                    <a:pt x="187" y="79"/>
                    <a:pt x="1" y="282"/>
                  </a:cubicBezTo>
                  <a:cubicBezTo>
                    <a:pt x="267" y="850"/>
                    <a:pt x="781" y="1382"/>
                    <a:pt x="1225" y="1808"/>
                  </a:cubicBezTo>
                  <a:cubicBezTo>
                    <a:pt x="1438" y="2020"/>
                    <a:pt x="1650" y="2216"/>
                    <a:pt x="1916" y="2340"/>
                  </a:cubicBezTo>
                  <a:cubicBezTo>
                    <a:pt x="2071" y="2402"/>
                    <a:pt x="2238" y="2439"/>
                    <a:pt x="2402" y="2439"/>
                  </a:cubicBezTo>
                  <a:cubicBezTo>
                    <a:pt x="2521" y="2439"/>
                    <a:pt x="2639" y="2420"/>
                    <a:pt x="2750" y="2375"/>
                  </a:cubicBezTo>
                  <a:cubicBezTo>
                    <a:pt x="2874" y="2304"/>
                    <a:pt x="2998" y="2216"/>
                    <a:pt x="3087" y="2127"/>
                  </a:cubicBezTo>
                  <a:cubicBezTo>
                    <a:pt x="3247" y="1985"/>
                    <a:pt x="3424" y="1790"/>
                    <a:pt x="3389" y="1577"/>
                  </a:cubicBezTo>
                  <a:cubicBezTo>
                    <a:pt x="3389" y="1488"/>
                    <a:pt x="3335" y="1382"/>
                    <a:pt x="3264" y="1311"/>
                  </a:cubicBezTo>
                  <a:cubicBezTo>
                    <a:pt x="2803" y="779"/>
                    <a:pt x="1916" y="974"/>
                    <a:pt x="1349" y="566"/>
                  </a:cubicBezTo>
                  <a:cubicBezTo>
                    <a:pt x="1015" y="328"/>
                    <a:pt x="777" y="1"/>
                    <a:pt x="4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913;p27"/>
            <p:cNvSpPr/>
            <p:nvPr/>
          </p:nvSpPr>
          <p:spPr>
            <a:xfrm>
              <a:off x="7691400" y="2375775"/>
              <a:ext cx="87825" cy="50050"/>
            </a:xfrm>
            <a:custGeom>
              <a:avLst/>
              <a:gdLst/>
              <a:ahLst/>
              <a:cxnLst/>
              <a:rect l="l" t="t" r="r" b="b"/>
              <a:pathLst>
                <a:path w="3513" h="2002" extrusionOk="0">
                  <a:moveTo>
                    <a:pt x="550" y="0"/>
                  </a:moveTo>
                  <a:cubicBezTo>
                    <a:pt x="444" y="0"/>
                    <a:pt x="355" y="18"/>
                    <a:pt x="266" y="71"/>
                  </a:cubicBezTo>
                  <a:cubicBezTo>
                    <a:pt x="71" y="178"/>
                    <a:pt x="36" y="426"/>
                    <a:pt x="18" y="639"/>
                  </a:cubicBezTo>
                  <a:cubicBezTo>
                    <a:pt x="18" y="781"/>
                    <a:pt x="0" y="923"/>
                    <a:pt x="36" y="1064"/>
                  </a:cubicBezTo>
                  <a:cubicBezTo>
                    <a:pt x="107" y="1331"/>
                    <a:pt x="337" y="1561"/>
                    <a:pt x="585" y="1703"/>
                  </a:cubicBezTo>
                  <a:cubicBezTo>
                    <a:pt x="851" y="1827"/>
                    <a:pt x="1135" y="1880"/>
                    <a:pt x="1419" y="1916"/>
                  </a:cubicBezTo>
                  <a:cubicBezTo>
                    <a:pt x="1793" y="1959"/>
                    <a:pt x="2207" y="2001"/>
                    <a:pt x="2608" y="2001"/>
                  </a:cubicBezTo>
                  <a:cubicBezTo>
                    <a:pt x="2872" y="2001"/>
                    <a:pt x="3131" y="1983"/>
                    <a:pt x="3370" y="1934"/>
                  </a:cubicBezTo>
                  <a:cubicBezTo>
                    <a:pt x="3512" y="1100"/>
                    <a:pt x="2909" y="1224"/>
                    <a:pt x="2324" y="1064"/>
                  </a:cubicBezTo>
                  <a:cubicBezTo>
                    <a:pt x="1650" y="869"/>
                    <a:pt x="1242" y="36"/>
                    <a:pt x="5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914;p27"/>
            <p:cNvSpPr/>
            <p:nvPr/>
          </p:nvSpPr>
          <p:spPr>
            <a:xfrm>
              <a:off x="7754350" y="2577725"/>
              <a:ext cx="71875" cy="65025"/>
            </a:xfrm>
            <a:custGeom>
              <a:avLst/>
              <a:gdLst/>
              <a:ahLst/>
              <a:cxnLst/>
              <a:rect l="l" t="t" r="r" b="b"/>
              <a:pathLst>
                <a:path w="2875" h="2601" extrusionOk="0">
                  <a:moveTo>
                    <a:pt x="2576" y="0"/>
                  </a:moveTo>
                  <a:cubicBezTo>
                    <a:pt x="2365" y="0"/>
                    <a:pt x="2155" y="180"/>
                    <a:pt x="2112" y="383"/>
                  </a:cubicBezTo>
                  <a:cubicBezTo>
                    <a:pt x="2076" y="471"/>
                    <a:pt x="2041" y="1430"/>
                    <a:pt x="1937" y="1430"/>
                  </a:cubicBezTo>
                  <a:cubicBezTo>
                    <a:pt x="1936" y="1430"/>
                    <a:pt x="1935" y="1430"/>
                    <a:pt x="1934" y="1429"/>
                  </a:cubicBezTo>
                  <a:cubicBezTo>
                    <a:pt x="1833" y="1412"/>
                    <a:pt x="1732" y="1404"/>
                    <a:pt x="1631" y="1404"/>
                  </a:cubicBezTo>
                  <a:cubicBezTo>
                    <a:pt x="1219" y="1404"/>
                    <a:pt x="811" y="1535"/>
                    <a:pt x="427" y="1678"/>
                  </a:cubicBezTo>
                  <a:cubicBezTo>
                    <a:pt x="249" y="1749"/>
                    <a:pt x="36" y="1855"/>
                    <a:pt x="19" y="2068"/>
                  </a:cubicBezTo>
                  <a:cubicBezTo>
                    <a:pt x="1" y="2228"/>
                    <a:pt x="89" y="2352"/>
                    <a:pt x="196" y="2440"/>
                  </a:cubicBezTo>
                  <a:cubicBezTo>
                    <a:pt x="320" y="2511"/>
                    <a:pt x="444" y="2529"/>
                    <a:pt x="586" y="2547"/>
                  </a:cubicBezTo>
                  <a:cubicBezTo>
                    <a:pt x="870" y="2582"/>
                    <a:pt x="1158" y="2600"/>
                    <a:pt x="1446" y="2600"/>
                  </a:cubicBezTo>
                  <a:cubicBezTo>
                    <a:pt x="1735" y="2600"/>
                    <a:pt x="2023" y="2582"/>
                    <a:pt x="2307" y="2547"/>
                  </a:cubicBezTo>
                  <a:cubicBezTo>
                    <a:pt x="2555" y="2529"/>
                    <a:pt x="2750" y="2316"/>
                    <a:pt x="2786" y="2050"/>
                  </a:cubicBezTo>
                  <a:cubicBezTo>
                    <a:pt x="2874" y="1447"/>
                    <a:pt x="2839" y="809"/>
                    <a:pt x="2821" y="206"/>
                  </a:cubicBezTo>
                  <a:cubicBezTo>
                    <a:pt x="2821" y="117"/>
                    <a:pt x="2768" y="46"/>
                    <a:pt x="2715" y="28"/>
                  </a:cubicBezTo>
                  <a:cubicBezTo>
                    <a:pt x="2670" y="9"/>
                    <a:pt x="2623" y="0"/>
                    <a:pt x="25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915;p27"/>
            <p:cNvSpPr/>
            <p:nvPr/>
          </p:nvSpPr>
          <p:spPr>
            <a:xfrm>
              <a:off x="7841725" y="2581500"/>
              <a:ext cx="70525" cy="66975"/>
            </a:xfrm>
            <a:custGeom>
              <a:avLst/>
              <a:gdLst/>
              <a:ahLst/>
              <a:cxnLst/>
              <a:rect l="l" t="t" r="r" b="b"/>
              <a:pathLst>
                <a:path w="2821" h="2679" extrusionOk="0">
                  <a:moveTo>
                    <a:pt x="327" y="1"/>
                  </a:moveTo>
                  <a:cubicBezTo>
                    <a:pt x="289" y="1"/>
                    <a:pt x="251" y="6"/>
                    <a:pt x="213" y="19"/>
                  </a:cubicBezTo>
                  <a:cubicBezTo>
                    <a:pt x="160" y="55"/>
                    <a:pt x="107" y="126"/>
                    <a:pt x="107" y="196"/>
                  </a:cubicBezTo>
                  <a:cubicBezTo>
                    <a:pt x="53" y="817"/>
                    <a:pt x="0" y="1438"/>
                    <a:pt x="53" y="2041"/>
                  </a:cubicBezTo>
                  <a:cubicBezTo>
                    <a:pt x="89" y="2325"/>
                    <a:pt x="266" y="2538"/>
                    <a:pt x="514" y="2573"/>
                  </a:cubicBezTo>
                  <a:cubicBezTo>
                    <a:pt x="910" y="2647"/>
                    <a:pt x="1315" y="2679"/>
                    <a:pt x="1716" y="2679"/>
                  </a:cubicBezTo>
                  <a:cubicBezTo>
                    <a:pt x="1890" y="2679"/>
                    <a:pt x="2063" y="2673"/>
                    <a:pt x="2235" y="2662"/>
                  </a:cubicBezTo>
                  <a:cubicBezTo>
                    <a:pt x="2377" y="2662"/>
                    <a:pt x="2501" y="2644"/>
                    <a:pt x="2625" y="2573"/>
                  </a:cubicBezTo>
                  <a:cubicBezTo>
                    <a:pt x="2732" y="2502"/>
                    <a:pt x="2820" y="2360"/>
                    <a:pt x="2820" y="2219"/>
                  </a:cubicBezTo>
                  <a:cubicBezTo>
                    <a:pt x="2803" y="2006"/>
                    <a:pt x="2607" y="1882"/>
                    <a:pt x="2430" y="1811"/>
                  </a:cubicBezTo>
                  <a:cubicBezTo>
                    <a:pt x="2009" y="1624"/>
                    <a:pt x="1575" y="1464"/>
                    <a:pt x="1127" y="1464"/>
                  </a:cubicBezTo>
                  <a:cubicBezTo>
                    <a:pt x="1065" y="1464"/>
                    <a:pt x="1003" y="1467"/>
                    <a:pt x="940" y="1474"/>
                  </a:cubicBezTo>
                  <a:cubicBezTo>
                    <a:pt x="834" y="1474"/>
                    <a:pt x="834" y="516"/>
                    <a:pt x="816" y="409"/>
                  </a:cubicBezTo>
                  <a:cubicBezTo>
                    <a:pt x="770" y="212"/>
                    <a:pt x="555" y="1"/>
                    <a:pt x="3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916;p27"/>
            <p:cNvSpPr/>
            <p:nvPr/>
          </p:nvSpPr>
          <p:spPr>
            <a:xfrm>
              <a:off x="7793375" y="2252750"/>
              <a:ext cx="334825" cy="188675"/>
            </a:xfrm>
            <a:custGeom>
              <a:avLst/>
              <a:gdLst/>
              <a:ahLst/>
              <a:cxnLst/>
              <a:rect l="l" t="t" r="r" b="b"/>
              <a:pathLst>
                <a:path w="13393" h="7547" extrusionOk="0">
                  <a:moveTo>
                    <a:pt x="2753" y="1"/>
                  </a:moveTo>
                  <a:cubicBezTo>
                    <a:pt x="2542" y="1"/>
                    <a:pt x="2345" y="25"/>
                    <a:pt x="2182" y="79"/>
                  </a:cubicBezTo>
                  <a:cubicBezTo>
                    <a:pt x="976" y="505"/>
                    <a:pt x="852" y="558"/>
                    <a:pt x="231" y="2066"/>
                  </a:cubicBezTo>
                  <a:cubicBezTo>
                    <a:pt x="196" y="2136"/>
                    <a:pt x="1" y="2740"/>
                    <a:pt x="178" y="3626"/>
                  </a:cubicBezTo>
                  <a:cubicBezTo>
                    <a:pt x="462" y="4921"/>
                    <a:pt x="2342" y="5773"/>
                    <a:pt x="3495" y="6411"/>
                  </a:cubicBezTo>
                  <a:cubicBezTo>
                    <a:pt x="4258" y="6819"/>
                    <a:pt x="5109" y="7050"/>
                    <a:pt x="5960" y="7227"/>
                  </a:cubicBezTo>
                  <a:cubicBezTo>
                    <a:pt x="6800" y="7407"/>
                    <a:pt x="7673" y="7546"/>
                    <a:pt x="8534" y="7546"/>
                  </a:cubicBezTo>
                  <a:cubicBezTo>
                    <a:pt x="8945" y="7546"/>
                    <a:pt x="9355" y="7515"/>
                    <a:pt x="9756" y="7440"/>
                  </a:cubicBezTo>
                  <a:cubicBezTo>
                    <a:pt x="10253" y="7334"/>
                    <a:pt x="10732" y="7174"/>
                    <a:pt x="11158" y="6890"/>
                  </a:cubicBezTo>
                  <a:cubicBezTo>
                    <a:pt x="11495" y="6659"/>
                    <a:pt x="11778" y="6340"/>
                    <a:pt x="12009" y="6003"/>
                  </a:cubicBezTo>
                  <a:cubicBezTo>
                    <a:pt x="12701" y="5063"/>
                    <a:pt x="13162" y="3963"/>
                    <a:pt x="13357" y="2828"/>
                  </a:cubicBezTo>
                  <a:cubicBezTo>
                    <a:pt x="13375" y="2722"/>
                    <a:pt x="13392" y="2633"/>
                    <a:pt x="13375" y="2527"/>
                  </a:cubicBezTo>
                  <a:cubicBezTo>
                    <a:pt x="13330" y="2371"/>
                    <a:pt x="13168" y="2278"/>
                    <a:pt x="13009" y="2278"/>
                  </a:cubicBezTo>
                  <a:cubicBezTo>
                    <a:pt x="12914" y="2278"/>
                    <a:pt x="12820" y="2312"/>
                    <a:pt x="12754" y="2385"/>
                  </a:cubicBezTo>
                  <a:cubicBezTo>
                    <a:pt x="12794" y="2253"/>
                    <a:pt x="12656" y="2150"/>
                    <a:pt x="12525" y="2150"/>
                  </a:cubicBezTo>
                  <a:cubicBezTo>
                    <a:pt x="12480" y="2150"/>
                    <a:pt x="12435" y="2162"/>
                    <a:pt x="12399" y="2190"/>
                  </a:cubicBezTo>
                  <a:cubicBezTo>
                    <a:pt x="12240" y="2278"/>
                    <a:pt x="12186" y="2473"/>
                    <a:pt x="12169" y="2651"/>
                  </a:cubicBezTo>
                  <a:cubicBezTo>
                    <a:pt x="12080" y="3094"/>
                    <a:pt x="12027" y="3573"/>
                    <a:pt x="11725" y="3910"/>
                  </a:cubicBezTo>
                  <a:cubicBezTo>
                    <a:pt x="11583" y="4070"/>
                    <a:pt x="11388" y="4194"/>
                    <a:pt x="11211" y="4283"/>
                  </a:cubicBezTo>
                  <a:cubicBezTo>
                    <a:pt x="10653" y="4562"/>
                    <a:pt x="10026" y="4711"/>
                    <a:pt x="9401" y="4711"/>
                  </a:cubicBezTo>
                  <a:cubicBezTo>
                    <a:pt x="9072" y="4711"/>
                    <a:pt x="8744" y="4670"/>
                    <a:pt x="8426" y="4584"/>
                  </a:cubicBezTo>
                  <a:cubicBezTo>
                    <a:pt x="7504" y="4354"/>
                    <a:pt x="6652" y="3786"/>
                    <a:pt x="6120" y="3006"/>
                  </a:cubicBezTo>
                  <a:cubicBezTo>
                    <a:pt x="5890" y="2669"/>
                    <a:pt x="5694" y="2314"/>
                    <a:pt x="5517" y="1959"/>
                  </a:cubicBezTo>
                  <a:cubicBezTo>
                    <a:pt x="5091" y="1214"/>
                    <a:pt x="5056" y="824"/>
                    <a:pt x="4329" y="380"/>
                  </a:cubicBezTo>
                  <a:cubicBezTo>
                    <a:pt x="3945" y="163"/>
                    <a:pt x="3302" y="1"/>
                    <a:pt x="27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17;p27"/>
            <p:cNvSpPr/>
            <p:nvPr/>
          </p:nvSpPr>
          <p:spPr>
            <a:xfrm>
              <a:off x="7809775" y="2311025"/>
              <a:ext cx="45700" cy="53675"/>
            </a:xfrm>
            <a:custGeom>
              <a:avLst/>
              <a:gdLst/>
              <a:ahLst/>
              <a:cxnLst/>
              <a:rect l="l" t="t" r="r" b="b"/>
              <a:pathLst>
                <a:path w="1828" h="2147" fill="none" extrusionOk="0">
                  <a:moveTo>
                    <a:pt x="1828" y="1"/>
                  </a:moveTo>
                  <a:cubicBezTo>
                    <a:pt x="1704" y="54"/>
                    <a:pt x="1580" y="125"/>
                    <a:pt x="1438" y="196"/>
                  </a:cubicBezTo>
                  <a:cubicBezTo>
                    <a:pt x="1083" y="391"/>
                    <a:pt x="728" y="657"/>
                    <a:pt x="462" y="976"/>
                  </a:cubicBezTo>
                  <a:cubicBezTo>
                    <a:pt x="196" y="1313"/>
                    <a:pt x="19" y="1721"/>
                    <a:pt x="1" y="214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18;p27"/>
            <p:cNvSpPr/>
            <p:nvPr/>
          </p:nvSpPr>
          <p:spPr>
            <a:xfrm>
              <a:off x="7836400" y="2337625"/>
              <a:ext cx="28400" cy="39950"/>
            </a:xfrm>
            <a:custGeom>
              <a:avLst/>
              <a:gdLst/>
              <a:ahLst/>
              <a:cxnLst/>
              <a:rect l="l" t="t" r="r" b="b"/>
              <a:pathLst>
                <a:path w="1136" h="1598" fill="none" extrusionOk="0">
                  <a:moveTo>
                    <a:pt x="1135" y="1"/>
                  </a:moveTo>
                  <a:cubicBezTo>
                    <a:pt x="1082" y="1"/>
                    <a:pt x="1011" y="36"/>
                    <a:pt x="958" y="72"/>
                  </a:cubicBezTo>
                  <a:cubicBezTo>
                    <a:pt x="479" y="444"/>
                    <a:pt x="213" y="1030"/>
                    <a:pt x="0" y="159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19;p27"/>
            <p:cNvSpPr/>
            <p:nvPr/>
          </p:nvSpPr>
          <p:spPr>
            <a:xfrm>
              <a:off x="7961450" y="2358925"/>
              <a:ext cx="12875" cy="31950"/>
            </a:xfrm>
            <a:custGeom>
              <a:avLst/>
              <a:gdLst/>
              <a:ahLst/>
              <a:cxnLst/>
              <a:rect l="l" t="t" r="r" b="b"/>
              <a:pathLst>
                <a:path w="515" h="1278" fill="none" extrusionOk="0">
                  <a:moveTo>
                    <a:pt x="515" y="0"/>
                  </a:moveTo>
                  <a:cubicBezTo>
                    <a:pt x="249" y="373"/>
                    <a:pt x="71" y="816"/>
                    <a:pt x="0" y="127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920;p27"/>
            <p:cNvSpPr/>
            <p:nvPr/>
          </p:nvSpPr>
          <p:spPr>
            <a:xfrm>
              <a:off x="7990275" y="2376200"/>
              <a:ext cx="7550" cy="28425"/>
            </a:xfrm>
            <a:custGeom>
              <a:avLst/>
              <a:gdLst/>
              <a:ahLst/>
              <a:cxnLst/>
              <a:rect l="l" t="t" r="r" b="b"/>
              <a:pathLst>
                <a:path w="302" h="1137" fill="none" extrusionOk="0">
                  <a:moveTo>
                    <a:pt x="302" y="1"/>
                  </a:moveTo>
                  <a:cubicBezTo>
                    <a:pt x="89" y="338"/>
                    <a:pt x="0" y="746"/>
                    <a:pt x="53" y="1136"/>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921;p27"/>
            <p:cNvSpPr/>
            <p:nvPr/>
          </p:nvSpPr>
          <p:spPr>
            <a:xfrm>
              <a:off x="8021300" y="2386850"/>
              <a:ext cx="6250" cy="49250"/>
            </a:xfrm>
            <a:custGeom>
              <a:avLst/>
              <a:gdLst/>
              <a:ahLst/>
              <a:cxnLst/>
              <a:rect l="l" t="t" r="r" b="b"/>
              <a:pathLst>
                <a:path w="250" h="1970" fill="none" extrusionOk="0">
                  <a:moveTo>
                    <a:pt x="249" y="1"/>
                  </a:moveTo>
                  <a:cubicBezTo>
                    <a:pt x="18" y="639"/>
                    <a:pt x="1" y="1331"/>
                    <a:pt x="196" y="1970"/>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922;p27"/>
            <p:cNvSpPr/>
            <p:nvPr/>
          </p:nvSpPr>
          <p:spPr>
            <a:xfrm>
              <a:off x="8066975" y="2374875"/>
              <a:ext cx="9775" cy="34175"/>
            </a:xfrm>
            <a:custGeom>
              <a:avLst/>
              <a:gdLst/>
              <a:ahLst/>
              <a:cxnLst/>
              <a:rect l="l" t="t" r="r" b="b"/>
              <a:pathLst>
                <a:path w="391" h="1367" fill="none" extrusionOk="0">
                  <a:moveTo>
                    <a:pt x="54" y="1"/>
                  </a:moveTo>
                  <a:cubicBezTo>
                    <a:pt x="1" y="480"/>
                    <a:pt x="125" y="976"/>
                    <a:pt x="391" y="136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923;p27"/>
            <p:cNvSpPr/>
            <p:nvPr/>
          </p:nvSpPr>
          <p:spPr>
            <a:xfrm>
              <a:off x="8090050" y="2347400"/>
              <a:ext cx="11975" cy="14650"/>
            </a:xfrm>
            <a:custGeom>
              <a:avLst/>
              <a:gdLst/>
              <a:ahLst/>
              <a:cxnLst/>
              <a:rect l="l" t="t" r="r" b="b"/>
              <a:pathLst>
                <a:path w="479" h="586" fill="none" extrusionOk="0">
                  <a:moveTo>
                    <a:pt x="0" y="0"/>
                  </a:moveTo>
                  <a:cubicBezTo>
                    <a:pt x="89" y="248"/>
                    <a:pt x="248" y="461"/>
                    <a:pt x="479" y="585"/>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924;p27"/>
            <p:cNvSpPr/>
            <p:nvPr/>
          </p:nvSpPr>
          <p:spPr>
            <a:xfrm>
              <a:off x="8101125" y="2335850"/>
              <a:ext cx="19975" cy="13325"/>
            </a:xfrm>
            <a:custGeom>
              <a:avLst/>
              <a:gdLst/>
              <a:ahLst/>
              <a:cxnLst/>
              <a:rect l="l" t="t" r="r" b="b"/>
              <a:pathLst>
                <a:path w="799" h="533" fill="none" extrusionOk="0">
                  <a:moveTo>
                    <a:pt x="0" y="1"/>
                  </a:moveTo>
                  <a:cubicBezTo>
                    <a:pt x="142" y="302"/>
                    <a:pt x="462" y="515"/>
                    <a:pt x="799" y="533"/>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925;p27"/>
            <p:cNvSpPr/>
            <p:nvPr/>
          </p:nvSpPr>
          <p:spPr>
            <a:xfrm>
              <a:off x="7972075" y="2527050"/>
              <a:ext cx="40375" cy="37950"/>
            </a:xfrm>
            <a:custGeom>
              <a:avLst/>
              <a:gdLst/>
              <a:ahLst/>
              <a:cxnLst/>
              <a:rect l="l" t="t" r="r" b="b"/>
              <a:pathLst>
                <a:path w="1615" h="1518" extrusionOk="0">
                  <a:moveTo>
                    <a:pt x="330" y="1"/>
                  </a:moveTo>
                  <a:cubicBezTo>
                    <a:pt x="295" y="1"/>
                    <a:pt x="259" y="16"/>
                    <a:pt x="231" y="51"/>
                  </a:cubicBezTo>
                  <a:cubicBezTo>
                    <a:pt x="143" y="157"/>
                    <a:pt x="72" y="317"/>
                    <a:pt x="36" y="459"/>
                  </a:cubicBezTo>
                  <a:cubicBezTo>
                    <a:pt x="1" y="689"/>
                    <a:pt x="36" y="920"/>
                    <a:pt x="107" y="1151"/>
                  </a:cubicBezTo>
                  <a:cubicBezTo>
                    <a:pt x="183" y="1392"/>
                    <a:pt x="424" y="1517"/>
                    <a:pt x="669" y="1517"/>
                  </a:cubicBezTo>
                  <a:cubicBezTo>
                    <a:pt x="712" y="1517"/>
                    <a:pt x="756" y="1513"/>
                    <a:pt x="799" y="1505"/>
                  </a:cubicBezTo>
                  <a:cubicBezTo>
                    <a:pt x="994" y="1488"/>
                    <a:pt x="1154" y="1381"/>
                    <a:pt x="1296" y="1275"/>
                  </a:cubicBezTo>
                  <a:cubicBezTo>
                    <a:pt x="1473" y="1115"/>
                    <a:pt x="1615" y="902"/>
                    <a:pt x="1562" y="689"/>
                  </a:cubicBezTo>
                  <a:cubicBezTo>
                    <a:pt x="1535" y="610"/>
                    <a:pt x="1469" y="540"/>
                    <a:pt x="1407" y="540"/>
                  </a:cubicBezTo>
                  <a:cubicBezTo>
                    <a:pt x="1387" y="540"/>
                    <a:pt x="1367" y="548"/>
                    <a:pt x="1349" y="565"/>
                  </a:cubicBezTo>
                  <a:cubicBezTo>
                    <a:pt x="1367" y="494"/>
                    <a:pt x="1367" y="423"/>
                    <a:pt x="1367" y="352"/>
                  </a:cubicBezTo>
                  <a:cubicBezTo>
                    <a:pt x="1349" y="281"/>
                    <a:pt x="1296" y="211"/>
                    <a:pt x="1243" y="211"/>
                  </a:cubicBezTo>
                  <a:cubicBezTo>
                    <a:pt x="1231" y="208"/>
                    <a:pt x="1219" y="206"/>
                    <a:pt x="1208" y="206"/>
                  </a:cubicBezTo>
                  <a:cubicBezTo>
                    <a:pt x="1086" y="206"/>
                    <a:pt x="1000" y="373"/>
                    <a:pt x="870" y="406"/>
                  </a:cubicBezTo>
                  <a:cubicBezTo>
                    <a:pt x="888" y="335"/>
                    <a:pt x="905" y="264"/>
                    <a:pt x="888" y="193"/>
                  </a:cubicBezTo>
                  <a:cubicBezTo>
                    <a:pt x="870" y="122"/>
                    <a:pt x="817" y="51"/>
                    <a:pt x="746" y="51"/>
                  </a:cubicBezTo>
                  <a:cubicBezTo>
                    <a:pt x="739" y="49"/>
                    <a:pt x="731" y="47"/>
                    <a:pt x="724" y="47"/>
                  </a:cubicBezTo>
                  <a:cubicBezTo>
                    <a:pt x="674" y="47"/>
                    <a:pt x="617" y="93"/>
                    <a:pt x="586" y="140"/>
                  </a:cubicBezTo>
                  <a:cubicBezTo>
                    <a:pt x="551" y="193"/>
                    <a:pt x="551" y="264"/>
                    <a:pt x="533" y="335"/>
                  </a:cubicBezTo>
                  <a:lnTo>
                    <a:pt x="462" y="104"/>
                  </a:lnTo>
                  <a:cubicBezTo>
                    <a:pt x="440" y="39"/>
                    <a:pt x="386" y="1"/>
                    <a:pt x="3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 name="Rectangle 42"/>
          <p:cNvSpPr/>
          <p:nvPr/>
        </p:nvSpPr>
        <p:spPr>
          <a:xfrm>
            <a:off x="360315" y="268038"/>
            <a:ext cx="8301504" cy="446276"/>
          </a:xfrm>
          <a:prstGeom prst="rect">
            <a:avLst/>
          </a:prstGeom>
        </p:spPr>
        <p:txBody>
          <a:bodyPr wrap="square">
            <a:spAutoFit/>
          </a:bodyPr>
          <a:lstStyle/>
          <a:p>
            <a:r>
              <a:rPr lang="en-US" sz="2300" b="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2.Viết một đoạn văn tả hoạt động của một người mà em yêu mến.</a:t>
            </a:r>
            <a:endParaRPr lang="en-US" sz="2300" b="1" dirty="0">
              <a:solidFill>
                <a:srgbClr val="002060"/>
              </a:solidFill>
              <a:latin typeface="Times New Roman" panose="02020603050405020304" pitchFamily="18" charset="0"/>
              <a:cs typeface="Times New Roman" panose="02020603050405020304" pitchFamily="18" charset="0"/>
            </a:endParaRPr>
          </a:p>
        </p:txBody>
      </p:sp>
      <p:sp>
        <p:nvSpPr>
          <p:cNvPr id="44" name="TextBox 43"/>
          <p:cNvSpPr txBox="1"/>
          <p:nvPr/>
        </p:nvSpPr>
        <p:spPr>
          <a:xfrm>
            <a:off x="555636" y="889462"/>
            <a:ext cx="7604390" cy="2677656"/>
          </a:xfrm>
          <a:prstGeom prst="rect">
            <a:avLst/>
          </a:prstGeom>
          <a:noFill/>
        </p:spPr>
        <p:txBody>
          <a:bodyPr wrap="square" rtlCol="0">
            <a:spAutoFit/>
          </a:bodyPr>
          <a:lstStyle/>
          <a:p>
            <a:r>
              <a:rPr lang="en-US" sz="2100" b="1" dirty="0" err="1" smtClean="0">
                <a:solidFill>
                  <a:srgbClr val="FF0000"/>
                </a:solidFill>
                <a:latin typeface="Times New Roman" panose="02020603050405020304" pitchFamily="18" charset="0"/>
                <a:cs typeface="Times New Roman" panose="02020603050405020304" pitchFamily="18" charset="0"/>
              </a:rPr>
              <a:t>Gợi</a:t>
            </a:r>
            <a:r>
              <a:rPr lang="en-US" sz="2100" b="1" dirty="0" smtClean="0">
                <a:solidFill>
                  <a:srgbClr val="FF0000"/>
                </a:solidFill>
                <a:latin typeface="Times New Roman" panose="02020603050405020304" pitchFamily="18" charset="0"/>
                <a:cs typeface="Times New Roman" panose="02020603050405020304" pitchFamily="18" charset="0"/>
              </a:rPr>
              <a:t> ý</a:t>
            </a:r>
          </a:p>
          <a:p>
            <a:pPr marL="457200" indent="-457200">
              <a:buFontTx/>
              <a:buChar char="-"/>
            </a:pP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đó</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có</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là</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thân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trong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gia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đình</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là</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cô</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giáo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thầy</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giáo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bạn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bè</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hoặc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một</a:t>
            </a:r>
            <a:r>
              <a:rPr lang="en-US" sz="2100" b="1" dirty="0" smtClean="0">
                <a:solidFill>
                  <a:srgbClr val="7030A0"/>
                </a:solidFill>
                <a:latin typeface="Times New Roman" panose="02020603050405020304" pitchFamily="18" charset="0"/>
                <a:cs typeface="Times New Roman" panose="02020603050405020304" pitchFamily="18" charset="0"/>
              </a:rPr>
              <a:t> ca </a:t>
            </a:r>
            <a:r>
              <a:rPr lang="en-US" sz="2100" b="1" dirty="0" err="1" smtClean="0">
                <a:solidFill>
                  <a:srgbClr val="7030A0"/>
                </a:solidFill>
                <a:latin typeface="Times New Roman" panose="02020603050405020304" pitchFamily="18" charset="0"/>
                <a:cs typeface="Times New Roman" panose="02020603050405020304" pitchFamily="18" charset="0"/>
              </a:rPr>
              <a:t>sĩ</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yêu</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thích</a:t>
            </a:r>
            <a:r>
              <a:rPr lang="en-US" sz="2100" b="1" dirty="0" smtClean="0">
                <a:solidFill>
                  <a:srgbClr val="7030A0"/>
                </a:solidFill>
                <a:latin typeface="Times New Roman" panose="02020603050405020304" pitchFamily="18" charset="0"/>
                <a:cs typeface="Times New Roman" panose="02020603050405020304" pitchFamily="18" charset="0"/>
              </a:rPr>
              <a:t>, …</a:t>
            </a:r>
          </a:p>
          <a:p>
            <a:pPr marL="457200" indent="-457200">
              <a:buFontTx/>
              <a:buChar char="-"/>
            </a:pP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cần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tả</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hoạt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động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của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đó</a:t>
            </a:r>
            <a:r>
              <a:rPr lang="en-US" sz="2100" b="1" dirty="0" smtClean="0">
                <a:solidFill>
                  <a:srgbClr val="7030A0"/>
                </a:solidFill>
                <a:latin typeface="Times New Roman" panose="02020603050405020304" pitchFamily="18" charset="0"/>
                <a:cs typeface="Times New Roman" panose="02020603050405020304" pitchFamily="18" charset="0"/>
              </a:rPr>
              <a:t> qua </a:t>
            </a:r>
            <a:r>
              <a:rPr lang="en-US" sz="2100" b="1" dirty="0" err="1" smtClean="0">
                <a:solidFill>
                  <a:srgbClr val="7030A0"/>
                </a:solidFill>
                <a:latin typeface="Times New Roman" panose="02020603050405020304" pitchFamily="18" charset="0"/>
                <a:cs typeface="Times New Roman" panose="02020603050405020304" pitchFamily="18" charset="0"/>
              </a:rPr>
              <a:t>một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công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việc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cụ</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ví</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dụ</a:t>
            </a:r>
            <a:r>
              <a:rPr lang="en-US" sz="2100" b="1" dirty="0" smtClean="0">
                <a:solidFill>
                  <a:srgbClr val="7030A0"/>
                </a:solidFill>
                <a:latin typeface="Times New Roman" panose="02020603050405020304" pitchFamily="18" charset="0"/>
                <a:cs typeface="Times New Roman" panose="02020603050405020304" pitchFamily="18" charset="0"/>
              </a:rPr>
              <a:t>:</a:t>
            </a:r>
            <a:r>
              <a:rPr lang="en-US" sz="2100" b="1" dirty="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tả</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mẹ</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nấu</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cơm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bố</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đọc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báo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anh</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tập</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dục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hoặc</a:t>
            </a:r>
            <a:r>
              <a:rPr lang="en-US" sz="2100" b="1" dirty="0" smtClean="0">
                <a:solidFill>
                  <a:srgbClr val="7030A0"/>
                </a:solidFill>
                <a:latin typeface="Times New Roman" panose="02020603050405020304" pitchFamily="18" charset="0"/>
                <a:cs typeface="Times New Roman" panose="02020603050405020304" pitchFamily="18" charset="0"/>
              </a:rPr>
              <a:t> ca </a:t>
            </a:r>
            <a:r>
              <a:rPr lang="en-US" sz="2100" b="1" dirty="0" err="1" smtClean="0">
                <a:solidFill>
                  <a:srgbClr val="7030A0"/>
                </a:solidFill>
                <a:latin typeface="Times New Roman" panose="02020603050405020304" pitchFamily="18" charset="0"/>
                <a:cs typeface="Times New Roman" panose="02020603050405020304" pitchFamily="18" charset="0"/>
              </a:rPr>
              <a:t>sĩ</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đang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hát</a:t>
            </a:r>
            <a:r>
              <a:rPr lang="en-US" sz="2100" b="1" dirty="0" smtClean="0">
                <a:solidFill>
                  <a:srgbClr val="7030A0"/>
                </a:solidFill>
                <a:latin typeface="Times New Roman" panose="02020603050405020304" pitchFamily="18" charset="0"/>
                <a:cs typeface="Times New Roman" panose="02020603050405020304" pitchFamily="18" charset="0"/>
              </a:rPr>
              <a:t>, …</a:t>
            </a:r>
          </a:p>
          <a:p>
            <a:pPr marL="457200" indent="-457200">
              <a:buFontTx/>
              <a:buChar char="-"/>
            </a:pPr>
            <a:r>
              <a:rPr lang="en-US" sz="2100" b="1" dirty="0" err="1" smtClean="0">
                <a:solidFill>
                  <a:srgbClr val="7030A0"/>
                </a:solidFill>
                <a:latin typeface="Times New Roman" panose="02020603050405020304" pitchFamily="18" charset="0"/>
                <a:cs typeface="Times New Roman" panose="02020603050405020304" pitchFamily="18" charset="0"/>
              </a:rPr>
              <a:t>Nhớ</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lại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các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kết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quả</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quan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sát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đưa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được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vào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đoạn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những</a:t>
            </a:r>
            <a:r>
              <a:rPr lang="en-US" sz="2100" b="1" dirty="0" smtClean="0">
                <a:solidFill>
                  <a:srgbClr val="7030A0"/>
                </a:solidFill>
                <a:latin typeface="Times New Roman" panose="02020603050405020304" pitchFamily="18" charset="0"/>
                <a:cs typeface="Times New Roman" panose="02020603050405020304" pitchFamily="18" charset="0"/>
              </a:rPr>
              <a:t> chi </a:t>
            </a:r>
            <a:r>
              <a:rPr lang="en-US" sz="2100" b="1" dirty="0" err="1" smtClean="0">
                <a:solidFill>
                  <a:srgbClr val="7030A0"/>
                </a:solidFill>
                <a:latin typeface="Times New Roman" panose="02020603050405020304" pitchFamily="18" charset="0"/>
                <a:cs typeface="Times New Roman" panose="02020603050405020304" pitchFamily="18" charset="0"/>
              </a:rPr>
              <a:t>tiết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chính</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xác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về</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hoạt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động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của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mà</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chọn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tả</a:t>
            </a:r>
            <a:r>
              <a:rPr lang="en-US" sz="2100" b="1" dirty="0" smtClean="0">
                <a:solidFill>
                  <a:srgbClr val="7030A0"/>
                </a:solidFill>
                <a:latin typeface="Times New Roman" panose="02020603050405020304" pitchFamily="18" charset="0"/>
                <a:cs typeface="Times New Roman" panose="02020603050405020304" pitchFamily="18" charset="0"/>
              </a:rPr>
              <a:t>.</a:t>
            </a:r>
          </a:p>
        </p:txBody>
      </p:sp>
      <p:grpSp>
        <p:nvGrpSpPr>
          <p:cNvPr id="45" name="Google Shape;1857;p27"/>
          <p:cNvGrpSpPr/>
          <p:nvPr/>
        </p:nvGrpSpPr>
        <p:grpSpPr>
          <a:xfrm>
            <a:off x="4309653" y="3744692"/>
            <a:ext cx="959404" cy="1057628"/>
            <a:chOff x="7079000" y="1663675"/>
            <a:chExt cx="534375" cy="627325"/>
          </a:xfrm>
        </p:grpSpPr>
        <p:sp>
          <p:nvSpPr>
            <p:cNvPr id="46" name="Google Shape;1858;p27"/>
            <p:cNvSpPr/>
            <p:nvPr/>
          </p:nvSpPr>
          <p:spPr>
            <a:xfrm>
              <a:off x="7177450" y="1663675"/>
              <a:ext cx="100250" cy="98150"/>
            </a:xfrm>
            <a:custGeom>
              <a:avLst/>
              <a:gdLst/>
              <a:ahLst/>
              <a:cxnLst/>
              <a:rect l="l" t="t" r="r" b="b"/>
              <a:pathLst>
                <a:path w="4010" h="3926" extrusionOk="0">
                  <a:moveTo>
                    <a:pt x="2037" y="0"/>
                  </a:moveTo>
                  <a:cubicBezTo>
                    <a:pt x="1834" y="0"/>
                    <a:pt x="1600" y="52"/>
                    <a:pt x="1331" y="175"/>
                  </a:cubicBezTo>
                  <a:cubicBezTo>
                    <a:pt x="0" y="796"/>
                    <a:pt x="373" y="1665"/>
                    <a:pt x="479" y="2233"/>
                  </a:cubicBezTo>
                  <a:cubicBezTo>
                    <a:pt x="603" y="2818"/>
                    <a:pt x="870" y="3350"/>
                    <a:pt x="1189" y="3847"/>
                  </a:cubicBezTo>
                  <a:cubicBezTo>
                    <a:pt x="1207" y="3882"/>
                    <a:pt x="1224" y="3918"/>
                    <a:pt x="1260" y="3918"/>
                  </a:cubicBezTo>
                  <a:cubicBezTo>
                    <a:pt x="1270" y="3923"/>
                    <a:pt x="1282" y="3925"/>
                    <a:pt x="1295" y="3925"/>
                  </a:cubicBezTo>
                  <a:cubicBezTo>
                    <a:pt x="1325" y="3925"/>
                    <a:pt x="1359" y="3913"/>
                    <a:pt x="1384" y="3900"/>
                  </a:cubicBezTo>
                  <a:cubicBezTo>
                    <a:pt x="1987" y="3599"/>
                    <a:pt x="3158" y="3297"/>
                    <a:pt x="3601" y="2783"/>
                  </a:cubicBezTo>
                  <a:cubicBezTo>
                    <a:pt x="4009" y="2322"/>
                    <a:pt x="3654" y="1559"/>
                    <a:pt x="3371" y="1098"/>
                  </a:cubicBezTo>
                  <a:cubicBezTo>
                    <a:pt x="3133" y="720"/>
                    <a:pt x="2796" y="0"/>
                    <a:pt x="2037"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859;p27"/>
            <p:cNvSpPr/>
            <p:nvPr/>
          </p:nvSpPr>
          <p:spPr>
            <a:xfrm>
              <a:off x="7205375" y="1690825"/>
              <a:ext cx="54125" cy="58850"/>
            </a:xfrm>
            <a:custGeom>
              <a:avLst/>
              <a:gdLst/>
              <a:ahLst/>
              <a:cxnLst/>
              <a:rect l="l" t="t" r="r" b="b"/>
              <a:pathLst>
                <a:path w="2165" h="2354" extrusionOk="0">
                  <a:moveTo>
                    <a:pt x="840" y="1"/>
                  </a:moveTo>
                  <a:cubicBezTo>
                    <a:pt x="619" y="1"/>
                    <a:pt x="357" y="63"/>
                    <a:pt x="178" y="331"/>
                  </a:cubicBezTo>
                  <a:cubicBezTo>
                    <a:pt x="1" y="633"/>
                    <a:pt x="19" y="1023"/>
                    <a:pt x="90" y="1360"/>
                  </a:cubicBezTo>
                  <a:cubicBezTo>
                    <a:pt x="160" y="1697"/>
                    <a:pt x="320" y="2016"/>
                    <a:pt x="498" y="2300"/>
                  </a:cubicBezTo>
                  <a:cubicBezTo>
                    <a:pt x="515" y="2318"/>
                    <a:pt x="533" y="2335"/>
                    <a:pt x="551" y="2353"/>
                  </a:cubicBezTo>
                  <a:cubicBezTo>
                    <a:pt x="568" y="2353"/>
                    <a:pt x="586" y="2335"/>
                    <a:pt x="622" y="2335"/>
                  </a:cubicBezTo>
                  <a:cubicBezTo>
                    <a:pt x="976" y="2158"/>
                    <a:pt x="1650" y="1963"/>
                    <a:pt x="1917" y="1661"/>
                  </a:cubicBezTo>
                  <a:cubicBezTo>
                    <a:pt x="2165" y="1395"/>
                    <a:pt x="1952" y="952"/>
                    <a:pt x="1775" y="686"/>
                  </a:cubicBezTo>
                  <a:cubicBezTo>
                    <a:pt x="1615" y="402"/>
                    <a:pt x="1544" y="83"/>
                    <a:pt x="1225" y="47"/>
                  </a:cubicBezTo>
                  <a:cubicBezTo>
                    <a:pt x="1162" y="39"/>
                    <a:pt x="1014" y="1"/>
                    <a:pt x="840"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860;p27"/>
            <p:cNvSpPr/>
            <p:nvPr/>
          </p:nvSpPr>
          <p:spPr>
            <a:xfrm>
              <a:off x="7508250" y="1663675"/>
              <a:ext cx="100250" cy="98150"/>
            </a:xfrm>
            <a:custGeom>
              <a:avLst/>
              <a:gdLst/>
              <a:ahLst/>
              <a:cxnLst/>
              <a:rect l="l" t="t" r="r" b="b"/>
              <a:pathLst>
                <a:path w="4010" h="3926" extrusionOk="0">
                  <a:moveTo>
                    <a:pt x="1973" y="0"/>
                  </a:moveTo>
                  <a:cubicBezTo>
                    <a:pt x="1214" y="0"/>
                    <a:pt x="877" y="720"/>
                    <a:pt x="639" y="1098"/>
                  </a:cubicBezTo>
                  <a:cubicBezTo>
                    <a:pt x="355" y="1559"/>
                    <a:pt x="1" y="2322"/>
                    <a:pt x="391" y="2783"/>
                  </a:cubicBezTo>
                  <a:cubicBezTo>
                    <a:pt x="852" y="3297"/>
                    <a:pt x="2023" y="3599"/>
                    <a:pt x="2626" y="3900"/>
                  </a:cubicBezTo>
                  <a:cubicBezTo>
                    <a:pt x="2651" y="3913"/>
                    <a:pt x="2685" y="3925"/>
                    <a:pt x="2715" y="3925"/>
                  </a:cubicBezTo>
                  <a:cubicBezTo>
                    <a:pt x="2728" y="3925"/>
                    <a:pt x="2739" y="3923"/>
                    <a:pt x="2750" y="3918"/>
                  </a:cubicBezTo>
                  <a:cubicBezTo>
                    <a:pt x="2785" y="3918"/>
                    <a:pt x="2803" y="3882"/>
                    <a:pt x="2821" y="3847"/>
                  </a:cubicBezTo>
                  <a:cubicBezTo>
                    <a:pt x="3140" y="3350"/>
                    <a:pt x="3406" y="2818"/>
                    <a:pt x="3513" y="2233"/>
                  </a:cubicBezTo>
                  <a:cubicBezTo>
                    <a:pt x="3637" y="1665"/>
                    <a:pt x="4009" y="796"/>
                    <a:pt x="2679" y="175"/>
                  </a:cubicBezTo>
                  <a:cubicBezTo>
                    <a:pt x="2409" y="52"/>
                    <a:pt x="2176" y="0"/>
                    <a:pt x="1973"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861;p27"/>
            <p:cNvSpPr/>
            <p:nvPr/>
          </p:nvSpPr>
          <p:spPr>
            <a:xfrm>
              <a:off x="7526425" y="1690825"/>
              <a:ext cx="54125" cy="58850"/>
            </a:xfrm>
            <a:custGeom>
              <a:avLst/>
              <a:gdLst/>
              <a:ahLst/>
              <a:cxnLst/>
              <a:rect l="l" t="t" r="r" b="b"/>
              <a:pathLst>
                <a:path w="2165" h="2354" extrusionOk="0">
                  <a:moveTo>
                    <a:pt x="1326" y="1"/>
                  </a:moveTo>
                  <a:cubicBezTo>
                    <a:pt x="1152" y="1"/>
                    <a:pt x="1003" y="39"/>
                    <a:pt x="941" y="47"/>
                  </a:cubicBezTo>
                  <a:cubicBezTo>
                    <a:pt x="622" y="83"/>
                    <a:pt x="551" y="402"/>
                    <a:pt x="391" y="686"/>
                  </a:cubicBezTo>
                  <a:cubicBezTo>
                    <a:pt x="214" y="952"/>
                    <a:pt x="1" y="1395"/>
                    <a:pt x="249" y="1661"/>
                  </a:cubicBezTo>
                  <a:cubicBezTo>
                    <a:pt x="515" y="1963"/>
                    <a:pt x="1189" y="2158"/>
                    <a:pt x="1544" y="2335"/>
                  </a:cubicBezTo>
                  <a:cubicBezTo>
                    <a:pt x="1579" y="2335"/>
                    <a:pt x="1597" y="2353"/>
                    <a:pt x="1615" y="2353"/>
                  </a:cubicBezTo>
                  <a:cubicBezTo>
                    <a:pt x="1633" y="2335"/>
                    <a:pt x="1650" y="2318"/>
                    <a:pt x="1668" y="2300"/>
                  </a:cubicBezTo>
                  <a:cubicBezTo>
                    <a:pt x="1845" y="2016"/>
                    <a:pt x="2005" y="1697"/>
                    <a:pt x="2076" y="1360"/>
                  </a:cubicBezTo>
                  <a:cubicBezTo>
                    <a:pt x="2147" y="1023"/>
                    <a:pt x="2165" y="633"/>
                    <a:pt x="1987" y="331"/>
                  </a:cubicBezTo>
                  <a:cubicBezTo>
                    <a:pt x="1809" y="63"/>
                    <a:pt x="1547" y="1"/>
                    <a:pt x="1326"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862;p27"/>
            <p:cNvSpPr/>
            <p:nvPr/>
          </p:nvSpPr>
          <p:spPr>
            <a:xfrm>
              <a:off x="7162850" y="1681250"/>
              <a:ext cx="450525" cy="344225"/>
            </a:xfrm>
            <a:custGeom>
              <a:avLst/>
              <a:gdLst/>
              <a:ahLst/>
              <a:cxnLst/>
              <a:rect l="l" t="t" r="r" b="b"/>
              <a:pathLst>
                <a:path w="18021" h="13769" extrusionOk="0">
                  <a:moveTo>
                    <a:pt x="9715" y="0"/>
                  </a:moveTo>
                  <a:cubicBezTo>
                    <a:pt x="8968" y="0"/>
                    <a:pt x="8253" y="48"/>
                    <a:pt x="7662" y="146"/>
                  </a:cubicBezTo>
                  <a:cubicBezTo>
                    <a:pt x="6473" y="324"/>
                    <a:pt x="5320" y="661"/>
                    <a:pt x="4238" y="1157"/>
                  </a:cubicBezTo>
                  <a:cubicBezTo>
                    <a:pt x="2606" y="1902"/>
                    <a:pt x="1010" y="3109"/>
                    <a:pt x="513" y="4847"/>
                  </a:cubicBezTo>
                  <a:cubicBezTo>
                    <a:pt x="336" y="5414"/>
                    <a:pt x="318" y="6017"/>
                    <a:pt x="283" y="6603"/>
                  </a:cubicBezTo>
                  <a:cubicBezTo>
                    <a:pt x="1" y="12349"/>
                    <a:pt x="4326" y="13769"/>
                    <a:pt x="10595" y="13769"/>
                  </a:cubicBezTo>
                  <a:cubicBezTo>
                    <a:pt x="10634" y="13769"/>
                    <a:pt x="10673" y="13769"/>
                    <a:pt x="10712" y="13769"/>
                  </a:cubicBezTo>
                  <a:cubicBezTo>
                    <a:pt x="10871" y="13766"/>
                    <a:pt x="11029" y="13766"/>
                    <a:pt x="11188" y="13766"/>
                  </a:cubicBezTo>
                  <a:cubicBezTo>
                    <a:pt x="11317" y="13766"/>
                    <a:pt x="11446" y="13766"/>
                    <a:pt x="11574" y="13766"/>
                  </a:cubicBezTo>
                  <a:cubicBezTo>
                    <a:pt x="12513" y="13766"/>
                    <a:pt x="13448" y="13748"/>
                    <a:pt x="14331" y="13449"/>
                  </a:cubicBezTo>
                  <a:cubicBezTo>
                    <a:pt x="15431" y="13095"/>
                    <a:pt x="16388" y="12332"/>
                    <a:pt x="17009" y="11356"/>
                  </a:cubicBezTo>
                  <a:cubicBezTo>
                    <a:pt x="17506" y="10541"/>
                    <a:pt x="17754" y="9600"/>
                    <a:pt x="17843" y="8660"/>
                  </a:cubicBezTo>
                  <a:cubicBezTo>
                    <a:pt x="18020" y="6887"/>
                    <a:pt x="17648" y="5060"/>
                    <a:pt x="16779" y="3534"/>
                  </a:cubicBezTo>
                  <a:cubicBezTo>
                    <a:pt x="15963" y="2133"/>
                    <a:pt x="14969" y="803"/>
                    <a:pt x="13355" y="395"/>
                  </a:cubicBezTo>
                  <a:cubicBezTo>
                    <a:pt x="12350" y="138"/>
                    <a:pt x="10986" y="0"/>
                    <a:pt x="9715"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863;p27"/>
            <p:cNvSpPr/>
            <p:nvPr/>
          </p:nvSpPr>
          <p:spPr>
            <a:xfrm>
              <a:off x="7308250" y="1685775"/>
              <a:ext cx="39500" cy="114600"/>
            </a:xfrm>
            <a:custGeom>
              <a:avLst/>
              <a:gdLst/>
              <a:ahLst/>
              <a:cxnLst/>
              <a:rect l="l" t="t" r="r" b="b"/>
              <a:pathLst>
                <a:path w="1580" h="4584" extrusionOk="0">
                  <a:moveTo>
                    <a:pt x="1580" y="1"/>
                  </a:moveTo>
                  <a:cubicBezTo>
                    <a:pt x="1172" y="72"/>
                    <a:pt x="746" y="178"/>
                    <a:pt x="338" y="285"/>
                  </a:cubicBezTo>
                  <a:cubicBezTo>
                    <a:pt x="107" y="1473"/>
                    <a:pt x="1" y="2679"/>
                    <a:pt x="19" y="3885"/>
                  </a:cubicBezTo>
                  <a:cubicBezTo>
                    <a:pt x="36" y="4045"/>
                    <a:pt x="36" y="4205"/>
                    <a:pt x="107" y="4347"/>
                  </a:cubicBezTo>
                  <a:cubicBezTo>
                    <a:pt x="170" y="4472"/>
                    <a:pt x="302" y="4583"/>
                    <a:pt x="429" y="4583"/>
                  </a:cubicBezTo>
                  <a:cubicBezTo>
                    <a:pt x="446" y="4583"/>
                    <a:pt x="463" y="4581"/>
                    <a:pt x="480" y="4577"/>
                  </a:cubicBezTo>
                  <a:cubicBezTo>
                    <a:pt x="746" y="4542"/>
                    <a:pt x="817" y="4205"/>
                    <a:pt x="817" y="3939"/>
                  </a:cubicBezTo>
                  <a:cubicBezTo>
                    <a:pt x="852" y="3034"/>
                    <a:pt x="959" y="2129"/>
                    <a:pt x="1136" y="1242"/>
                  </a:cubicBezTo>
                  <a:cubicBezTo>
                    <a:pt x="1225" y="852"/>
                    <a:pt x="1314" y="462"/>
                    <a:pt x="1509" y="125"/>
                  </a:cubicBezTo>
                  <a:cubicBezTo>
                    <a:pt x="1526" y="90"/>
                    <a:pt x="1562" y="36"/>
                    <a:pt x="1580"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864;p27"/>
            <p:cNvSpPr/>
            <p:nvPr/>
          </p:nvSpPr>
          <p:spPr>
            <a:xfrm>
              <a:off x="7444400" y="1683125"/>
              <a:ext cx="47475" cy="102425"/>
            </a:xfrm>
            <a:custGeom>
              <a:avLst/>
              <a:gdLst/>
              <a:ahLst/>
              <a:cxnLst/>
              <a:rect l="l" t="t" r="r" b="b"/>
              <a:pathLst>
                <a:path w="1899" h="4097" extrusionOk="0">
                  <a:moveTo>
                    <a:pt x="0" y="0"/>
                  </a:moveTo>
                  <a:lnTo>
                    <a:pt x="0" y="0"/>
                  </a:lnTo>
                  <a:cubicBezTo>
                    <a:pt x="142" y="302"/>
                    <a:pt x="266" y="621"/>
                    <a:pt x="337" y="958"/>
                  </a:cubicBezTo>
                  <a:cubicBezTo>
                    <a:pt x="497" y="1845"/>
                    <a:pt x="373" y="2750"/>
                    <a:pt x="266" y="3637"/>
                  </a:cubicBezTo>
                  <a:cubicBezTo>
                    <a:pt x="249" y="3779"/>
                    <a:pt x="249" y="3920"/>
                    <a:pt x="337" y="4027"/>
                  </a:cubicBezTo>
                  <a:cubicBezTo>
                    <a:pt x="387" y="4076"/>
                    <a:pt x="448" y="4097"/>
                    <a:pt x="514" y="4097"/>
                  </a:cubicBezTo>
                  <a:cubicBezTo>
                    <a:pt x="661" y="4097"/>
                    <a:pt x="830" y="3995"/>
                    <a:pt x="940" y="3885"/>
                  </a:cubicBezTo>
                  <a:cubicBezTo>
                    <a:pt x="1455" y="3317"/>
                    <a:pt x="1721" y="2572"/>
                    <a:pt x="1827" y="1827"/>
                  </a:cubicBezTo>
                  <a:cubicBezTo>
                    <a:pt x="1898" y="1313"/>
                    <a:pt x="1898" y="781"/>
                    <a:pt x="1881" y="267"/>
                  </a:cubicBezTo>
                  <a:cubicBezTo>
                    <a:pt x="1313" y="142"/>
                    <a:pt x="674" y="54"/>
                    <a:pt x="0"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865;p27"/>
            <p:cNvSpPr/>
            <p:nvPr/>
          </p:nvSpPr>
          <p:spPr>
            <a:xfrm>
              <a:off x="7367675" y="1681325"/>
              <a:ext cx="65225" cy="119175"/>
            </a:xfrm>
            <a:custGeom>
              <a:avLst/>
              <a:gdLst/>
              <a:ahLst/>
              <a:cxnLst/>
              <a:rect l="l" t="t" r="r" b="b"/>
              <a:pathLst>
                <a:path w="2609" h="4767" extrusionOk="0">
                  <a:moveTo>
                    <a:pt x="1450" y="1"/>
                  </a:moveTo>
                  <a:cubicBezTo>
                    <a:pt x="959" y="1"/>
                    <a:pt x="484" y="22"/>
                    <a:pt x="54" y="72"/>
                  </a:cubicBezTo>
                  <a:cubicBezTo>
                    <a:pt x="72" y="729"/>
                    <a:pt x="19" y="1403"/>
                    <a:pt x="1" y="2077"/>
                  </a:cubicBezTo>
                  <a:cubicBezTo>
                    <a:pt x="1" y="2910"/>
                    <a:pt x="89" y="3762"/>
                    <a:pt x="462" y="4507"/>
                  </a:cubicBezTo>
                  <a:cubicBezTo>
                    <a:pt x="515" y="4595"/>
                    <a:pt x="568" y="4684"/>
                    <a:pt x="657" y="4737"/>
                  </a:cubicBezTo>
                  <a:cubicBezTo>
                    <a:pt x="699" y="4758"/>
                    <a:pt x="752" y="4767"/>
                    <a:pt x="808" y="4767"/>
                  </a:cubicBezTo>
                  <a:cubicBezTo>
                    <a:pt x="847" y="4767"/>
                    <a:pt x="886" y="4762"/>
                    <a:pt x="923" y="4755"/>
                  </a:cubicBezTo>
                  <a:cubicBezTo>
                    <a:pt x="1438" y="4649"/>
                    <a:pt x="1721" y="4099"/>
                    <a:pt x="1899" y="3602"/>
                  </a:cubicBezTo>
                  <a:cubicBezTo>
                    <a:pt x="2307" y="2449"/>
                    <a:pt x="2519" y="1243"/>
                    <a:pt x="2608" y="37"/>
                  </a:cubicBezTo>
                  <a:cubicBezTo>
                    <a:pt x="2221" y="14"/>
                    <a:pt x="1831" y="1"/>
                    <a:pt x="1450"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866;p27"/>
            <p:cNvSpPr/>
            <p:nvPr/>
          </p:nvSpPr>
          <p:spPr>
            <a:xfrm>
              <a:off x="7172575" y="1889250"/>
              <a:ext cx="66975" cy="47550"/>
            </a:xfrm>
            <a:custGeom>
              <a:avLst/>
              <a:gdLst/>
              <a:ahLst/>
              <a:cxnLst/>
              <a:rect l="l" t="t" r="r" b="b"/>
              <a:pathLst>
                <a:path w="2679" h="1902" extrusionOk="0">
                  <a:moveTo>
                    <a:pt x="1443" y="1"/>
                  </a:moveTo>
                  <a:cubicBezTo>
                    <a:pt x="1321" y="1"/>
                    <a:pt x="1200" y="8"/>
                    <a:pt x="1082" y="21"/>
                  </a:cubicBezTo>
                  <a:cubicBezTo>
                    <a:pt x="710" y="57"/>
                    <a:pt x="355" y="127"/>
                    <a:pt x="0" y="163"/>
                  </a:cubicBezTo>
                  <a:cubicBezTo>
                    <a:pt x="107" y="819"/>
                    <a:pt x="284" y="1387"/>
                    <a:pt x="550" y="1901"/>
                  </a:cubicBezTo>
                  <a:cubicBezTo>
                    <a:pt x="586" y="1883"/>
                    <a:pt x="621" y="1883"/>
                    <a:pt x="657" y="1866"/>
                  </a:cubicBezTo>
                  <a:cubicBezTo>
                    <a:pt x="1029" y="1706"/>
                    <a:pt x="1384" y="1564"/>
                    <a:pt x="1756" y="1422"/>
                  </a:cubicBezTo>
                  <a:cubicBezTo>
                    <a:pt x="1987" y="1316"/>
                    <a:pt x="2235" y="1209"/>
                    <a:pt x="2413" y="1032"/>
                  </a:cubicBezTo>
                  <a:cubicBezTo>
                    <a:pt x="2590" y="837"/>
                    <a:pt x="2679" y="535"/>
                    <a:pt x="2537" y="323"/>
                  </a:cubicBezTo>
                  <a:cubicBezTo>
                    <a:pt x="2226" y="79"/>
                    <a:pt x="1832" y="1"/>
                    <a:pt x="1443"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867;p27"/>
            <p:cNvSpPr/>
            <p:nvPr/>
          </p:nvSpPr>
          <p:spPr>
            <a:xfrm>
              <a:off x="7169475" y="1845550"/>
              <a:ext cx="60325" cy="40700"/>
            </a:xfrm>
            <a:custGeom>
              <a:avLst/>
              <a:gdLst/>
              <a:ahLst/>
              <a:cxnLst/>
              <a:rect l="l" t="t" r="r" b="b"/>
              <a:pathLst>
                <a:path w="2413" h="1628" extrusionOk="0">
                  <a:moveTo>
                    <a:pt x="1554" y="0"/>
                  </a:moveTo>
                  <a:cubicBezTo>
                    <a:pt x="1027" y="0"/>
                    <a:pt x="496" y="114"/>
                    <a:pt x="18" y="332"/>
                  </a:cubicBezTo>
                  <a:cubicBezTo>
                    <a:pt x="0" y="776"/>
                    <a:pt x="18" y="1219"/>
                    <a:pt x="71" y="1627"/>
                  </a:cubicBezTo>
                  <a:cubicBezTo>
                    <a:pt x="621" y="1308"/>
                    <a:pt x="1295" y="1201"/>
                    <a:pt x="1880" y="953"/>
                  </a:cubicBezTo>
                  <a:cubicBezTo>
                    <a:pt x="2040" y="864"/>
                    <a:pt x="2217" y="776"/>
                    <a:pt x="2324" y="598"/>
                  </a:cubicBezTo>
                  <a:cubicBezTo>
                    <a:pt x="2412" y="439"/>
                    <a:pt x="2395" y="208"/>
                    <a:pt x="2235" y="102"/>
                  </a:cubicBezTo>
                  <a:cubicBezTo>
                    <a:pt x="2164" y="49"/>
                    <a:pt x="2093" y="49"/>
                    <a:pt x="2022" y="31"/>
                  </a:cubicBezTo>
                  <a:cubicBezTo>
                    <a:pt x="1867" y="10"/>
                    <a:pt x="1711" y="0"/>
                    <a:pt x="1554"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868;p27"/>
            <p:cNvSpPr/>
            <p:nvPr/>
          </p:nvSpPr>
          <p:spPr>
            <a:xfrm>
              <a:off x="7543725" y="1889250"/>
              <a:ext cx="65650" cy="48875"/>
            </a:xfrm>
            <a:custGeom>
              <a:avLst/>
              <a:gdLst/>
              <a:ahLst/>
              <a:cxnLst/>
              <a:rect l="l" t="t" r="r" b="b"/>
              <a:pathLst>
                <a:path w="2626" h="1955" extrusionOk="0">
                  <a:moveTo>
                    <a:pt x="1226" y="1"/>
                  </a:moveTo>
                  <a:cubicBezTo>
                    <a:pt x="829" y="1"/>
                    <a:pt x="436" y="79"/>
                    <a:pt x="125" y="323"/>
                  </a:cubicBezTo>
                  <a:cubicBezTo>
                    <a:pt x="1" y="535"/>
                    <a:pt x="71" y="837"/>
                    <a:pt x="249" y="1032"/>
                  </a:cubicBezTo>
                  <a:cubicBezTo>
                    <a:pt x="426" y="1209"/>
                    <a:pt x="675" y="1316"/>
                    <a:pt x="905" y="1422"/>
                  </a:cubicBezTo>
                  <a:cubicBezTo>
                    <a:pt x="1278" y="1564"/>
                    <a:pt x="1650" y="1706"/>
                    <a:pt x="2005" y="1866"/>
                  </a:cubicBezTo>
                  <a:cubicBezTo>
                    <a:pt x="2094" y="1901"/>
                    <a:pt x="2182" y="1937"/>
                    <a:pt x="2271" y="1954"/>
                  </a:cubicBezTo>
                  <a:cubicBezTo>
                    <a:pt x="2448" y="1422"/>
                    <a:pt x="2555" y="872"/>
                    <a:pt x="2608" y="340"/>
                  </a:cubicBezTo>
                  <a:cubicBezTo>
                    <a:pt x="2626" y="269"/>
                    <a:pt x="2626" y="216"/>
                    <a:pt x="2626" y="145"/>
                  </a:cubicBezTo>
                  <a:cubicBezTo>
                    <a:pt x="2289" y="127"/>
                    <a:pt x="1934" y="57"/>
                    <a:pt x="1597" y="21"/>
                  </a:cubicBezTo>
                  <a:cubicBezTo>
                    <a:pt x="1475" y="8"/>
                    <a:pt x="1350" y="1"/>
                    <a:pt x="122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869;p27"/>
            <p:cNvSpPr/>
            <p:nvPr/>
          </p:nvSpPr>
          <p:spPr>
            <a:xfrm>
              <a:off x="7553050" y="1845450"/>
              <a:ext cx="57225" cy="39900"/>
            </a:xfrm>
            <a:custGeom>
              <a:avLst/>
              <a:gdLst/>
              <a:ahLst/>
              <a:cxnLst/>
              <a:rect l="l" t="t" r="r" b="b"/>
              <a:pathLst>
                <a:path w="2289" h="1596" extrusionOk="0">
                  <a:moveTo>
                    <a:pt x="884" y="1"/>
                  </a:moveTo>
                  <a:cubicBezTo>
                    <a:pt x="724" y="1"/>
                    <a:pt x="565" y="12"/>
                    <a:pt x="408" y="35"/>
                  </a:cubicBezTo>
                  <a:cubicBezTo>
                    <a:pt x="319" y="53"/>
                    <a:pt x="248" y="53"/>
                    <a:pt x="177" y="106"/>
                  </a:cubicBezTo>
                  <a:cubicBezTo>
                    <a:pt x="18" y="212"/>
                    <a:pt x="0" y="443"/>
                    <a:pt x="106" y="602"/>
                  </a:cubicBezTo>
                  <a:cubicBezTo>
                    <a:pt x="195" y="780"/>
                    <a:pt x="373" y="868"/>
                    <a:pt x="550" y="957"/>
                  </a:cubicBezTo>
                  <a:cubicBezTo>
                    <a:pt x="1100" y="1205"/>
                    <a:pt x="1738" y="1312"/>
                    <a:pt x="2270" y="1596"/>
                  </a:cubicBezTo>
                  <a:cubicBezTo>
                    <a:pt x="2288" y="1135"/>
                    <a:pt x="2270" y="691"/>
                    <a:pt x="2217" y="248"/>
                  </a:cubicBezTo>
                  <a:cubicBezTo>
                    <a:pt x="1797" y="90"/>
                    <a:pt x="1338" y="1"/>
                    <a:pt x="88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870;p27"/>
            <p:cNvSpPr/>
            <p:nvPr/>
          </p:nvSpPr>
          <p:spPr>
            <a:xfrm>
              <a:off x="7294525" y="1834775"/>
              <a:ext cx="24400" cy="24425"/>
            </a:xfrm>
            <a:custGeom>
              <a:avLst/>
              <a:gdLst/>
              <a:ahLst/>
              <a:cxnLst/>
              <a:rect l="l" t="t" r="r" b="b"/>
              <a:pathLst>
                <a:path w="976" h="977" extrusionOk="0">
                  <a:moveTo>
                    <a:pt x="497" y="1"/>
                  </a:moveTo>
                  <a:cubicBezTo>
                    <a:pt x="213" y="1"/>
                    <a:pt x="0" y="231"/>
                    <a:pt x="0" y="497"/>
                  </a:cubicBezTo>
                  <a:cubicBezTo>
                    <a:pt x="0" y="763"/>
                    <a:pt x="213" y="976"/>
                    <a:pt x="497" y="976"/>
                  </a:cubicBezTo>
                  <a:cubicBezTo>
                    <a:pt x="763" y="976"/>
                    <a:pt x="976" y="763"/>
                    <a:pt x="976" y="497"/>
                  </a:cubicBezTo>
                  <a:cubicBezTo>
                    <a:pt x="976" y="231"/>
                    <a:pt x="763" y="1"/>
                    <a:pt x="497"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871;p27"/>
            <p:cNvSpPr/>
            <p:nvPr/>
          </p:nvSpPr>
          <p:spPr>
            <a:xfrm>
              <a:off x="7446625" y="1847200"/>
              <a:ext cx="24400" cy="23975"/>
            </a:xfrm>
            <a:custGeom>
              <a:avLst/>
              <a:gdLst/>
              <a:ahLst/>
              <a:cxnLst/>
              <a:rect l="l" t="t" r="r" b="b"/>
              <a:pathLst>
                <a:path w="976" h="959" extrusionOk="0">
                  <a:moveTo>
                    <a:pt x="479" y="0"/>
                  </a:moveTo>
                  <a:cubicBezTo>
                    <a:pt x="213" y="0"/>
                    <a:pt x="0" y="213"/>
                    <a:pt x="0" y="479"/>
                  </a:cubicBezTo>
                  <a:cubicBezTo>
                    <a:pt x="0" y="745"/>
                    <a:pt x="213" y="958"/>
                    <a:pt x="479" y="958"/>
                  </a:cubicBezTo>
                  <a:cubicBezTo>
                    <a:pt x="745" y="958"/>
                    <a:pt x="976" y="745"/>
                    <a:pt x="976" y="479"/>
                  </a:cubicBezTo>
                  <a:cubicBezTo>
                    <a:pt x="976" y="213"/>
                    <a:pt x="745" y="0"/>
                    <a:pt x="479"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872;p27"/>
            <p:cNvSpPr/>
            <p:nvPr/>
          </p:nvSpPr>
          <p:spPr>
            <a:xfrm>
              <a:off x="7312700" y="1834900"/>
              <a:ext cx="119300" cy="138000"/>
            </a:xfrm>
            <a:custGeom>
              <a:avLst/>
              <a:gdLst/>
              <a:ahLst/>
              <a:cxnLst/>
              <a:rect l="l" t="t" r="r" b="b"/>
              <a:pathLst>
                <a:path w="4772" h="5520" extrusionOk="0">
                  <a:moveTo>
                    <a:pt x="2590" y="1"/>
                  </a:moveTo>
                  <a:cubicBezTo>
                    <a:pt x="2412" y="1"/>
                    <a:pt x="2229" y="50"/>
                    <a:pt x="2040" y="155"/>
                  </a:cubicBezTo>
                  <a:cubicBezTo>
                    <a:pt x="1810" y="262"/>
                    <a:pt x="799" y="1290"/>
                    <a:pt x="568" y="1681"/>
                  </a:cubicBezTo>
                  <a:cubicBezTo>
                    <a:pt x="124" y="2408"/>
                    <a:pt x="0" y="3313"/>
                    <a:pt x="36" y="4164"/>
                  </a:cubicBezTo>
                  <a:cubicBezTo>
                    <a:pt x="36" y="4270"/>
                    <a:pt x="36" y="4359"/>
                    <a:pt x="71" y="4448"/>
                  </a:cubicBezTo>
                  <a:cubicBezTo>
                    <a:pt x="142" y="4678"/>
                    <a:pt x="320" y="4838"/>
                    <a:pt x="515" y="4962"/>
                  </a:cubicBezTo>
                  <a:cubicBezTo>
                    <a:pt x="976" y="5264"/>
                    <a:pt x="1508" y="5423"/>
                    <a:pt x="2058" y="5494"/>
                  </a:cubicBezTo>
                  <a:cubicBezTo>
                    <a:pt x="2235" y="5512"/>
                    <a:pt x="2415" y="5520"/>
                    <a:pt x="2595" y="5520"/>
                  </a:cubicBezTo>
                  <a:cubicBezTo>
                    <a:pt x="2957" y="5520"/>
                    <a:pt x="3323" y="5488"/>
                    <a:pt x="3690" y="5441"/>
                  </a:cubicBezTo>
                  <a:cubicBezTo>
                    <a:pt x="3974" y="5388"/>
                    <a:pt x="4311" y="5317"/>
                    <a:pt x="4488" y="5086"/>
                  </a:cubicBezTo>
                  <a:cubicBezTo>
                    <a:pt x="4612" y="4909"/>
                    <a:pt x="4665" y="4696"/>
                    <a:pt x="4683" y="4483"/>
                  </a:cubicBezTo>
                  <a:cubicBezTo>
                    <a:pt x="4772" y="3738"/>
                    <a:pt x="4736" y="2958"/>
                    <a:pt x="4523" y="2248"/>
                  </a:cubicBezTo>
                  <a:cubicBezTo>
                    <a:pt x="4311" y="1521"/>
                    <a:pt x="3920" y="829"/>
                    <a:pt x="3370" y="333"/>
                  </a:cubicBezTo>
                  <a:cubicBezTo>
                    <a:pt x="3123" y="118"/>
                    <a:pt x="2863" y="1"/>
                    <a:pt x="2590" y="1"/>
                  </a:cubicBezTo>
                  <a:close/>
                </a:path>
              </a:pathLst>
            </a:custGeom>
            <a:solidFill>
              <a:srgbClr val="FFCE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873;p27"/>
            <p:cNvSpPr/>
            <p:nvPr/>
          </p:nvSpPr>
          <p:spPr>
            <a:xfrm>
              <a:off x="7353925" y="1858900"/>
              <a:ext cx="43500" cy="21125"/>
            </a:xfrm>
            <a:custGeom>
              <a:avLst/>
              <a:gdLst/>
              <a:ahLst/>
              <a:cxnLst/>
              <a:rect l="l" t="t" r="r" b="b"/>
              <a:pathLst>
                <a:path w="1740" h="845" extrusionOk="0">
                  <a:moveTo>
                    <a:pt x="666" y="1"/>
                  </a:moveTo>
                  <a:cubicBezTo>
                    <a:pt x="508" y="1"/>
                    <a:pt x="357" y="19"/>
                    <a:pt x="231" y="64"/>
                  </a:cubicBezTo>
                  <a:cubicBezTo>
                    <a:pt x="1" y="153"/>
                    <a:pt x="639" y="632"/>
                    <a:pt x="852" y="792"/>
                  </a:cubicBezTo>
                  <a:cubicBezTo>
                    <a:pt x="888" y="827"/>
                    <a:pt x="923" y="845"/>
                    <a:pt x="976" y="845"/>
                  </a:cubicBezTo>
                  <a:cubicBezTo>
                    <a:pt x="1030" y="845"/>
                    <a:pt x="1065" y="827"/>
                    <a:pt x="1118" y="792"/>
                  </a:cubicBezTo>
                  <a:cubicBezTo>
                    <a:pt x="1331" y="650"/>
                    <a:pt x="1526" y="472"/>
                    <a:pt x="1704" y="295"/>
                  </a:cubicBezTo>
                  <a:cubicBezTo>
                    <a:pt x="1721" y="277"/>
                    <a:pt x="1739" y="242"/>
                    <a:pt x="1721" y="206"/>
                  </a:cubicBezTo>
                  <a:lnTo>
                    <a:pt x="1686" y="206"/>
                  </a:lnTo>
                  <a:cubicBezTo>
                    <a:pt x="1508" y="117"/>
                    <a:pt x="1066" y="1"/>
                    <a:pt x="66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874;p27"/>
            <p:cNvSpPr/>
            <p:nvPr/>
          </p:nvSpPr>
          <p:spPr>
            <a:xfrm>
              <a:off x="7343300" y="1872025"/>
              <a:ext cx="35050" cy="69650"/>
            </a:xfrm>
            <a:custGeom>
              <a:avLst/>
              <a:gdLst/>
              <a:ahLst/>
              <a:cxnLst/>
              <a:rect l="l" t="t" r="r" b="b"/>
              <a:pathLst>
                <a:path w="1402" h="2786" fill="none" extrusionOk="0">
                  <a:moveTo>
                    <a:pt x="0" y="2076"/>
                  </a:moveTo>
                  <a:cubicBezTo>
                    <a:pt x="18" y="2218"/>
                    <a:pt x="36" y="2360"/>
                    <a:pt x="89" y="2466"/>
                  </a:cubicBezTo>
                  <a:cubicBezTo>
                    <a:pt x="284" y="2785"/>
                    <a:pt x="639" y="2750"/>
                    <a:pt x="710" y="2732"/>
                  </a:cubicBezTo>
                  <a:cubicBezTo>
                    <a:pt x="976" y="2626"/>
                    <a:pt x="1029" y="2377"/>
                    <a:pt x="1135" y="2111"/>
                  </a:cubicBezTo>
                  <a:cubicBezTo>
                    <a:pt x="1171" y="1987"/>
                    <a:pt x="1189" y="1845"/>
                    <a:pt x="1206" y="1721"/>
                  </a:cubicBezTo>
                  <a:cubicBezTo>
                    <a:pt x="1295" y="1154"/>
                    <a:pt x="1348" y="568"/>
                    <a:pt x="1401" y="1"/>
                  </a:cubicBezTo>
                </a:path>
              </a:pathLst>
            </a:custGeom>
            <a:noFill/>
            <a:ln w="4000" cap="rnd" cmpd="sng">
              <a:solidFill>
                <a:srgbClr val="564B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875;p27"/>
            <p:cNvSpPr/>
            <p:nvPr/>
          </p:nvSpPr>
          <p:spPr>
            <a:xfrm>
              <a:off x="7372125" y="1925250"/>
              <a:ext cx="27500" cy="19525"/>
            </a:xfrm>
            <a:custGeom>
              <a:avLst/>
              <a:gdLst/>
              <a:ahLst/>
              <a:cxnLst/>
              <a:rect l="l" t="t" r="r" b="b"/>
              <a:pathLst>
                <a:path w="1100" h="781" fill="none" extrusionOk="0">
                  <a:moveTo>
                    <a:pt x="0" y="0"/>
                  </a:moveTo>
                  <a:cubicBezTo>
                    <a:pt x="18" y="124"/>
                    <a:pt x="18" y="248"/>
                    <a:pt x="36" y="373"/>
                  </a:cubicBezTo>
                  <a:cubicBezTo>
                    <a:pt x="53" y="497"/>
                    <a:pt x="107" y="621"/>
                    <a:pt x="213" y="692"/>
                  </a:cubicBezTo>
                  <a:cubicBezTo>
                    <a:pt x="337" y="781"/>
                    <a:pt x="497" y="763"/>
                    <a:pt x="656" y="727"/>
                  </a:cubicBezTo>
                  <a:cubicBezTo>
                    <a:pt x="745" y="710"/>
                    <a:pt x="852" y="656"/>
                    <a:pt x="922" y="585"/>
                  </a:cubicBezTo>
                  <a:cubicBezTo>
                    <a:pt x="1011" y="497"/>
                    <a:pt x="1047" y="390"/>
                    <a:pt x="1100" y="284"/>
                  </a:cubicBezTo>
                </a:path>
              </a:pathLst>
            </a:custGeom>
            <a:noFill/>
            <a:ln w="4000" cap="rnd" cmpd="sng">
              <a:solidFill>
                <a:srgbClr val="564B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876;p27"/>
            <p:cNvSpPr/>
            <p:nvPr/>
          </p:nvSpPr>
          <p:spPr>
            <a:xfrm>
              <a:off x="7079000" y="2034975"/>
              <a:ext cx="207125" cy="123975"/>
            </a:xfrm>
            <a:custGeom>
              <a:avLst/>
              <a:gdLst/>
              <a:ahLst/>
              <a:cxnLst/>
              <a:rect l="l" t="t" r="r" b="b"/>
              <a:pathLst>
                <a:path w="8285" h="4959" extrusionOk="0">
                  <a:moveTo>
                    <a:pt x="1272" y="0"/>
                  </a:moveTo>
                  <a:cubicBezTo>
                    <a:pt x="856" y="0"/>
                    <a:pt x="460" y="297"/>
                    <a:pt x="267" y="666"/>
                  </a:cubicBezTo>
                  <a:cubicBezTo>
                    <a:pt x="36" y="1074"/>
                    <a:pt x="1" y="1571"/>
                    <a:pt x="18" y="2032"/>
                  </a:cubicBezTo>
                  <a:cubicBezTo>
                    <a:pt x="36" y="2529"/>
                    <a:pt x="107" y="3025"/>
                    <a:pt x="373" y="3433"/>
                  </a:cubicBezTo>
                  <a:cubicBezTo>
                    <a:pt x="533" y="3682"/>
                    <a:pt x="746" y="3877"/>
                    <a:pt x="976" y="4036"/>
                  </a:cubicBezTo>
                  <a:cubicBezTo>
                    <a:pt x="2165" y="4905"/>
                    <a:pt x="3726" y="4941"/>
                    <a:pt x="5198" y="4959"/>
                  </a:cubicBezTo>
                  <a:cubicBezTo>
                    <a:pt x="5659" y="4959"/>
                    <a:pt x="8284" y="4941"/>
                    <a:pt x="7628" y="3859"/>
                  </a:cubicBezTo>
                  <a:cubicBezTo>
                    <a:pt x="7524" y="3694"/>
                    <a:pt x="7343" y="3644"/>
                    <a:pt x="7150" y="3644"/>
                  </a:cubicBezTo>
                  <a:cubicBezTo>
                    <a:pt x="6949" y="3644"/>
                    <a:pt x="6735" y="3699"/>
                    <a:pt x="6581" y="3735"/>
                  </a:cubicBezTo>
                  <a:cubicBezTo>
                    <a:pt x="6001" y="3851"/>
                    <a:pt x="5420" y="3967"/>
                    <a:pt x="4825" y="3967"/>
                  </a:cubicBezTo>
                  <a:cubicBezTo>
                    <a:pt x="4784" y="3967"/>
                    <a:pt x="4742" y="3967"/>
                    <a:pt x="4701" y="3965"/>
                  </a:cubicBezTo>
                  <a:cubicBezTo>
                    <a:pt x="3761" y="3965"/>
                    <a:pt x="2785" y="3717"/>
                    <a:pt x="2040" y="3149"/>
                  </a:cubicBezTo>
                  <a:cubicBezTo>
                    <a:pt x="1703" y="2883"/>
                    <a:pt x="1402" y="2546"/>
                    <a:pt x="1278" y="2138"/>
                  </a:cubicBezTo>
                  <a:cubicBezTo>
                    <a:pt x="1154" y="1730"/>
                    <a:pt x="1242" y="1234"/>
                    <a:pt x="1579" y="968"/>
                  </a:cubicBezTo>
                  <a:cubicBezTo>
                    <a:pt x="1686" y="897"/>
                    <a:pt x="1792" y="844"/>
                    <a:pt x="1863" y="737"/>
                  </a:cubicBezTo>
                  <a:cubicBezTo>
                    <a:pt x="1970" y="595"/>
                    <a:pt x="1952" y="400"/>
                    <a:pt x="1845" y="258"/>
                  </a:cubicBezTo>
                  <a:cubicBezTo>
                    <a:pt x="1739" y="116"/>
                    <a:pt x="1579" y="28"/>
                    <a:pt x="1402" y="10"/>
                  </a:cubicBezTo>
                  <a:cubicBezTo>
                    <a:pt x="1358" y="3"/>
                    <a:pt x="1315" y="0"/>
                    <a:pt x="1272"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877;p27"/>
            <p:cNvSpPr/>
            <p:nvPr/>
          </p:nvSpPr>
          <p:spPr>
            <a:xfrm>
              <a:off x="7239525" y="1992850"/>
              <a:ext cx="230175" cy="241900"/>
            </a:xfrm>
            <a:custGeom>
              <a:avLst/>
              <a:gdLst/>
              <a:ahLst/>
              <a:cxnLst/>
              <a:rect l="l" t="t" r="r" b="b"/>
              <a:pathLst>
                <a:path w="9207" h="9676" extrusionOk="0">
                  <a:moveTo>
                    <a:pt x="3174" y="0"/>
                  </a:moveTo>
                  <a:cubicBezTo>
                    <a:pt x="2916" y="0"/>
                    <a:pt x="2793" y="82"/>
                    <a:pt x="2573" y="347"/>
                  </a:cubicBezTo>
                  <a:cubicBezTo>
                    <a:pt x="2271" y="755"/>
                    <a:pt x="2023" y="1198"/>
                    <a:pt x="1810" y="1642"/>
                  </a:cubicBezTo>
                  <a:cubicBezTo>
                    <a:pt x="976" y="3309"/>
                    <a:pt x="391" y="5101"/>
                    <a:pt x="54" y="6927"/>
                  </a:cubicBezTo>
                  <a:cubicBezTo>
                    <a:pt x="18" y="7123"/>
                    <a:pt x="1" y="7335"/>
                    <a:pt x="54" y="7531"/>
                  </a:cubicBezTo>
                  <a:cubicBezTo>
                    <a:pt x="107" y="7779"/>
                    <a:pt x="302" y="7974"/>
                    <a:pt x="497" y="8134"/>
                  </a:cubicBezTo>
                  <a:cubicBezTo>
                    <a:pt x="1455" y="8932"/>
                    <a:pt x="2679" y="9322"/>
                    <a:pt x="3903" y="9535"/>
                  </a:cubicBezTo>
                  <a:cubicBezTo>
                    <a:pt x="4427" y="9617"/>
                    <a:pt x="4952" y="9676"/>
                    <a:pt x="5473" y="9676"/>
                  </a:cubicBezTo>
                  <a:cubicBezTo>
                    <a:pt x="5851" y="9676"/>
                    <a:pt x="6226" y="9645"/>
                    <a:pt x="6599" y="9570"/>
                  </a:cubicBezTo>
                  <a:cubicBezTo>
                    <a:pt x="7096" y="9464"/>
                    <a:pt x="7557" y="9287"/>
                    <a:pt x="8036" y="9109"/>
                  </a:cubicBezTo>
                  <a:cubicBezTo>
                    <a:pt x="8231" y="9020"/>
                    <a:pt x="8461" y="8950"/>
                    <a:pt x="8621" y="8790"/>
                  </a:cubicBezTo>
                  <a:cubicBezTo>
                    <a:pt x="8781" y="8613"/>
                    <a:pt x="8869" y="8364"/>
                    <a:pt x="8940" y="8116"/>
                  </a:cubicBezTo>
                  <a:cubicBezTo>
                    <a:pt x="9064" y="7619"/>
                    <a:pt x="9100" y="7087"/>
                    <a:pt x="9135" y="6555"/>
                  </a:cubicBezTo>
                  <a:cubicBezTo>
                    <a:pt x="9206" y="4462"/>
                    <a:pt x="8887" y="2351"/>
                    <a:pt x="8178" y="382"/>
                  </a:cubicBezTo>
                  <a:cubicBezTo>
                    <a:pt x="8160" y="329"/>
                    <a:pt x="8142" y="294"/>
                    <a:pt x="8107" y="258"/>
                  </a:cubicBezTo>
                  <a:cubicBezTo>
                    <a:pt x="8053" y="223"/>
                    <a:pt x="7982" y="205"/>
                    <a:pt x="7912" y="205"/>
                  </a:cubicBezTo>
                  <a:cubicBezTo>
                    <a:pt x="7729" y="208"/>
                    <a:pt x="7548" y="210"/>
                    <a:pt x="7366" y="210"/>
                  </a:cubicBezTo>
                  <a:cubicBezTo>
                    <a:pt x="6524" y="210"/>
                    <a:pt x="5690" y="178"/>
                    <a:pt x="4843" y="134"/>
                  </a:cubicBezTo>
                  <a:cubicBezTo>
                    <a:pt x="4346" y="99"/>
                    <a:pt x="3850" y="63"/>
                    <a:pt x="3353" y="10"/>
                  </a:cubicBezTo>
                  <a:cubicBezTo>
                    <a:pt x="3286" y="4"/>
                    <a:pt x="3227" y="0"/>
                    <a:pt x="3174"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878;p27"/>
            <p:cNvSpPr/>
            <p:nvPr/>
          </p:nvSpPr>
          <p:spPr>
            <a:xfrm>
              <a:off x="7292300" y="2038050"/>
              <a:ext cx="143025" cy="160150"/>
            </a:xfrm>
            <a:custGeom>
              <a:avLst/>
              <a:gdLst/>
              <a:ahLst/>
              <a:cxnLst/>
              <a:rect l="l" t="t" r="r" b="b"/>
              <a:pathLst>
                <a:path w="5721" h="6406" extrusionOk="0">
                  <a:moveTo>
                    <a:pt x="3613" y="0"/>
                  </a:moveTo>
                  <a:cubicBezTo>
                    <a:pt x="3508" y="0"/>
                    <a:pt x="3398" y="9"/>
                    <a:pt x="3282" y="29"/>
                  </a:cubicBezTo>
                  <a:cubicBezTo>
                    <a:pt x="2661" y="135"/>
                    <a:pt x="2076" y="401"/>
                    <a:pt x="1650" y="898"/>
                  </a:cubicBezTo>
                  <a:cubicBezTo>
                    <a:pt x="1490" y="1093"/>
                    <a:pt x="1348" y="1324"/>
                    <a:pt x="1207" y="1554"/>
                  </a:cubicBezTo>
                  <a:cubicBezTo>
                    <a:pt x="1011" y="1874"/>
                    <a:pt x="816" y="2193"/>
                    <a:pt x="639" y="2512"/>
                  </a:cubicBezTo>
                  <a:cubicBezTo>
                    <a:pt x="337" y="3080"/>
                    <a:pt x="71" y="3700"/>
                    <a:pt x="36" y="4357"/>
                  </a:cubicBezTo>
                  <a:cubicBezTo>
                    <a:pt x="0" y="5013"/>
                    <a:pt x="213" y="5705"/>
                    <a:pt x="710" y="6113"/>
                  </a:cubicBezTo>
                  <a:cubicBezTo>
                    <a:pt x="816" y="6201"/>
                    <a:pt x="923" y="6272"/>
                    <a:pt x="1047" y="6308"/>
                  </a:cubicBezTo>
                  <a:cubicBezTo>
                    <a:pt x="1171" y="6361"/>
                    <a:pt x="1313" y="6361"/>
                    <a:pt x="1455" y="6379"/>
                  </a:cubicBezTo>
                  <a:cubicBezTo>
                    <a:pt x="1818" y="6397"/>
                    <a:pt x="2178" y="6405"/>
                    <a:pt x="2537" y="6405"/>
                  </a:cubicBezTo>
                  <a:cubicBezTo>
                    <a:pt x="2896" y="6405"/>
                    <a:pt x="3255" y="6397"/>
                    <a:pt x="3619" y="6379"/>
                  </a:cubicBezTo>
                  <a:cubicBezTo>
                    <a:pt x="4115" y="6361"/>
                    <a:pt x="4683" y="6290"/>
                    <a:pt x="5002" y="5900"/>
                  </a:cubicBezTo>
                  <a:cubicBezTo>
                    <a:pt x="5162" y="5705"/>
                    <a:pt x="5233" y="5439"/>
                    <a:pt x="5286" y="5190"/>
                  </a:cubicBezTo>
                  <a:cubicBezTo>
                    <a:pt x="5624" y="3754"/>
                    <a:pt x="5721" y="0"/>
                    <a:pt x="3613" y="0"/>
                  </a:cubicBezTo>
                  <a:close/>
                </a:path>
              </a:pathLst>
            </a:custGeom>
            <a:solidFill>
              <a:srgbClr val="FFCE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879;p27"/>
            <p:cNvSpPr/>
            <p:nvPr/>
          </p:nvSpPr>
          <p:spPr>
            <a:xfrm>
              <a:off x="7432875" y="2034525"/>
              <a:ext cx="95800" cy="46625"/>
            </a:xfrm>
            <a:custGeom>
              <a:avLst/>
              <a:gdLst/>
              <a:ahLst/>
              <a:cxnLst/>
              <a:rect l="l" t="t" r="r" b="b"/>
              <a:pathLst>
                <a:path w="3832" h="1865" extrusionOk="0">
                  <a:moveTo>
                    <a:pt x="3233" y="0"/>
                  </a:moveTo>
                  <a:cubicBezTo>
                    <a:pt x="2552" y="0"/>
                    <a:pt x="1994" y="706"/>
                    <a:pt x="1295" y="773"/>
                  </a:cubicBezTo>
                  <a:cubicBezTo>
                    <a:pt x="1221" y="779"/>
                    <a:pt x="1147" y="781"/>
                    <a:pt x="1074" y="781"/>
                  </a:cubicBezTo>
                  <a:cubicBezTo>
                    <a:pt x="945" y="781"/>
                    <a:pt x="819" y="775"/>
                    <a:pt x="703" y="775"/>
                  </a:cubicBezTo>
                  <a:cubicBezTo>
                    <a:pt x="307" y="775"/>
                    <a:pt x="12" y="845"/>
                    <a:pt x="0" y="1465"/>
                  </a:cubicBezTo>
                  <a:cubicBezTo>
                    <a:pt x="621" y="1731"/>
                    <a:pt x="1401" y="1802"/>
                    <a:pt x="2058" y="1855"/>
                  </a:cubicBezTo>
                  <a:cubicBezTo>
                    <a:pt x="2156" y="1860"/>
                    <a:pt x="2253" y="1864"/>
                    <a:pt x="2349" y="1864"/>
                  </a:cubicBezTo>
                  <a:cubicBezTo>
                    <a:pt x="2563" y="1864"/>
                    <a:pt x="2772" y="1845"/>
                    <a:pt x="2980" y="1784"/>
                  </a:cubicBezTo>
                  <a:cubicBezTo>
                    <a:pt x="3282" y="1713"/>
                    <a:pt x="3565" y="1518"/>
                    <a:pt x="3690" y="1234"/>
                  </a:cubicBezTo>
                  <a:cubicBezTo>
                    <a:pt x="3761" y="1092"/>
                    <a:pt x="3778" y="950"/>
                    <a:pt x="3796" y="791"/>
                  </a:cubicBezTo>
                  <a:cubicBezTo>
                    <a:pt x="3831" y="560"/>
                    <a:pt x="3831" y="294"/>
                    <a:pt x="3654" y="152"/>
                  </a:cubicBezTo>
                  <a:cubicBezTo>
                    <a:pt x="3583" y="63"/>
                    <a:pt x="3477" y="28"/>
                    <a:pt x="3370" y="10"/>
                  </a:cubicBezTo>
                  <a:cubicBezTo>
                    <a:pt x="3324" y="4"/>
                    <a:pt x="3278" y="0"/>
                    <a:pt x="3233"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880;p27"/>
            <p:cNvSpPr/>
            <p:nvPr/>
          </p:nvSpPr>
          <p:spPr>
            <a:xfrm>
              <a:off x="7510025" y="2050125"/>
              <a:ext cx="12450" cy="7375"/>
            </a:xfrm>
            <a:custGeom>
              <a:avLst/>
              <a:gdLst/>
              <a:ahLst/>
              <a:cxnLst/>
              <a:rect l="l" t="t" r="r" b="b"/>
              <a:pathLst>
                <a:path w="498" h="295" extrusionOk="0">
                  <a:moveTo>
                    <a:pt x="376" y="0"/>
                  </a:moveTo>
                  <a:cubicBezTo>
                    <a:pt x="287" y="0"/>
                    <a:pt x="187" y="20"/>
                    <a:pt x="107" y="60"/>
                  </a:cubicBezTo>
                  <a:cubicBezTo>
                    <a:pt x="71" y="78"/>
                    <a:pt x="36" y="96"/>
                    <a:pt x="36" y="149"/>
                  </a:cubicBezTo>
                  <a:cubicBezTo>
                    <a:pt x="18" y="202"/>
                    <a:pt x="0" y="255"/>
                    <a:pt x="89" y="273"/>
                  </a:cubicBezTo>
                  <a:cubicBezTo>
                    <a:pt x="124" y="288"/>
                    <a:pt x="160" y="295"/>
                    <a:pt x="194" y="295"/>
                  </a:cubicBezTo>
                  <a:cubicBezTo>
                    <a:pt x="282" y="295"/>
                    <a:pt x="368" y="253"/>
                    <a:pt x="444" y="202"/>
                  </a:cubicBezTo>
                  <a:cubicBezTo>
                    <a:pt x="444" y="184"/>
                    <a:pt x="462" y="184"/>
                    <a:pt x="479" y="167"/>
                  </a:cubicBezTo>
                  <a:cubicBezTo>
                    <a:pt x="497" y="131"/>
                    <a:pt x="497" y="78"/>
                    <a:pt x="497" y="42"/>
                  </a:cubicBezTo>
                  <a:cubicBezTo>
                    <a:pt x="497" y="42"/>
                    <a:pt x="497" y="25"/>
                    <a:pt x="497" y="25"/>
                  </a:cubicBezTo>
                  <a:cubicBezTo>
                    <a:pt x="479" y="7"/>
                    <a:pt x="479" y="7"/>
                    <a:pt x="462" y="7"/>
                  </a:cubicBezTo>
                  <a:cubicBezTo>
                    <a:pt x="435" y="3"/>
                    <a:pt x="406" y="0"/>
                    <a:pt x="376"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881;p27"/>
            <p:cNvSpPr/>
            <p:nvPr/>
          </p:nvSpPr>
          <p:spPr>
            <a:xfrm>
              <a:off x="7501150" y="2042575"/>
              <a:ext cx="12450" cy="7200"/>
            </a:xfrm>
            <a:custGeom>
              <a:avLst/>
              <a:gdLst/>
              <a:ahLst/>
              <a:cxnLst/>
              <a:rect l="l" t="t" r="r" b="b"/>
              <a:pathLst>
                <a:path w="498" h="288" extrusionOk="0">
                  <a:moveTo>
                    <a:pt x="377" y="1"/>
                  </a:moveTo>
                  <a:cubicBezTo>
                    <a:pt x="287" y="1"/>
                    <a:pt x="187" y="21"/>
                    <a:pt x="107" y="61"/>
                  </a:cubicBezTo>
                  <a:cubicBezTo>
                    <a:pt x="72" y="78"/>
                    <a:pt x="36" y="96"/>
                    <a:pt x="36" y="149"/>
                  </a:cubicBezTo>
                  <a:cubicBezTo>
                    <a:pt x="18" y="203"/>
                    <a:pt x="1" y="256"/>
                    <a:pt x="89" y="274"/>
                  </a:cubicBezTo>
                  <a:cubicBezTo>
                    <a:pt x="123" y="283"/>
                    <a:pt x="156" y="287"/>
                    <a:pt x="189" y="287"/>
                  </a:cubicBezTo>
                  <a:cubicBezTo>
                    <a:pt x="279" y="287"/>
                    <a:pt x="366" y="255"/>
                    <a:pt x="444" y="203"/>
                  </a:cubicBezTo>
                  <a:cubicBezTo>
                    <a:pt x="444" y="185"/>
                    <a:pt x="462" y="167"/>
                    <a:pt x="480" y="167"/>
                  </a:cubicBezTo>
                  <a:cubicBezTo>
                    <a:pt x="497" y="132"/>
                    <a:pt x="497" y="78"/>
                    <a:pt x="497" y="43"/>
                  </a:cubicBezTo>
                  <a:cubicBezTo>
                    <a:pt x="497" y="43"/>
                    <a:pt x="497" y="25"/>
                    <a:pt x="497" y="25"/>
                  </a:cubicBezTo>
                  <a:cubicBezTo>
                    <a:pt x="480" y="7"/>
                    <a:pt x="480" y="7"/>
                    <a:pt x="462" y="7"/>
                  </a:cubicBezTo>
                  <a:cubicBezTo>
                    <a:pt x="435" y="3"/>
                    <a:pt x="406" y="1"/>
                    <a:pt x="377"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882;p27"/>
            <p:cNvSpPr/>
            <p:nvPr/>
          </p:nvSpPr>
          <p:spPr>
            <a:xfrm>
              <a:off x="7506925" y="2062450"/>
              <a:ext cx="12425" cy="7200"/>
            </a:xfrm>
            <a:custGeom>
              <a:avLst/>
              <a:gdLst/>
              <a:ahLst/>
              <a:cxnLst/>
              <a:rect l="l" t="t" r="r" b="b"/>
              <a:pathLst>
                <a:path w="497" h="288" extrusionOk="0">
                  <a:moveTo>
                    <a:pt x="326" y="0"/>
                  </a:moveTo>
                  <a:cubicBezTo>
                    <a:pt x="249" y="0"/>
                    <a:pt x="174" y="12"/>
                    <a:pt x="107" y="46"/>
                  </a:cubicBezTo>
                  <a:cubicBezTo>
                    <a:pt x="54" y="64"/>
                    <a:pt x="36" y="82"/>
                    <a:pt x="18" y="135"/>
                  </a:cubicBezTo>
                  <a:cubicBezTo>
                    <a:pt x="18" y="206"/>
                    <a:pt x="0" y="259"/>
                    <a:pt x="89" y="277"/>
                  </a:cubicBezTo>
                  <a:cubicBezTo>
                    <a:pt x="116" y="284"/>
                    <a:pt x="143" y="288"/>
                    <a:pt x="170" y="288"/>
                  </a:cubicBezTo>
                  <a:cubicBezTo>
                    <a:pt x="266" y="288"/>
                    <a:pt x="357" y="243"/>
                    <a:pt x="426" y="188"/>
                  </a:cubicBezTo>
                  <a:cubicBezTo>
                    <a:pt x="444" y="188"/>
                    <a:pt x="461" y="170"/>
                    <a:pt x="479" y="153"/>
                  </a:cubicBezTo>
                  <a:cubicBezTo>
                    <a:pt x="497" y="117"/>
                    <a:pt x="497" y="82"/>
                    <a:pt x="497" y="46"/>
                  </a:cubicBezTo>
                  <a:cubicBezTo>
                    <a:pt x="497" y="28"/>
                    <a:pt x="497" y="28"/>
                    <a:pt x="479" y="11"/>
                  </a:cubicBezTo>
                  <a:lnTo>
                    <a:pt x="461" y="11"/>
                  </a:lnTo>
                  <a:cubicBezTo>
                    <a:pt x="416" y="4"/>
                    <a:pt x="371" y="0"/>
                    <a:pt x="326"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83;p27"/>
            <p:cNvSpPr/>
            <p:nvPr/>
          </p:nvSpPr>
          <p:spPr>
            <a:xfrm>
              <a:off x="7486075" y="2048850"/>
              <a:ext cx="21325" cy="22325"/>
            </a:xfrm>
            <a:custGeom>
              <a:avLst/>
              <a:gdLst/>
              <a:ahLst/>
              <a:cxnLst/>
              <a:rect l="l" t="t" r="r" b="b"/>
              <a:pathLst>
                <a:path w="853" h="893" extrusionOk="0">
                  <a:moveTo>
                    <a:pt x="280" y="0"/>
                  </a:moveTo>
                  <a:cubicBezTo>
                    <a:pt x="235" y="0"/>
                    <a:pt x="193" y="6"/>
                    <a:pt x="160" y="23"/>
                  </a:cubicBezTo>
                  <a:cubicBezTo>
                    <a:pt x="1" y="76"/>
                    <a:pt x="1" y="324"/>
                    <a:pt x="18" y="466"/>
                  </a:cubicBezTo>
                  <a:cubicBezTo>
                    <a:pt x="36" y="572"/>
                    <a:pt x="54" y="697"/>
                    <a:pt x="107" y="767"/>
                  </a:cubicBezTo>
                  <a:cubicBezTo>
                    <a:pt x="165" y="849"/>
                    <a:pt x="262" y="892"/>
                    <a:pt x="361" y="892"/>
                  </a:cubicBezTo>
                  <a:cubicBezTo>
                    <a:pt x="413" y="892"/>
                    <a:pt x="466" y="881"/>
                    <a:pt x="515" y="856"/>
                  </a:cubicBezTo>
                  <a:cubicBezTo>
                    <a:pt x="551" y="821"/>
                    <a:pt x="586" y="785"/>
                    <a:pt x="621" y="750"/>
                  </a:cubicBezTo>
                  <a:cubicBezTo>
                    <a:pt x="692" y="679"/>
                    <a:pt x="746" y="626"/>
                    <a:pt x="799" y="537"/>
                  </a:cubicBezTo>
                  <a:cubicBezTo>
                    <a:pt x="834" y="448"/>
                    <a:pt x="852" y="360"/>
                    <a:pt x="817" y="271"/>
                  </a:cubicBezTo>
                  <a:cubicBezTo>
                    <a:pt x="781" y="164"/>
                    <a:pt x="675" y="93"/>
                    <a:pt x="568" y="58"/>
                  </a:cubicBezTo>
                  <a:cubicBezTo>
                    <a:pt x="507" y="33"/>
                    <a:pt x="385" y="0"/>
                    <a:pt x="280"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884;p27"/>
            <p:cNvSpPr/>
            <p:nvPr/>
          </p:nvSpPr>
          <p:spPr>
            <a:xfrm>
              <a:off x="7242625" y="2127450"/>
              <a:ext cx="29750" cy="30175"/>
            </a:xfrm>
            <a:custGeom>
              <a:avLst/>
              <a:gdLst/>
              <a:ahLst/>
              <a:cxnLst/>
              <a:rect l="l" t="t" r="r" b="b"/>
              <a:pathLst>
                <a:path w="1190" h="1207" extrusionOk="0">
                  <a:moveTo>
                    <a:pt x="285" y="0"/>
                  </a:moveTo>
                  <a:cubicBezTo>
                    <a:pt x="178" y="408"/>
                    <a:pt x="89" y="816"/>
                    <a:pt x="1" y="1206"/>
                  </a:cubicBezTo>
                  <a:lnTo>
                    <a:pt x="391" y="1206"/>
                  </a:lnTo>
                  <a:cubicBezTo>
                    <a:pt x="586" y="1189"/>
                    <a:pt x="799" y="1153"/>
                    <a:pt x="941" y="1029"/>
                  </a:cubicBezTo>
                  <a:cubicBezTo>
                    <a:pt x="1189" y="816"/>
                    <a:pt x="1083" y="426"/>
                    <a:pt x="817" y="231"/>
                  </a:cubicBezTo>
                  <a:cubicBezTo>
                    <a:pt x="657" y="107"/>
                    <a:pt x="480" y="54"/>
                    <a:pt x="285"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885;p27"/>
            <p:cNvSpPr/>
            <p:nvPr/>
          </p:nvSpPr>
          <p:spPr>
            <a:xfrm>
              <a:off x="7260375" y="2066675"/>
              <a:ext cx="38175" cy="25325"/>
            </a:xfrm>
            <a:custGeom>
              <a:avLst/>
              <a:gdLst/>
              <a:ahLst/>
              <a:cxnLst/>
              <a:rect l="l" t="t" r="r" b="b"/>
              <a:pathLst>
                <a:path w="1527" h="1013" extrusionOk="0">
                  <a:moveTo>
                    <a:pt x="683" y="0"/>
                  </a:moveTo>
                  <a:cubicBezTo>
                    <a:pt x="572" y="0"/>
                    <a:pt x="465" y="8"/>
                    <a:pt x="373" y="19"/>
                  </a:cubicBezTo>
                  <a:cubicBezTo>
                    <a:pt x="231" y="356"/>
                    <a:pt x="124" y="675"/>
                    <a:pt x="0" y="1012"/>
                  </a:cubicBezTo>
                  <a:cubicBezTo>
                    <a:pt x="355" y="906"/>
                    <a:pt x="692" y="799"/>
                    <a:pt x="1029" y="693"/>
                  </a:cubicBezTo>
                  <a:cubicBezTo>
                    <a:pt x="1171" y="640"/>
                    <a:pt x="1348" y="569"/>
                    <a:pt x="1402" y="445"/>
                  </a:cubicBezTo>
                  <a:cubicBezTo>
                    <a:pt x="1527" y="97"/>
                    <a:pt x="1085" y="0"/>
                    <a:pt x="683"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886;p27"/>
            <p:cNvSpPr/>
            <p:nvPr/>
          </p:nvSpPr>
          <p:spPr>
            <a:xfrm>
              <a:off x="7250625" y="2098625"/>
              <a:ext cx="34600" cy="25850"/>
            </a:xfrm>
            <a:custGeom>
              <a:avLst/>
              <a:gdLst/>
              <a:ahLst/>
              <a:cxnLst/>
              <a:rect l="l" t="t" r="r" b="b"/>
              <a:pathLst>
                <a:path w="1384" h="1034" extrusionOk="0">
                  <a:moveTo>
                    <a:pt x="302" y="0"/>
                  </a:moveTo>
                  <a:cubicBezTo>
                    <a:pt x="195" y="337"/>
                    <a:pt x="89" y="657"/>
                    <a:pt x="0" y="994"/>
                  </a:cubicBezTo>
                  <a:cubicBezTo>
                    <a:pt x="89" y="994"/>
                    <a:pt x="160" y="994"/>
                    <a:pt x="248" y="1011"/>
                  </a:cubicBezTo>
                  <a:cubicBezTo>
                    <a:pt x="364" y="1020"/>
                    <a:pt x="488" y="1034"/>
                    <a:pt x="612" y="1034"/>
                  </a:cubicBezTo>
                  <a:cubicBezTo>
                    <a:pt x="736" y="1034"/>
                    <a:pt x="860" y="1020"/>
                    <a:pt x="976" y="976"/>
                  </a:cubicBezTo>
                  <a:cubicBezTo>
                    <a:pt x="1206" y="905"/>
                    <a:pt x="1384" y="657"/>
                    <a:pt x="1277" y="462"/>
                  </a:cubicBezTo>
                  <a:cubicBezTo>
                    <a:pt x="1224" y="337"/>
                    <a:pt x="1100" y="266"/>
                    <a:pt x="958" y="213"/>
                  </a:cubicBezTo>
                  <a:cubicBezTo>
                    <a:pt x="745" y="125"/>
                    <a:pt x="532" y="54"/>
                    <a:pt x="302"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887;p27"/>
            <p:cNvSpPr/>
            <p:nvPr/>
          </p:nvSpPr>
          <p:spPr>
            <a:xfrm>
              <a:off x="7434650" y="2108650"/>
              <a:ext cx="33275" cy="29025"/>
            </a:xfrm>
            <a:custGeom>
              <a:avLst/>
              <a:gdLst/>
              <a:ahLst/>
              <a:cxnLst/>
              <a:rect l="l" t="t" r="r" b="b"/>
              <a:pathLst>
                <a:path w="1331" h="1161" extrusionOk="0">
                  <a:moveTo>
                    <a:pt x="736" y="1"/>
                  </a:moveTo>
                  <a:cubicBezTo>
                    <a:pt x="674" y="1"/>
                    <a:pt x="612" y="3"/>
                    <a:pt x="550" y="7"/>
                  </a:cubicBezTo>
                  <a:cubicBezTo>
                    <a:pt x="408" y="7"/>
                    <a:pt x="266" y="25"/>
                    <a:pt x="160" y="114"/>
                  </a:cubicBezTo>
                  <a:cubicBezTo>
                    <a:pt x="0" y="273"/>
                    <a:pt x="89" y="557"/>
                    <a:pt x="266" y="717"/>
                  </a:cubicBezTo>
                  <a:cubicBezTo>
                    <a:pt x="461" y="876"/>
                    <a:pt x="710" y="947"/>
                    <a:pt x="940" y="1001"/>
                  </a:cubicBezTo>
                  <a:cubicBezTo>
                    <a:pt x="1082" y="1054"/>
                    <a:pt x="1206" y="1089"/>
                    <a:pt x="1330" y="1160"/>
                  </a:cubicBezTo>
                  <a:cubicBezTo>
                    <a:pt x="1330" y="788"/>
                    <a:pt x="1313" y="415"/>
                    <a:pt x="1295" y="61"/>
                  </a:cubicBezTo>
                  <a:cubicBezTo>
                    <a:pt x="1109" y="21"/>
                    <a:pt x="922" y="1"/>
                    <a:pt x="73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888;p27"/>
            <p:cNvSpPr/>
            <p:nvPr/>
          </p:nvSpPr>
          <p:spPr>
            <a:xfrm>
              <a:off x="7438625" y="2070125"/>
              <a:ext cx="27525" cy="32525"/>
            </a:xfrm>
            <a:custGeom>
              <a:avLst/>
              <a:gdLst/>
              <a:ahLst/>
              <a:cxnLst/>
              <a:rect l="l" t="t" r="r" b="b"/>
              <a:pathLst>
                <a:path w="1101" h="1301" extrusionOk="0">
                  <a:moveTo>
                    <a:pt x="317" y="1"/>
                  </a:moveTo>
                  <a:cubicBezTo>
                    <a:pt x="135" y="1"/>
                    <a:pt x="1" y="73"/>
                    <a:pt x="1" y="271"/>
                  </a:cubicBezTo>
                  <a:cubicBezTo>
                    <a:pt x="1" y="413"/>
                    <a:pt x="125" y="537"/>
                    <a:pt x="249" y="626"/>
                  </a:cubicBezTo>
                  <a:cubicBezTo>
                    <a:pt x="533" y="857"/>
                    <a:pt x="817" y="1087"/>
                    <a:pt x="1100" y="1300"/>
                  </a:cubicBezTo>
                  <a:cubicBezTo>
                    <a:pt x="1065" y="928"/>
                    <a:pt x="1012" y="555"/>
                    <a:pt x="959" y="183"/>
                  </a:cubicBezTo>
                  <a:cubicBezTo>
                    <a:pt x="758" y="82"/>
                    <a:pt x="510" y="1"/>
                    <a:pt x="317"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889;p27"/>
            <p:cNvSpPr/>
            <p:nvPr/>
          </p:nvSpPr>
          <p:spPr>
            <a:xfrm>
              <a:off x="7435075" y="2139300"/>
              <a:ext cx="32850" cy="33850"/>
            </a:xfrm>
            <a:custGeom>
              <a:avLst/>
              <a:gdLst/>
              <a:ahLst/>
              <a:cxnLst/>
              <a:rect l="l" t="t" r="r" b="b"/>
              <a:pathLst>
                <a:path w="1314" h="1354" extrusionOk="0">
                  <a:moveTo>
                    <a:pt x="855" y="1"/>
                  </a:moveTo>
                  <a:cubicBezTo>
                    <a:pt x="752" y="1"/>
                    <a:pt x="650" y="12"/>
                    <a:pt x="551" y="41"/>
                  </a:cubicBezTo>
                  <a:cubicBezTo>
                    <a:pt x="231" y="129"/>
                    <a:pt x="1" y="449"/>
                    <a:pt x="143" y="750"/>
                  </a:cubicBezTo>
                  <a:cubicBezTo>
                    <a:pt x="231" y="910"/>
                    <a:pt x="427" y="1016"/>
                    <a:pt x="604" y="1105"/>
                  </a:cubicBezTo>
                  <a:cubicBezTo>
                    <a:pt x="817" y="1194"/>
                    <a:pt x="1030" y="1282"/>
                    <a:pt x="1260" y="1353"/>
                  </a:cubicBezTo>
                  <a:cubicBezTo>
                    <a:pt x="1278" y="1140"/>
                    <a:pt x="1296" y="928"/>
                    <a:pt x="1313" y="697"/>
                  </a:cubicBezTo>
                  <a:cubicBezTo>
                    <a:pt x="1313" y="484"/>
                    <a:pt x="1313" y="271"/>
                    <a:pt x="1313" y="58"/>
                  </a:cubicBezTo>
                  <a:cubicBezTo>
                    <a:pt x="1164" y="26"/>
                    <a:pt x="1009" y="1"/>
                    <a:pt x="855"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890;p27"/>
            <p:cNvSpPr/>
            <p:nvPr/>
          </p:nvSpPr>
          <p:spPr>
            <a:xfrm>
              <a:off x="7200950" y="1998400"/>
              <a:ext cx="94475" cy="53925"/>
            </a:xfrm>
            <a:custGeom>
              <a:avLst/>
              <a:gdLst/>
              <a:ahLst/>
              <a:cxnLst/>
              <a:rect l="l" t="t" r="r" b="b"/>
              <a:pathLst>
                <a:path w="3779" h="2157" extrusionOk="0">
                  <a:moveTo>
                    <a:pt x="586" y="1"/>
                  </a:moveTo>
                  <a:cubicBezTo>
                    <a:pt x="479" y="1"/>
                    <a:pt x="373" y="18"/>
                    <a:pt x="284" y="72"/>
                  </a:cubicBezTo>
                  <a:cubicBezTo>
                    <a:pt x="89" y="196"/>
                    <a:pt x="36" y="462"/>
                    <a:pt x="18" y="692"/>
                  </a:cubicBezTo>
                  <a:cubicBezTo>
                    <a:pt x="18" y="834"/>
                    <a:pt x="0" y="994"/>
                    <a:pt x="36" y="1136"/>
                  </a:cubicBezTo>
                  <a:cubicBezTo>
                    <a:pt x="125" y="1437"/>
                    <a:pt x="355" y="1686"/>
                    <a:pt x="639" y="1828"/>
                  </a:cubicBezTo>
                  <a:cubicBezTo>
                    <a:pt x="905" y="1970"/>
                    <a:pt x="1224" y="2023"/>
                    <a:pt x="1526" y="2058"/>
                  </a:cubicBezTo>
                  <a:cubicBezTo>
                    <a:pt x="1913" y="2111"/>
                    <a:pt x="2343" y="2157"/>
                    <a:pt x="2765" y="2157"/>
                  </a:cubicBezTo>
                  <a:cubicBezTo>
                    <a:pt x="3059" y="2157"/>
                    <a:pt x="3349" y="2134"/>
                    <a:pt x="3619" y="2076"/>
                  </a:cubicBezTo>
                  <a:cubicBezTo>
                    <a:pt x="3779" y="1171"/>
                    <a:pt x="3122" y="1313"/>
                    <a:pt x="2484" y="1136"/>
                  </a:cubicBezTo>
                  <a:cubicBezTo>
                    <a:pt x="1774" y="923"/>
                    <a:pt x="1349" y="36"/>
                    <a:pt x="586"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891;p27"/>
            <p:cNvSpPr/>
            <p:nvPr/>
          </p:nvSpPr>
          <p:spPr>
            <a:xfrm>
              <a:off x="7206725" y="2012600"/>
              <a:ext cx="11975" cy="8525"/>
            </a:xfrm>
            <a:custGeom>
              <a:avLst/>
              <a:gdLst/>
              <a:ahLst/>
              <a:cxnLst/>
              <a:rect l="l" t="t" r="r" b="b"/>
              <a:pathLst>
                <a:path w="479" h="341" extrusionOk="0">
                  <a:moveTo>
                    <a:pt x="71" y="0"/>
                  </a:moveTo>
                  <a:cubicBezTo>
                    <a:pt x="53" y="0"/>
                    <a:pt x="36" y="0"/>
                    <a:pt x="36" y="18"/>
                  </a:cubicBezTo>
                  <a:cubicBezTo>
                    <a:pt x="36" y="18"/>
                    <a:pt x="36" y="36"/>
                    <a:pt x="18" y="36"/>
                  </a:cubicBezTo>
                  <a:cubicBezTo>
                    <a:pt x="18" y="71"/>
                    <a:pt x="0" y="124"/>
                    <a:pt x="18" y="160"/>
                  </a:cubicBezTo>
                  <a:cubicBezTo>
                    <a:pt x="36" y="178"/>
                    <a:pt x="36" y="178"/>
                    <a:pt x="53" y="195"/>
                  </a:cubicBezTo>
                  <a:cubicBezTo>
                    <a:pt x="133" y="275"/>
                    <a:pt x="226" y="340"/>
                    <a:pt x="334" y="340"/>
                  </a:cubicBezTo>
                  <a:cubicBezTo>
                    <a:pt x="347" y="340"/>
                    <a:pt x="360" y="339"/>
                    <a:pt x="373" y="337"/>
                  </a:cubicBezTo>
                  <a:cubicBezTo>
                    <a:pt x="461" y="337"/>
                    <a:pt x="461" y="284"/>
                    <a:pt x="461" y="231"/>
                  </a:cubicBezTo>
                  <a:cubicBezTo>
                    <a:pt x="479" y="178"/>
                    <a:pt x="444" y="142"/>
                    <a:pt x="408" y="124"/>
                  </a:cubicBezTo>
                  <a:cubicBezTo>
                    <a:pt x="302" y="54"/>
                    <a:pt x="177" y="18"/>
                    <a:pt x="71"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892;p27"/>
            <p:cNvSpPr/>
            <p:nvPr/>
          </p:nvSpPr>
          <p:spPr>
            <a:xfrm>
              <a:off x="7216925" y="2007275"/>
              <a:ext cx="11550" cy="8075"/>
            </a:xfrm>
            <a:custGeom>
              <a:avLst/>
              <a:gdLst/>
              <a:ahLst/>
              <a:cxnLst/>
              <a:rect l="l" t="t" r="r" b="b"/>
              <a:pathLst>
                <a:path w="462" h="323" extrusionOk="0">
                  <a:moveTo>
                    <a:pt x="36" y="0"/>
                  </a:moveTo>
                  <a:cubicBezTo>
                    <a:pt x="36" y="0"/>
                    <a:pt x="18" y="18"/>
                    <a:pt x="18" y="18"/>
                  </a:cubicBezTo>
                  <a:cubicBezTo>
                    <a:pt x="18" y="54"/>
                    <a:pt x="0" y="107"/>
                    <a:pt x="18" y="142"/>
                  </a:cubicBezTo>
                  <a:cubicBezTo>
                    <a:pt x="36" y="160"/>
                    <a:pt x="36" y="178"/>
                    <a:pt x="53" y="178"/>
                  </a:cubicBezTo>
                  <a:cubicBezTo>
                    <a:pt x="133" y="257"/>
                    <a:pt x="226" y="322"/>
                    <a:pt x="334" y="322"/>
                  </a:cubicBezTo>
                  <a:cubicBezTo>
                    <a:pt x="347" y="322"/>
                    <a:pt x="360" y="322"/>
                    <a:pt x="373" y="320"/>
                  </a:cubicBezTo>
                  <a:cubicBezTo>
                    <a:pt x="461" y="320"/>
                    <a:pt x="461" y="267"/>
                    <a:pt x="461" y="213"/>
                  </a:cubicBezTo>
                  <a:cubicBezTo>
                    <a:pt x="461" y="160"/>
                    <a:pt x="443" y="142"/>
                    <a:pt x="390" y="107"/>
                  </a:cubicBezTo>
                  <a:cubicBezTo>
                    <a:pt x="302" y="36"/>
                    <a:pt x="177" y="0"/>
                    <a:pt x="53"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893;p27"/>
            <p:cNvSpPr/>
            <p:nvPr/>
          </p:nvSpPr>
          <p:spPr>
            <a:xfrm>
              <a:off x="7207600" y="2025450"/>
              <a:ext cx="12000" cy="8250"/>
            </a:xfrm>
            <a:custGeom>
              <a:avLst/>
              <a:gdLst/>
              <a:ahLst/>
              <a:cxnLst/>
              <a:rect l="l" t="t" r="r" b="b"/>
              <a:pathLst>
                <a:path w="480" h="330" extrusionOk="0">
                  <a:moveTo>
                    <a:pt x="36" y="1"/>
                  </a:moveTo>
                  <a:cubicBezTo>
                    <a:pt x="36" y="18"/>
                    <a:pt x="18" y="18"/>
                    <a:pt x="18" y="18"/>
                  </a:cubicBezTo>
                  <a:cubicBezTo>
                    <a:pt x="18" y="72"/>
                    <a:pt x="1" y="107"/>
                    <a:pt x="18" y="143"/>
                  </a:cubicBezTo>
                  <a:cubicBezTo>
                    <a:pt x="36" y="160"/>
                    <a:pt x="36" y="178"/>
                    <a:pt x="54" y="196"/>
                  </a:cubicBezTo>
                  <a:cubicBezTo>
                    <a:pt x="126" y="269"/>
                    <a:pt x="211" y="329"/>
                    <a:pt x="308" y="329"/>
                  </a:cubicBezTo>
                  <a:cubicBezTo>
                    <a:pt x="329" y="329"/>
                    <a:pt x="351" y="326"/>
                    <a:pt x="373" y="320"/>
                  </a:cubicBezTo>
                  <a:cubicBezTo>
                    <a:pt x="385" y="322"/>
                    <a:pt x="395" y="323"/>
                    <a:pt x="404" y="323"/>
                  </a:cubicBezTo>
                  <a:cubicBezTo>
                    <a:pt x="462" y="323"/>
                    <a:pt x="462" y="275"/>
                    <a:pt x="462" y="214"/>
                  </a:cubicBezTo>
                  <a:cubicBezTo>
                    <a:pt x="479" y="160"/>
                    <a:pt x="444" y="143"/>
                    <a:pt x="391" y="107"/>
                  </a:cubicBezTo>
                  <a:cubicBezTo>
                    <a:pt x="302" y="36"/>
                    <a:pt x="178" y="1"/>
                    <a:pt x="54"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894;p27"/>
            <p:cNvSpPr/>
            <p:nvPr/>
          </p:nvSpPr>
          <p:spPr>
            <a:xfrm>
              <a:off x="7220900" y="2016525"/>
              <a:ext cx="22200" cy="21700"/>
            </a:xfrm>
            <a:custGeom>
              <a:avLst/>
              <a:gdLst/>
              <a:ahLst/>
              <a:cxnLst/>
              <a:rect l="l" t="t" r="r" b="b"/>
              <a:pathLst>
                <a:path w="888" h="868" extrusionOk="0">
                  <a:moveTo>
                    <a:pt x="489" y="0"/>
                  </a:moveTo>
                  <a:cubicBezTo>
                    <a:pt x="428" y="0"/>
                    <a:pt x="373" y="3"/>
                    <a:pt x="338" y="3"/>
                  </a:cubicBezTo>
                  <a:cubicBezTo>
                    <a:pt x="214" y="21"/>
                    <a:pt x="107" y="74"/>
                    <a:pt x="54" y="180"/>
                  </a:cubicBezTo>
                  <a:cubicBezTo>
                    <a:pt x="1" y="251"/>
                    <a:pt x="1" y="358"/>
                    <a:pt x="18" y="446"/>
                  </a:cubicBezTo>
                  <a:cubicBezTo>
                    <a:pt x="54" y="535"/>
                    <a:pt x="89" y="606"/>
                    <a:pt x="143" y="677"/>
                  </a:cubicBezTo>
                  <a:cubicBezTo>
                    <a:pt x="178" y="730"/>
                    <a:pt x="214" y="766"/>
                    <a:pt x="249" y="801"/>
                  </a:cubicBezTo>
                  <a:cubicBezTo>
                    <a:pt x="302" y="845"/>
                    <a:pt x="373" y="868"/>
                    <a:pt x="444" y="868"/>
                  </a:cubicBezTo>
                  <a:cubicBezTo>
                    <a:pt x="515" y="868"/>
                    <a:pt x="586" y="845"/>
                    <a:pt x="639" y="801"/>
                  </a:cubicBezTo>
                  <a:cubicBezTo>
                    <a:pt x="728" y="730"/>
                    <a:pt x="763" y="624"/>
                    <a:pt x="799" y="517"/>
                  </a:cubicBezTo>
                  <a:cubicBezTo>
                    <a:pt x="852" y="375"/>
                    <a:pt x="888" y="145"/>
                    <a:pt x="746" y="38"/>
                  </a:cubicBezTo>
                  <a:cubicBezTo>
                    <a:pt x="682" y="7"/>
                    <a:pt x="580" y="0"/>
                    <a:pt x="489"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895;p27"/>
            <p:cNvSpPr/>
            <p:nvPr/>
          </p:nvSpPr>
          <p:spPr>
            <a:xfrm>
              <a:off x="7230650" y="2211950"/>
              <a:ext cx="87825" cy="55300"/>
            </a:xfrm>
            <a:custGeom>
              <a:avLst/>
              <a:gdLst/>
              <a:ahLst/>
              <a:cxnLst/>
              <a:rect l="l" t="t" r="r" b="b"/>
              <a:pathLst>
                <a:path w="3513" h="2212" extrusionOk="0">
                  <a:moveTo>
                    <a:pt x="3150" y="0"/>
                  </a:moveTo>
                  <a:cubicBezTo>
                    <a:pt x="2978" y="0"/>
                    <a:pt x="2802" y="76"/>
                    <a:pt x="2715" y="186"/>
                  </a:cubicBezTo>
                  <a:cubicBezTo>
                    <a:pt x="2663" y="271"/>
                    <a:pt x="2312" y="1057"/>
                    <a:pt x="2193" y="1057"/>
                  </a:cubicBezTo>
                  <a:cubicBezTo>
                    <a:pt x="2189" y="1057"/>
                    <a:pt x="2186" y="1056"/>
                    <a:pt x="2183" y="1055"/>
                  </a:cubicBezTo>
                  <a:cubicBezTo>
                    <a:pt x="1704" y="789"/>
                    <a:pt x="1154" y="718"/>
                    <a:pt x="604" y="700"/>
                  </a:cubicBezTo>
                  <a:cubicBezTo>
                    <a:pt x="391" y="700"/>
                    <a:pt x="143" y="718"/>
                    <a:pt x="54" y="895"/>
                  </a:cubicBezTo>
                  <a:cubicBezTo>
                    <a:pt x="1" y="1019"/>
                    <a:pt x="36" y="1179"/>
                    <a:pt x="125" y="1285"/>
                  </a:cubicBezTo>
                  <a:cubicBezTo>
                    <a:pt x="214" y="1392"/>
                    <a:pt x="338" y="1463"/>
                    <a:pt x="462" y="1534"/>
                  </a:cubicBezTo>
                  <a:cubicBezTo>
                    <a:pt x="1012" y="1817"/>
                    <a:pt x="1597" y="2030"/>
                    <a:pt x="2183" y="2190"/>
                  </a:cubicBezTo>
                  <a:cubicBezTo>
                    <a:pt x="2234" y="2204"/>
                    <a:pt x="2286" y="2212"/>
                    <a:pt x="2337" y="2212"/>
                  </a:cubicBezTo>
                  <a:cubicBezTo>
                    <a:pt x="2535" y="2212"/>
                    <a:pt x="2726" y="2107"/>
                    <a:pt x="2839" y="1924"/>
                  </a:cubicBezTo>
                  <a:cubicBezTo>
                    <a:pt x="3123" y="1427"/>
                    <a:pt x="3300" y="860"/>
                    <a:pt x="3495" y="310"/>
                  </a:cubicBezTo>
                  <a:cubicBezTo>
                    <a:pt x="3513" y="239"/>
                    <a:pt x="3495" y="150"/>
                    <a:pt x="3442" y="97"/>
                  </a:cubicBezTo>
                  <a:cubicBezTo>
                    <a:pt x="3361" y="29"/>
                    <a:pt x="3256" y="0"/>
                    <a:pt x="3150"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896;p27"/>
            <p:cNvSpPr/>
            <p:nvPr/>
          </p:nvSpPr>
          <p:spPr>
            <a:xfrm>
              <a:off x="7362350" y="2227200"/>
              <a:ext cx="75425" cy="63800"/>
            </a:xfrm>
            <a:custGeom>
              <a:avLst/>
              <a:gdLst/>
              <a:ahLst/>
              <a:cxnLst/>
              <a:rect l="l" t="t" r="r" b="b"/>
              <a:pathLst>
                <a:path w="3017" h="2552" extrusionOk="0">
                  <a:moveTo>
                    <a:pt x="346" y="1"/>
                  </a:moveTo>
                  <a:cubicBezTo>
                    <a:pt x="308" y="1"/>
                    <a:pt x="269" y="6"/>
                    <a:pt x="232" y="19"/>
                  </a:cubicBezTo>
                  <a:cubicBezTo>
                    <a:pt x="161" y="54"/>
                    <a:pt x="107" y="125"/>
                    <a:pt x="107" y="196"/>
                  </a:cubicBezTo>
                  <a:cubicBezTo>
                    <a:pt x="54" y="782"/>
                    <a:pt x="1" y="1367"/>
                    <a:pt x="54" y="1952"/>
                  </a:cubicBezTo>
                  <a:cubicBezTo>
                    <a:pt x="90" y="2201"/>
                    <a:pt x="285" y="2413"/>
                    <a:pt x="533" y="2449"/>
                  </a:cubicBezTo>
                  <a:cubicBezTo>
                    <a:pt x="993" y="2515"/>
                    <a:pt x="1454" y="2551"/>
                    <a:pt x="1914" y="2551"/>
                  </a:cubicBezTo>
                  <a:cubicBezTo>
                    <a:pt x="2075" y="2551"/>
                    <a:pt x="2235" y="2547"/>
                    <a:pt x="2395" y="2538"/>
                  </a:cubicBezTo>
                  <a:cubicBezTo>
                    <a:pt x="2537" y="2520"/>
                    <a:pt x="2679" y="2502"/>
                    <a:pt x="2803" y="2449"/>
                  </a:cubicBezTo>
                  <a:cubicBezTo>
                    <a:pt x="2928" y="2378"/>
                    <a:pt x="3016" y="2254"/>
                    <a:pt x="3016" y="2112"/>
                  </a:cubicBezTo>
                  <a:cubicBezTo>
                    <a:pt x="2999" y="1917"/>
                    <a:pt x="2786" y="1793"/>
                    <a:pt x="2591" y="1722"/>
                  </a:cubicBezTo>
                  <a:cubicBezTo>
                    <a:pt x="2155" y="1550"/>
                    <a:pt x="1678" y="1393"/>
                    <a:pt x="1196" y="1393"/>
                  </a:cubicBezTo>
                  <a:cubicBezTo>
                    <a:pt x="1129" y="1393"/>
                    <a:pt x="1061" y="1396"/>
                    <a:pt x="994" y="1402"/>
                  </a:cubicBezTo>
                  <a:cubicBezTo>
                    <a:pt x="888" y="1402"/>
                    <a:pt x="888" y="498"/>
                    <a:pt x="852" y="409"/>
                  </a:cubicBezTo>
                  <a:cubicBezTo>
                    <a:pt x="807" y="211"/>
                    <a:pt x="578" y="1"/>
                    <a:pt x="346"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897;p27"/>
            <p:cNvSpPr/>
            <p:nvPr/>
          </p:nvSpPr>
          <p:spPr>
            <a:xfrm>
              <a:off x="7081675" y="2086200"/>
              <a:ext cx="40375" cy="46150"/>
            </a:xfrm>
            <a:custGeom>
              <a:avLst/>
              <a:gdLst/>
              <a:ahLst/>
              <a:cxnLst/>
              <a:rect l="l" t="t" r="r" b="b"/>
              <a:pathLst>
                <a:path w="1615" h="1846" extrusionOk="0">
                  <a:moveTo>
                    <a:pt x="1135" y="1"/>
                  </a:moveTo>
                  <a:cubicBezTo>
                    <a:pt x="1047" y="36"/>
                    <a:pt x="958" y="89"/>
                    <a:pt x="887" y="125"/>
                  </a:cubicBezTo>
                  <a:cubicBezTo>
                    <a:pt x="816" y="160"/>
                    <a:pt x="373" y="426"/>
                    <a:pt x="0" y="657"/>
                  </a:cubicBezTo>
                  <a:cubicBezTo>
                    <a:pt x="36" y="923"/>
                    <a:pt x="124" y="1171"/>
                    <a:pt x="266" y="1384"/>
                  </a:cubicBezTo>
                  <a:cubicBezTo>
                    <a:pt x="373" y="1562"/>
                    <a:pt x="515" y="1704"/>
                    <a:pt x="674" y="1845"/>
                  </a:cubicBezTo>
                  <a:cubicBezTo>
                    <a:pt x="976" y="1473"/>
                    <a:pt x="1277" y="1118"/>
                    <a:pt x="1614" y="817"/>
                  </a:cubicBezTo>
                  <a:cubicBezTo>
                    <a:pt x="1419" y="604"/>
                    <a:pt x="1242" y="373"/>
                    <a:pt x="1171" y="89"/>
                  </a:cubicBezTo>
                  <a:cubicBezTo>
                    <a:pt x="1153" y="54"/>
                    <a:pt x="1153" y="36"/>
                    <a:pt x="1135"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898;p27"/>
            <p:cNvSpPr/>
            <p:nvPr/>
          </p:nvSpPr>
          <p:spPr>
            <a:xfrm>
              <a:off x="7125125" y="2119025"/>
              <a:ext cx="34175" cy="36825"/>
            </a:xfrm>
            <a:custGeom>
              <a:avLst/>
              <a:gdLst/>
              <a:ahLst/>
              <a:cxnLst/>
              <a:rect l="l" t="t" r="r" b="b"/>
              <a:pathLst>
                <a:path w="1367" h="1473" extrusionOk="0">
                  <a:moveTo>
                    <a:pt x="515" y="0"/>
                  </a:moveTo>
                  <a:cubicBezTo>
                    <a:pt x="462" y="107"/>
                    <a:pt x="408" y="213"/>
                    <a:pt x="355" y="302"/>
                  </a:cubicBezTo>
                  <a:cubicBezTo>
                    <a:pt x="320" y="373"/>
                    <a:pt x="142" y="763"/>
                    <a:pt x="0" y="1153"/>
                  </a:cubicBezTo>
                  <a:cubicBezTo>
                    <a:pt x="391" y="1313"/>
                    <a:pt x="799" y="1402"/>
                    <a:pt x="1207" y="1472"/>
                  </a:cubicBezTo>
                  <a:cubicBezTo>
                    <a:pt x="1242" y="1100"/>
                    <a:pt x="1277" y="728"/>
                    <a:pt x="1366" y="373"/>
                  </a:cubicBezTo>
                  <a:cubicBezTo>
                    <a:pt x="1065" y="284"/>
                    <a:pt x="781" y="160"/>
                    <a:pt x="515"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899;p27"/>
            <p:cNvSpPr/>
            <p:nvPr/>
          </p:nvSpPr>
          <p:spPr>
            <a:xfrm>
              <a:off x="7180100" y="2133200"/>
              <a:ext cx="31525" cy="25750"/>
            </a:xfrm>
            <a:custGeom>
              <a:avLst/>
              <a:gdLst/>
              <a:ahLst/>
              <a:cxnLst/>
              <a:rect l="l" t="t" r="r" b="b"/>
              <a:pathLst>
                <a:path w="1261" h="1030" extrusionOk="0">
                  <a:moveTo>
                    <a:pt x="54" y="1"/>
                  </a:moveTo>
                  <a:cubicBezTo>
                    <a:pt x="36" y="72"/>
                    <a:pt x="36" y="143"/>
                    <a:pt x="19" y="214"/>
                  </a:cubicBezTo>
                  <a:cubicBezTo>
                    <a:pt x="19" y="267"/>
                    <a:pt x="1" y="622"/>
                    <a:pt x="1" y="994"/>
                  </a:cubicBezTo>
                  <a:cubicBezTo>
                    <a:pt x="391" y="1012"/>
                    <a:pt x="781" y="1030"/>
                    <a:pt x="1154" y="1030"/>
                  </a:cubicBezTo>
                  <a:lnTo>
                    <a:pt x="1260" y="1030"/>
                  </a:lnTo>
                  <a:cubicBezTo>
                    <a:pt x="1171" y="693"/>
                    <a:pt x="1065" y="373"/>
                    <a:pt x="1012" y="36"/>
                  </a:cubicBezTo>
                  <a:cubicBezTo>
                    <a:pt x="941" y="36"/>
                    <a:pt x="862" y="44"/>
                    <a:pt x="781" y="44"/>
                  </a:cubicBezTo>
                  <a:cubicBezTo>
                    <a:pt x="740" y="44"/>
                    <a:pt x="699" y="42"/>
                    <a:pt x="657" y="36"/>
                  </a:cubicBezTo>
                  <a:cubicBezTo>
                    <a:pt x="462" y="36"/>
                    <a:pt x="249" y="19"/>
                    <a:pt x="5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900;p27"/>
            <p:cNvSpPr/>
            <p:nvPr/>
          </p:nvSpPr>
          <p:spPr>
            <a:xfrm>
              <a:off x="7079450" y="2047625"/>
              <a:ext cx="42150" cy="29300"/>
            </a:xfrm>
            <a:custGeom>
              <a:avLst/>
              <a:gdLst/>
              <a:ahLst/>
              <a:cxnLst/>
              <a:rect l="l" t="t" r="r" b="b"/>
              <a:pathLst>
                <a:path w="1686" h="1172" extrusionOk="0">
                  <a:moveTo>
                    <a:pt x="337" y="1"/>
                  </a:moveTo>
                  <a:cubicBezTo>
                    <a:pt x="302" y="54"/>
                    <a:pt x="266" y="107"/>
                    <a:pt x="249" y="160"/>
                  </a:cubicBezTo>
                  <a:cubicBezTo>
                    <a:pt x="71" y="462"/>
                    <a:pt x="18" y="816"/>
                    <a:pt x="0" y="1171"/>
                  </a:cubicBezTo>
                  <a:cubicBezTo>
                    <a:pt x="319" y="1116"/>
                    <a:pt x="637" y="1071"/>
                    <a:pt x="956" y="1071"/>
                  </a:cubicBezTo>
                  <a:cubicBezTo>
                    <a:pt x="1045" y="1071"/>
                    <a:pt x="1135" y="1075"/>
                    <a:pt x="1224" y="1083"/>
                  </a:cubicBezTo>
                  <a:cubicBezTo>
                    <a:pt x="1260" y="834"/>
                    <a:pt x="1384" y="621"/>
                    <a:pt x="1561" y="462"/>
                  </a:cubicBezTo>
                  <a:cubicBezTo>
                    <a:pt x="1615" y="444"/>
                    <a:pt x="1650" y="409"/>
                    <a:pt x="1685" y="373"/>
                  </a:cubicBezTo>
                  <a:cubicBezTo>
                    <a:pt x="1668" y="373"/>
                    <a:pt x="1650" y="355"/>
                    <a:pt x="1632" y="338"/>
                  </a:cubicBezTo>
                  <a:cubicBezTo>
                    <a:pt x="1402" y="178"/>
                    <a:pt x="1029" y="125"/>
                    <a:pt x="763" y="72"/>
                  </a:cubicBezTo>
                  <a:cubicBezTo>
                    <a:pt x="728" y="54"/>
                    <a:pt x="568" y="36"/>
                    <a:pt x="337"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24912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xEl>
                                              <p:pRg st="0" end="0"/>
                                            </p:txEl>
                                          </p:spTgt>
                                        </p:tgtEl>
                                        <p:attrNameLst>
                                          <p:attrName>style.visibility</p:attrName>
                                        </p:attrNameLst>
                                      </p:cBhvr>
                                      <p:to>
                                        <p:strVal val="visible"/>
                                      </p:to>
                                    </p:set>
                                    <p:animEffect transition="in" filter="fade">
                                      <p:cBhvr>
                                        <p:cTn id="7" dur="500"/>
                                        <p:tgtEl>
                                          <p:spTgt spid="4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
                                            <p:txEl>
                                              <p:pRg st="1" end="1"/>
                                            </p:txEl>
                                          </p:spTgt>
                                        </p:tgtEl>
                                        <p:attrNameLst>
                                          <p:attrName>style.visibility</p:attrName>
                                        </p:attrNameLst>
                                      </p:cBhvr>
                                      <p:to>
                                        <p:strVal val="visible"/>
                                      </p:to>
                                    </p:set>
                                    <p:animEffect transition="in" filter="fade">
                                      <p:cBhvr>
                                        <p:cTn id="10" dur="500"/>
                                        <p:tgtEl>
                                          <p:spTgt spid="4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4">
                                            <p:txEl>
                                              <p:pRg st="2" end="2"/>
                                            </p:txEl>
                                          </p:spTgt>
                                        </p:tgtEl>
                                        <p:attrNameLst>
                                          <p:attrName>style.visibility</p:attrName>
                                        </p:attrNameLst>
                                      </p:cBhvr>
                                      <p:to>
                                        <p:strVal val="visible"/>
                                      </p:to>
                                    </p:set>
                                    <p:animEffect transition="in" filter="fade">
                                      <p:cBhvr>
                                        <p:cTn id="15" dur="1000"/>
                                        <p:tgtEl>
                                          <p:spTgt spid="44">
                                            <p:txEl>
                                              <p:pRg st="2" end="2"/>
                                            </p:txEl>
                                          </p:spTgt>
                                        </p:tgtEl>
                                      </p:cBhvr>
                                    </p:animEffect>
                                    <p:anim calcmode="lin" valueType="num">
                                      <p:cBhvr>
                                        <p:cTn id="16"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44">
                                            <p:txEl>
                                              <p:pRg st="3" end="3"/>
                                            </p:txEl>
                                          </p:spTgt>
                                        </p:tgtEl>
                                        <p:attrNameLst>
                                          <p:attrName>style.visibility</p:attrName>
                                        </p:attrNameLst>
                                      </p:cBhvr>
                                      <p:to>
                                        <p:strVal val="visible"/>
                                      </p:to>
                                    </p:set>
                                    <p:animEffect transition="in" filter="fade">
                                      <p:cBhvr>
                                        <p:cTn id="22" dur="1000"/>
                                        <p:tgtEl>
                                          <p:spTgt spid="44">
                                            <p:txEl>
                                              <p:pRg st="3" end="3"/>
                                            </p:txEl>
                                          </p:spTgt>
                                        </p:tgtEl>
                                      </p:cBhvr>
                                    </p:animEffect>
                                    <p:anim calcmode="lin" valueType="num">
                                      <p:cBhvr>
                                        <p:cTn id="23"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TextBox 17"/>
          <p:cNvSpPr txBox="1"/>
          <p:nvPr/>
        </p:nvSpPr>
        <p:spPr>
          <a:xfrm>
            <a:off x="836884" y="802654"/>
            <a:ext cx="7547982" cy="4708981"/>
          </a:xfrm>
          <a:prstGeom prst="rect">
            <a:avLst/>
          </a:prstGeom>
          <a:noFill/>
        </p:spPr>
        <p:txBody>
          <a:bodyPr wrap="square" rtlCol="0">
            <a:spAutoFit/>
          </a:bodyPr>
          <a:lstStyle/>
          <a:p>
            <a:r>
              <a:rPr lang="en-US" sz="2000" smtClean="0">
                <a:latin typeface="+mj-lt"/>
              </a:rPr>
              <a:t>       </a:t>
            </a:r>
            <a:r>
              <a:rPr lang="vi-VN" sz="2000" smtClean="0">
                <a:solidFill>
                  <a:srgbClr val="002060"/>
                </a:solidFill>
                <a:latin typeface="+mj-lt"/>
              </a:rPr>
              <a:t>Cô </a:t>
            </a:r>
            <a:r>
              <a:rPr lang="vi-VN" sz="2000" dirty="0">
                <a:solidFill>
                  <a:srgbClr val="002060"/>
                </a:solidFill>
                <a:latin typeface="+mj-lt"/>
              </a:rPr>
              <a:t>giáo em cao cao, dáng người thon gọn</a:t>
            </a:r>
            <a:r>
              <a:rPr lang="vi-VN" sz="2000" dirty="0" smtClean="0">
                <a:solidFill>
                  <a:srgbClr val="002060"/>
                </a:solidFill>
                <a:latin typeface="+mj-lt"/>
              </a:rPr>
              <a:t>, mặc </a:t>
            </a:r>
            <a:r>
              <a:rPr lang="vi-VN" sz="2000" dirty="0">
                <a:solidFill>
                  <a:srgbClr val="002060"/>
                </a:solidFill>
                <a:latin typeface="+mj-lt"/>
              </a:rPr>
              <a:t>áo dài rất đẹp. </a:t>
            </a:r>
            <a:r>
              <a:rPr lang="en-US" sz="2000" dirty="0" err="1" smtClean="0">
                <a:solidFill>
                  <a:srgbClr val="002060"/>
                </a:solidFill>
                <a:latin typeface="+mj-lt"/>
                <a:cs typeface="Times New Roman" pitchFamily="18" charset="0"/>
              </a:rPr>
              <a:t>Cô</a:t>
            </a:r>
            <a:r>
              <a:rPr lang="en-US" sz="2000" dirty="0" smtClean="0">
                <a:solidFill>
                  <a:srgbClr val="002060"/>
                </a:solidFill>
                <a:latin typeface="+mj-lt"/>
              </a:rPr>
              <a:t> b</a:t>
            </a:r>
            <a:r>
              <a:rPr lang="vi-VN" sz="2000" dirty="0" smtClean="0">
                <a:solidFill>
                  <a:srgbClr val="002060"/>
                </a:solidFill>
                <a:latin typeface="+mj-lt"/>
              </a:rPr>
              <a:t>ước </a:t>
            </a:r>
            <a:r>
              <a:rPr lang="vi-VN" sz="2000" dirty="0">
                <a:solidFill>
                  <a:srgbClr val="002060"/>
                </a:solidFill>
                <a:latin typeface="+mj-lt"/>
              </a:rPr>
              <a:t>vào </a:t>
            </a:r>
            <a:r>
              <a:rPr lang="vi-VN" sz="2000" dirty="0" smtClean="0">
                <a:solidFill>
                  <a:srgbClr val="002060"/>
                </a:solidFill>
                <a:latin typeface="+mj-lt"/>
              </a:rPr>
              <a:t>lớp</a:t>
            </a:r>
            <a:r>
              <a:rPr lang="en-US" sz="2000" dirty="0" smtClean="0">
                <a:solidFill>
                  <a:srgbClr val="002060"/>
                </a:solidFill>
                <a:latin typeface="+mj-lt"/>
              </a:rPr>
              <a:t>, </a:t>
            </a:r>
            <a:r>
              <a:rPr lang="vi-VN" sz="2000" dirty="0" smtClean="0">
                <a:solidFill>
                  <a:srgbClr val="002060"/>
                </a:solidFill>
                <a:latin typeface="+mj-lt"/>
              </a:rPr>
              <a:t>dịu </a:t>
            </a:r>
            <a:r>
              <a:rPr lang="vi-VN" sz="2000" dirty="0">
                <a:solidFill>
                  <a:srgbClr val="002060"/>
                </a:solidFill>
                <a:latin typeface="+mj-lt"/>
              </a:rPr>
              <a:t>dàng mời cả lớp ngồi xuống. Bắt đầu giờ học, cô nhẹ nhàng viết lên bảng dòng </a:t>
            </a:r>
            <a:r>
              <a:rPr lang="vi-VN" sz="2000" dirty="0" smtClean="0">
                <a:solidFill>
                  <a:srgbClr val="002060"/>
                </a:solidFill>
                <a:latin typeface="+mj-lt"/>
              </a:rPr>
              <a:t>chữ</a:t>
            </a:r>
            <a:r>
              <a:rPr lang="en-US" sz="2000" dirty="0" smtClean="0">
                <a:solidFill>
                  <a:srgbClr val="002060"/>
                </a:solidFill>
                <a:latin typeface="+mj-lt"/>
              </a:rPr>
              <a:t> </a:t>
            </a:r>
            <a:r>
              <a:rPr lang="en-US" sz="2000" dirty="0" err="1" smtClean="0">
                <a:solidFill>
                  <a:srgbClr val="002060"/>
                </a:solidFill>
                <a:latin typeface="Times New Roman" panose="02020603050405020304" pitchFamily="18" charset="0"/>
                <a:cs typeface="Times New Roman" panose="02020603050405020304" pitchFamily="18" charset="0"/>
              </a:rPr>
              <a:t>rất</a:t>
            </a:r>
            <a:r>
              <a:rPr lang="en-US" sz="2000" dirty="0" smtClean="0">
                <a:solidFill>
                  <a:srgbClr val="002060"/>
                </a:solidFill>
                <a:latin typeface="Times New Roman" panose="02020603050405020304" pitchFamily="18" charset="0"/>
                <a:cs typeface="Times New Roman" panose="02020603050405020304" pitchFamily="18" charset="0"/>
              </a:rPr>
              <a:t> </a:t>
            </a:r>
            <a:r>
              <a:rPr lang="en-US" sz="2000" dirty="0" err="1" smtClean="0">
                <a:solidFill>
                  <a:srgbClr val="002060"/>
                </a:solidFill>
                <a:latin typeface="Times New Roman" panose="02020603050405020304" pitchFamily="18" charset="0"/>
                <a:cs typeface="Times New Roman" panose="02020603050405020304" pitchFamily="18" charset="0"/>
              </a:rPr>
              <a:t>đẹp</a:t>
            </a:r>
            <a:r>
              <a:rPr lang="en-US" sz="2000" dirty="0" smtClean="0">
                <a:solidFill>
                  <a:srgbClr val="002060"/>
                </a:solidFill>
                <a:latin typeface="+mj-lt"/>
                <a:cs typeface="Times New Roman" pitchFamily="18" charset="0"/>
              </a:rPr>
              <a:t>,</a:t>
            </a:r>
            <a:r>
              <a:rPr lang="vi-VN" sz="2000" dirty="0" smtClean="0">
                <a:solidFill>
                  <a:srgbClr val="002060"/>
                </a:solidFill>
                <a:latin typeface="+mj-lt"/>
                <a:cs typeface="Times New Roman" pitchFamily="18" charset="0"/>
              </a:rPr>
              <a:t> </a:t>
            </a:r>
            <a:r>
              <a:rPr lang="vi-VN" sz="2000" dirty="0">
                <a:solidFill>
                  <a:srgbClr val="002060"/>
                </a:solidFill>
                <a:latin typeface="+mj-lt"/>
              </a:rPr>
              <a:t>mềm </a:t>
            </a:r>
            <a:r>
              <a:rPr lang="vi-VN" sz="2000" dirty="0" smtClean="0">
                <a:solidFill>
                  <a:srgbClr val="002060"/>
                </a:solidFill>
                <a:latin typeface="+mj-lt"/>
              </a:rPr>
              <a:t>mại. Cô </a:t>
            </a:r>
            <a:r>
              <a:rPr lang="vi-VN" sz="2000" dirty="0">
                <a:solidFill>
                  <a:srgbClr val="002060"/>
                </a:solidFill>
                <a:latin typeface="+mj-lt"/>
              </a:rPr>
              <a:t>giảng bài rất dễ hiểu. Giọng đọc của </a:t>
            </a:r>
            <a:r>
              <a:rPr lang="vi-VN" sz="2000" dirty="0" smtClean="0">
                <a:solidFill>
                  <a:srgbClr val="002060"/>
                </a:solidFill>
                <a:latin typeface="+mj-lt"/>
              </a:rPr>
              <a:t>cô ấm </a:t>
            </a:r>
            <a:r>
              <a:rPr lang="vi-VN" sz="2000" dirty="0">
                <a:solidFill>
                  <a:srgbClr val="002060"/>
                </a:solidFill>
                <a:latin typeface="+mj-lt"/>
              </a:rPr>
              <a:t>áp và truyền cảm. Khi giảng bài, khuôn mặt của cô luôn tươi cười biểu lộ sự thân thiện. Bàn tay cô nhẹ nhàng đánh nhịp theo từng câu văn, câu thơ. Đôi mắt cô luôn nhìn thẳng về phía học sinh thể hiện sự cổ vũ, động viên chúng em. Cô giảng bài say sưa đến nỗi trán cô lấm tấm những giọt mồ hôi mà cô vẫn không để ý. Thỉnh thoảng cô đi xuống lớp xem chúng em ghi bài, thảo luận nhóm. Trong bài giảng, cô thường đặt câu hỏi từ dễ đến khó để kích thích sự suy nghĩ của tất cả học sinh trong </a:t>
            </a:r>
            <a:r>
              <a:rPr lang="vi-VN" sz="2000" dirty="0" smtClean="0">
                <a:solidFill>
                  <a:srgbClr val="002060"/>
                </a:solidFill>
                <a:latin typeface="+mj-lt"/>
              </a:rPr>
              <a:t>lớp</a:t>
            </a:r>
            <a:r>
              <a:rPr lang="en-US" sz="2000" dirty="0" smtClean="0">
                <a:solidFill>
                  <a:srgbClr val="002060"/>
                </a:solidFill>
                <a:latin typeface="+mj-lt"/>
              </a:rPr>
              <a:t>.</a:t>
            </a:r>
            <a:r>
              <a:rPr lang="vi-VN" sz="2000" dirty="0" smtClean="0">
                <a:solidFill>
                  <a:srgbClr val="002060"/>
                </a:solidFill>
                <a:latin typeface="+mj-lt"/>
              </a:rPr>
              <a:t>Trong </a:t>
            </a:r>
            <a:r>
              <a:rPr lang="vi-VN" sz="2000" dirty="0">
                <a:solidFill>
                  <a:srgbClr val="002060"/>
                </a:solidFill>
                <a:latin typeface="+mj-lt"/>
              </a:rPr>
              <a:t>những giờ học căng thẳng, cô thường kể cho chúng em nghe những mẩu chuyện ngắn rất hay và bổ ích. </a:t>
            </a:r>
            <a:r>
              <a:rPr lang="vi-VN" sz="2000" dirty="0" smtClean="0">
                <a:solidFill>
                  <a:srgbClr val="002060"/>
                </a:solidFill>
                <a:latin typeface="+mj-lt"/>
              </a:rPr>
              <a:t>Cả </a:t>
            </a:r>
            <a:r>
              <a:rPr lang="vi-VN" sz="2000" dirty="0">
                <a:solidFill>
                  <a:srgbClr val="002060"/>
                </a:solidFill>
                <a:latin typeface="+mj-lt"/>
              </a:rPr>
              <a:t>lớp em ai cũng yêu quý và kính trọng cô.</a:t>
            </a:r>
            <a:br>
              <a:rPr lang="vi-VN" sz="2000" dirty="0">
                <a:solidFill>
                  <a:srgbClr val="002060"/>
                </a:solidFill>
                <a:latin typeface="+mj-lt"/>
              </a:rPr>
            </a:br>
            <a:r>
              <a:rPr lang="vi-VN" sz="2000" dirty="0"/>
              <a:t/>
            </a:r>
            <a:br>
              <a:rPr lang="vi-VN" sz="2000" dirty="0"/>
            </a:br>
            <a:endParaRPr lang="vi-VN" sz="2000"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1152175" y="358356"/>
            <a:ext cx="2227129" cy="461665"/>
          </a:xfrm>
          <a:prstGeom prst="rect">
            <a:avLst/>
          </a:prstGeom>
          <a:noFill/>
        </p:spPr>
        <p:txBody>
          <a:bodyPr wrap="square" rtlCol="0">
            <a:spAutoFit/>
          </a:bodyPr>
          <a:lstStyle/>
          <a:p>
            <a:r>
              <a:rPr lang="en-US" sz="2400" b="1" u="sng" dirty="0" err="1" smtClean="0">
                <a:solidFill>
                  <a:srgbClr val="0070C0"/>
                </a:solidFill>
                <a:latin typeface="Times New Roman" panose="02020603050405020304" pitchFamily="18" charset="0"/>
                <a:cs typeface="Times New Roman" panose="02020603050405020304" pitchFamily="18" charset="0"/>
              </a:rPr>
              <a:t>Tham</a:t>
            </a:r>
            <a:r>
              <a:rPr lang="en-US" sz="2400" b="1" u="sng" dirty="0" smtClean="0">
                <a:solidFill>
                  <a:srgbClr val="0070C0"/>
                </a:solidFill>
                <a:latin typeface="Times New Roman" panose="02020603050405020304" pitchFamily="18" charset="0"/>
                <a:cs typeface="Times New Roman" panose="02020603050405020304" pitchFamily="18" charset="0"/>
              </a:rPr>
              <a:t> </a:t>
            </a:r>
            <a:r>
              <a:rPr lang="en-US" sz="2400" b="1" u="sng" dirty="0" err="1" smtClean="0">
                <a:solidFill>
                  <a:srgbClr val="0070C0"/>
                </a:solidFill>
                <a:latin typeface="Times New Roman" panose="02020603050405020304" pitchFamily="18" charset="0"/>
                <a:cs typeface="Times New Roman" panose="02020603050405020304" pitchFamily="18" charset="0"/>
              </a:rPr>
              <a:t>khảo</a:t>
            </a:r>
            <a:endParaRPr lang="en-US" sz="2400" b="1" u="sng"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90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ppt_w</p:attrName>
                                        </p:attrNameLst>
                                      </p:cBhvr>
                                      <p:tavLst>
                                        <p:tav tm="0">
                                          <p:val>
                                            <p:strVal val="#ppt_w*0.70"/>
                                          </p:val>
                                        </p:tav>
                                        <p:tav tm="100000">
                                          <p:val>
                                            <p:strVal val="#ppt_w"/>
                                          </p:val>
                                        </p:tav>
                                      </p:tavLst>
                                    </p:anim>
                                    <p:anim calcmode="lin" valueType="num">
                                      <p:cBhvr>
                                        <p:cTn id="15" dur="1000" fill="hold"/>
                                        <p:tgtEl>
                                          <p:spTgt spid="18"/>
                                        </p:tgtEl>
                                        <p:attrNameLst>
                                          <p:attrName>ppt_h</p:attrName>
                                        </p:attrNameLst>
                                      </p:cBhvr>
                                      <p:tavLst>
                                        <p:tav tm="0">
                                          <p:val>
                                            <p:strVal val="#ppt_h"/>
                                          </p:val>
                                        </p:tav>
                                        <p:tav tm="100000">
                                          <p:val>
                                            <p:strVal val="#ppt_h"/>
                                          </p:val>
                                        </p:tav>
                                      </p:tavLst>
                                    </p:anim>
                                    <p:animEffect transition="in" filter="fade">
                                      <p:cBhvr>
                                        <p:cTn id="1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846"/>
        <p:cNvGrpSpPr/>
        <p:nvPr/>
      </p:nvGrpSpPr>
      <p:grpSpPr>
        <a:xfrm>
          <a:off x="0" y="0"/>
          <a:ext cx="0" cy="0"/>
          <a:chOff x="0" y="0"/>
          <a:chExt cx="0" cy="0"/>
        </a:xfrm>
      </p:grpSpPr>
      <p:sp>
        <p:nvSpPr>
          <p:cNvPr id="4847" name="Google Shape;4847;p53"/>
          <p:cNvSpPr/>
          <p:nvPr/>
        </p:nvSpPr>
        <p:spPr>
          <a:xfrm>
            <a:off x="4744109" y="1425321"/>
            <a:ext cx="2753100" cy="2753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8" name="Google Shape;4848;p53"/>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smtClean="0">
                <a:latin typeface="Times New Roman" panose="02020603050405020304" pitchFamily="18" charset="0"/>
                <a:cs typeface="Times New Roman" panose="02020603050405020304" pitchFamily="18" charset="0"/>
              </a:rPr>
              <a:t>Vận dụng</a:t>
            </a:r>
            <a:endParaRPr sz="3200">
              <a:latin typeface="Times New Roman" panose="02020603050405020304" pitchFamily="18" charset="0"/>
              <a:cs typeface="Times New Roman" panose="02020603050405020304" pitchFamily="18" charset="0"/>
            </a:endParaRPr>
          </a:p>
        </p:txBody>
      </p:sp>
      <p:grpSp>
        <p:nvGrpSpPr>
          <p:cNvPr id="4849" name="Google Shape;4849;p53"/>
          <p:cNvGrpSpPr/>
          <p:nvPr/>
        </p:nvGrpSpPr>
        <p:grpSpPr>
          <a:xfrm>
            <a:off x="5314165" y="1622413"/>
            <a:ext cx="1612981" cy="2358931"/>
            <a:chOff x="5797400" y="1777550"/>
            <a:chExt cx="1612981" cy="2358931"/>
          </a:xfrm>
        </p:grpSpPr>
        <p:sp>
          <p:nvSpPr>
            <p:cNvPr id="4850" name="Google Shape;4850;p53"/>
            <p:cNvSpPr/>
            <p:nvPr/>
          </p:nvSpPr>
          <p:spPr>
            <a:xfrm>
              <a:off x="5850207" y="3860889"/>
              <a:ext cx="1223071" cy="275592"/>
            </a:xfrm>
            <a:custGeom>
              <a:avLst/>
              <a:gdLst/>
              <a:ahLst/>
              <a:cxnLst/>
              <a:rect l="l" t="t" r="r" b="b"/>
              <a:pathLst>
                <a:path w="20752" h="4676" extrusionOk="0">
                  <a:moveTo>
                    <a:pt x="10947" y="1"/>
                  </a:moveTo>
                  <a:cubicBezTo>
                    <a:pt x="6142" y="1"/>
                    <a:pt x="0" y="481"/>
                    <a:pt x="5374" y="3839"/>
                  </a:cubicBezTo>
                  <a:cubicBezTo>
                    <a:pt x="6308" y="4434"/>
                    <a:pt x="7502" y="4675"/>
                    <a:pt x="8771" y="4675"/>
                  </a:cubicBezTo>
                  <a:cubicBezTo>
                    <a:pt x="14099" y="4675"/>
                    <a:pt x="20752" y="416"/>
                    <a:pt x="15025" y="78"/>
                  </a:cubicBezTo>
                  <a:lnTo>
                    <a:pt x="15249" y="78"/>
                  </a:lnTo>
                  <a:cubicBezTo>
                    <a:pt x="15171" y="78"/>
                    <a:pt x="15079" y="77"/>
                    <a:pt x="14974" y="75"/>
                  </a:cubicBezTo>
                  <a:lnTo>
                    <a:pt x="14974" y="75"/>
                  </a:lnTo>
                  <a:cubicBezTo>
                    <a:pt x="14751" y="63"/>
                    <a:pt x="14510" y="56"/>
                    <a:pt x="14250" y="56"/>
                  </a:cubicBezTo>
                  <a:cubicBezTo>
                    <a:pt x="14238" y="56"/>
                    <a:pt x="14226" y="56"/>
                    <a:pt x="14214" y="56"/>
                  </a:cubicBezTo>
                  <a:lnTo>
                    <a:pt x="14214" y="56"/>
                  </a:lnTo>
                  <a:cubicBezTo>
                    <a:pt x="13370" y="34"/>
                    <a:pt x="12204" y="1"/>
                    <a:pt x="10947" y="1"/>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1" name="Google Shape;4851;p53"/>
            <p:cNvSpPr/>
            <p:nvPr/>
          </p:nvSpPr>
          <p:spPr>
            <a:xfrm>
              <a:off x="6000613" y="2197059"/>
              <a:ext cx="983962" cy="1783920"/>
            </a:xfrm>
            <a:custGeom>
              <a:avLst/>
              <a:gdLst/>
              <a:ahLst/>
              <a:cxnLst/>
              <a:rect l="l" t="t" r="r" b="b"/>
              <a:pathLst>
                <a:path w="16695" h="30268" extrusionOk="0">
                  <a:moveTo>
                    <a:pt x="7979" y="21694"/>
                  </a:moveTo>
                  <a:cubicBezTo>
                    <a:pt x="8888" y="18920"/>
                    <a:pt x="10518" y="16710"/>
                    <a:pt x="12478" y="14641"/>
                  </a:cubicBezTo>
                  <a:cubicBezTo>
                    <a:pt x="12305" y="14358"/>
                    <a:pt x="12149" y="14123"/>
                    <a:pt x="12008" y="13873"/>
                  </a:cubicBezTo>
                  <a:cubicBezTo>
                    <a:pt x="11819" y="13512"/>
                    <a:pt x="11616" y="13152"/>
                    <a:pt x="11475" y="12760"/>
                  </a:cubicBezTo>
                  <a:cubicBezTo>
                    <a:pt x="11349" y="12415"/>
                    <a:pt x="11208" y="11945"/>
                    <a:pt x="11647" y="11772"/>
                  </a:cubicBezTo>
                  <a:cubicBezTo>
                    <a:pt x="11866" y="11694"/>
                    <a:pt x="12305" y="11882"/>
                    <a:pt x="12525" y="12070"/>
                  </a:cubicBezTo>
                  <a:cubicBezTo>
                    <a:pt x="12964" y="12509"/>
                    <a:pt x="13324" y="13026"/>
                    <a:pt x="13794" y="13606"/>
                  </a:cubicBezTo>
                  <a:cubicBezTo>
                    <a:pt x="14703" y="13246"/>
                    <a:pt x="15409" y="12242"/>
                    <a:pt x="16694" y="12274"/>
                  </a:cubicBezTo>
                  <a:cubicBezTo>
                    <a:pt x="16459" y="12509"/>
                    <a:pt x="16271" y="12791"/>
                    <a:pt x="16004" y="12979"/>
                  </a:cubicBezTo>
                  <a:cubicBezTo>
                    <a:pt x="15017" y="13716"/>
                    <a:pt x="13998" y="14421"/>
                    <a:pt x="13011" y="15173"/>
                  </a:cubicBezTo>
                  <a:cubicBezTo>
                    <a:pt x="11866" y="16067"/>
                    <a:pt x="11083" y="17258"/>
                    <a:pt x="10362" y="18496"/>
                  </a:cubicBezTo>
                  <a:cubicBezTo>
                    <a:pt x="9437" y="20111"/>
                    <a:pt x="8888" y="21866"/>
                    <a:pt x="8418" y="23638"/>
                  </a:cubicBezTo>
                  <a:cubicBezTo>
                    <a:pt x="8324" y="23951"/>
                    <a:pt x="8308" y="24296"/>
                    <a:pt x="8261" y="24609"/>
                  </a:cubicBezTo>
                  <a:cubicBezTo>
                    <a:pt x="9076" y="23246"/>
                    <a:pt x="9891" y="21882"/>
                    <a:pt x="10691" y="20518"/>
                  </a:cubicBezTo>
                  <a:cubicBezTo>
                    <a:pt x="11537" y="19061"/>
                    <a:pt x="12713" y="18026"/>
                    <a:pt x="14359" y="17556"/>
                  </a:cubicBezTo>
                  <a:cubicBezTo>
                    <a:pt x="14829" y="17415"/>
                    <a:pt x="15268" y="17305"/>
                    <a:pt x="15597" y="17713"/>
                  </a:cubicBezTo>
                  <a:cubicBezTo>
                    <a:pt x="15973" y="18152"/>
                    <a:pt x="15801" y="18622"/>
                    <a:pt x="15487" y="19045"/>
                  </a:cubicBezTo>
                  <a:cubicBezTo>
                    <a:pt x="14735" y="20064"/>
                    <a:pt x="14029" y="21161"/>
                    <a:pt x="13183" y="22086"/>
                  </a:cubicBezTo>
                  <a:cubicBezTo>
                    <a:pt x="11224" y="24218"/>
                    <a:pt x="9907" y="26757"/>
                    <a:pt x="8449" y="29202"/>
                  </a:cubicBezTo>
                  <a:cubicBezTo>
                    <a:pt x="8261" y="29500"/>
                    <a:pt x="8011" y="29766"/>
                    <a:pt x="7728" y="29986"/>
                  </a:cubicBezTo>
                  <a:cubicBezTo>
                    <a:pt x="7337" y="30268"/>
                    <a:pt x="6976" y="30189"/>
                    <a:pt x="6647" y="29813"/>
                  </a:cubicBezTo>
                  <a:cubicBezTo>
                    <a:pt x="5675" y="28716"/>
                    <a:pt x="4703" y="27635"/>
                    <a:pt x="3700" y="26569"/>
                  </a:cubicBezTo>
                  <a:cubicBezTo>
                    <a:pt x="3136" y="25973"/>
                    <a:pt x="2493" y="25440"/>
                    <a:pt x="1929" y="24829"/>
                  </a:cubicBezTo>
                  <a:cubicBezTo>
                    <a:pt x="1145" y="23982"/>
                    <a:pt x="252" y="23199"/>
                    <a:pt x="48" y="21960"/>
                  </a:cubicBezTo>
                  <a:cubicBezTo>
                    <a:pt x="1" y="21663"/>
                    <a:pt x="17" y="21130"/>
                    <a:pt x="158" y="21067"/>
                  </a:cubicBezTo>
                  <a:cubicBezTo>
                    <a:pt x="471" y="20848"/>
                    <a:pt x="910" y="20942"/>
                    <a:pt x="1177" y="21098"/>
                  </a:cubicBezTo>
                  <a:cubicBezTo>
                    <a:pt x="2948" y="22164"/>
                    <a:pt x="4343" y="23622"/>
                    <a:pt x="5424" y="25377"/>
                  </a:cubicBezTo>
                  <a:cubicBezTo>
                    <a:pt x="5706" y="25848"/>
                    <a:pt x="5957" y="26349"/>
                    <a:pt x="6380" y="26788"/>
                  </a:cubicBezTo>
                  <a:cubicBezTo>
                    <a:pt x="6318" y="26584"/>
                    <a:pt x="6255" y="26365"/>
                    <a:pt x="6161" y="26177"/>
                  </a:cubicBezTo>
                  <a:cubicBezTo>
                    <a:pt x="5393" y="24562"/>
                    <a:pt x="4641" y="22917"/>
                    <a:pt x="3810" y="21318"/>
                  </a:cubicBezTo>
                  <a:cubicBezTo>
                    <a:pt x="3387" y="20487"/>
                    <a:pt x="2791" y="19750"/>
                    <a:pt x="2321" y="18935"/>
                  </a:cubicBezTo>
                  <a:cubicBezTo>
                    <a:pt x="2086" y="18512"/>
                    <a:pt x="1913" y="18042"/>
                    <a:pt x="1819" y="17572"/>
                  </a:cubicBezTo>
                  <a:cubicBezTo>
                    <a:pt x="1678" y="16851"/>
                    <a:pt x="2180" y="16365"/>
                    <a:pt x="2869" y="16616"/>
                  </a:cubicBezTo>
                  <a:cubicBezTo>
                    <a:pt x="3402" y="16819"/>
                    <a:pt x="3967" y="17148"/>
                    <a:pt x="4311" y="17587"/>
                  </a:cubicBezTo>
                  <a:cubicBezTo>
                    <a:pt x="4829" y="18261"/>
                    <a:pt x="5221" y="19061"/>
                    <a:pt x="5550" y="19844"/>
                  </a:cubicBezTo>
                  <a:cubicBezTo>
                    <a:pt x="6083" y="21067"/>
                    <a:pt x="6521" y="22337"/>
                    <a:pt x="6976" y="23528"/>
                  </a:cubicBezTo>
                  <a:cubicBezTo>
                    <a:pt x="7791" y="20644"/>
                    <a:pt x="6427" y="14029"/>
                    <a:pt x="4123" y="9907"/>
                  </a:cubicBezTo>
                  <a:cubicBezTo>
                    <a:pt x="3622" y="9985"/>
                    <a:pt x="3120" y="10095"/>
                    <a:pt x="2603" y="10126"/>
                  </a:cubicBezTo>
                  <a:cubicBezTo>
                    <a:pt x="2086" y="10158"/>
                    <a:pt x="1412" y="10299"/>
                    <a:pt x="1035" y="10126"/>
                  </a:cubicBezTo>
                  <a:cubicBezTo>
                    <a:pt x="471" y="9515"/>
                    <a:pt x="1192" y="9311"/>
                    <a:pt x="3590" y="8637"/>
                  </a:cubicBezTo>
                  <a:cubicBezTo>
                    <a:pt x="3261" y="8230"/>
                    <a:pt x="2979" y="7854"/>
                    <a:pt x="2650" y="7524"/>
                  </a:cubicBezTo>
                  <a:cubicBezTo>
                    <a:pt x="2336" y="7180"/>
                    <a:pt x="1804" y="6992"/>
                    <a:pt x="1898" y="6396"/>
                  </a:cubicBezTo>
                  <a:cubicBezTo>
                    <a:pt x="2321" y="6129"/>
                    <a:pt x="2634" y="6302"/>
                    <a:pt x="2885" y="6615"/>
                  </a:cubicBezTo>
                  <a:cubicBezTo>
                    <a:pt x="3371" y="7242"/>
                    <a:pt x="3935" y="7822"/>
                    <a:pt x="4280" y="8512"/>
                  </a:cubicBezTo>
                  <a:cubicBezTo>
                    <a:pt x="5456" y="10847"/>
                    <a:pt x="6631" y="13199"/>
                    <a:pt x="7274" y="16020"/>
                  </a:cubicBezTo>
                  <a:cubicBezTo>
                    <a:pt x="7822" y="13120"/>
                    <a:pt x="8277" y="10456"/>
                    <a:pt x="8841" y="7822"/>
                  </a:cubicBezTo>
                  <a:cubicBezTo>
                    <a:pt x="9406" y="5205"/>
                    <a:pt x="9923" y="2587"/>
                    <a:pt x="10754" y="1"/>
                  </a:cubicBezTo>
                  <a:cubicBezTo>
                    <a:pt x="11224" y="252"/>
                    <a:pt x="11114" y="596"/>
                    <a:pt x="11051" y="926"/>
                  </a:cubicBezTo>
                  <a:cubicBezTo>
                    <a:pt x="10816" y="2148"/>
                    <a:pt x="10581" y="3355"/>
                    <a:pt x="10362" y="4578"/>
                  </a:cubicBezTo>
                  <a:cubicBezTo>
                    <a:pt x="10315" y="4813"/>
                    <a:pt x="10315" y="5079"/>
                    <a:pt x="10283" y="5377"/>
                  </a:cubicBezTo>
                  <a:cubicBezTo>
                    <a:pt x="11177" y="5173"/>
                    <a:pt x="12729" y="4452"/>
                    <a:pt x="12885" y="5393"/>
                  </a:cubicBezTo>
                  <a:cubicBezTo>
                    <a:pt x="13011" y="6082"/>
                    <a:pt x="11741" y="6302"/>
                    <a:pt x="11083" y="6365"/>
                  </a:cubicBezTo>
                  <a:cubicBezTo>
                    <a:pt x="10080" y="6474"/>
                    <a:pt x="9750" y="7007"/>
                    <a:pt x="9515" y="7916"/>
                  </a:cubicBezTo>
                  <a:cubicBezTo>
                    <a:pt x="8591" y="11835"/>
                    <a:pt x="8042" y="15800"/>
                    <a:pt x="7854" y="19813"/>
                  </a:cubicBezTo>
                  <a:cubicBezTo>
                    <a:pt x="7822" y="20440"/>
                    <a:pt x="7932" y="21067"/>
                    <a:pt x="7979" y="21694"/>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2" name="Google Shape;4852;p53"/>
            <p:cNvSpPr/>
            <p:nvPr/>
          </p:nvSpPr>
          <p:spPr>
            <a:xfrm>
              <a:off x="5895353" y="3126425"/>
              <a:ext cx="269757" cy="334470"/>
            </a:xfrm>
            <a:custGeom>
              <a:avLst/>
              <a:gdLst/>
              <a:ahLst/>
              <a:cxnLst/>
              <a:rect l="l" t="t" r="r" b="b"/>
              <a:pathLst>
                <a:path w="4577" h="5675" extrusionOk="0">
                  <a:moveTo>
                    <a:pt x="4577" y="5674"/>
                  </a:moveTo>
                  <a:cubicBezTo>
                    <a:pt x="3950" y="4969"/>
                    <a:pt x="2994" y="3887"/>
                    <a:pt x="2367" y="3182"/>
                  </a:cubicBezTo>
                  <a:cubicBezTo>
                    <a:pt x="1787" y="2539"/>
                    <a:pt x="1191" y="1897"/>
                    <a:pt x="643" y="1238"/>
                  </a:cubicBezTo>
                  <a:cubicBezTo>
                    <a:pt x="376" y="941"/>
                    <a:pt x="0" y="658"/>
                    <a:pt x="204" y="126"/>
                  </a:cubicBezTo>
                  <a:cubicBezTo>
                    <a:pt x="596" y="0"/>
                    <a:pt x="894" y="251"/>
                    <a:pt x="1176" y="439"/>
                  </a:cubicBezTo>
                  <a:cubicBezTo>
                    <a:pt x="1379" y="580"/>
                    <a:pt x="1536" y="752"/>
                    <a:pt x="1693" y="941"/>
                  </a:cubicBezTo>
                  <a:cubicBezTo>
                    <a:pt x="2665" y="2179"/>
                    <a:pt x="3527" y="3495"/>
                    <a:pt x="4279" y="4875"/>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3" name="Google Shape;4853;p53"/>
            <p:cNvSpPr/>
            <p:nvPr/>
          </p:nvSpPr>
          <p:spPr>
            <a:xfrm>
              <a:off x="6639898" y="3496839"/>
              <a:ext cx="340953" cy="314137"/>
            </a:xfrm>
            <a:custGeom>
              <a:avLst/>
              <a:gdLst/>
              <a:ahLst/>
              <a:cxnLst/>
              <a:rect l="l" t="t" r="r" b="b"/>
              <a:pathLst>
                <a:path w="5785" h="5330" extrusionOk="0">
                  <a:moveTo>
                    <a:pt x="1" y="5330"/>
                  </a:moveTo>
                  <a:cubicBezTo>
                    <a:pt x="847" y="4327"/>
                    <a:pt x="1913" y="3606"/>
                    <a:pt x="2963" y="2869"/>
                  </a:cubicBezTo>
                  <a:cubicBezTo>
                    <a:pt x="3731" y="2336"/>
                    <a:pt x="4468" y="1740"/>
                    <a:pt x="5220" y="1192"/>
                  </a:cubicBezTo>
                  <a:cubicBezTo>
                    <a:pt x="5471" y="988"/>
                    <a:pt x="5675" y="753"/>
                    <a:pt x="5722" y="424"/>
                  </a:cubicBezTo>
                  <a:cubicBezTo>
                    <a:pt x="5784" y="126"/>
                    <a:pt x="5690" y="1"/>
                    <a:pt x="5377" y="48"/>
                  </a:cubicBezTo>
                  <a:cubicBezTo>
                    <a:pt x="5032" y="110"/>
                    <a:pt x="4687" y="173"/>
                    <a:pt x="4358" y="298"/>
                  </a:cubicBezTo>
                  <a:cubicBezTo>
                    <a:pt x="3182" y="753"/>
                    <a:pt x="2211" y="1505"/>
                    <a:pt x="1443" y="2493"/>
                  </a:cubicBezTo>
                  <a:cubicBezTo>
                    <a:pt x="800" y="3355"/>
                    <a:pt x="298" y="4280"/>
                    <a:pt x="1" y="5330"/>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4" name="Google Shape;4854;p53"/>
            <p:cNvSpPr/>
            <p:nvPr/>
          </p:nvSpPr>
          <p:spPr>
            <a:xfrm>
              <a:off x="6582494" y="1777550"/>
              <a:ext cx="196026" cy="339539"/>
            </a:xfrm>
            <a:custGeom>
              <a:avLst/>
              <a:gdLst/>
              <a:ahLst/>
              <a:cxnLst/>
              <a:rect l="l" t="t" r="r" b="b"/>
              <a:pathLst>
                <a:path w="3326" h="5761" extrusionOk="0">
                  <a:moveTo>
                    <a:pt x="1812" y="0"/>
                  </a:moveTo>
                  <a:cubicBezTo>
                    <a:pt x="1041" y="0"/>
                    <a:pt x="469" y="595"/>
                    <a:pt x="363" y="1335"/>
                  </a:cubicBezTo>
                  <a:cubicBezTo>
                    <a:pt x="238" y="2307"/>
                    <a:pt x="113" y="3294"/>
                    <a:pt x="50" y="4282"/>
                  </a:cubicBezTo>
                  <a:cubicBezTo>
                    <a:pt x="0" y="5247"/>
                    <a:pt x="768" y="5761"/>
                    <a:pt x="1519" y="5761"/>
                  </a:cubicBezTo>
                  <a:cubicBezTo>
                    <a:pt x="2195" y="5761"/>
                    <a:pt x="2858" y="5346"/>
                    <a:pt x="2903" y="4470"/>
                  </a:cubicBezTo>
                  <a:cubicBezTo>
                    <a:pt x="2965" y="3482"/>
                    <a:pt x="3091" y="2511"/>
                    <a:pt x="3216" y="1539"/>
                  </a:cubicBezTo>
                  <a:cubicBezTo>
                    <a:pt x="3326" y="755"/>
                    <a:pt x="2636" y="50"/>
                    <a:pt x="1899" y="3"/>
                  </a:cubicBezTo>
                  <a:cubicBezTo>
                    <a:pt x="1870" y="1"/>
                    <a:pt x="1841"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5" name="Google Shape;4855;p53"/>
            <p:cNvSpPr/>
            <p:nvPr/>
          </p:nvSpPr>
          <p:spPr>
            <a:xfrm>
              <a:off x="6582611" y="1944634"/>
              <a:ext cx="373310" cy="175221"/>
            </a:xfrm>
            <a:custGeom>
              <a:avLst/>
              <a:gdLst/>
              <a:ahLst/>
              <a:cxnLst/>
              <a:rect l="l" t="t" r="r" b="b"/>
              <a:pathLst>
                <a:path w="6334" h="2973" extrusionOk="0">
                  <a:moveTo>
                    <a:pt x="4670" y="0"/>
                  </a:moveTo>
                  <a:cubicBezTo>
                    <a:pt x="4624" y="0"/>
                    <a:pt x="4577" y="2"/>
                    <a:pt x="4531" y="5"/>
                  </a:cubicBezTo>
                  <a:cubicBezTo>
                    <a:pt x="3645" y="58"/>
                    <a:pt x="2938" y="122"/>
                    <a:pt x="2071" y="122"/>
                  </a:cubicBezTo>
                  <a:cubicBezTo>
                    <a:pt x="1910" y="122"/>
                    <a:pt x="1743" y="119"/>
                    <a:pt x="1568" y="114"/>
                  </a:cubicBezTo>
                  <a:cubicBezTo>
                    <a:pt x="1557" y="114"/>
                    <a:pt x="1546" y="114"/>
                    <a:pt x="1535" y="114"/>
                  </a:cubicBezTo>
                  <a:cubicBezTo>
                    <a:pt x="781" y="114"/>
                    <a:pt x="110" y="643"/>
                    <a:pt x="48" y="1447"/>
                  </a:cubicBezTo>
                  <a:cubicBezTo>
                    <a:pt x="1" y="2199"/>
                    <a:pt x="596" y="2951"/>
                    <a:pt x="1380" y="2967"/>
                  </a:cubicBezTo>
                  <a:cubicBezTo>
                    <a:pt x="1527" y="2971"/>
                    <a:pt x="1674" y="2973"/>
                    <a:pt x="1821" y="2973"/>
                  </a:cubicBezTo>
                  <a:cubicBezTo>
                    <a:pt x="2899" y="2973"/>
                    <a:pt x="3988" y="2879"/>
                    <a:pt x="5064" y="2810"/>
                  </a:cubicBezTo>
                  <a:cubicBezTo>
                    <a:pt x="5847" y="2763"/>
                    <a:pt x="6333" y="1839"/>
                    <a:pt x="6208" y="1133"/>
                  </a:cubicBezTo>
                  <a:cubicBezTo>
                    <a:pt x="6046" y="352"/>
                    <a:pt x="5398" y="0"/>
                    <a:pt x="4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6" name="Google Shape;4856;p53"/>
            <p:cNvSpPr/>
            <p:nvPr/>
          </p:nvSpPr>
          <p:spPr>
            <a:xfrm>
              <a:off x="6397845" y="1876917"/>
              <a:ext cx="390284" cy="225082"/>
            </a:xfrm>
            <a:custGeom>
              <a:avLst/>
              <a:gdLst/>
              <a:ahLst/>
              <a:cxnLst/>
              <a:rect l="l" t="t" r="r" b="b"/>
              <a:pathLst>
                <a:path w="6622" h="3819" extrusionOk="0">
                  <a:moveTo>
                    <a:pt x="1546" y="0"/>
                  </a:moveTo>
                  <a:cubicBezTo>
                    <a:pt x="1109" y="0"/>
                    <a:pt x="693" y="188"/>
                    <a:pt x="408" y="605"/>
                  </a:cubicBezTo>
                  <a:cubicBezTo>
                    <a:pt x="1" y="1201"/>
                    <a:pt x="111" y="2220"/>
                    <a:pt x="785" y="2596"/>
                  </a:cubicBezTo>
                  <a:cubicBezTo>
                    <a:pt x="1929" y="3223"/>
                    <a:pt x="3261" y="3803"/>
                    <a:pt x="4578" y="3818"/>
                  </a:cubicBezTo>
                  <a:cubicBezTo>
                    <a:pt x="4588" y="3818"/>
                    <a:pt x="4598" y="3819"/>
                    <a:pt x="4608" y="3819"/>
                  </a:cubicBezTo>
                  <a:cubicBezTo>
                    <a:pt x="6430" y="3819"/>
                    <a:pt x="6621" y="997"/>
                    <a:pt x="4782" y="966"/>
                  </a:cubicBezTo>
                  <a:cubicBezTo>
                    <a:pt x="4296" y="950"/>
                    <a:pt x="4045" y="872"/>
                    <a:pt x="3559" y="715"/>
                  </a:cubicBezTo>
                  <a:cubicBezTo>
                    <a:pt x="3340" y="652"/>
                    <a:pt x="3120" y="558"/>
                    <a:pt x="2901" y="464"/>
                  </a:cubicBezTo>
                  <a:cubicBezTo>
                    <a:pt x="2791" y="417"/>
                    <a:pt x="2697" y="386"/>
                    <a:pt x="2587" y="339"/>
                  </a:cubicBezTo>
                  <a:cubicBezTo>
                    <a:pt x="2560" y="326"/>
                    <a:pt x="2536" y="315"/>
                    <a:pt x="2516" y="306"/>
                  </a:cubicBezTo>
                  <a:lnTo>
                    <a:pt x="2516" y="306"/>
                  </a:lnTo>
                  <a:cubicBezTo>
                    <a:pt x="2521" y="307"/>
                    <a:pt x="2525" y="308"/>
                    <a:pt x="2526" y="308"/>
                  </a:cubicBezTo>
                  <a:cubicBezTo>
                    <a:pt x="2534" y="308"/>
                    <a:pt x="2507" y="290"/>
                    <a:pt x="2399" y="229"/>
                  </a:cubicBezTo>
                  <a:cubicBezTo>
                    <a:pt x="2127" y="80"/>
                    <a:pt x="1832" y="0"/>
                    <a:pt x="15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7" name="Google Shape;4857;p53"/>
            <p:cNvSpPr/>
            <p:nvPr/>
          </p:nvSpPr>
          <p:spPr>
            <a:xfrm>
              <a:off x="6442225" y="1942807"/>
              <a:ext cx="335001" cy="317319"/>
            </a:xfrm>
            <a:custGeom>
              <a:avLst/>
              <a:gdLst/>
              <a:ahLst/>
              <a:cxnLst/>
              <a:rect l="l" t="t" r="r" b="b"/>
              <a:pathLst>
                <a:path w="5684" h="5384" extrusionOk="0">
                  <a:moveTo>
                    <a:pt x="3693" y="1"/>
                  </a:moveTo>
                  <a:cubicBezTo>
                    <a:pt x="3291" y="1"/>
                    <a:pt x="2891" y="185"/>
                    <a:pt x="2602" y="631"/>
                  </a:cubicBezTo>
                  <a:cubicBezTo>
                    <a:pt x="2054" y="1446"/>
                    <a:pt x="1395" y="2152"/>
                    <a:pt x="706" y="2857"/>
                  </a:cubicBezTo>
                  <a:cubicBezTo>
                    <a:pt x="173" y="3421"/>
                    <a:pt x="0" y="4236"/>
                    <a:pt x="549" y="4879"/>
                  </a:cubicBezTo>
                  <a:cubicBezTo>
                    <a:pt x="818" y="5193"/>
                    <a:pt x="1262" y="5384"/>
                    <a:pt x="1692" y="5384"/>
                  </a:cubicBezTo>
                  <a:cubicBezTo>
                    <a:pt x="2013" y="5384"/>
                    <a:pt x="2327" y="5277"/>
                    <a:pt x="2555" y="5036"/>
                  </a:cubicBezTo>
                  <a:cubicBezTo>
                    <a:pt x="3417" y="4158"/>
                    <a:pt x="4295" y="3265"/>
                    <a:pt x="4969" y="2230"/>
                  </a:cubicBezTo>
                  <a:cubicBezTo>
                    <a:pt x="5684" y="1135"/>
                    <a:pt x="4687" y="1"/>
                    <a:pt x="36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8" name="Google Shape;4858;p53"/>
            <p:cNvSpPr/>
            <p:nvPr/>
          </p:nvSpPr>
          <p:spPr>
            <a:xfrm>
              <a:off x="6568349" y="1961313"/>
              <a:ext cx="303528" cy="334824"/>
            </a:xfrm>
            <a:custGeom>
              <a:avLst/>
              <a:gdLst/>
              <a:ahLst/>
              <a:cxnLst/>
              <a:rect l="l" t="t" r="r" b="b"/>
              <a:pathLst>
                <a:path w="5150" h="5681" extrusionOk="0">
                  <a:moveTo>
                    <a:pt x="1885" y="0"/>
                  </a:moveTo>
                  <a:cubicBezTo>
                    <a:pt x="965" y="0"/>
                    <a:pt x="1" y="921"/>
                    <a:pt x="478" y="2041"/>
                  </a:cubicBezTo>
                  <a:cubicBezTo>
                    <a:pt x="948" y="3123"/>
                    <a:pt x="1324" y="4236"/>
                    <a:pt x="2092" y="5176"/>
                  </a:cubicBezTo>
                  <a:cubicBezTo>
                    <a:pt x="2389" y="5533"/>
                    <a:pt x="2750" y="5681"/>
                    <a:pt x="3105" y="5681"/>
                  </a:cubicBezTo>
                  <a:cubicBezTo>
                    <a:pt x="4154" y="5681"/>
                    <a:pt x="5150" y="4381"/>
                    <a:pt x="4271" y="3327"/>
                  </a:cubicBezTo>
                  <a:cubicBezTo>
                    <a:pt x="3691" y="2621"/>
                    <a:pt x="3425" y="1650"/>
                    <a:pt x="3064" y="819"/>
                  </a:cubicBezTo>
                  <a:cubicBezTo>
                    <a:pt x="2815" y="241"/>
                    <a:pt x="2356" y="0"/>
                    <a:pt x="18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9" name="Google Shape;4859;p53"/>
            <p:cNvSpPr/>
            <p:nvPr/>
          </p:nvSpPr>
          <p:spPr>
            <a:xfrm>
              <a:off x="6485602" y="1788630"/>
              <a:ext cx="287674" cy="320561"/>
            </a:xfrm>
            <a:custGeom>
              <a:avLst/>
              <a:gdLst/>
              <a:ahLst/>
              <a:cxnLst/>
              <a:rect l="l" t="t" r="r" b="b"/>
              <a:pathLst>
                <a:path w="4881" h="5439" extrusionOk="0">
                  <a:moveTo>
                    <a:pt x="1591" y="1"/>
                  </a:moveTo>
                  <a:cubicBezTo>
                    <a:pt x="1335" y="1"/>
                    <a:pt x="1080" y="64"/>
                    <a:pt x="863" y="191"/>
                  </a:cubicBezTo>
                  <a:cubicBezTo>
                    <a:pt x="158" y="598"/>
                    <a:pt x="1" y="1445"/>
                    <a:pt x="362" y="2150"/>
                  </a:cubicBezTo>
                  <a:cubicBezTo>
                    <a:pt x="800" y="3028"/>
                    <a:pt x="1239" y="3906"/>
                    <a:pt x="1741" y="4752"/>
                  </a:cubicBezTo>
                  <a:cubicBezTo>
                    <a:pt x="2034" y="5237"/>
                    <a:pt x="2470" y="5438"/>
                    <a:pt x="2906" y="5438"/>
                  </a:cubicBezTo>
                  <a:cubicBezTo>
                    <a:pt x="3892" y="5438"/>
                    <a:pt x="4881" y="4408"/>
                    <a:pt x="4217" y="3310"/>
                  </a:cubicBezTo>
                  <a:cubicBezTo>
                    <a:pt x="3700" y="2464"/>
                    <a:pt x="3261" y="1586"/>
                    <a:pt x="2822" y="708"/>
                  </a:cubicBezTo>
                  <a:cubicBezTo>
                    <a:pt x="2594" y="241"/>
                    <a:pt x="2091" y="1"/>
                    <a:pt x="15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0" name="Google Shape;4860;p53"/>
            <p:cNvSpPr/>
            <p:nvPr/>
          </p:nvSpPr>
          <p:spPr>
            <a:xfrm>
              <a:off x="6565048" y="1826114"/>
              <a:ext cx="349264" cy="284727"/>
            </a:xfrm>
            <a:custGeom>
              <a:avLst/>
              <a:gdLst/>
              <a:ahLst/>
              <a:cxnLst/>
              <a:rect l="l" t="t" r="r" b="b"/>
              <a:pathLst>
                <a:path w="5926" h="4831" extrusionOk="0">
                  <a:moveTo>
                    <a:pt x="4371" y="0"/>
                  </a:moveTo>
                  <a:cubicBezTo>
                    <a:pt x="3997" y="0"/>
                    <a:pt x="3616" y="152"/>
                    <a:pt x="3293" y="401"/>
                  </a:cubicBezTo>
                  <a:cubicBezTo>
                    <a:pt x="2462" y="1060"/>
                    <a:pt x="1835" y="1561"/>
                    <a:pt x="910" y="2157"/>
                  </a:cubicBezTo>
                  <a:cubicBezTo>
                    <a:pt x="267" y="2580"/>
                    <a:pt x="1" y="3426"/>
                    <a:pt x="393" y="4116"/>
                  </a:cubicBezTo>
                  <a:cubicBezTo>
                    <a:pt x="659" y="4553"/>
                    <a:pt x="1165" y="4830"/>
                    <a:pt x="1668" y="4830"/>
                  </a:cubicBezTo>
                  <a:cubicBezTo>
                    <a:pt x="1905" y="4830"/>
                    <a:pt x="2141" y="4769"/>
                    <a:pt x="2352" y="4633"/>
                  </a:cubicBezTo>
                  <a:cubicBezTo>
                    <a:pt x="3387" y="3959"/>
                    <a:pt x="4343" y="3176"/>
                    <a:pt x="5315" y="2423"/>
                  </a:cubicBezTo>
                  <a:cubicBezTo>
                    <a:pt x="5926" y="1953"/>
                    <a:pt x="5816" y="903"/>
                    <a:pt x="5315" y="401"/>
                  </a:cubicBezTo>
                  <a:cubicBezTo>
                    <a:pt x="5034" y="121"/>
                    <a:pt x="4705" y="0"/>
                    <a:pt x="43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1" name="Google Shape;4861;p53"/>
            <p:cNvSpPr/>
            <p:nvPr/>
          </p:nvSpPr>
          <p:spPr>
            <a:xfrm>
              <a:off x="6387708" y="1922356"/>
              <a:ext cx="385098" cy="226143"/>
            </a:xfrm>
            <a:custGeom>
              <a:avLst/>
              <a:gdLst/>
              <a:ahLst/>
              <a:cxnLst/>
              <a:rect l="l" t="t" r="r" b="b"/>
              <a:pathLst>
                <a:path w="6534" h="3837" extrusionOk="0">
                  <a:moveTo>
                    <a:pt x="4555" y="1"/>
                  </a:moveTo>
                  <a:cubicBezTo>
                    <a:pt x="4318" y="1"/>
                    <a:pt x="4065" y="73"/>
                    <a:pt x="3809" y="242"/>
                  </a:cubicBezTo>
                  <a:cubicBezTo>
                    <a:pt x="3402" y="508"/>
                    <a:pt x="3151" y="586"/>
                    <a:pt x="2665" y="727"/>
                  </a:cubicBezTo>
                  <a:cubicBezTo>
                    <a:pt x="2446" y="790"/>
                    <a:pt x="2211" y="837"/>
                    <a:pt x="1975" y="884"/>
                  </a:cubicBezTo>
                  <a:cubicBezTo>
                    <a:pt x="1866" y="916"/>
                    <a:pt x="1756" y="931"/>
                    <a:pt x="1646" y="947"/>
                  </a:cubicBezTo>
                  <a:cubicBezTo>
                    <a:pt x="1600" y="956"/>
                    <a:pt x="1565" y="962"/>
                    <a:pt x="1538" y="968"/>
                  </a:cubicBezTo>
                  <a:lnTo>
                    <a:pt x="1538" y="968"/>
                  </a:lnTo>
                  <a:cubicBezTo>
                    <a:pt x="1514" y="970"/>
                    <a:pt x="1478" y="973"/>
                    <a:pt x="1427" y="978"/>
                  </a:cubicBezTo>
                  <a:cubicBezTo>
                    <a:pt x="659" y="1041"/>
                    <a:pt x="1" y="1574"/>
                    <a:pt x="1" y="2405"/>
                  </a:cubicBezTo>
                  <a:cubicBezTo>
                    <a:pt x="1" y="3092"/>
                    <a:pt x="585" y="3836"/>
                    <a:pt x="1318" y="3836"/>
                  </a:cubicBezTo>
                  <a:cubicBezTo>
                    <a:pt x="1354" y="3836"/>
                    <a:pt x="1390" y="3835"/>
                    <a:pt x="1427" y="3831"/>
                  </a:cubicBezTo>
                  <a:cubicBezTo>
                    <a:pt x="2728" y="3721"/>
                    <a:pt x="4154" y="3439"/>
                    <a:pt x="5251" y="2718"/>
                  </a:cubicBezTo>
                  <a:cubicBezTo>
                    <a:pt x="6534" y="1867"/>
                    <a:pt x="5751" y="1"/>
                    <a:pt x="45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2" name="Google Shape;4862;p53"/>
            <p:cNvSpPr/>
            <p:nvPr/>
          </p:nvSpPr>
          <p:spPr>
            <a:xfrm>
              <a:off x="6542888" y="1940509"/>
              <a:ext cx="195908" cy="359106"/>
            </a:xfrm>
            <a:custGeom>
              <a:avLst/>
              <a:gdLst/>
              <a:ahLst/>
              <a:cxnLst/>
              <a:rect l="l" t="t" r="r" b="b"/>
              <a:pathLst>
                <a:path w="3324" h="6093" extrusionOk="0">
                  <a:moveTo>
                    <a:pt x="1843" y="0"/>
                  </a:moveTo>
                  <a:cubicBezTo>
                    <a:pt x="1129" y="0"/>
                    <a:pt x="424" y="459"/>
                    <a:pt x="440" y="1376"/>
                  </a:cubicBezTo>
                  <a:cubicBezTo>
                    <a:pt x="455" y="2363"/>
                    <a:pt x="299" y="3319"/>
                    <a:pt x="126" y="4291"/>
                  </a:cubicBezTo>
                  <a:cubicBezTo>
                    <a:pt x="1" y="5059"/>
                    <a:pt x="330" y="5827"/>
                    <a:pt x="1129" y="6047"/>
                  </a:cubicBezTo>
                  <a:cubicBezTo>
                    <a:pt x="1242" y="6077"/>
                    <a:pt x="1361" y="6092"/>
                    <a:pt x="1481" y="6092"/>
                  </a:cubicBezTo>
                  <a:cubicBezTo>
                    <a:pt x="2104" y="6092"/>
                    <a:pt x="2780" y="5700"/>
                    <a:pt x="2885" y="5043"/>
                  </a:cubicBezTo>
                  <a:cubicBezTo>
                    <a:pt x="3104" y="3837"/>
                    <a:pt x="3324" y="2614"/>
                    <a:pt x="3292" y="1376"/>
                  </a:cubicBezTo>
                  <a:cubicBezTo>
                    <a:pt x="3277" y="459"/>
                    <a:pt x="2556" y="0"/>
                    <a:pt x="1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3" name="Google Shape;4863;p53"/>
            <p:cNvSpPr/>
            <p:nvPr/>
          </p:nvSpPr>
          <p:spPr>
            <a:xfrm>
              <a:off x="6550255" y="1946226"/>
              <a:ext cx="399537" cy="262095"/>
            </a:xfrm>
            <a:custGeom>
              <a:avLst/>
              <a:gdLst/>
              <a:ahLst/>
              <a:cxnLst/>
              <a:rect l="l" t="t" r="r" b="b"/>
              <a:pathLst>
                <a:path w="6779" h="4447" extrusionOk="0">
                  <a:moveTo>
                    <a:pt x="2015" y="0"/>
                  </a:moveTo>
                  <a:cubicBezTo>
                    <a:pt x="806" y="0"/>
                    <a:pt x="0" y="1877"/>
                    <a:pt x="1302" y="2705"/>
                  </a:cubicBezTo>
                  <a:cubicBezTo>
                    <a:pt x="2305" y="3332"/>
                    <a:pt x="3246" y="4037"/>
                    <a:pt x="4406" y="4382"/>
                  </a:cubicBezTo>
                  <a:cubicBezTo>
                    <a:pt x="4556" y="4426"/>
                    <a:pt x="4700" y="4446"/>
                    <a:pt x="4835" y="4446"/>
                  </a:cubicBezTo>
                  <a:cubicBezTo>
                    <a:pt x="6287" y="4446"/>
                    <a:pt x="6779" y="2097"/>
                    <a:pt x="5158" y="1623"/>
                  </a:cubicBezTo>
                  <a:cubicBezTo>
                    <a:pt x="4280" y="1373"/>
                    <a:pt x="3528" y="730"/>
                    <a:pt x="2744" y="228"/>
                  </a:cubicBezTo>
                  <a:cubicBezTo>
                    <a:pt x="2494" y="69"/>
                    <a:pt x="2247" y="0"/>
                    <a:pt x="20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4" name="Google Shape;4864;p53"/>
            <p:cNvSpPr/>
            <p:nvPr/>
          </p:nvSpPr>
          <p:spPr>
            <a:xfrm>
              <a:off x="6560451" y="1960606"/>
              <a:ext cx="202391" cy="143218"/>
            </a:xfrm>
            <a:custGeom>
              <a:avLst/>
              <a:gdLst/>
              <a:ahLst/>
              <a:cxnLst/>
              <a:rect l="l" t="t" r="r" b="b"/>
              <a:pathLst>
                <a:path w="3434" h="2430" extrusionOk="0">
                  <a:moveTo>
                    <a:pt x="1709" y="0"/>
                  </a:moveTo>
                  <a:cubicBezTo>
                    <a:pt x="1" y="0"/>
                    <a:pt x="1" y="2430"/>
                    <a:pt x="1709" y="2430"/>
                  </a:cubicBezTo>
                  <a:cubicBezTo>
                    <a:pt x="3433" y="2430"/>
                    <a:pt x="3433" y="0"/>
                    <a:pt x="17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5" name="Google Shape;4865;p53"/>
            <p:cNvSpPr/>
            <p:nvPr/>
          </p:nvSpPr>
          <p:spPr>
            <a:xfrm>
              <a:off x="7021394" y="2562581"/>
              <a:ext cx="294805" cy="318675"/>
            </a:xfrm>
            <a:custGeom>
              <a:avLst/>
              <a:gdLst/>
              <a:ahLst/>
              <a:cxnLst/>
              <a:rect l="l" t="t" r="r" b="b"/>
              <a:pathLst>
                <a:path w="5002" h="5407" extrusionOk="0">
                  <a:moveTo>
                    <a:pt x="3352" y="1"/>
                  </a:moveTo>
                  <a:cubicBezTo>
                    <a:pt x="2839" y="1"/>
                    <a:pt x="2353" y="294"/>
                    <a:pt x="2054" y="758"/>
                  </a:cubicBezTo>
                  <a:cubicBezTo>
                    <a:pt x="1537" y="1589"/>
                    <a:pt x="1020" y="2435"/>
                    <a:pt x="565" y="3313"/>
                  </a:cubicBezTo>
                  <a:cubicBezTo>
                    <a:pt x="1" y="4421"/>
                    <a:pt x="986" y="5406"/>
                    <a:pt x="1941" y="5406"/>
                  </a:cubicBezTo>
                  <a:cubicBezTo>
                    <a:pt x="2391" y="5406"/>
                    <a:pt x="2834" y="5188"/>
                    <a:pt x="3105" y="4661"/>
                  </a:cubicBezTo>
                  <a:cubicBezTo>
                    <a:pt x="3543" y="3783"/>
                    <a:pt x="4061" y="2937"/>
                    <a:pt x="4578" y="2106"/>
                  </a:cubicBezTo>
                  <a:cubicBezTo>
                    <a:pt x="5001" y="1432"/>
                    <a:pt x="4641" y="507"/>
                    <a:pt x="3998" y="163"/>
                  </a:cubicBezTo>
                  <a:cubicBezTo>
                    <a:pt x="3786" y="52"/>
                    <a:pt x="3567" y="1"/>
                    <a:pt x="3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6" name="Google Shape;4866;p53"/>
            <p:cNvSpPr/>
            <p:nvPr/>
          </p:nvSpPr>
          <p:spPr>
            <a:xfrm>
              <a:off x="7034360" y="2713871"/>
              <a:ext cx="370481" cy="241938"/>
            </a:xfrm>
            <a:custGeom>
              <a:avLst/>
              <a:gdLst/>
              <a:ahLst/>
              <a:cxnLst/>
              <a:rect l="l" t="t" r="r" b="b"/>
              <a:pathLst>
                <a:path w="6286" h="4105" extrusionOk="0">
                  <a:moveTo>
                    <a:pt x="1620" y="1"/>
                  </a:moveTo>
                  <a:cubicBezTo>
                    <a:pt x="1109" y="1"/>
                    <a:pt x="618" y="256"/>
                    <a:pt x="345" y="746"/>
                  </a:cubicBezTo>
                  <a:cubicBezTo>
                    <a:pt x="1" y="1404"/>
                    <a:pt x="236" y="2345"/>
                    <a:pt x="941" y="2674"/>
                  </a:cubicBezTo>
                  <a:cubicBezTo>
                    <a:pt x="2054" y="3207"/>
                    <a:pt x="3214" y="3614"/>
                    <a:pt x="4374" y="4038"/>
                  </a:cubicBezTo>
                  <a:cubicBezTo>
                    <a:pt x="4491" y="4084"/>
                    <a:pt x="4612" y="4105"/>
                    <a:pt x="4732" y="4105"/>
                  </a:cubicBezTo>
                  <a:cubicBezTo>
                    <a:pt x="5348" y="4105"/>
                    <a:pt x="5954" y="3552"/>
                    <a:pt x="6098" y="2987"/>
                  </a:cubicBezTo>
                  <a:cubicBezTo>
                    <a:pt x="6286" y="2157"/>
                    <a:pt x="5753" y="1530"/>
                    <a:pt x="5032" y="1263"/>
                  </a:cubicBezTo>
                  <a:cubicBezTo>
                    <a:pt x="4045" y="887"/>
                    <a:pt x="3276" y="621"/>
                    <a:pt x="2289" y="150"/>
                  </a:cubicBezTo>
                  <a:cubicBezTo>
                    <a:pt x="2074" y="50"/>
                    <a:pt x="1845" y="1"/>
                    <a:pt x="1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7" name="Google Shape;4867;p53"/>
            <p:cNvSpPr/>
            <p:nvPr/>
          </p:nvSpPr>
          <p:spPr>
            <a:xfrm>
              <a:off x="6898575" y="2624476"/>
              <a:ext cx="367652" cy="241922"/>
            </a:xfrm>
            <a:custGeom>
              <a:avLst/>
              <a:gdLst/>
              <a:ahLst/>
              <a:cxnLst/>
              <a:rect l="l" t="t" r="r" b="b"/>
              <a:pathLst>
                <a:path w="6238" h="5002" extrusionOk="0">
                  <a:moveTo>
                    <a:pt x="1653" y="1"/>
                  </a:moveTo>
                  <a:cubicBezTo>
                    <a:pt x="1413" y="1"/>
                    <a:pt x="1166" y="67"/>
                    <a:pt x="925" y="213"/>
                  </a:cubicBezTo>
                  <a:cubicBezTo>
                    <a:pt x="314" y="589"/>
                    <a:pt x="0" y="1561"/>
                    <a:pt x="471" y="2188"/>
                  </a:cubicBezTo>
                  <a:cubicBezTo>
                    <a:pt x="1254" y="3223"/>
                    <a:pt x="2242" y="4289"/>
                    <a:pt x="3433" y="4853"/>
                  </a:cubicBezTo>
                  <a:cubicBezTo>
                    <a:pt x="3652" y="4956"/>
                    <a:pt x="3866" y="5002"/>
                    <a:pt x="4068" y="5002"/>
                  </a:cubicBezTo>
                  <a:cubicBezTo>
                    <a:pt x="5401" y="5002"/>
                    <a:pt x="6237" y="3010"/>
                    <a:pt x="4781" y="2329"/>
                  </a:cubicBezTo>
                  <a:cubicBezTo>
                    <a:pt x="4327" y="2126"/>
                    <a:pt x="4138" y="1937"/>
                    <a:pt x="3762" y="1608"/>
                  </a:cubicBezTo>
                  <a:cubicBezTo>
                    <a:pt x="3590" y="1452"/>
                    <a:pt x="3417" y="1279"/>
                    <a:pt x="3261" y="1107"/>
                  </a:cubicBezTo>
                  <a:cubicBezTo>
                    <a:pt x="3182" y="1028"/>
                    <a:pt x="3104" y="934"/>
                    <a:pt x="3041" y="856"/>
                  </a:cubicBezTo>
                  <a:cubicBezTo>
                    <a:pt x="3010" y="821"/>
                    <a:pt x="2985" y="795"/>
                    <a:pt x="2966" y="775"/>
                  </a:cubicBezTo>
                  <a:lnTo>
                    <a:pt x="2966" y="775"/>
                  </a:lnTo>
                  <a:cubicBezTo>
                    <a:pt x="2952" y="755"/>
                    <a:pt x="2931" y="725"/>
                    <a:pt x="2900" y="684"/>
                  </a:cubicBezTo>
                  <a:cubicBezTo>
                    <a:pt x="2587" y="266"/>
                    <a:pt x="2134" y="1"/>
                    <a:pt x="16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8" name="Google Shape;4868;p53"/>
            <p:cNvSpPr/>
            <p:nvPr/>
          </p:nvSpPr>
          <p:spPr>
            <a:xfrm>
              <a:off x="6857904" y="2702260"/>
              <a:ext cx="391463" cy="255258"/>
            </a:xfrm>
            <a:custGeom>
              <a:avLst/>
              <a:gdLst/>
              <a:ahLst/>
              <a:cxnLst/>
              <a:rect l="l" t="t" r="r" b="b"/>
              <a:pathLst>
                <a:path w="6642" h="4331" extrusionOk="0">
                  <a:moveTo>
                    <a:pt x="4591" y="1"/>
                  </a:moveTo>
                  <a:cubicBezTo>
                    <a:pt x="4351" y="1"/>
                    <a:pt x="4097" y="72"/>
                    <a:pt x="3841" y="238"/>
                  </a:cubicBezTo>
                  <a:cubicBezTo>
                    <a:pt x="3010" y="771"/>
                    <a:pt x="2117" y="1147"/>
                    <a:pt x="1208" y="1507"/>
                  </a:cubicBezTo>
                  <a:cubicBezTo>
                    <a:pt x="487" y="1789"/>
                    <a:pt x="1" y="2479"/>
                    <a:pt x="236" y="3279"/>
                  </a:cubicBezTo>
                  <a:cubicBezTo>
                    <a:pt x="402" y="3841"/>
                    <a:pt x="996" y="4330"/>
                    <a:pt x="1600" y="4330"/>
                  </a:cubicBezTo>
                  <a:cubicBezTo>
                    <a:pt x="1737" y="4330"/>
                    <a:pt x="1874" y="4305"/>
                    <a:pt x="2007" y="4250"/>
                  </a:cubicBezTo>
                  <a:cubicBezTo>
                    <a:pt x="3151" y="3796"/>
                    <a:pt x="4311" y="3341"/>
                    <a:pt x="5346" y="2667"/>
                  </a:cubicBezTo>
                  <a:cubicBezTo>
                    <a:pt x="6642" y="1842"/>
                    <a:pt x="5806" y="1"/>
                    <a:pt x="45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9" name="Google Shape;4869;p53"/>
            <p:cNvSpPr/>
            <p:nvPr/>
          </p:nvSpPr>
          <p:spPr>
            <a:xfrm>
              <a:off x="7037130" y="2726247"/>
              <a:ext cx="198148" cy="349794"/>
            </a:xfrm>
            <a:custGeom>
              <a:avLst/>
              <a:gdLst/>
              <a:ahLst/>
              <a:cxnLst/>
              <a:rect l="l" t="t" r="r" b="b"/>
              <a:pathLst>
                <a:path w="3362" h="5935" extrusionOk="0">
                  <a:moveTo>
                    <a:pt x="1611" y="1"/>
                  </a:moveTo>
                  <a:cubicBezTo>
                    <a:pt x="883" y="1"/>
                    <a:pt x="134" y="479"/>
                    <a:pt x="126" y="1414"/>
                  </a:cubicBezTo>
                  <a:cubicBezTo>
                    <a:pt x="110" y="2605"/>
                    <a:pt x="1" y="3781"/>
                    <a:pt x="314" y="4941"/>
                  </a:cubicBezTo>
                  <a:cubicBezTo>
                    <a:pt x="511" y="5636"/>
                    <a:pt x="1053" y="5935"/>
                    <a:pt x="1608" y="5935"/>
                  </a:cubicBezTo>
                  <a:cubicBezTo>
                    <a:pt x="2469" y="5935"/>
                    <a:pt x="3362" y="5217"/>
                    <a:pt x="3057" y="4141"/>
                  </a:cubicBezTo>
                  <a:cubicBezTo>
                    <a:pt x="2822" y="3263"/>
                    <a:pt x="2963" y="2260"/>
                    <a:pt x="2979" y="1351"/>
                  </a:cubicBezTo>
                  <a:cubicBezTo>
                    <a:pt x="2994" y="444"/>
                    <a:pt x="2312" y="1"/>
                    <a:pt x="16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0" name="Google Shape;4870;p53"/>
            <p:cNvSpPr/>
            <p:nvPr/>
          </p:nvSpPr>
          <p:spPr>
            <a:xfrm>
              <a:off x="7027877" y="2527337"/>
              <a:ext cx="189071" cy="339893"/>
            </a:xfrm>
            <a:custGeom>
              <a:avLst/>
              <a:gdLst/>
              <a:ahLst/>
              <a:cxnLst/>
              <a:rect l="l" t="t" r="r" b="b"/>
              <a:pathLst>
                <a:path w="3208" h="5767" extrusionOk="0">
                  <a:moveTo>
                    <a:pt x="1440" y="1"/>
                  </a:moveTo>
                  <a:cubicBezTo>
                    <a:pt x="1394" y="1"/>
                    <a:pt x="1348" y="3"/>
                    <a:pt x="1302" y="8"/>
                  </a:cubicBezTo>
                  <a:cubicBezTo>
                    <a:pt x="487" y="102"/>
                    <a:pt x="1" y="808"/>
                    <a:pt x="32" y="1591"/>
                  </a:cubicBezTo>
                  <a:cubicBezTo>
                    <a:pt x="64" y="2579"/>
                    <a:pt x="111" y="3566"/>
                    <a:pt x="236" y="4538"/>
                  </a:cubicBezTo>
                  <a:cubicBezTo>
                    <a:pt x="344" y="5377"/>
                    <a:pt x="996" y="5767"/>
                    <a:pt x="1651" y="5767"/>
                  </a:cubicBezTo>
                  <a:cubicBezTo>
                    <a:pt x="2427" y="5767"/>
                    <a:pt x="3208" y="5219"/>
                    <a:pt x="3089" y="4225"/>
                  </a:cubicBezTo>
                  <a:cubicBezTo>
                    <a:pt x="2963" y="3253"/>
                    <a:pt x="2916" y="2265"/>
                    <a:pt x="2869" y="1278"/>
                  </a:cubicBezTo>
                  <a:cubicBezTo>
                    <a:pt x="2840" y="543"/>
                    <a:pt x="2135" y="1"/>
                    <a:pt x="14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1" name="Google Shape;4871;p53"/>
            <p:cNvSpPr/>
            <p:nvPr/>
          </p:nvSpPr>
          <p:spPr>
            <a:xfrm>
              <a:off x="7037130" y="2661182"/>
              <a:ext cx="373251" cy="209228"/>
            </a:xfrm>
            <a:custGeom>
              <a:avLst/>
              <a:gdLst/>
              <a:ahLst/>
              <a:cxnLst/>
              <a:rect l="l" t="t" r="r" b="b"/>
              <a:pathLst>
                <a:path w="6333" h="3550" extrusionOk="0">
                  <a:moveTo>
                    <a:pt x="4727" y="0"/>
                  </a:moveTo>
                  <a:cubicBezTo>
                    <a:pt x="4565" y="0"/>
                    <a:pt x="4398" y="20"/>
                    <a:pt x="4233" y="57"/>
                  </a:cubicBezTo>
                  <a:cubicBezTo>
                    <a:pt x="3214" y="308"/>
                    <a:pt x="2430" y="527"/>
                    <a:pt x="1349" y="684"/>
                  </a:cubicBezTo>
                  <a:cubicBezTo>
                    <a:pt x="581" y="809"/>
                    <a:pt x="1" y="1468"/>
                    <a:pt x="79" y="2267"/>
                  </a:cubicBezTo>
                  <a:cubicBezTo>
                    <a:pt x="151" y="2962"/>
                    <a:pt x="785" y="3549"/>
                    <a:pt x="1486" y="3549"/>
                  </a:cubicBezTo>
                  <a:cubicBezTo>
                    <a:pt x="1544" y="3549"/>
                    <a:pt x="1603" y="3545"/>
                    <a:pt x="1662" y="3537"/>
                  </a:cubicBezTo>
                  <a:cubicBezTo>
                    <a:pt x="2869" y="3349"/>
                    <a:pt x="4060" y="3019"/>
                    <a:pt x="5251" y="2737"/>
                  </a:cubicBezTo>
                  <a:cubicBezTo>
                    <a:pt x="6020" y="2549"/>
                    <a:pt x="6333" y="1546"/>
                    <a:pt x="6082" y="888"/>
                  </a:cubicBezTo>
                  <a:cubicBezTo>
                    <a:pt x="5849" y="261"/>
                    <a:pt x="5316" y="0"/>
                    <a:pt x="47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2" name="Google Shape;4872;p53"/>
            <p:cNvSpPr/>
            <p:nvPr/>
          </p:nvSpPr>
          <p:spPr>
            <a:xfrm>
              <a:off x="6843111" y="2660357"/>
              <a:ext cx="394763" cy="194965"/>
            </a:xfrm>
            <a:custGeom>
              <a:avLst/>
              <a:gdLst/>
              <a:ahLst/>
              <a:cxnLst/>
              <a:rect l="l" t="t" r="r" b="b"/>
              <a:pathLst>
                <a:path w="6698" h="3308" extrusionOk="0">
                  <a:moveTo>
                    <a:pt x="1583" y="1"/>
                  </a:moveTo>
                  <a:cubicBezTo>
                    <a:pt x="1042" y="1"/>
                    <a:pt x="540" y="261"/>
                    <a:pt x="299" y="823"/>
                  </a:cubicBezTo>
                  <a:cubicBezTo>
                    <a:pt x="1" y="1482"/>
                    <a:pt x="267" y="2453"/>
                    <a:pt x="1020" y="2704"/>
                  </a:cubicBezTo>
                  <a:cubicBezTo>
                    <a:pt x="1973" y="3034"/>
                    <a:pt x="3051" y="3307"/>
                    <a:pt x="4096" y="3307"/>
                  </a:cubicBezTo>
                  <a:cubicBezTo>
                    <a:pt x="4391" y="3307"/>
                    <a:pt x="4683" y="3285"/>
                    <a:pt x="4970" y="3237"/>
                  </a:cubicBezTo>
                  <a:cubicBezTo>
                    <a:pt x="6698" y="2969"/>
                    <a:pt x="6514" y="378"/>
                    <a:pt x="4917" y="378"/>
                  </a:cubicBezTo>
                  <a:cubicBezTo>
                    <a:pt x="4834" y="378"/>
                    <a:pt x="4747" y="385"/>
                    <a:pt x="4656" y="400"/>
                  </a:cubicBezTo>
                  <a:cubicBezTo>
                    <a:pt x="4460" y="432"/>
                    <a:pt x="4302" y="446"/>
                    <a:pt x="4151" y="446"/>
                  </a:cubicBezTo>
                  <a:cubicBezTo>
                    <a:pt x="3927" y="446"/>
                    <a:pt x="3717" y="416"/>
                    <a:pt x="3418" y="369"/>
                  </a:cubicBezTo>
                  <a:cubicBezTo>
                    <a:pt x="3183" y="337"/>
                    <a:pt x="2948" y="290"/>
                    <a:pt x="2713" y="243"/>
                  </a:cubicBezTo>
                  <a:cubicBezTo>
                    <a:pt x="2603" y="212"/>
                    <a:pt x="2493" y="196"/>
                    <a:pt x="2383" y="165"/>
                  </a:cubicBezTo>
                  <a:cubicBezTo>
                    <a:pt x="2349" y="156"/>
                    <a:pt x="2321" y="149"/>
                    <a:pt x="2297" y="143"/>
                  </a:cubicBezTo>
                  <a:lnTo>
                    <a:pt x="2297" y="143"/>
                  </a:lnTo>
                  <a:cubicBezTo>
                    <a:pt x="2276" y="135"/>
                    <a:pt x="2239" y="122"/>
                    <a:pt x="2180" y="102"/>
                  </a:cubicBezTo>
                  <a:cubicBezTo>
                    <a:pt x="1983" y="35"/>
                    <a:pt x="1780" y="1"/>
                    <a:pt x="15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3" name="Google Shape;4873;p53"/>
            <p:cNvSpPr/>
            <p:nvPr/>
          </p:nvSpPr>
          <p:spPr>
            <a:xfrm>
              <a:off x="6929983" y="2695129"/>
              <a:ext cx="294864" cy="335590"/>
            </a:xfrm>
            <a:custGeom>
              <a:avLst/>
              <a:gdLst/>
              <a:ahLst/>
              <a:cxnLst/>
              <a:rect l="l" t="t" r="r" b="b"/>
              <a:pathLst>
                <a:path w="5003" h="5694" extrusionOk="0">
                  <a:moveTo>
                    <a:pt x="3122" y="0"/>
                  </a:moveTo>
                  <a:cubicBezTo>
                    <a:pt x="2636" y="0"/>
                    <a:pt x="2161" y="245"/>
                    <a:pt x="1913" y="829"/>
                  </a:cubicBezTo>
                  <a:cubicBezTo>
                    <a:pt x="1536" y="1738"/>
                    <a:pt x="988" y="2553"/>
                    <a:pt x="455" y="3353"/>
                  </a:cubicBezTo>
                  <a:cubicBezTo>
                    <a:pt x="16" y="4011"/>
                    <a:pt x="0" y="4842"/>
                    <a:pt x="643" y="5375"/>
                  </a:cubicBezTo>
                  <a:cubicBezTo>
                    <a:pt x="892" y="5581"/>
                    <a:pt x="1241" y="5693"/>
                    <a:pt x="1588" y="5693"/>
                  </a:cubicBezTo>
                  <a:cubicBezTo>
                    <a:pt x="2005" y="5693"/>
                    <a:pt x="2418" y="5530"/>
                    <a:pt x="2649" y="5171"/>
                  </a:cubicBezTo>
                  <a:cubicBezTo>
                    <a:pt x="3339" y="4152"/>
                    <a:pt x="4044" y="3133"/>
                    <a:pt x="4530" y="1989"/>
                  </a:cubicBezTo>
                  <a:cubicBezTo>
                    <a:pt x="5002" y="880"/>
                    <a:pt x="4043" y="0"/>
                    <a:pt x="3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4" name="Google Shape;4874;p53"/>
            <p:cNvSpPr/>
            <p:nvPr/>
          </p:nvSpPr>
          <p:spPr>
            <a:xfrm>
              <a:off x="7019567" y="2709804"/>
              <a:ext cx="341955" cy="319500"/>
            </a:xfrm>
            <a:custGeom>
              <a:avLst/>
              <a:gdLst/>
              <a:ahLst/>
              <a:cxnLst/>
              <a:rect l="l" t="t" r="r" b="b"/>
              <a:pathLst>
                <a:path w="5802" h="5421" extrusionOk="0">
                  <a:moveTo>
                    <a:pt x="1985" y="0"/>
                  </a:moveTo>
                  <a:cubicBezTo>
                    <a:pt x="988" y="0"/>
                    <a:pt x="1" y="1169"/>
                    <a:pt x="722" y="2273"/>
                  </a:cubicBezTo>
                  <a:cubicBezTo>
                    <a:pt x="1380" y="3260"/>
                    <a:pt x="1944" y="4295"/>
                    <a:pt x="2869" y="5078"/>
                  </a:cubicBezTo>
                  <a:cubicBezTo>
                    <a:pt x="3153" y="5319"/>
                    <a:pt x="3454" y="5420"/>
                    <a:pt x="3740" y="5420"/>
                  </a:cubicBezTo>
                  <a:cubicBezTo>
                    <a:pt x="4876" y="5420"/>
                    <a:pt x="5801" y="3820"/>
                    <a:pt x="4687" y="2868"/>
                  </a:cubicBezTo>
                  <a:cubicBezTo>
                    <a:pt x="3982" y="2273"/>
                    <a:pt x="3559" y="1379"/>
                    <a:pt x="3057" y="611"/>
                  </a:cubicBezTo>
                  <a:cubicBezTo>
                    <a:pt x="2766" y="179"/>
                    <a:pt x="2375" y="0"/>
                    <a:pt x="19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5" name="Google Shape;4875;p53"/>
            <p:cNvSpPr/>
            <p:nvPr/>
          </p:nvSpPr>
          <p:spPr>
            <a:xfrm>
              <a:off x="7014263" y="2718350"/>
              <a:ext cx="218422" cy="146401"/>
            </a:xfrm>
            <a:custGeom>
              <a:avLst/>
              <a:gdLst/>
              <a:ahLst/>
              <a:cxnLst/>
              <a:rect l="l" t="t" r="r" b="b"/>
              <a:pathLst>
                <a:path w="3706" h="2484" extrusionOk="0">
                  <a:moveTo>
                    <a:pt x="1754" y="1"/>
                  </a:moveTo>
                  <a:cubicBezTo>
                    <a:pt x="561" y="1"/>
                    <a:pt x="1" y="1750"/>
                    <a:pt x="1345" y="2347"/>
                  </a:cubicBezTo>
                  <a:cubicBezTo>
                    <a:pt x="1555" y="2442"/>
                    <a:pt x="1755" y="2484"/>
                    <a:pt x="1940" y="2484"/>
                  </a:cubicBezTo>
                  <a:cubicBezTo>
                    <a:pt x="3135" y="2484"/>
                    <a:pt x="3705" y="734"/>
                    <a:pt x="2348" y="137"/>
                  </a:cubicBezTo>
                  <a:cubicBezTo>
                    <a:pt x="2138" y="43"/>
                    <a:pt x="1938" y="1"/>
                    <a:pt x="17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6" name="Google Shape;4876;p53"/>
            <p:cNvSpPr/>
            <p:nvPr/>
          </p:nvSpPr>
          <p:spPr>
            <a:xfrm>
              <a:off x="5972795" y="2168298"/>
              <a:ext cx="176636" cy="304943"/>
            </a:xfrm>
            <a:custGeom>
              <a:avLst/>
              <a:gdLst/>
              <a:ahLst/>
              <a:cxnLst/>
              <a:rect l="l" t="t" r="r" b="b"/>
              <a:pathLst>
                <a:path w="2997" h="5174" extrusionOk="0">
                  <a:moveTo>
                    <a:pt x="1624" y="0"/>
                  </a:moveTo>
                  <a:cubicBezTo>
                    <a:pt x="931" y="0"/>
                    <a:pt x="422" y="532"/>
                    <a:pt x="332" y="1194"/>
                  </a:cubicBezTo>
                  <a:cubicBezTo>
                    <a:pt x="207" y="2072"/>
                    <a:pt x="97" y="2950"/>
                    <a:pt x="50" y="3843"/>
                  </a:cubicBezTo>
                  <a:cubicBezTo>
                    <a:pt x="0" y="4711"/>
                    <a:pt x="691" y="5173"/>
                    <a:pt x="1369" y="5173"/>
                  </a:cubicBezTo>
                  <a:cubicBezTo>
                    <a:pt x="1978" y="5173"/>
                    <a:pt x="2576" y="4801"/>
                    <a:pt x="2620" y="4015"/>
                  </a:cubicBezTo>
                  <a:cubicBezTo>
                    <a:pt x="2667" y="3138"/>
                    <a:pt x="2777" y="2244"/>
                    <a:pt x="2902" y="1367"/>
                  </a:cubicBezTo>
                  <a:cubicBezTo>
                    <a:pt x="2997" y="677"/>
                    <a:pt x="2370" y="50"/>
                    <a:pt x="1711" y="3"/>
                  </a:cubicBezTo>
                  <a:cubicBezTo>
                    <a:pt x="1682" y="1"/>
                    <a:pt x="1652" y="0"/>
                    <a:pt x="16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7" name="Google Shape;4877;p53"/>
            <p:cNvSpPr/>
            <p:nvPr/>
          </p:nvSpPr>
          <p:spPr>
            <a:xfrm>
              <a:off x="5972913" y="2317937"/>
              <a:ext cx="336356" cy="157599"/>
            </a:xfrm>
            <a:custGeom>
              <a:avLst/>
              <a:gdLst/>
              <a:ahLst/>
              <a:cxnLst/>
              <a:rect l="l" t="t" r="r" b="b"/>
              <a:pathLst>
                <a:path w="5707" h="2674" extrusionOk="0">
                  <a:moveTo>
                    <a:pt x="4175" y="1"/>
                  </a:moveTo>
                  <a:cubicBezTo>
                    <a:pt x="4142" y="1"/>
                    <a:pt x="4109" y="2"/>
                    <a:pt x="4076" y="3"/>
                  </a:cubicBezTo>
                  <a:cubicBezTo>
                    <a:pt x="3235" y="59"/>
                    <a:pt x="2569" y="115"/>
                    <a:pt x="1732" y="115"/>
                  </a:cubicBezTo>
                  <a:cubicBezTo>
                    <a:pt x="1633" y="115"/>
                    <a:pt x="1531" y="114"/>
                    <a:pt x="1427" y="113"/>
                  </a:cubicBezTo>
                  <a:cubicBezTo>
                    <a:pt x="1416" y="113"/>
                    <a:pt x="1405" y="112"/>
                    <a:pt x="1394" y="112"/>
                  </a:cubicBezTo>
                  <a:cubicBezTo>
                    <a:pt x="702" y="112"/>
                    <a:pt x="94" y="594"/>
                    <a:pt x="48" y="1304"/>
                  </a:cubicBezTo>
                  <a:cubicBezTo>
                    <a:pt x="1" y="1978"/>
                    <a:pt x="549" y="2652"/>
                    <a:pt x="1239" y="2668"/>
                  </a:cubicBezTo>
                  <a:cubicBezTo>
                    <a:pt x="1391" y="2672"/>
                    <a:pt x="1543" y="2674"/>
                    <a:pt x="1695" y="2674"/>
                  </a:cubicBezTo>
                  <a:cubicBezTo>
                    <a:pt x="2652" y="2674"/>
                    <a:pt x="3601" y="2596"/>
                    <a:pt x="4562" y="2542"/>
                  </a:cubicBezTo>
                  <a:cubicBezTo>
                    <a:pt x="5267" y="2495"/>
                    <a:pt x="5706" y="1649"/>
                    <a:pt x="5581" y="1038"/>
                  </a:cubicBezTo>
                  <a:cubicBezTo>
                    <a:pt x="5446" y="306"/>
                    <a:pt x="4842" y="1"/>
                    <a:pt x="41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8" name="Google Shape;4878;p53"/>
            <p:cNvSpPr/>
            <p:nvPr/>
          </p:nvSpPr>
          <p:spPr>
            <a:xfrm>
              <a:off x="5806653" y="2257232"/>
              <a:ext cx="351444" cy="202274"/>
            </a:xfrm>
            <a:custGeom>
              <a:avLst/>
              <a:gdLst/>
              <a:ahLst/>
              <a:cxnLst/>
              <a:rect l="l" t="t" r="r" b="b"/>
              <a:pathLst>
                <a:path w="5963" h="3432" extrusionOk="0">
                  <a:moveTo>
                    <a:pt x="1402" y="1"/>
                  </a:moveTo>
                  <a:cubicBezTo>
                    <a:pt x="1009" y="1"/>
                    <a:pt x="633" y="168"/>
                    <a:pt x="377" y="547"/>
                  </a:cubicBezTo>
                  <a:cubicBezTo>
                    <a:pt x="0" y="1080"/>
                    <a:pt x="94" y="1989"/>
                    <a:pt x="706" y="2334"/>
                  </a:cubicBezTo>
                  <a:cubicBezTo>
                    <a:pt x="1740" y="2898"/>
                    <a:pt x="2947" y="3416"/>
                    <a:pt x="4138" y="3431"/>
                  </a:cubicBezTo>
                  <a:cubicBezTo>
                    <a:pt x="4148" y="3431"/>
                    <a:pt x="4158" y="3432"/>
                    <a:pt x="4168" y="3432"/>
                  </a:cubicBezTo>
                  <a:cubicBezTo>
                    <a:pt x="5786" y="3432"/>
                    <a:pt x="5962" y="892"/>
                    <a:pt x="4311" y="876"/>
                  </a:cubicBezTo>
                  <a:cubicBezTo>
                    <a:pt x="3872" y="861"/>
                    <a:pt x="3637" y="782"/>
                    <a:pt x="3214" y="641"/>
                  </a:cubicBezTo>
                  <a:cubicBezTo>
                    <a:pt x="3010" y="579"/>
                    <a:pt x="2806" y="500"/>
                    <a:pt x="2618" y="422"/>
                  </a:cubicBezTo>
                  <a:cubicBezTo>
                    <a:pt x="2524" y="375"/>
                    <a:pt x="2430" y="343"/>
                    <a:pt x="2336" y="296"/>
                  </a:cubicBezTo>
                  <a:cubicBezTo>
                    <a:pt x="2307" y="284"/>
                    <a:pt x="2283" y="273"/>
                    <a:pt x="2263" y="264"/>
                  </a:cubicBezTo>
                  <a:lnTo>
                    <a:pt x="2263" y="264"/>
                  </a:lnTo>
                  <a:cubicBezTo>
                    <a:pt x="2247" y="253"/>
                    <a:pt x="2217" y="234"/>
                    <a:pt x="2163" y="202"/>
                  </a:cubicBezTo>
                  <a:cubicBezTo>
                    <a:pt x="1922" y="72"/>
                    <a:pt x="1658" y="1"/>
                    <a:pt x="1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9" name="Google Shape;4879;p53"/>
            <p:cNvSpPr/>
            <p:nvPr/>
          </p:nvSpPr>
          <p:spPr>
            <a:xfrm>
              <a:off x="5847319" y="2316581"/>
              <a:ext cx="300640" cy="285729"/>
            </a:xfrm>
            <a:custGeom>
              <a:avLst/>
              <a:gdLst/>
              <a:ahLst/>
              <a:cxnLst/>
              <a:rect l="l" t="t" r="r" b="b"/>
              <a:pathLst>
                <a:path w="5101" h="4848" extrusionOk="0">
                  <a:moveTo>
                    <a:pt x="3313" y="1"/>
                  </a:moveTo>
                  <a:cubicBezTo>
                    <a:pt x="2954" y="1"/>
                    <a:pt x="2596" y="164"/>
                    <a:pt x="2336" y="559"/>
                  </a:cubicBezTo>
                  <a:cubicBezTo>
                    <a:pt x="1850" y="1311"/>
                    <a:pt x="1238" y="1938"/>
                    <a:pt x="627" y="2565"/>
                  </a:cubicBezTo>
                  <a:cubicBezTo>
                    <a:pt x="141" y="3083"/>
                    <a:pt x="0" y="3819"/>
                    <a:pt x="486" y="4384"/>
                  </a:cubicBezTo>
                  <a:cubicBezTo>
                    <a:pt x="730" y="4673"/>
                    <a:pt x="1130" y="4847"/>
                    <a:pt x="1518" y="4847"/>
                  </a:cubicBezTo>
                  <a:cubicBezTo>
                    <a:pt x="1804" y="4847"/>
                    <a:pt x="2083" y="4753"/>
                    <a:pt x="2288" y="4540"/>
                  </a:cubicBezTo>
                  <a:cubicBezTo>
                    <a:pt x="3057" y="3741"/>
                    <a:pt x="3856" y="2942"/>
                    <a:pt x="4452" y="2017"/>
                  </a:cubicBezTo>
                  <a:cubicBezTo>
                    <a:pt x="5101" y="1021"/>
                    <a:pt x="4208" y="1"/>
                    <a:pt x="33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0" name="Google Shape;4880;p53"/>
            <p:cNvSpPr/>
            <p:nvPr/>
          </p:nvSpPr>
          <p:spPr>
            <a:xfrm>
              <a:off x="5960124" y="2333083"/>
              <a:ext cx="273411" cy="301406"/>
            </a:xfrm>
            <a:custGeom>
              <a:avLst/>
              <a:gdLst/>
              <a:ahLst/>
              <a:cxnLst/>
              <a:rect l="l" t="t" r="r" b="b"/>
              <a:pathLst>
                <a:path w="4639" h="5114" extrusionOk="0">
                  <a:moveTo>
                    <a:pt x="1703" y="1"/>
                  </a:moveTo>
                  <a:cubicBezTo>
                    <a:pt x="873" y="1"/>
                    <a:pt x="1" y="833"/>
                    <a:pt x="437" y="1831"/>
                  </a:cubicBezTo>
                  <a:cubicBezTo>
                    <a:pt x="860" y="2818"/>
                    <a:pt x="1205" y="3821"/>
                    <a:pt x="1895" y="4652"/>
                  </a:cubicBezTo>
                  <a:cubicBezTo>
                    <a:pt x="2161" y="4978"/>
                    <a:pt x="2486" y="5113"/>
                    <a:pt x="2805" y="5113"/>
                  </a:cubicBezTo>
                  <a:cubicBezTo>
                    <a:pt x="3745" y="5113"/>
                    <a:pt x="4638" y="3938"/>
                    <a:pt x="3854" y="2991"/>
                  </a:cubicBezTo>
                  <a:cubicBezTo>
                    <a:pt x="3321" y="2364"/>
                    <a:pt x="3086" y="1486"/>
                    <a:pt x="2757" y="734"/>
                  </a:cubicBezTo>
                  <a:cubicBezTo>
                    <a:pt x="2535" y="216"/>
                    <a:pt x="2125" y="1"/>
                    <a:pt x="1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1" name="Google Shape;4881;p53"/>
            <p:cNvSpPr/>
            <p:nvPr/>
          </p:nvSpPr>
          <p:spPr>
            <a:xfrm>
              <a:off x="5886099" y="2177963"/>
              <a:ext cx="258854" cy="288381"/>
            </a:xfrm>
            <a:custGeom>
              <a:avLst/>
              <a:gdLst/>
              <a:ahLst/>
              <a:cxnLst/>
              <a:rect l="l" t="t" r="r" b="b"/>
              <a:pathLst>
                <a:path w="4392" h="4893" extrusionOk="0">
                  <a:moveTo>
                    <a:pt x="1431" y="0"/>
                  </a:moveTo>
                  <a:cubicBezTo>
                    <a:pt x="1198" y="0"/>
                    <a:pt x="966" y="56"/>
                    <a:pt x="768" y="168"/>
                  </a:cubicBezTo>
                  <a:cubicBezTo>
                    <a:pt x="141" y="544"/>
                    <a:pt x="0" y="1297"/>
                    <a:pt x="314" y="1924"/>
                  </a:cubicBezTo>
                  <a:cubicBezTo>
                    <a:pt x="706" y="2723"/>
                    <a:pt x="1113" y="3522"/>
                    <a:pt x="1568" y="4275"/>
                  </a:cubicBezTo>
                  <a:cubicBezTo>
                    <a:pt x="1832" y="4711"/>
                    <a:pt x="2224" y="4893"/>
                    <a:pt x="2616" y="4893"/>
                  </a:cubicBezTo>
                  <a:cubicBezTo>
                    <a:pt x="3503" y="4893"/>
                    <a:pt x="4392" y="3963"/>
                    <a:pt x="3794" y="2974"/>
                  </a:cubicBezTo>
                  <a:cubicBezTo>
                    <a:pt x="3323" y="2221"/>
                    <a:pt x="2931" y="1422"/>
                    <a:pt x="2540" y="623"/>
                  </a:cubicBezTo>
                  <a:cubicBezTo>
                    <a:pt x="2333" y="209"/>
                    <a:pt x="1881" y="0"/>
                    <a:pt x="1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2" name="Google Shape;4882;p53"/>
            <p:cNvSpPr/>
            <p:nvPr/>
          </p:nvSpPr>
          <p:spPr>
            <a:xfrm>
              <a:off x="5957236" y="2211557"/>
              <a:ext cx="315080" cy="256083"/>
            </a:xfrm>
            <a:custGeom>
              <a:avLst/>
              <a:gdLst/>
              <a:ahLst/>
              <a:cxnLst/>
              <a:rect l="l" t="t" r="r" b="b"/>
              <a:pathLst>
                <a:path w="5346" h="4345" extrusionOk="0">
                  <a:moveTo>
                    <a:pt x="3944" y="0"/>
                  </a:moveTo>
                  <a:cubicBezTo>
                    <a:pt x="3607" y="0"/>
                    <a:pt x="3263" y="141"/>
                    <a:pt x="2963" y="366"/>
                  </a:cubicBezTo>
                  <a:cubicBezTo>
                    <a:pt x="2210" y="946"/>
                    <a:pt x="1662" y="1401"/>
                    <a:pt x="831" y="1949"/>
                  </a:cubicBezTo>
                  <a:cubicBezTo>
                    <a:pt x="235" y="2325"/>
                    <a:pt x="0" y="3078"/>
                    <a:pt x="361" y="3705"/>
                  </a:cubicBezTo>
                  <a:cubicBezTo>
                    <a:pt x="593" y="4096"/>
                    <a:pt x="1047" y="4345"/>
                    <a:pt x="1496" y="4345"/>
                  </a:cubicBezTo>
                  <a:cubicBezTo>
                    <a:pt x="1712" y="4345"/>
                    <a:pt x="1928" y="4287"/>
                    <a:pt x="2116" y="4159"/>
                  </a:cubicBezTo>
                  <a:cubicBezTo>
                    <a:pt x="3057" y="3564"/>
                    <a:pt x="3903" y="2858"/>
                    <a:pt x="4781" y="2184"/>
                  </a:cubicBezTo>
                  <a:cubicBezTo>
                    <a:pt x="5345" y="1761"/>
                    <a:pt x="5236" y="821"/>
                    <a:pt x="4781" y="366"/>
                  </a:cubicBezTo>
                  <a:cubicBezTo>
                    <a:pt x="4531" y="109"/>
                    <a:pt x="4241" y="0"/>
                    <a:pt x="3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3" name="Google Shape;4883;p53"/>
            <p:cNvSpPr/>
            <p:nvPr/>
          </p:nvSpPr>
          <p:spPr>
            <a:xfrm>
              <a:off x="5797400" y="2298075"/>
              <a:ext cx="347024" cy="204160"/>
            </a:xfrm>
            <a:custGeom>
              <a:avLst/>
              <a:gdLst/>
              <a:ahLst/>
              <a:cxnLst/>
              <a:rect l="l" t="t" r="r" b="b"/>
              <a:pathLst>
                <a:path w="5888" h="3464" extrusionOk="0">
                  <a:moveTo>
                    <a:pt x="4100" y="1"/>
                  </a:moveTo>
                  <a:cubicBezTo>
                    <a:pt x="3888" y="1"/>
                    <a:pt x="3662" y="65"/>
                    <a:pt x="3433" y="215"/>
                  </a:cubicBezTo>
                  <a:cubicBezTo>
                    <a:pt x="3073" y="465"/>
                    <a:pt x="2838" y="528"/>
                    <a:pt x="2414" y="654"/>
                  </a:cubicBezTo>
                  <a:cubicBezTo>
                    <a:pt x="2195" y="716"/>
                    <a:pt x="1991" y="763"/>
                    <a:pt x="1787" y="795"/>
                  </a:cubicBezTo>
                  <a:cubicBezTo>
                    <a:pt x="1693" y="826"/>
                    <a:pt x="1584" y="842"/>
                    <a:pt x="1490" y="857"/>
                  </a:cubicBezTo>
                  <a:cubicBezTo>
                    <a:pt x="1465" y="862"/>
                    <a:pt x="1444" y="865"/>
                    <a:pt x="1426" y="869"/>
                  </a:cubicBezTo>
                  <a:lnTo>
                    <a:pt x="1426" y="869"/>
                  </a:lnTo>
                  <a:cubicBezTo>
                    <a:pt x="1425" y="867"/>
                    <a:pt x="1419" y="866"/>
                    <a:pt x="1406" y="866"/>
                  </a:cubicBezTo>
                  <a:cubicBezTo>
                    <a:pt x="1386" y="866"/>
                    <a:pt x="1348" y="868"/>
                    <a:pt x="1286" y="873"/>
                  </a:cubicBezTo>
                  <a:cubicBezTo>
                    <a:pt x="596" y="951"/>
                    <a:pt x="1" y="1422"/>
                    <a:pt x="1" y="2174"/>
                  </a:cubicBezTo>
                  <a:cubicBezTo>
                    <a:pt x="1" y="2790"/>
                    <a:pt x="548" y="3463"/>
                    <a:pt x="1200" y="3463"/>
                  </a:cubicBezTo>
                  <a:cubicBezTo>
                    <a:pt x="1228" y="3463"/>
                    <a:pt x="1257" y="3462"/>
                    <a:pt x="1286" y="3459"/>
                  </a:cubicBezTo>
                  <a:cubicBezTo>
                    <a:pt x="2461" y="3350"/>
                    <a:pt x="3747" y="3099"/>
                    <a:pt x="4734" y="2440"/>
                  </a:cubicBezTo>
                  <a:cubicBezTo>
                    <a:pt x="5887" y="1681"/>
                    <a:pt x="5178" y="1"/>
                    <a:pt x="41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4" name="Google Shape;4884;p53"/>
            <p:cNvSpPr/>
            <p:nvPr/>
          </p:nvSpPr>
          <p:spPr>
            <a:xfrm>
              <a:off x="5936903" y="2314636"/>
              <a:ext cx="176518" cy="322801"/>
            </a:xfrm>
            <a:custGeom>
              <a:avLst/>
              <a:gdLst/>
              <a:ahLst/>
              <a:cxnLst/>
              <a:rect l="l" t="t" r="r" b="b"/>
              <a:pathLst>
                <a:path w="2995" h="5477" extrusionOk="0">
                  <a:moveTo>
                    <a:pt x="1670" y="0"/>
                  </a:moveTo>
                  <a:cubicBezTo>
                    <a:pt x="1027" y="0"/>
                    <a:pt x="392" y="412"/>
                    <a:pt x="408" y="1235"/>
                  </a:cubicBezTo>
                  <a:cubicBezTo>
                    <a:pt x="424" y="2128"/>
                    <a:pt x="283" y="2990"/>
                    <a:pt x="126" y="3852"/>
                  </a:cubicBezTo>
                  <a:cubicBezTo>
                    <a:pt x="0" y="4558"/>
                    <a:pt x="298" y="5247"/>
                    <a:pt x="1019" y="5435"/>
                  </a:cubicBezTo>
                  <a:cubicBezTo>
                    <a:pt x="1121" y="5463"/>
                    <a:pt x="1229" y="5477"/>
                    <a:pt x="1339" y="5477"/>
                  </a:cubicBezTo>
                  <a:cubicBezTo>
                    <a:pt x="1902" y="5477"/>
                    <a:pt x="2511" y="5119"/>
                    <a:pt x="2602" y="4542"/>
                  </a:cubicBezTo>
                  <a:cubicBezTo>
                    <a:pt x="2790" y="3460"/>
                    <a:pt x="2994" y="2348"/>
                    <a:pt x="2979" y="1235"/>
                  </a:cubicBezTo>
                  <a:cubicBezTo>
                    <a:pt x="2963" y="412"/>
                    <a:pt x="2312" y="0"/>
                    <a:pt x="1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5" name="Google Shape;4885;p53"/>
            <p:cNvSpPr/>
            <p:nvPr/>
          </p:nvSpPr>
          <p:spPr>
            <a:xfrm>
              <a:off x="5944682" y="2319705"/>
              <a:ext cx="358458" cy="235632"/>
            </a:xfrm>
            <a:custGeom>
              <a:avLst/>
              <a:gdLst/>
              <a:ahLst/>
              <a:cxnLst/>
              <a:rect l="l" t="t" r="r" b="b"/>
              <a:pathLst>
                <a:path w="6082" h="3998" extrusionOk="0">
                  <a:moveTo>
                    <a:pt x="1806" y="1"/>
                  </a:moveTo>
                  <a:cubicBezTo>
                    <a:pt x="714" y="1"/>
                    <a:pt x="0" y="1685"/>
                    <a:pt x="1169" y="2434"/>
                  </a:cubicBezTo>
                  <a:cubicBezTo>
                    <a:pt x="2063" y="2998"/>
                    <a:pt x="2909" y="3641"/>
                    <a:pt x="3944" y="3939"/>
                  </a:cubicBezTo>
                  <a:cubicBezTo>
                    <a:pt x="4081" y="3979"/>
                    <a:pt x="4211" y="3997"/>
                    <a:pt x="4333" y="3997"/>
                  </a:cubicBezTo>
                  <a:cubicBezTo>
                    <a:pt x="5641" y="3997"/>
                    <a:pt x="6081" y="1878"/>
                    <a:pt x="4633" y="1462"/>
                  </a:cubicBezTo>
                  <a:cubicBezTo>
                    <a:pt x="3850" y="1227"/>
                    <a:pt x="3160" y="647"/>
                    <a:pt x="2470" y="208"/>
                  </a:cubicBezTo>
                  <a:cubicBezTo>
                    <a:pt x="2242" y="64"/>
                    <a:pt x="2017" y="1"/>
                    <a:pt x="18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6" name="Google Shape;4886;p53"/>
            <p:cNvSpPr/>
            <p:nvPr/>
          </p:nvSpPr>
          <p:spPr>
            <a:xfrm>
              <a:off x="5952580" y="2332848"/>
              <a:ext cx="182058" cy="129427"/>
            </a:xfrm>
            <a:custGeom>
              <a:avLst/>
              <a:gdLst/>
              <a:ahLst/>
              <a:cxnLst/>
              <a:rect l="l" t="t" r="r" b="b"/>
              <a:pathLst>
                <a:path w="3089" h="2196" extrusionOk="0">
                  <a:moveTo>
                    <a:pt x="1553" y="1"/>
                  </a:moveTo>
                  <a:cubicBezTo>
                    <a:pt x="1" y="1"/>
                    <a:pt x="1" y="2195"/>
                    <a:pt x="1553" y="2195"/>
                  </a:cubicBezTo>
                  <a:cubicBezTo>
                    <a:pt x="3089" y="2195"/>
                    <a:pt x="3089" y="1"/>
                    <a:pt x="15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01" name="Google Shape;4901;p53"/>
          <p:cNvSpPr txBox="1"/>
          <p:nvPr/>
        </p:nvSpPr>
        <p:spPr>
          <a:xfrm>
            <a:off x="3370350" y="4252438"/>
            <a:ext cx="2403300" cy="395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000">
                <a:solidFill>
                  <a:schemeClr val="accent1"/>
                </a:solidFill>
                <a:latin typeface="Jua"/>
                <a:ea typeface="Jua"/>
                <a:cs typeface="Jua"/>
                <a:sym typeface="Jua"/>
              </a:rPr>
              <a:t>Well done!</a:t>
            </a:r>
            <a:endParaRPr sz="2000">
              <a:solidFill>
                <a:schemeClr val="accent1"/>
              </a:solidFill>
              <a:latin typeface="Jua"/>
              <a:ea typeface="Jua"/>
              <a:cs typeface="Jua"/>
              <a:sym typeface="Jua"/>
            </a:endParaRPr>
          </a:p>
        </p:txBody>
      </p:sp>
      <p:grpSp>
        <p:nvGrpSpPr>
          <p:cNvPr id="4902" name="Google Shape;4902;p53"/>
          <p:cNvGrpSpPr/>
          <p:nvPr/>
        </p:nvGrpSpPr>
        <p:grpSpPr>
          <a:xfrm>
            <a:off x="8569288" y="4423863"/>
            <a:ext cx="194021" cy="191487"/>
            <a:chOff x="6232000" y="1435050"/>
            <a:chExt cx="488225" cy="481850"/>
          </a:xfrm>
        </p:grpSpPr>
        <p:sp>
          <p:nvSpPr>
            <p:cNvPr id="4903" name="Google Shape;4903;p53"/>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4" name="Google Shape;4904;p53"/>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5" name="Google Shape;4905;p53"/>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6" name="Google Shape;4906;p53"/>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7" name="Google Shape;4907;p53"/>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4908" name="Google Shape;4908;p53">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4909" name="Google Shape;4909;p53">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4910" name="Google Shape;4910;p53">
            <a:hlinkClick r:id="rId3"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4911" name="Google Shape;4911;p53">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912" name="Google Shape;4912;p53">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913" name="Google Shape;4913;p53">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914" name="Google Shape;4914;p53">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53">
            <a:hlinkClick r:id="" action="ppaction://noaction"/>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53">
            <a:hlinkClick r:id="" action="ppaction://noaction"/>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17" name="Google Shape;4917;p53"/>
          <p:cNvGrpSpPr/>
          <p:nvPr/>
        </p:nvGrpSpPr>
        <p:grpSpPr>
          <a:xfrm>
            <a:off x="4447893" y="1103939"/>
            <a:ext cx="3315940" cy="1197656"/>
            <a:chOff x="1248037" y="989000"/>
            <a:chExt cx="3563994" cy="1287248"/>
          </a:xfrm>
        </p:grpSpPr>
        <p:sp>
          <p:nvSpPr>
            <p:cNvPr id="4918" name="Google Shape;4918;p53"/>
            <p:cNvSpPr/>
            <p:nvPr/>
          </p:nvSpPr>
          <p:spPr>
            <a:xfrm rot="-426035">
              <a:off x="1301990" y="1162407"/>
              <a:ext cx="1088284" cy="94043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4919" name="Google Shape;4919;p53"/>
            <p:cNvSpPr/>
            <p:nvPr/>
          </p:nvSpPr>
          <p:spPr>
            <a:xfrm rot="4539555">
              <a:off x="3677555" y="1162426"/>
              <a:ext cx="1088288" cy="940397"/>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grpSp>
      <p:sp>
        <p:nvSpPr>
          <p:cNvPr id="75" name="TextBox 74"/>
          <p:cNvSpPr txBox="1"/>
          <p:nvPr/>
        </p:nvSpPr>
        <p:spPr>
          <a:xfrm>
            <a:off x="1026297" y="1360686"/>
            <a:ext cx="3548612" cy="1384995"/>
          </a:xfrm>
          <a:prstGeom prst="rect">
            <a:avLst/>
          </a:prstGeom>
          <a:noFill/>
        </p:spPr>
        <p:txBody>
          <a:bodyPr wrap="square" rtlCol="0">
            <a:spAutoFit/>
          </a:bodyPr>
          <a:lstStyle/>
          <a:p>
            <a:r>
              <a:rPr lang="en-US" sz="2100" b="1" smtClean="0">
                <a:solidFill>
                  <a:srgbClr val="7030A0"/>
                </a:solidFill>
                <a:latin typeface="Times New Roman" panose="02020603050405020304" pitchFamily="18" charset="0"/>
                <a:cs typeface="Times New Roman" panose="02020603050405020304" pitchFamily="18" charset="0"/>
              </a:rPr>
              <a:t>- Ghi lại kết quả quan sát hoạt động của một bạn nhỏ hoặc một em bé đang tuổi tập nói, tập đi </a:t>
            </a:r>
            <a:endParaRPr lang="en-US" sz="2100" b="1" dirty="0" smtClean="0">
              <a:solidFill>
                <a:srgbClr val="7030A0"/>
              </a:solidFill>
              <a:latin typeface="Times New Roman" panose="02020603050405020304" pitchFamily="18" charset="0"/>
              <a:cs typeface="Times New Roman" panose="02020603050405020304" pitchFamily="18" charset="0"/>
            </a:endParaRPr>
          </a:p>
        </p:txBody>
      </p:sp>
      <p:sp>
        <p:nvSpPr>
          <p:cNvPr id="76" name="TextBox 75"/>
          <p:cNvSpPr txBox="1"/>
          <p:nvPr/>
        </p:nvSpPr>
        <p:spPr>
          <a:xfrm>
            <a:off x="1023313" y="2793426"/>
            <a:ext cx="3548612" cy="738664"/>
          </a:xfrm>
          <a:prstGeom prst="rect">
            <a:avLst/>
          </a:prstGeom>
          <a:noFill/>
        </p:spPr>
        <p:txBody>
          <a:bodyPr wrap="square" rtlCol="0">
            <a:spAutoFit/>
          </a:bodyPr>
          <a:lstStyle/>
          <a:p>
            <a:r>
              <a:rPr lang="en-US" sz="2100" b="1" smtClean="0">
                <a:solidFill>
                  <a:srgbClr val="7030A0"/>
                </a:solidFill>
                <a:latin typeface="Times New Roman" panose="02020603050405020304" pitchFamily="18" charset="0"/>
                <a:cs typeface="Times New Roman" panose="02020603050405020304" pitchFamily="18" charset="0"/>
              </a:rPr>
              <a:t>- Chuẩn bị bài sau: Luyện tập tả người ( tả hoạt động)</a:t>
            </a:r>
            <a:endParaRPr lang="en-US" sz="2100" b="1" dirty="0" smtClean="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fade">
                                      <p:cBhvr>
                                        <p:cTn id="7" dur="500"/>
                                        <p:tgtEl>
                                          <p:spTgt spid="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6">
                                            <p:txEl>
                                              <p:pRg st="0" end="0"/>
                                            </p:txEl>
                                          </p:spTgt>
                                        </p:tgtEl>
                                        <p:attrNameLst>
                                          <p:attrName>style.visibility</p:attrName>
                                        </p:attrNameLst>
                                      </p:cBhvr>
                                      <p:to>
                                        <p:strVal val="visible"/>
                                      </p:to>
                                    </p:set>
                                    <p:animEffect transition="in" filter="fade">
                                      <p:cBhvr>
                                        <p:cTn id="12" dur="500"/>
                                        <p:tgtEl>
                                          <p:spTgt spid="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41"/>
        <p:cNvGrpSpPr/>
        <p:nvPr/>
      </p:nvGrpSpPr>
      <p:grpSpPr>
        <a:xfrm>
          <a:off x="0" y="0"/>
          <a:ext cx="0" cy="0"/>
          <a:chOff x="0" y="0"/>
          <a:chExt cx="0" cy="0"/>
        </a:xfrm>
      </p:grpSpPr>
      <p:sp>
        <p:nvSpPr>
          <p:cNvPr id="1742" name="Google Shape;1742;p25"/>
          <p:cNvSpPr txBox="1">
            <a:spLocks noGrp="1"/>
          </p:cNvSpPr>
          <p:nvPr>
            <p:ph type="title"/>
          </p:nvPr>
        </p:nvSpPr>
        <p:spPr>
          <a:xfrm>
            <a:off x="646178" y="602246"/>
            <a:ext cx="7706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smtClean="0">
                <a:latin typeface="Times New Roman" panose="02020603050405020304" pitchFamily="18" charset="0"/>
                <a:cs typeface="Times New Roman" panose="02020603050405020304" pitchFamily="18" charset="0"/>
              </a:rPr>
              <a:t>Yêu cầu cần đạt</a:t>
            </a:r>
            <a:endParaRPr sz="3200">
              <a:latin typeface="Times New Roman" panose="02020603050405020304" pitchFamily="18" charset="0"/>
              <a:cs typeface="Times New Roman" panose="02020603050405020304" pitchFamily="18" charset="0"/>
            </a:endParaRPr>
          </a:p>
        </p:txBody>
      </p:sp>
      <p:sp>
        <p:nvSpPr>
          <p:cNvPr id="1746" name="Google Shape;1746;p25"/>
          <p:cNvSpPr txBox="1">
            <a:spLocks noGrp="1"/>
          </p:cNvSpPr>
          <p:nvPr>
            <p:ph type="subTitle" idx="4"/>
          </p:nvPr>
        </p:nvSpPr>
        <p:spPr>
          <a:xfrm>
            <a:off x="1803751" y="3272229"/>
            <a:ext cx="6128586" cy="822691"/>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2800" dirty="0" smtClean="0"/>
              <a:t>Viết đoạn văn tả hoạt động của một người mà em yêu mến</a:t>
            </a:r>
            <a:endParaRPr sz="2800" dirty="0"/>
          </a:p>
        </p:txBody>
      </p:sp>
      <p:sp>
        <p:nvSpPr>
          <p:cNvPr id="1748" name="Google Shape;1748;p25"/>
          <p:cNvSpPr txBox="1">
            <a:spLocks noGrp="1"/>
          </p:cNvSpPr>
          <p:nvPr>
            <p:ph type="subTitle" idx="1"/>
          </p:nvPr>
        </p:nvSpPr>
        <p:spPr>
          <a:xfrm>
            <a:off x="1803751" y="1267739"/>
            <a:ext cx="6352884" cy="396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2800" dirty="0" smtClean="0"/>
              <a:t>Xác định được các đoạn của bài văn tả người, nội dung chính của từng đoạn, những chi tiết tả hoạt động của người</a:t>
            </a:r>
            <a:endParaRPr sz="2800" dirty="0"/>
          </a:p>
        </p:txBody>
      </p:sp>
      <p:sp>
        <p:nvSpPr>
          <p:cNvPr id="1754" name="Google Shape;1754;p25"/>
          <p:cNvSpPr txBox="1">
            <a:spLocks noGrp="1"/>
          </p:cNvSpPr>
          <p:nvPr>
            <p:ph type="title" idx="3"/>
          </p:nvPr>
        </p:nvSpPr>
        <p:spPr>
          <a:xfrm>
            <a:off x="1182965" y="1544397"/>
            <a:ext cx="632700" cy="42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755" name="Google Shape;1755;p25"/>
          <p:cNvSpPr txBox="1">
            <a:spLocks noGrp="1"/>
          </p:cNvSpPr>
          <p:nvPr>
            <p:ph type="title" idx="6"/>
          </p:nvPr>
        </p:nvSpPr>
        <p:spPr>
          <a:xfrm>
            <a:off x="1183878" y="2756608"/>
            <a:ext cx="630900" cy="42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5"/>
        <p:cNvGrpSpPr/>
        <p:nvPr/>
      </p:nvGrpSpPr>
      <p:grpSpPr>
        <a:xfrm>
          <a:off x="0" y="0"/>
          <a:ext cx="0" cy="0"/>
          <a:chOff x="0" y="0"/>
          <a:chExt cx="0" cy="0"/>
        </a:xfrm>
      </p:grpSpPr>
      <p:sp>
        <p:nvSpPr>
          <p:cNvPr id="7" name="Text Box 9"/>
          <p:cNvSpPr txBox="1">
            <a:spLocks noChangeArrowheads="1"/>
          </p:cNvSpPr>
          <p:nvPr/>
        </p:nvSpPr>
        <p:spPr bwMode="auto">
          <a:xfrm>
            <a:off x="947433" y="386900"/>
            <a:ext cx="68135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000" b="1" dirty="0">
                <a:solidFill>
                  <a:srgbClr val="002060"/>
                </a:solidFill>
                <a:latin typeface="Times New Roman" panose="02020603050405020304" pitchFamily="18" charset="0"/>
              </a:rPr>
              <a:t>1. </a:t>
            </a:r>
            <a:r>
              <a:rPr lang="en-US" altLang="en-US" sz="2000" b="1" dirty="0" err="1">
                <a:solidFill>
                  <a:srgbClr val="002060"/>
                </a:solidFill>
                <a:latin typeface="Times New Roman" panose="02020603050405020304" pitchFamily="18" charset="0"/>
              </a:rPr>
              <a:t>Đọc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bài</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văn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sau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và</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thực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hiện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các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yêu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cầu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nêu</a:t>
            </a:r>
            <a:r>
              <a:rPr lang="en-US" altLang="en-US" sz="2000" b="1" dirty="0">
                <a:solidFill>
                  <a:srgbClr val="002060"/>
                </a:solidFill>
                <a:latin typeface="Times New Roman" panose="02020603050405020304" pitchFamily="18" charset="0"/>
              </a:rPr>
              <a:t> ở </a:t>
            </a:r>
            <a:r>
              <a:rPr lang="en-US" altLang="en-US" sz="2000" b="1" dirty="0" err="1">
                <a:solidFill>
                  <a:srgbClr val="002060"/>
                </a:solidFill>
                <a:latin typeface="Times New Roman" panose="02020603050405020304" pitchFamily="18" charset="0"/>
              </a:rPr>
              <a:t>bên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dưới</a:t>
            </a:r>
            <a:r>
              <a:rPr lang="en-US" altLang="en-US" sz="2000" b="1" dirty="0">
                <a:solidFill>
                  <a:srgbClr val="002060"/>
                </a:solidFill>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6067" y="389631"/>
            <a:ext cx="7936562" cy="4524315"/>
          </a:xfrm>
          <a:prstGeom prst="rect">
            <a:avLst/>
          </a:prstGeom>
        </p:spPr>
        <p:txBody>
          <a:bodyPr wrap="square">
            <a:spAutoFit/>
          </a:bodyPr>
          <a:lstStyle/>
          <a:p>
            <a:pPr algn="ctr"/>
            <a:r>
              <a:rPr lang="en-US" altLang="en-US" sz="1800" dirty="0" err="1">
                <a:solidFill>
                  <a:srgbClr val="0000FF"/>
                </a:solidFill>
                <a:latin typeface="Times New Roman" panose="02020603050405020304" pitchFamily="18" charset="0"/>
              </a:rPr>
              <a:t>Công</a:t>
            </a:r>
            <a:r>
              <a:rPr lang="en-US" altLang="en-US" sz="1800" dirty="0">
                <a:solidFill>
                  <a:srgbClr val="0000FF"/>
                </a:solidFill>
                <a:latin typeface="Times New Roman" panose="02020603050405020304" pitchFamily="18" charset="0"/>
              </a:rPr>
              <a:t> </a:t>
            </a:r>
            <a:r>
              <a:rPr lang="en-US" altLang="en-US" sz="1800" dirty="0" err="1">
                <a:solidFill>
                  <a:srgbClr val="0000FF"/>
                </a:solidFill>
                <a:latin typeface="Times New Roman" panose="02020603050405020304" pitchFamily="18" charset="0"/>
              </a:rPr>
              <a:t>nhân</a:t>
            </a:r>
            <a:r>
              <a:rPr lang="en-US" altLang="en-US" sz="1800" dirty="0">
                <a:solidFill>
                  <a:srgbClr val="0000FF"/>
                </a:solidFill>
                <a:latin typeface="Times New Roman" panose="02020603050405020304" pitchFamily="18" charset="0"/>
              </a:rPr>
              <a:t> </a:t>
            </a:r>
            <a:r>
              <a:rPr lang="en-US" altLang="en-US" sz="1800" dirty="0" err="1">
                <a:solidFill>
                  <a:srgbClr val="0000FF"/>
                </a:solidFill>
                <a:latin typeface="Times New Roman" panose="02020603050405020304" pitchFamily="18" charset="0"/>
              </a:rPr>
              <a:t>sửa</a:t>
            </a:r>
            <a:r>
              <a:rPr lang="en-US" altLang="en-US" sz="1800" dirty="0">
                <a:solidFill>
                  <a:srgbClr val="0000FF"/>
                </a:solidFill>
                <a:latin typeface="Times New Roman" panose="02020603050405020304" pitchFamily="18" charset="0"/>
              </a:rPr>
              <a:t> </a:t>
            </a:r>
            <a:r>
              <a:rPr lang="en-US" altLang="en-US" sz="1800" dirty="0" err="1">
                <a:solidFill>
                  <a:srgbClr val="0000FF"/>
                </a:solidFill>
                <a:latin typeface="Times New Roman" panose="02020603050405020304" pitchFamily="18" charset="0"/>
              </a:rPr>
              <a:t>đường</a:t>
            </a:r>
            <a:endParaRPr lang="en-US" altLang="en-US" sz="1800" dirty="0">
              <a:solidFill>
                <a:srgbClr val="0000FF"/>
              </a:solidFill>
              <a:latin typeface="Times New Roman" panose="02020603050405020304" pitchFamily="18" charset="0"/>
            </a:endParaRPr>
          </a:p>
          <a:p>
            <a:r>
              <a:rPr lang="en-US" altLang="en-US" sz="1800" dirty="0">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Tâm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mẹ</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của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chăm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chú</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việc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đôi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găng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bằng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vải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dày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Vì</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thế</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y </a:t>
            </a:r>
            <a:r>
              <a:rPr lang="en-US" altLang="en-US" sz="1800" dirty="0" err="1">
                <a:solidFill>
                  <a:srgbClr val="002060"/>
                </a:solidFill>
                <a:latin typeface="Times New Roman" panose="02020603050405020304" pitchFamily="18" charset="0"/>
              </a:rPr>
              <a:t>như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người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khổng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lồ</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đội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nón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khăn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trùm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gần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kín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mặt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chỉ</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để</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hở</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mỗi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mũi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đôi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mắt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phải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cầm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chiếc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búa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xếp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khéo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những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bọc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nhựa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đen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nhánh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vào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chỗ</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trũng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đập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búa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đều</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đều</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xuống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những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để</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chúng</a:t>
            </a:r>
            <a:r>
              <a:rPr lang="en-US" altLang="en-US" sz="1800" dirty="0">
                <a:solidFill>
                  <a:srgbClr val="002060"/>
                </a:solidFill>
                <a:latin typeface="Times New Roman" panose="02020603050405020304" pitchFamily="18" charset="0"/>
              </a:rPr>
              <a:t> ken </a:t>
            </a:r>
            <a:r>
              <a:rPr lang="en-US" altLang="en-US" sz="1800" dirty="0" err="1">
                <a:solidFill>
                  <a:srgbClr val="002060"/>
                </a:solidFill>
                <a:latin typeface="Times New Roman" panose="02020603050405020304" pitchFamily="18" charset="0"/>
              </a:rPr>
              <a:t>chắc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vào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nhau</a:t>
            </a:r>
            <a:r>
              <a:rPr lang="en-US" altLang="en-US" sz="1800" dirty="0">
                <a:solidFill>
                  <a:srgbClr val="002060"/>
                </a:solidFill>
                <a:latin typeface="Times New Roman" panose="02020603050405020304" pitchFamily="18" charset="0"/>
              </a:rPr>
              <a:t>. Hai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xuống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nhịp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nhàng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Dường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việc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gì</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đấy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nhẹ</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nhàng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chứ</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không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phải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công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việc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vả</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kia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Chỉ</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có</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mảng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áo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ướt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đẫm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mồ</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hôi</a:t>
            </a:r>
            <a:r>
              <a:rPr lang="en-US" altLang="en-US" sz="1800" dirty="0">
                <a:solidFill>
                  <a:srgbClr val="002060"/>
                </a:solidFill>
                <a:latin typeface="Times New Roman" panose="02020603050405020304" pitchFamily="18" charset="0"/>
              </a:rPr>
              <a:t> ở </a:t>
            </a:r>
            <a:r>
              <a:rPr lang="en-US" altLang="en-US" sz="1800" dirty="0" err="1">
                <a:solidFill>
                  <a:srgbClr val="002060"/>
                </a:solidFill>
                <a:latin typeface="Times New Roman" panose="02020603050405020304" pitchFamily="18" charset="0"/>
              </a:rPr>
              <a:t>lưng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cứ</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loang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mãi</a:t>
            </a:r>
            <a:r>
              <a:rPr lang="en-US" altLang="en-US" sz="1800" dirty="0">
                <a:solidFill>
                  <a:srgbClr val="002060"/>
                </a:solidFill>
                <a:latin typeface="Times New Roman" panose="02020603050405020304" pitchFamily="18" charset="0"/>
              </a:rPr>
              <a:t>. </a:t>
            </a:r>
          </a:p>
          <a:p>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Mảng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hình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chữ</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nhật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đen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nhánh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hiện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thế</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cái</a:t>
            </a:r>
            <a:r>
              <a:rPr lang="en-US" altLang="en-US" sz="1800" dirty="0">
                <a:solidFill>
                  <a:srgbClr val="002060"/>
                </a:solidFill>
                <a:latin typeface="Times New Roman" panose="02020603050405020304" pitchFamily="18" charset="0"/>
              </a:rPr>
              <a:t> ổ </a:t>
            </a:r>
            <a:r>
              <a:rPr lang="en-US" altLang="en-US" sz="1800" dirty="0" err="1">
                <a:solidFill>
                  <a:srgbClr val="002060"/>
                </a:solidFill>
                <a:latin typeface="Times New Roman" panose="02020603050405020304" pitchFamily="18" charset="0"/>
              </a:rPr>
              <a:t>gà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quái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lúc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trước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Thư</a:t>
            </a:r>
            <a:r>
              <a:rPr lang="en-US" altLang="en-US" sz="1800" dirty="0">
                <a:solidFill>
                  <a:srgbClr val="002060"/>
                </a:solidFill>
                <a:latin typeface="Times New Roman" panose="02020603050405020304" pitchFamily="18" charset="0"/>
              </a:rPr>
              <a:t> say </a:t>
            </a:r>
            <a:r>
              <a:rPr lang="en-US" altLang="en-US" sz="1800" dirty="0" err="1">
                <a:solidFill>
                  <a:srgbClr val="002060"/>
                </a:solidFill>
                <a:latin typeface="Times New Roman" panose="02020603050405020304" pitchFamily="18" charset="0"/>
              </a:rPr>
              <a:t>sưa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ngắm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miếng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hình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chữ</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nhật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thơm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mùi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nhựa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hăng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hắc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ấy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rồi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ôm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cổ</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mẹ</a:t>
            </a:r>
            <a:r>
              <a:rPr lang="en-US" altLang="en-US" sz="1800" dirty="0">
                <a:solidFill>
                  <a:srgbClr val="002060"/>
                </a:solidFill>
                <a:latin typeface="Times New Roman" panose="02020603050405020304" pitchFamily="18" charset="0"/>
              </a:rPr>
              <a:t>:</a:t>
            </a:r>
          </a:p>
          <a:p>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Đẹp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quá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Mẹ</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cũng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khéo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áo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ấy</a:t>
            </a:r>
            <a:r>
              <a:rPr lang="en-US" altLang="en-US" sz="1800" dirty="0">
                <a:solidFill>
                  <a:srgbClr val="002060"/>
                </a:solidFill>
                <a:latin typeface="Times New Roman" panose="02020603050405020304" pitchFamily="18" charset="0"/>
              </a:rPr>
              <a:t>!</a:t>
            </a:r>
          </a:p>
          <a:p>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Tâm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đứng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vươn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vai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mấy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liền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nheo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mắt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nhìn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mặt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Nắng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chói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nụ</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cười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rạng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khuôn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mặt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a:t>
            </a:r>
            <a:r>
              <a:rPr lang="en-US" altLang="en-US" sz="1800" i="1" dirty="0">
                <a:solidFill>
                  <a:srgbClr val="FF0000"/>
                </a:solidFill>
                <a:latin typeface="Times New Roman" panose="02020603050405020304" pitchFamily="18" charset="0"/>
              </a:rPr>
              <a:t>					</a:t>
            </a:r>
            <a:r>
              <a:rPr lang="en-US" altLang="en-US" sz="1800" i="1" dirty="0" smtClean="0">
                <a:solidFill>
                  <a:srgbClr val="FF0000"/>
                </a:solidFill>
                <a:latin typeface="Times New Roman" panose="02020603050405020304" pitchFamily="18" charset="0"/>
              </a:rPr>
              <a:t>                                                        </a:t>
            </a:r>
            <a:r>
              <a:rPr lang="en-US" altLang="en-US" sz="1800" i="1" dirty="0" smtClean="0">
                <a:latin typeface="Times New Roman" panose="02020603050405020304" pitchFamily="18" charset="0"/>
              </a:rPr>
              <a:t>Theo</a:t>
            </a:r>
            <a:r>
              <a:rPr lang="en-US" altLang="en-US" sz="1800" dirty="0" smtClean="0">
                <a:latin typeface="Times New Roman" panose="02020603050405020304" pitchFamily="18" charset="0"/>
              </a:rPr>
              <a:t> </a:t>
            </a:r>
            <a:r>
              <a:rPr lang="en-US" altLang="en-US" sz="1800" dirty="0" err="1">
                <a:latin typeface="Times New Roman" panose="02020603050405020304" pitchFamily="18" charset="0"/>
              </a:rPr>
              <a:t>Nguyễn</a:t>
            </a:r>
            <a:r>
              <a:rPr lang="en-US" altLang="en-US" sz="1800" dirty="0">
                <a:latin typeface="Times New Roman" panose="02020603050405020304" pitchFamily="18" charset="0"/>
              </a:rPr>
              <a:t> </a:t>
            </a:r>
            <a:r>
              <a:rPr lang="en-US" altLang="en-US" sz="1800" dirty="0" err="1">
                <a:latin typeface="Times New Roman" panose="02020603050405020304" pitchFamily="18" charset="0"/>
              </a:rPr>
              <a:t>Thị</a:t>
            </a:r>
            <a:r>
              <a:rPr lang="en-US" altLang="en-US" sz="1800" dirty="0">
                <a:latin typeface="Times New Roman" panose="02020603050405020304" pitchFamily="18" charset="0"/>
              </a:rPr>
              <a:t> </a:t>
            </a:r>
            <a:r>
              <a:rPr lang="en-US" altLang="en-US" sz="1800" dirty="0" err="1">
                <a:latin typeface="Times New Roman" panose="02020603050405020304" pitchFamily="18" charset="0"/>
              </a:rPr>
              <a:t>Xuyến</a:t>
            </a:r>
            <a:endParaRPr lang="en-US" altLang="en-US" sz="1800" dirty="0">
              <a:latin typeface="Times New Roman" panose="02020603050405020304" pitchFamily="18" charset="0"/>
            </a:endParaRPr>
          </a:p>
        </p:txBody>
      </p:sp>
    </p:spTree>
    <p:extLst>
      <p:ext uri="{BB962C8B-B14F-4D97-AF65-F5344CB8AC3E}">
        <p14:creationId xmlns:p14="http://schemas.microsoft.com/office/powerpoint/2010/main" val="3517713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08336"/>
            <a:ext cx="3381827" cy="2480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1942" y="588865"/>
            <a:ext cx="2540001" cy="181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93343" y="2997200"/>
            <a:ext cx="3011713" cy="2010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2163" y="2549590"/>
            <a:ext cx="2802294" cy="200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0476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37"/>
        <p:cNvGrpSpPr/>
        <p:nvPr/>
      </p:nvGrpSpPr>
      <p:grpSpPr>
        <a:xfrm>
          <a:off x="0" y="0"/>
          <a:ext cx="0" cy="0"/>
          <a:chOff x="0" y="0"/>
          <a:chExt cx="0" cy="0"/>
        </a:xfrm>
      </p:grpSpPr>
      <p:sp>
        <p:nvSpPr>
          <p:cNvPr id="4238" name="Google Shape;4238;p45"/>
          <p:cNvSpPr/>
          <p:nvPr/>
        </p:nvSpPr>
        <p:spPr>
          <a:xfrm rot="599">
            <a:off x="1004345" y="461311"/>
            <a:ext cx="7115747" cy="5987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grpSp>
        <p:nvGrpSpPr>
          <p:cNvPr id="4240" name="Google Shape;4240;p45"/>
          <p:cNvGrpSpPr/>
          <p:nvPr/>
        </p:nvGrpSpPr>
        <p:grpSpPr>
          <a:xfrm>
            <a:off x="8569288" y="4423863"/>
            <a:ext cx="194021" cy="191487"/>
            <a:chOff x="6232000" y="1435050"/>
            <a:chExt cx="488225" cy="481850"/>
          </a:xfrm>
        </p:grpSpPr>
        <p:sp>
          <p:nvSpPr>
            <p:cNvPr id="4241" name="Google Shape;4241;p45"/>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2" name="Google Shape;4242;p45"/>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3" name="Google Shape;4243;p45"/>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4" name="Google Shape;4244;p45"/>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5" name="Google Shape;4245;p45"/>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4246" name="Google Shape;4246;p45">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4247" name="Google Shape;4247;p45">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4248" name="Google Shape;4248;p45">
            <a:hlinkClick r:id="rId5"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4249" name="Google Shape;4249;p45">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250" name="Google Shape;4250;p45">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251" name="Google Shape;4251;p45">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252" name="Google Shape;4252;p45">
            <a:hlinkClick r:id="rId6"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45">
            <a:hlinkClick r:id="" action="ppaction://noaction"/>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45">
            <a:hlinkClick r:id="" action="ppaction://noaction"/>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55" name="Google Shape;4255;p45"/>
          <p:cNvGrpSpPr/>
          <p:nvPr/>
        </p:nvGrpSpPr>
        <p:grpSpPr>
          <a:xfrm>
            <a:off x="7178308" y="1252836"/>
            <a:ext cx="813514" cy="721348"/>
            <a:chOff x="7019708" y="1127036"/>
            <a:chExt cx="813514" cy="721348"/>
          </a:xfrm>
        </p:grpSpPr>
        <p:sp>
          <p:nvSpPr>
            <p:cNvPr id="4256" name="Google Shape;4256;p45"/>
            <p:cNvSpPr/>
            <p:nvPr/>
          </p:nvSpPr>
          <p:spPr>
            <a:xfrm>
              <a:off x="7019708" y="1127036"/>
              <a:ext cx="813514" cy="721348"/>
            </a:xfrm>
            <a:custGeom>
              <a:avLst/>
              <a:gdLst/>
              <a:ahLst/>
              <a:cxnLst/>
              <a:rect l="l" t="t" r="r" b="b"/>
              <a:pathLst>
                <a:path w="28660" h="25413" extrusionOk="0">
                  <a:moveTo>
                    <a:pt x="12978" y="0"/>
                  </a:moveTo>
                  <a:cubicBezTo>
                    <a:pt x="9142" y="0"/>
                    <a:pt x="13308" y="13292"/>
                    <a:pt x="13308" y="13292"/>
                  </a:cubicBezTo>
                  <a:cubicBezTo>
                    <a:pt x="13308" y="13292"/>
                    <a:pt x="9527" y="7556"/>
                    <a:pt x="6330" y="7556"/>
                  </a:cubicBezTo>
                  <a:cubicBezTo>
                    <a:pt x="5608" y="7556"/>
                    <a:pt x="4915" y="7849"/>
                    <a:pt x="4302" y="8568"/>
                  </a:cubicBezTo>
                  <a:cubicBezTo>
                    <a:pt x="1" y="13637"/>
                    <a:pt x="12963" y="14444"/>
                    <a:pt x="12963" y="14444"/>
                  </a:cubicBezTo>
                  <a:cubicBezTo>
                    <a:pt x="12963" y="14444"/>
                    <a:pt x="3937" y="15346"/>
                    <a:pt x="3765" y="20224"/>
                  </a:cubicBezTo>
                  <a:cubicBezTo>
                    <a:pt x="3729" y="21217"/>
                    <a:pt x="4104" y="21613"/>
                    <a:pt x="4721" y="21613"/>
                  </a:cubicBezTo>
                  <a:cubicBezTo>
                    <a:pt x="7124" y="21613"/>
                    <a:pt x="13210" y="15636"/>
                    <a:pt x="13212" y="15634"/>
                  </a:cubicBezTo>
                  <a:lnTo>
                    <a:pt x="13212" y="15634"/>
                  </a:lnTo>
                  <a:cubicBezTo>
                    <a:pt x="13210" y="15636"/>
                    <a:pt x="7106" y="21952"/>
                    <a:pt x="10178" y="24948"/>
                  </a:cubicBezTo>
                  <a:cubicBezTo>
                    <a:pt x="10506" y="25269"/>
                    <a:pt x="10815" y="25413"/>
                    <a:pt x="11105" y="25413"/>
                  </a:cubicBezTo>
                  <a:cubicBezTo>
                    <a:pt x="13516" y="25413"/>
                    <a:pt x="14633" y="15502"/>
                    <a:pt x="14633" y="15500"/>
                  </a:cubicBezTo>
                  <a:lnTo>
                    <a:pt x="14633" y="15500"/>
                  </a:lnTo>
                  <a:cubicBezTo>
                    <a:pt x="14633" y="15502"/>
                    <a:pt x="14403" y="21184"/>
                    <a:pt x="19088" y="23795"/>
                  </a:cubicBezTo>
                  <a:cubicBezTo>
                    <a:pt x="19697" y="24135"/>
                    <a:pt x="20176" y="24287"/>
                    <a:pt x="20535" y="24287"/>
                  </a:cubicBezTo>
                  <a:cubicBezTo>
                    <a:pt x="22731" y="24287"/>
                    <a:pt x="20472" y="18622"/>
                    <a:pt x="16068" y="15342"/>
                  </a:cubicBezTo>
                  <a:lnTo>
                    <a:pt x="16068" y="15342"/>
                  </a:lnTo>
                  <a:cubicBezTo>
                    <a:pt x="17801" y="16403"/>
                    <a:pt x="20912" y="18045"/>
                    <a:pt x="23568" y="18045"/>
                  </a:cubicBezTo>
                  <a:cubicBezTo>
                    <a:pt x="24925" y="18045"/>
                    <a:pt x="26164" y="17616"/>
                    <a:pt x="27038" y="16460"/>
                  </a:cubicBezTo>
                  <a:cubicBezTo>
                    <a:pt x="28660" y="14337"/>
                    <a:pt x="25971" y="13779"/>
                    <a:pt x="22697" y="13779"/>
                  </a:cubicBezTo>
                  <a:cubicBezTo>
                    <a:pt x="19071" y="13779"/>
                    <a:pt x="14729" y="14463"/>
                    <a:pt x="14729" y="14463"/>
                  </a:cubicBezTo>
                  <a:cubicBezTo>
                    <a:pt x="14729" y="14463"/>
                    <a:pt x="26673" y="10738"/>
                    <a:pt x="24791" y="7320"/>
                  </a:cubicBezTo>
                  <a:cubicBezTo>
                    <a:pt x="24253" y="6350"/>
                    <a:pt x="23535" y="5956"/>
                    <a:pt x="22723" y="5956"/>
                  </a:cubicBezTo>
                  <a:cubicBezTo>
                    <a:pt x="19245" y="5956"/>
                    <a:pt x="14057" y="13177"/>
                    <a:pt x="14057" y="13177"/>
                  </a:cubicBezTo>
                  <a:cubicBezTo>
                    <a:pt x="14057" y="13177"/>
                    <a:pt x="20029" y="3115"/>
                    <a:pt x="14191" y="330"/>
                  </a:cubicBezTo>
                  <a:cubicBezTo>
                    <a:pt x="13719" y="104"/>
                    <a:pt x="13317" y="0"/>
                    <a:pt x="129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45"/>
            <p:cNvSpPr/>
            <p:nvPr/>
          </p:nvSpPr>
          <p:spPr>
            <a:xfrm>
              <a:off x="7172873" y="1201263"/>
              <a:ext cx="571731" cy="578344"/>
            </a:xfrm>
            <a:custGeom>
              <a:avLst/>
              <a:gdLst/>
              <a:ahLst/>
              <a:cxnLst/>
              <a:rect l="l" t="t" r="r" b="b"/>
              <a:pathLst>
                <a:path w="20142" h="20375" extrusionOk="0">
                  <a:moveTo>
                    <a:pt x="8251" y="0"/>
                  </a:moveTo>
                  <a:cubicBezTo>
                    <a:pt x="8247" y="0"/>
                    <a:pt x="8243" y="0"/>
                    <a:pt x="8239" y="0"/>
                  </a:cubicBezTo>
                  <a:cubicBezTo>
                    <a:pt x="6683" y="58"/>
                    <a:pt x="8392" y="11368"/>
                    <a:pt x="8392" y="11368"/>
                  </a:cubicBezTo>
                  <a:cubicBezTo>
                    <a:pt x="8392" y="11368"/>
                    <a:pt x="2769" y="7487"/>
                    <a:pt x="1279" y="7487"/>
                  </a:cubicBezTo>
                  <a:cubicBezTo>
                    <a:pt x="1069" y="7487"/>
                    <a:pt x="941" y="7564"/>
                    <a:pt x="923" y="7739"/>
                  </a:cubicBezTo>
                  <a:cubicBezTo>
                    <a:pt x="769" y="9141"/>
                    <a:pt x="7989" y="11598"/>
                    <a:pt x="7989" y="11598"/>
                  </a:cubicBezTo>
                  <a:cubicBezTo>
                    <a:pt x="7989" y="11598"/>
                    <a:pt x="1" y="16015"/>
                    <a:pt x="1326" y="16380"/>
                  </a:cubicBezTo>
                  <a:cubicBezTo>
                    <a:pt x="1376" y="16393"/>
                    <a:pt x="1432" y="16399"/>
                    <a:pt x="1495" y="16399"/>
                  </a:cubicBezTo>
                  <a:cubicBezTo>
                    <a:pt x="3071" y="16399"/>
                    <a:pt x="8488" y="12386"/>
                    <a:pt x="8488" y="12386"/>
                  </a:cubicBezTo>
                  <a:lnTo>
                    <a:pt x="8488" y="12386"/>
                  </a:lnTo>
                  <a:cubicBezTo>
                    <a:pt x="8488" y="12386"/>
                    <a:pt x="4360" y="20259"/>
                    <a:pt x="5723" y="20374"/>
                  </a:cubicBezTo>
                  <a:cubicBezTo>
                    <a:pt x="5731" y="20374"/>
                    <a:pt x="5739" y="20375"/>
                    <a:pt x="5747" y="20375"/>
                  </a:cubicBezTo>
                  <a:cubicBezTo>
                    <a:pt x="7110" y="20375"/>
                    <a:pt x="9045" y="12386"/>
                    <a:pt x="9045" y="12386"/>
                  </a:cubicBezTo>
                  <a:cubicBezTo>
                    <a:pt x="9045" y="12386"/>
                    <a:pt x="13022" y="19637"/>
                    <a:pt x="14117" y="19637"/>
                  </a:cubicBezTo>
                  <a:cubicBezTo>
                    <a:pt x="14237" y="19637"/>
                    <a:pt x="14322" y="19550"/>
                    <a:pt x="14364" y="19356"/>
                  </a:cubicBezTo>
                  <a:cubicBezTo>
                    <a:pt x="14767" y="17398"/>
                    <a:pt x="9852" y="12328"/>
                    <a:pt x="9852" y="12328"/>
                  </a:cubicBezTo>
                  <a:lnTo>
                    <a:pt x="9852" y="12328"/>
                  </a:lnTo>
                  <a:cubicBezTo>
                    <a:pt x="9852" y="12328"/>
                    <a:pt x="15775" y="13869"/>
                    <a:pt x="18554" y="13869"/>
                  </a:cubicBezTo>
                  <a:cubicBezTo>
                    <a:pt x="19550" y="13869"/>
                    <a:pt x="20141" y="13671"/>
                    <a:pt x="19914" y="13135"/>
                  </a:cubicBezTo>
                  <a:cubicBezTo>
                    <a:pt x="19418" y="11978"/>
                    <a:pt x="16084" y="11731"/>
                    <a:pt x="13331" y="11731"/>
                  </a:cubicBezTo>
                  <a:cubicBezTo>
                    <a:pt x="11287" y="11731"/>
                    <a:pt x="9564" y="11867"/>
                    <a:pt x="9564" y="11867"/>
                  </a:cubicBezTo>
                  <a:cubicBezTo>
                    <a:pt x="9564" y="11867"/>
                    <a:pt x="18896" y="5051"/>
                    <a:pt x="17341" y="4858"/>
                  </a:cubicBezTo>
                  <a:cubicBezTo>
                    <a:pt x="17314" y="4855"/>
                    <a:pt x="17287" y="4853"/>
                    <a:pt x="17257" y="4853"/>
                  </a:cubicBezTo>
                  <a:cubicBezTo>
                    <a:pt x="15543" y="4853"/>
                    <a:pt x="9045" y="10869"/>
                    <a:pt x="9045" y="10869"/>
                  </a:cubicBezTo>
                  <a:cubicBezTo>
                    <a:pt x="9045" y="10869"/>
                    <a:pt x="9809" y="0"/>
                    <a:pt x="82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45"/>
            <p:cNvSpPr/>
            <p:nvPr/>
          </p:nvSpPr>
          <p:spPr>
            <a:xfrm>
              <a:off x="7353288" y="1465811"/>
              <a:ext cx="169884" cy="129691"/>
            </a:xfrm>
            <a:custGeom>
              <a:avLst/>
              <a:gdLst/>
              <a:ahLst/>
              <a:cxnLst/>
              <a:rect l="l" t="t" r="r" b="b"/>
              <a:pathLst>
                <a:path w="5985" h="4569" extrusionOk="0">
                  <a:moveTo>
                    <a:pt x="2476" y="1"/>
                  </a:moveTo>
                  <a:cubicBezTo>
                    <a:pt x="1242" y="1"/>
                    <a:pt x="300" y="1206"/>
                    <a:pt x="481" y="2202"/>
                  </a:cubicBezTo>
                  <a:cubicBezTo>
                    <a:pt x="481" y="2202"/>
                    <a:pt x="1" y="3392"/>
                    <a:pt x="1499" y="4333"/>
                  </a:cubicBezTo>
                  <a:cubicBezTo>
                    <a:pt x="1756" y="4495"/>
                    <a:pt x="2067" y="4569"/>
                    <a:pt x="2397" y="4569"/>
                  </a:cubicBezTo>
                  <a:cubicBezTo>
                    <a:pt x="3983" y="4569"/>
                    <a:pt x="5985" y="2856"/>
                    <a:pt x="4379" y="1011"/>
                  </a:cubicBezTo>
                  <a:cubicBezTo>
                    <a:pt x="3739" y="284"/>
                    <a:pt x="3073" y="1"/>
                    <a:pt x="24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59" name="Google Shape;4259;p45"/>
          <p:cNvGrpSpPr/>
          <p:nvPr/>
        </p:nvGrpSpPr>
        <p:grpSpPr>
          <a:xfrm>
            <a:off x="1134190" y="3531619"/>
            <a:ext cx="839600" cy="663244"/>
            <a:chOff x="1370468" y="1128882"/>
            <a:chExt cx="839600" cy="663244"/>
          </a:xfrm>
        </p:grpSpPr>
        <p:sp>
          <p:nvSpPr>
            <p:cNvPr id="4260" name="Google Shape;4260;p45"/>
            <p:cNvSpPr/>
            <p:nvPr/>
          </p:nvSpPr>
          <p:spPr>
            <a:xfrm>
              <a:off x="1454119" y="1311028"/>
              <a:ext cx="501307" cy="345445"/>
            </a:xfrm>
            <a:custGeom>
              <a:avLst/>
              <a:gdLst/>
              <a:ahLst/>
              <a:cxnLst/>
              <a:rect l="l" t="t" r="r" b="b"/>
              <a:pathLst>
                <a:path w="17661" h="12170" extrusionOk="0">
                  <a:moveTo>
                    <a:pt x="9855" y="1"/>
                  </a:moveTo>
                  <a:cubicBezTo>
                    <a:pt x="9739" y="1"/>
                    <a:pt x="9623" y="4"/>
                    <a:pt x="9506" y="12"/>
                  </a:cubicBezTo>
                  <a:cubicBezTo>
                    <a:pt x="7778" y="108"/>
                    <a:pt x="5762" y="742"/>
                    <a:pt x="4014" y="2662"/>
                  </a:cubicBezTo>
                  <a:cubicBezTo>
                    <a:pt x="1" y="7021"/>
                    <a:pt x="5570" y="11053"/>
                    <a:pt x="7317" y="11879"/>
                  </a:cubicBezTo>
                  <a:cubicBezTo>
                    <a:pt x="7697" y="12058"/>
                    <a:pt x="8346" y="12169"/>
                    <a:pt x="9119" y="12169"/>
                  </a:cubicBezTo>
                  <a:cubicBezTo>
                    <a:pt x="12323" y="12169"/>
                    <a:pt x="17660" y="10261"/>
                    <a:pt x="14844" y="3392"/>
                  </a:cubicBezTo>
                  <a:cubicBezTo>
                    <a:pt x="14006" y="1350"/>
                    <a:pt x="12025" y="1"/>
                    <a:pt x="98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45"/>
            <p:cNvSpPr/>
            <p:nvPr/>
          </p:nvSpPr>
          <p:spPr>
            <a:xfrm>
              <a:off x="1656901" y="1346793"/>
              <a:ext cx="227165" cy="385695"/>
            </a:xfrm>
            <a:custGeom>
              <a:avLst/>
              <a:gdLst/>
              <a:ahLst/>
              <a:cxnLst/>
              <a:rect l="l" t="t" r="r" b="b"/>
              <a:pathLst>
                <a:path w="8003" h="13588" extrusionOk="0">
                  <a:moveTo>
                    <a:pt x="5876" y="0"/>
                  </a:moveTo>
                  <a:lnTo>
                    <a:pt x="5876" y="0"/>
                  </a:lnTo>
                  <a:cubicBezTo>
                    <a:pt x="5876" y="0"/>
                    <a:pt x="0" y="5377"/>
                    <a:pt x="173" y="11022"/>
                  </a:cubicBezTo>
                  <a:cubicBezTo>
                    <a:pt x="231" y="12731"/>
                    <a:pt x="1061" y="13587"/>
                    <a:pt x="2104" y="13587"/>
                  </a:cubicBezTo>
                  <a:cubicBezTo>
                    <a:pt x="4495" y="13587"/>
                    <a:pt x="8002" y="9080"/>
                    <a:pt x="58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45"/>
            <p:cNvSpPr/>
            <p:nvPr/>
          </p:nvSpPr>
          <p:spPr>
            <a:xfrm>
              <a:off x="1684151" y="1346793"/>
              <a:ext cx="245956" cy="398923"/>
            </a:xfrm>
            <a:custGeom>
              <a:avLst/>
              <a:gdLst/>
              <a:ahLst/>
              <a:cxnLst/>
              <a:rect l="l" t="t" r="r" b="b"/>
              <a:pathLst>
                <a:path w="8665" h="14054" extrusionOk="0">
                  <a:moveTo>
                    <a:pt x="4916" y="0"/>
                  </a:moveTo>
                  <a:cubicBezTo>
                    <a:pt x="4916" y="0"/>
                    <a:pt x="0" y="6280"/>
                    <a:pt x="1114" y="11810"/>
                  </a:cubicBezTo>
                  <a:cubicBezTo>
                    <a:pt x="1420" y="13327"/>
                    <a:pt x="2233" y="14054"/>
                    <a:pt x="3145" y="14054"/>
                  </a:cubicBezTo>
                  <a:cubicBezTo>
                    <a:pt x="5558" y="14054"/>
                    <a:pt x="8664" y="8973"/>
                    <a:pt x="49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45"/>
            <p:cNvSpPr/>
            <p:nvPr/>
          </p:nvSpPr>
          <p:spPr>
            <a:xfrm>
              <a:off x="1787160" y="1346793"/>
              <a:ext cx="277208" cy="379564"/>
            </a:xfrm>
            <a:custGeom>
              <a:avLst/>
              <a:gdLst/>
              <a:ahLst/>
              <a:cxnLst/>
              <a:rect l="l" t="t" r="r" b="b"/>
              <a:pathLst>
                <a:path w="9766" h="13372" extrusionOk="0">
                  <a:moveTo>
                    <a:pt x="1287" y="0"/>
                  </a:moveTo>
                  <a:cubicBezTo>
                    <a:pt x="1287" y="0"/>
                    <a:pt x="1" y="7873"/>
                    <a:pt x="3649" y="12175"/>
                  </a:cubicBezTo>
                  <a:cubicBezTo>
                    <a:pt x="4347" y="13001"/>
                    <a:pt x="5075" y="13372"/>
                    <a:pt x="5723" y="13372"/>
                  </a:cubicBezTo>
                  <a:cubicBezTo>
                    <a:pt x="8462" y="13372"/>
                    <a:pt x="9765" y="6755"/>
                    <a:pt x="12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45"/>
            <p:cNvSpPr/>
            <p:nvPr/>
          </p:nvSpPr>
          <p:spPr>
            <a:xfrm>
              <a:off x="1823692" y="1346793"/>
              <a:ext cx="306927" cy="328670"/>
            </a:xfrm>
            <a:custGeom>
              <a:avLst/>
              <a:gdLst/>
              <a:ahLst/>
              <a:cxnLst/>
              <a:rect l="l" t="t" r="r" b="b"/>
              <a:pathLst>
                <a:path w="10813" h="11579" extrusionOk="0">
                  <a:moveTo>
                    <a:pt x="0" y="0"/>
                  </a:moveTo>
                  <a:lnTo>
                    <a:pt x="0" y="0"/>
                  </a:lnTo>
                  <a:cubicBezTo>
                    <a:pt x="0" y="0"/>
                    <a:pt x="1075" y="7912"/>
                    <a:pt x="5818" y="10965"/>
                  </a:cubicBezTo>
                  <a:cubicBezTo>
                    <a:pt x="6476" y="11388"/>
                    <a:pt x="7079" y="11578"/>
                    <a:pt x="7597" y="11578"/>
                  </a:cubicBezTo>
                  <a:cubicBezTo>
                    <a:pt x="10812" y="11578"/>
                    <a:pt x="10734" y="425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45"/>
            <p:cNvSpPr/>
            <p:nvPr/>
          </p:nvSpPr>
          <p:spPr>
            <a:xfrm>
              <a:off x="1823692" y="1346793"/>
              <a:ext cx="386377" cy="265116"/>
            </a:xfrm>
            <a:custGeom>
              <a:avLst/>
              <a:gdLst/>
              <a:ahLst/>
              <a:cxnLst/>
              <a:rect l="l" t="t" r="r" b="b"/>
              <a:pathLst>
                <a:path w="13612" h="9340" extrusionOk="0">
                  <a:moveTo>
                    <a:pt x="0" y="0"/>
                  </a:moveTo>
                  <a:cubicBezTo>
                    <a:pt x="0" y="0"/>
                    <a:pt x="3053" y="7374"/>
                    <a:pt x="8411" y="9121"/>
                  </a:cubicBezTo>
                  <a:cubicBezTo>
                    <a:pt x="8870" y="9271"/>
                    <a:pt x="9287" y="9340"/>
                    <a:pt x="9657" y="9340"/>
                  </a:cubicBezTo>
                  <a:cubicBezTo>
                    <a:pt x="13612" y="9340"/>
                    <a:pt x="12170" y="1458"/>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45"/>
            <p:cNvSpPr/>
            <p:nvPr/>
          </p:nvSpPr>
          <p:spPr>
            <a:xfrm>
              <a:off x="1464366" y="1346793"/>
              <a:ext cx="359354" cy="288789"/>
            </a:xfrm>
            <a:custGeom>
              <a:avLst/>
              <a:gdLst/>
              <a:ahLst/>
              <a:cxnLst/>
              <a:rect l="l" t="t" r="r" b="b"/>
              <a:pathLst>
                <a:path w="12660" h="10174" extrusionOk="0">
                  <a:moveTo>
                    <a:pt x="12659" y="0"/>
                  </a:moveTo>
                  <a:cubicBezTo>
                    <a:pt x="945" y="2491"/>
                    <a:pt x="1" y="10174"/>
                    <a:pt x="3642" y="10174"/>
                  </a:cubicBezTo>
                  <a:cubicBezTo>
                    <a:pt x="4072" y="10174"/>
                    <a:pt x="4565" y="10067"/>
                    <a:pt x="5113" y="9832"/>
                  </a:cubicBezTo>
                  <a:cubicBezTo>
                    <a:pt x="10297" y="7624"/>
                    <a:pt x="12659" y="0"/>
                    <a:pt x="12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45"/>
            <p:cNvSpPr/>
            <p:nvPr/>
          </p:nvSpPr>
          <p:spPr>
            <a:xfrm>
              <a:off x="1416708" y="1346793"/>
              <a:ext cx="407013" cy="243657"/>
            </a:xfrm>
            <a:custGeom>
              <a:avLst/>
              <a:gdLst/>
              <a:ahLst/>
              <a:cxnLst/>
              <a:rect l="l" t="t" r="r" b="b"/>
              <a:pathLst>
                <a:path w="14339" h="8584" extrusionOk="0">
                  <a:moveTo>
                    <a:pt x="14338" y="0"/>
                  </a:moveTo>
                  <a:lnTo>
                    <a:pt x="14338" y="0"/>
                  </a:lnTo>
                  <a:cubicBezTo>
                    <a:pt x="1880" y="537"/>
                    <a:pt x="0" y="8583"/>
                    <a:pt x="4251" y="8583"/>
                  </a:cubicBezTo>
                  <a:cubicBezTo>
                    <a:pt x="4560" y="8583"/>
                    <a:pt x="4902" y="8540"/>
                    <a:pt x="5275" y="8449"/>
                  </a:cubicBezTo>
                  <a:cubicBezTo>
                    <a:pt x="10747" y="7124"/>
                    <a:pt x="14338" y="0"/>
                    <a:pt x="143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45"/>
            <p:cNvSpPr/>
            <p:nvPr/>
          </p:nvSpPr>
          <p:spPr>
            <a:xfrm>
              <a:off x="1370468" y="1282558"/>
              <a:ext cx="453252" cy="158644"/>
            </a:xfrm>
            <a:custGeom>
              <a:avLst/>
              <a:gdLst/>
              <a:ahLst/>
              <a:cxnLst/>
              <a:rect l="l" t="t" r="r" b="b"/>
              <a:pathLst>
                <a:path w="15968" h="5589" extrusionOk="0">
                  <a:moveTo>
                    <a:pt x="7612" y="1"/>
                  </a:moveTo>
                  <a:cubicBezTo>
                    <a:pt x="1785" y="1"/>
                    <a:pt x="0" y="4227"/>
                    <a:pt x="3946" y="5297"/>
                  </a:cubicBezTo>
                  <a:cubicBezTo>
                    <a:pt x="4708" y="5501"/>
                    <a:pt x="5492" y="5589"/>
                    <a:pt x="6276" y="5589"/>
                  </a:cubicBezTo>
                  <a:cubicBezTo>
                    <a:pt x="11107" y="5589"/>
                    <a:pt x="15967" y="2263"/>
                    <a:pt x="15967" y="2263"/>
                  </a:cubicBezTo>
                  <a:cubicBezTo>
                    <a:pt x="12655" y="618"/>
                    <a:pt x="9838" y="1"/>
                    <a:pt x="7612" y="1"/>
                  </a:cubicBez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45"/>
            <p:cNvSpPr/>
            <p:nvPr/>
          </p:nvSpPr>
          <p:spPr>
            <a:xfrm>
              <a:off x="1391984" y="1203307"/>
              <a:ext cx="431736" cy="168976"/>
            </a:xfrm>
            <a:custGeom>
              <a:avLst/>
              <a:gdLst/>
              <a:ahLst/>
              <a:cxnLst/>
              <a:rect l="l" t="t" r="r" b="b"/>
              <a:pathLst>
                <a:path w="15210" h="5953" extrusionOk="0">
                  <a:moveTo>
                    <a:pt x="5085" y="1"/>
                  </a:moveTo>
                  <a:cubicBezTo>
                    <a:pt x="1434" y="1"/>
                    <a:pt x="1" y="2672"/>
                    <a:pt x="2824" y="4441"/>
                  </a:cubicBezTo>
                  <a:cubicBezTo>
                    <a:pt x="4670" y="5598"/>
                    <a:pt x="6937" y="5953"/>
                    <a:pt x="9025" y="5953"/>
                  </a:cubicBezTo>
                  <a:cubicBezTo>
                    <a:pt x="12344" y="5953"/>
                    <a:pt x="15209" y="5055"/>
                    <a:pt x="15209" y="5055"/>
                  </a:cubicBezTo>
                  <a:cubicBezTo>
                    <a:pt x="11221" y="1287"/>
                    <a:pt x="7619" y="1"/>
                    <a:pt x="50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45"/>
            <p:cNvSpPr/>
            <p:nvPr/>
          </p:nvSpPr>
          <p:spPr>
            <a:xfrm>
              <a:off x="1434108" y="1128882"/>
              <a:ext cx="389613" cy="218167"/>
            </a:xfrm>
            <a:custGeom>
              <a:avLst/>
              <a:gdLst/>
              <a:ahLst/>
              <a:cxnLst/>
              <a:rect l="l" t="t" r="r" b="b"/>
              <a:pathLst>
                <a:path w="13726" h="7686" extrusionOk="0">
                  <a:moveTo>
                    <a:pt x="3666" y="1"/>
                  </a:moveTo>
                  <a:cubicBezTo>
                    <a:pt x="1154" y="1"/>
                    <a:pt x="0" y="1894"/>
                    <a:pt x="1916" y="3933"/>
                  </a:cubicBezTo>
                  <a:cubicBezTo>
                    <a:pt x="5193" y="7422"/>
                    <a:pt x="11420" y="7686"/>
                    <a:pt x="13224" y="7686"/>
                  </a:cubicBezTo>
                  <a:cubicBezTo>
                    <a:pt x="13544" y="7686"/>
                    <a:pt x="13725" y="7677"/>
                    <a:pt x="13725" y="7677"/>
                  </a:cubicBezTo>
                  <a:cubicBezTo>
                    <a:pt x="10165" y="1951"/>
                    <a:pt x="6216" y="1"/>
                    <a:pt x="36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45"/>
            <p:cNvSpPr/>
            <p:nvPr/>
          </p:nvSpPr>
          <p:spPr>
            <a:xfrm>
              <a:off x="1739729" y="1294025"/>
              <a:ext cx="170651" cy="141102"/>
            </a:xfrm>
            <a:custGeom>
              <a:avLst/>
              <a:gdLst/>
              <a:ahLst/>
              <a:cxnLst/>
              <a:rect l="l" t="t" r="r" b="b"/>
              <a:pathLst>
                <a:path w="6012" h="4971" extrusionOk="0">
                  <a:moveTo>
                    <a:pt x="2691" y="1"/>
                  </a:moveTo>
                  <a:cubicBezTo>
                    <a:pt x="1337" y="1"/>
                    <a:pt x="1" y="1206"/>
                    <a:pt x="1" y="1206"/>
                  </a:cubicBezTo>
                  <a:lnTo>
                    <a:pt x="4494" y="4970"/>
                  </a:lnTo>
                  <a:cubicBezTo>
                    <a:pt x="4494" y="4970"/>
                    <a:pt x="6011" y="1802"/>
                    <a:pt x="3784" y="323"/>
                  </a:cubicBezTo>
                  <a:cubicBezTo>
                    <a:pt x="3436" y="92"/>
                    <a:pt x="3063" y="1"/>
                    <a:pt x="26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45"/>
            <p:cNvSpPr/>
            <p:nvPr/>
          </p:nvSpPr>
          <p:spPr>
            <a:xfrm>
              <a:off x="1672712" y="1336972"/>
              <a:ext cx="429522" cy="455153"/>
            </a:xfrm>
            <a:custGeom>
              <a:avLst/>
              <a:gdLst/>
              <a:ahLst/>
              <a:cxnLst/>
              <a:rect l="l" t="t" r="r" b="b"/>
              <a:pathLst>
                <a:path w="15132" h="16035" extrusionOk="0">
                  <a:moveTo>
                    <a:pt x="5549" y="1"/>
                  </a:moveTo>
                  <a:lnTo>
                    <a:pt x="5549" y="1"/>
                  </a:lnTo>
                  <a:cubicBezTo>
                    <a:pt x="5549" y="1"/>
                    <a:pt x="0" y="8027"/>
                    <a:pt x="5722" y="16035"/>
                  </a:cubicBezTo>
                  <a:cubicBezTo>
                    <a:pt x="5722" y="16035"/>
                    <a:pt x="15131" y="10562"/>
                    <a:pt x="55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45"/>
            <p:cNvSpPr/>
            <p:nvPr/>
          </p:nvSpPr>
          <p:spPr>
            <a:xfrm>
              <a:off x="1768625" y="1490565"/>
              <a:ext cx="77434" cy="69032"/>
            </a:xfrm>
            <a:custGeom>
              <a:avLst/>
              <a:gdLst/>
              <a:ahLst/>
              <a:cxnLst/>
              <a:rect l="l" t="t" r="r" b="b"/>
              <a:pathLst>
                <a:path w="2728" h="2432" extrusionOk="0">
                  <a:moveTo>
                    <a:pt x="1366" y="0"/>
                  </a:moveTo>
                  <a:cubicBezTo>
                    <a:pt x="1232" y="0"/>
                    <a:pt x="1095" y="23"/>
                    <a:pt x="961" y="72"/>
                  </a:cubicBezTo>
                  <a:cubicBezTo>
                    <a:pt x="327" y="303"/>
                    <a:pt x="0" y="994"/>
                    <a:pt x="231" y="1628"/>
                  </a:cubicBezTo>
                  <a:cubicBezTo>
                    <a:pt x="411" y="2123"/>
                    <a:pt x="874" y="2431"/>
                    <a:pt x="1370" y="2431"/>
                  </a:cubicBezTo>
                  <a:cubicBezTo>
                    <a:pt x="1508" y="2431"/>
                    <a:pt x="1648" y="2407"/>
                    <a:pt x="1786" y="2357"/>
                  </a:cubicBezTo>
                  <a:cubicBezTo>
                    <a:pt x="2401" y="2127"/>
                    <a:pt x="2727" y="1436"/>
                    <a:pt x="2516" y="802"/>
                  </a:cubicBezTo>
                  <a:cubicBezTo>
                    <a:pt x="2334" y="318"/>
                    <a:pt x="1867" y="0"/>
                    <a:pt x="13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45"/>
            <p:cNvSpPr/>
            <p:nvPr/>
          </p:nvSpPr>
          <p:spPr>
            <a:xfrm>
              <a:off x="1865112" y="1466782"/>
              <a:ext cx="38172" cy="33937"/>
            </a:xfrm>
            <a:custGeom>
              <a:avLst/>
              <a:gdLst/>
              <a:ahLst/>
              <a:cxnLst/>
              <a:rect l="l" t="t" r="r" b="b"/>
              <a:pathLst>
                <a:path w="2862" h="2544" extrusionOk="0">
                  <a:moveTo>
                    <a:pt x="1416" y="1"/>
                  </a:moveTo>
                  <a:cubicBezTo>
                    <a:pt x="1277" y="1"/>
                    <a:pt x="1136" y="24"/>
                    <a:pt x="999" y="72"/>
                  </a:cubicBezTo>
                  <a:cubicBezTo>
                    <a:pt x="346" y="322"/>
                    <a:pt x="0" y="1032"/>
                    <a:pt x="231" y="1704"/>
                  </a:cubicBezTo>
                  <a:cubicBezTo>
                    <a:pt x="413" y="2220"/>
                    <a:pt x="906" y="2544"/>
                    <a:pt x="1436" y="2544"/>
                  </a:cubicBezTo>
                  <a:cubicBezTo>
                    <a:pt x="1578" y="2544"/>
                    <a:pt x="1722" y="2521"/>
                    <a:pt x="1863" y="2472"/>
                  </a:cubicBezTo>
                  <a:cubicBezTo>
                    <a:pt x="2516" y="2223"/>
                    <a:pt x="2862" y="1512"/>
                    <a:pt x="2631" y="840"/>
                  </a:cubicBezTo>
                  <a:cubicBezTo>
                    <a:pt x="2434" y="325"/>
                    <a:pt x="1937" y="1"/>
                    <a:pt x="14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45"/>
            <p:cNvSpPr/>
            <p:nvPr/>
          </p:nvSpPr>
          <p:spPr>
            <a:xfrm>
              <a:off x="1816059" y="1408198"/>
              <a:ext cx="52342" cy="46466"/>
            </a:xfrm>
            <a:custGeom>
              <a:avLst/>
              <a:gdLst/>
              <a:ahLst/>
              <a:cxnLst/>
              <a:rect l="l" t="t" r="r" b="b"/>
              <a:pathLst>
                <a:path w="1844" h="1637" extrusionOk="0">
                  <a:moveTo>
                    <a:pt x="933" y="1"/>
                  </a:moveTo>
                  <a:cubicBezTo>
                    <a:pt x="840" y="1"/>
                    <a:pt x="746" y="17"/>
                    <a:pt x="653" y="51"/>
                  </a:cubicBezTo>
                  <a:cubicBezTo>
                    <a:pt x="211" y="204"/>
                    <a:pt x="0" y="665"/>
                    <a:pt x="154" y="1088"/>
                  </a:cubicBezTo>
                  <a:cubicBezTo>
                    <a:pt x="274" y="1432"/>
                    <a:pt x="581" y="1637"/>
                    <a:pt x="911" y="1637"/>
                  </a:cubicBezTo>
                  <a:cubicBezTo>
                    <a:pt x="1004" y="1637"/>
                    <a:pt x="1098" y="1620"/>
                    <a:pt x="1191" y="1587"/>
                  </a:cubicBezTo>
                  <a:cubicBezTo>
                    <a:pt x="1632" y="1433"/>
                    <a:pt x="1844" y="972"/>
                    <a:pt x="1690" y="550"/>
                  </a:cubicBezTo>
                  <a:cubicBezTo>
                    <a:pt x="1570" y="205"/>
                    <a:pt x="1263" y="1"/>
                    <a:pt x="9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45"/>
            <p:cNvSpPr/>
            <p:nvPr/>
          </p:nvSpPr>
          <p:spPr>
            <a:xfrm>
              <a:off x="1849300" y="1530622"/>
              <a:ext cx="88873" cy="78807"/>
            </a:xfrm>
            <a:custGeom>
              <a:avLst/>
              <a:gdLst/>
              <a:ahLst/>
              <a:cxnLst/>
              <a:rect l="l" t="t" r="r" b="b"/>
              <a:pathLst>
                <a:path w="3476" h="3082" extrusionOk="0">
                  <a:moveTo>
                    <a:pt x="1731" y="1"/>
                  </a:moveTo>
                  <a:cubicBezTo>
                    <a:pt x="1558" y="1"/>
                    <a:pt x="1382" y="30"/>
                    <a:pt x="1210" y="92"/>
                  </a:cubicBezTo>
                  <a:cubicBezTo>
                    <a:pt x="423" y="380"/>
                    <a:pt x="0" y="1263"/>
                    <a:pt x="288" y="2069"/>
                  </a:cubicBezTo>
                  <a:cubicBezTo>
                    <a:pt x="515" y="2688"/>
                    <a:pt x="1109" y="3082"/>
                    <a:pt x="1735" y="3082"/>
                  </a:cubicBezTo>
                  <a:cubicBezTo>
                    <a:pt x="1906" y="3082"/>
                    <a:pt x="2079" y="3053"/>
                    <a:pt x="2247" y="2991"/>
                  </a:cubicBezTo>
                  <a:cubicBezTo>
                    <a:pt x="3053" y="2703"/>
                    <a:pt x="3476" y="1820"/>
                    <a:pt x="3188" y="1013"/>
                  </a:cubicBezTo>
                  <a:cubicBezTo>
                    <a:pt x="2961" y="394"/>
                    <a:pt x="2367" y="1"/>
                    <a:pt x="17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45"/>
            <p:cNvSpPr/>
            <p:nvPr/>
          </p:nvSpPr>
          <p:spPr>
            <a:xfrm>
              <a:off x="1781164" y="1587706"/>
              <a:ext cx="52347" cy="46417"/>
            </a:xfrm>
            <a:custGeom>
              <a:avLst/>
              <a:gdLst/>
              <a:ahLst/>
              <a:cxnLst/>
              <a:rect l="l" t="t" r="r" b="b"/>
              <a:pathLst>
                <a:path w="2766" h="2453" extrusionOk="0">
                  <a:moveTo>
                    <a:pt x="1397" y="1"/>
                  </a:moveTo>
                  <a:cubicBezTo>
                    <a:pt x="1258" y="1"/>
                    <a:pt x="1117" y="25"/>
                    <a:pt x="980" y="74"/>
                  </a:cubicBezTo>
                  <a:cubicBezTo>
                    <a:pt x="346" y="305"/>
                    <a:pt x="0" y="996"/>
                    <a:pt x="231" y="1649"/>
                  </a:cubicBezTo>
                  <a:cubicBezTo>
                    <a:pt x="411" y="2145"/>
                    <a:pt x="885" y="2453"/>
                    <a:pt x="1387" y="2453"/>
                  </a:cubicBezTo>
                  <a:cubicBezTo>
                    <a:pt x="1526" y="2453"/>
                    <a:pt x="1668" y="2429"/>
                    <a:pt x="1805" y="2379"/>
                  </a:cubicBezTo>
                  <a:cubicBezTo>
                    <a:pt x="2439" y="2148"/>
                    <a:pt x="2766" y="1457"/>
                    <a:pt x="2554" y="823"/>
                  </a:cubicBezTo>
                  <a:cubicBezTo>
                    <a:pt x="2374" y="312"/>
                    <a:pt x="1899" y="1"/>
                    <a:pt x="13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45"/>
            <p:cNvSpPr/>
            <p:nvPr/>
          </p:nvSpPr>
          <p:spPr>
            <a:xfrm>
              <a:off x="1806216" y="1639959"/>
              <a:ext cx="110673" cy="98269"/>
            </a:xfrm>
            <a:custGeom>
              <a:avLst/>
              <a:gdLst/>
              <a:ahLst/>
              <a:cxnLst/>
              <a:rect l="l" t="t" r="r" b="b"/>
              <a:pathLst>
                <a:path w="3899" h="3462" extrusionOk="0">
                  <a:moveTo>
                    <a:pt x="1946" y="0"/>
                  </a:moveTo>
                  <a:cubicBezTo>
                    <a:pt x="1753" y="0"/>
                    <a:pt x="1556" y="33"/>
                    <a:pt x="1364" y="103"/>
                  </a:cubicBezTo>
                  <a:cubicBezTo>
                    <a:pt x="480" y="429"/>
                    <a:pt x="0" y="1408"/>
                    <a:pt x="327" y="2311"/>
                  </a:cubicBezTo>
                  <a:cubicBezTo>
                    <a:pt x="585" y="3024"/>
                    <a:pt x="1251" y="3462"/>
                    <a:pt x="1965" y="3462"/>
                  </a:cubicBezTo>
                  <a:cubicBezTo>
                    <a:pt x="2154" y="3462"/>
                    <a:pt x="2346" y="3431"/>
                    <a:pt x="2535" y="3367"/>
                  </a:cubicBezTo>
                  <a:cubicBezTo>
                    <a:pt x="3437" y="3041"/>
                    <a:pt x="3898" y="2042"/>
                    <a:pt x="3591" y="1159"/>
                  </a:cubicBezTo>
                  <a:cubicBezTo>
                    <a:pt x="3334" y="449"/>
                    <a:pt x="2661" y="0"/>
                    <a:pt x="19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45"/>
            <p:cNvSpPr/>
            <p:nvPr/>
          </p:nvSpPr>
          <p:spPr>
            <a:xfrm>
              <a:off x="1823692" y="1207252"/>
              <a:ext cx="28357" cy="91059"/>
            </a:xfrm>
            <a:custGeom>
              <a:avLst/>
              <a:gdLst/>
              <a:ahLst/>
              <a:cxnLst/>
              <a:rect l="l" t="t" r="r" b="b"/>
              <a:pathLst>
                <a:path w="999" h="3208" extrusionOk="0">
                  <a:moveTo>
                    <a:pt x="845" y="1"/>
                  </a:moveTo>
                  <a:lnTo>
                    <a:pt x="0" y="3169"/>
                  </a:lnTo>
                  <a:lnTo>
                    <a:pt x="134" y="3207"/>
                  </a:lnTo>
                  <a:lnTo>
                    <a:pt x="999" y="39"/>
                  </a:lnTo>
                  <a:lnTo>
                    <a:pt x="8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45"/>
            <p:cNvSpPr/>
            <p:nvPr/>
          </p:nvSpPr>
          <p:spPr>
            <a:xfrm>
              <a:off x="1840041" y="1199078"/>
              <a:ext cx="19642" cy="17457"/>
            </a:xfrm>
            <a:custGeom>
              <a:avLst/>
              <a:gdLst/>
              <a:ahLst/>
              <a:cxnLst/>
              <a:rect l="l" t="t" r="r" b="b"/>
              <a:pathLst>
                <a:path w="692" h="615" extrusionOk="0">
                  <a:moveTo>
                    <a:pt x="353" y="1"/>
                  </a:moveTo>
                  <a:cubicBezTo>
                    <a:pt x="319" y="1"/>
                    <a:pt x="284" y="7"/>
                    <a:pt x="250" y="20"/>
                  </a:cubicBezTo>
                  <a:cubicBezTo>
                    <a:pt x="77" y="77"/>
                    <a:pt x="0" y="250"/>
                    <a:pt x="58" y="423"/>
                  </a:cubicBezTo>
                  <a:cubicBezTo>
                    <a:pt x="102" y="542"/>
                    <a:pt x="216" y="615"/>
                    <a:pt x="337" y="615"/>
                  </a:cubicBezTo>
                  <a:cubicBezTo>
                    <a:pt x="372" y="615"/>
                    <a:pt x="407" y="609"/>
                    <a:pt x="442" y="596"/>
                  </a:cubicBezTo>
                  <a:cubicBezTo>
                    <a:pt x="615" y="538"/>
                    <a:pt x="691" y="365"/>
                    <a:pt x="634" y="212"/>
                  </a:cubicBezTo>
                  <a:cubicBezTo>
                    <a:pt x="589" y="77"/>
                    <a:pt x="474" y="1"/>
                    <a:pt x="3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45"/>
            <p:cNvSpPr/>
            <p:nvPr/>
          </p:nvSpPr>
          <p:spPr>
            <a:xfrm>
              <a:off x="1859656" y="1252498"/>
              <a:ext cx="68152" cy="69231"/>
            </a:xfrm>
            <a:custGeom>
              <a:avLst/>
              <a:gdLst/>
              <a:ahLst/>
              <a:cxnLst/>
              <a:rect l="l" t="t" r="r" b="b"/>
              <a:pathLst>
                <a:path w="2401" h="2439" extrusionOk="0">
                  <a:moveTo>
                    <a:pt x="2285" y="0"/>
                  </a:moveTo>
                  <a:lnTo>
                    <a:pt x="0" y="2343"/>
                  </a:lnTo>
                  <a:lnTo>
                    <a:pt x="96" y="2439"/>
                  </a:lnTo>
                  <a:lnTo>
                    <a:pt x="2401" y="96"/>
                  </a:lnTo>
                  <a:lnTo>
                    <a:pt x="2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45"/>
            <p:cNvSpPr/>
            <p:nvPr/>
          </p:nvSpPr>
          <p:spPr>
            <a:xfrm>
              <a:off x="1916880" y="1245203"/>
              <a:ext cx="19103" cy="17741"/>
            </a:xfrm>
            <a:custGeom>
              <a:avLst/>
              <a:gdLst/>
              <a:ahLst/>
              <a:cxnLst/>
              <a:rect l="l" t="t" r="r" b="b"/>
              <a:pathLst>
                <a:path w="673" h="625" extrusionOk="0">
                  <a:moveTo>
                    <a:pt x="318" y="0"/>
                  </a:moveTo>
                  <a:cubicBezTo>
                    <a:pt x="174" y="0"/>
                    <a:pt x="53" y="107"/>
                    <a:pt x="20" y="257"/>
                  </a:cubicBezTo>
                  <a:cubicBezTo>
                    <a:pt x="1" y="430"/>
                    <a:pt x="116" y="584"/>
                    <a:pt x="269" y="622"/>
                  </a:cubicBezTo>
                  <a:cubicBezTo>
                    <a:pt x="282" y="624"/>
                    <a:pt x="295" y="624"/>
                    <a:pt x="307" y="624"/>
                  </a:cubicBezTo>
                  <a:cubicBezTo>
                    <a:pt x="467" y="624"/>
                    <a:pt x="617" y="514"/>
                    <a:pt x="634" y="353"/>
                  </a:cubicBezTo>
                  <a:cubicBezTo>
                    <a:pt x="673" y="200"/>
                    <a:pt x="558" y="27"/>
                    <a:pt x="385" y="8"/>
                  </a:cubicBezTo>
                  <a:cubicBezTo>
                    <a:pt x="362" y="3"/>
                    <a:pt x="340" y="0"/>
                    <a:pt x="3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45"/>
            <p:cNvSpPr/>
            <p:nvPr/>
          </p:nvSpPr>
          <p:spPr>
            <a:xfrm>
              <a:off x="1395249" y="1287099"/>
              <a:ext cx="435000" cy="205252"/>
            </a:xfrm>
            <a:custGeom>
              <a:avLst/>
              <a:gdLst/>
              <a:ahLst/>
              <a:cxnLst/>
              <a:rect l="l" t="t" r="r" b="b"/>
              <a:pathLst>
                <a:path w="15325" h="7231" extrusionOk="0">
                  <a:moveTo>
                    <a:pt x="8315" y="0"/>
                  </a:moveTo>
                  <a:cubicBezTo>
                    <a:pt x="1419" y="0"/>
                    <a:pt x="1" y="6558"/>
                    <a:pt x="1" y="6558"/>
                  </a:cubicBezTo>
                  <a:cubicBezTo>
                    <a:pt x="1504" y="7032"/>
                    <a:pt x="2919" y="7230"/>
                    <a:pt x="4235" y="7230"/>
                  </a:cubicBezTo>
                  <a:cubicBezTo>
                    <a:pt x="11139" y="7230"/>
                    <a:pt x="15324" y="1758"/>
                    <a:pt x="15324" y="1758"/>
                  </a:cubicBezTo>
                  <a:cubicBezTo>
                    <a:pt x="12518" y="495"/>
                    <a:pt x="10210" y="0"/>
                    <a:pt x="83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4" name="Google Shape;4284;p45"/>
            <p:cNvSpPr/>
            <p:nvPr/>
          </p:nvSpPr>
          <p:spPr>
            <a:xfrm>
              <a:off x="1588211" y="1381167"/>
              <a:ext cx="69799" cy="68720"/>
            </a:xfrm>
            <a:custGeom>
              <a:avLst/>
              <a:gdLst/>
              <a:ahLst/>
              <a:cxnLst/>
              <a:rect l="l" t="t" r="r" b="b"/>
              <a:pathLst>
                <a:path w="2459" h="2421" extrusionOk="0">
                  <a:moveTo>
                    <a:pt x="1233" y="0"/>
                  </a:moveTo>
                  <a:cubicBezTo>
                    <a:pt x="577" y="0"/>
                    <a:pt x="39" y="530"/>
                    <a:pt x="20" y="1172"/>
                  </a:cubicBezTo>
                  <a:cubicBezTo>
                    <a:pt x="1" y="1844"/>
                    <a:pt x="539" y="2401"/>
                    <a:pt x="1191" y="2420"/>
                  </a:cubicBezTo>
                  <a:cubicBezTo>
                    <a:pt x="1204" y="2420"/>
                    <a:pt x="1216" y="2421"/>
                    <a:pt x="1228" y="2421"/>
                  </a:cubicBezTo>
                  <a:cubicBezTo>
                    <a:pt x="1883" y="2421"/>
                    <a:pt x="2421" y="1909"/>
                    <a:pt x="2440" y="1249"/>
                  </a:cubicBezTo>
                  <a:cubicBezTo>
                    <a:pt x="2459" y="577"/>
                    <a:pt x="1940" y="20"/>
                    <a:pt x="1268" y="1"/>
                  </a:cubicBezTo>
                  <a:cubicBezTo>
                    <a:pt x="1257" y="0"/>
                    <a:pt x="1245" y="0"/>
                    <a:pt x="12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45"/>
            <p:cNvSpPr/>
            <p:nvPr/>
          </p:nvSpPr>
          <p:spPr>
            <a:xfrm>
              <a:off x="1642984" y="1307752"/>
              <a:ext cx="73091" cy="72041"/>
            </a:xfrm>
            <a:custGeom>
              <a:avLst/>
              <a:gdLst/>
              <a:ahLst/>
              <a:cxnLst/>
              <a:rect l="l" t="t" r="r" b="b"/>
              <a:pathLst>
                <a:path w="2575" h="2538" extrusionOk="0">
                  <a:moveTo>
                    <a:pt x="1257" y="0"/>
                  </a:moveTo>
                  <a:cubicBezTo>
                    <a:pt x="578" y="0"/>
                    <a:pt x="39" y="544"/>
                    <a:pt x="20" y="1231"/>
                  </a:cubicBezTo>
                  <a:cubicBezTo>
                    <a:pt x="1" y="1922"/>
                    <a:pt x="539" y="2518"/>
                    <a:pt x="1249" y="2537"/>
                  </a:cubicBezTo>
                  <a:cubicBezTo>
                    <a:pt x="1261" y="2537"/>
                    <a:pt x="1272" y="2537"/>
                    <a:pt x="1284" y="2537"/>
                  </a:cubicBezTo>
                  <a:cubicBezTo>
                    <a:pt x="1960" y="2537"/>
                    <a:pt x="2536" y="1988"/>
                    <a:pt x="2555" y="1308"/>
                  </a:cubicBezTo>
                  <a:cubicBezTo>
                    <a:pt x="2574" y="597"/>
                    <a:pt x="2017" y="21"/>
                    <a:pt x="1326" y="2"/>
                  </a:cubicBezTo>
                  <a:cubicBezTo>
                    <a:pt x="1303" y="1"/>
                    <a:pt x="1280" y="0"/>
                    <a:pt x="12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45"/>
            <p:cNvSpPr/>
            <p:nvPr/>
          </p:nvSpPr>
          <p:spPr>
            <a:xfrm>
              <a:off x="1743636" y="1314336"/>
              <a:ext cx="47431" cy="46381"/>
            </a:xfrm>
            <a:custGeom>
              <a:avLst/>
              <a:gdLst/>
              <a:ahLst/>
              <a:cxnLst/>
              <a:rect l="l" t="t" r="r" b="b"/>
              <a:pathLst>
                <a:path w="1671" h="1634" extrusionOk="0">
                  <a:moveTo>
                    <a:pt x="830" y="0"/>
                  </a:moveTo>
                  <a:cubicBezTo>
                    <a:pt x="384" y="0"/>
                    <a:pt x="19" y="358"/>
                    <a:pt x="19" y="788"/>
                  </a:cubicBezTo>
                  <a:cubicBezTo>
                    <a:pt x="0" y="1249"/>
                    <a:pt x="346" y="1633"/>
                    <a:pt x="807" y="1633"/>
                  </a:cubicBezTo>
                  <a:cubicBezTo>
                    <a:pt x="818" y="1634"/>
                    <a:pt x="830" y="1634"/>
                    <a:pt x="841" y="1634"/>
                  </a:cubicBezTo>
                  <a:cubicBezTo>
                    <a:pt x="1286" y="1634"/>
                    <a:pt x="1633" y="1276"/>
                    <a:pt x="1652" y="846"/>
                  </a:cubicBezTo>
                  <a:cubicBezTo>
                    <a:pt x="1671" y="385"/>
                    <a:pt x="1306" y="20"/>
                    <a:pt x="864" y="1"/>
                  </a:cubicBezTo>
                  <a:cubicBezTo>
                    <a:pt x="853" y="1"/>
                    <a:pt x="841"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45"/>
            <p:cNvSpPr/>
            <p:nvPr/>
          </p:nvSpPr>
          <p:spPr>
            <a:xfrm>
              <a:off x="1505096" y="1313734"/>
              <a:ext cx="88873" cy="87284"/>
            </a:xfrm>
            <a:custGeom>
              <a:avLst/>
              <a:gdLst/>
              <a:ahLst/>
              <a:cxnLst/>
              <a:rect l="l" t="t" r="r" b="b"/>
              <a:pathLst>
                <a:path w="3131" h="3075" extrusionOk="0">
                  <a:moveTo>
                    <a:pt x="1543" y="0"/>
                  </a:moveTo>
                  <a:cubicBezTo>
                    <a:pt x="712" y="0"/>
                    <a:pt x="57" y="658"/>
                    <a:pt x="19" y="1480"/>
                  </a:cubicBezTo>
                  <a:cubicBezTo>
                    <a:pt x="0" y="2344"/>
                    <a:pt x="672" y="3055"/>
                    <a:pt x="1517" y="3074"/>
                  </a:cubicBezTo>
                  <a:cubicBezTo>
                    <a:pt x="1529" y="3074"/>
                    <a:pt x="1541" y="3074"/>
                    <a:pt x="1553" y="3074"/>
                  </a:cubicBezTo>
                  <a:cubicBezTo>
                    <a:pt x="2382" y="3074"/>
                    <a:pt x="3073" y="2428"/>
                    <a:pt x="3111" y="1576"/>
                  </a:cubicBezTo>
                  <a:cubicBezTo>
                    <a:pt x="3130" y="731"/>
                    <a:pt x="2458" y="21"/>
                    <a:pt x="1613" y="2"/>
                  </a:cubicBezTo>
                  <a:cubicBezTo>
                    <a:pt x="1590" y="1"/>
                    <a:pt x="1566" y="0"/>
                    <a:pt x="15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45"/>
            <p:cNvSpPr/>
            <p:nvPr/>
          </p:nvSpPr>
          <p:spPr>
            <a:xfrm>
              <a:off x="1491729" y="1424171"/>
              <a:ext cx="70338" cy="69827"/>
            </a:xfrm>
            <a:custGeom>
              <a:avLst/>
              <a:gdLst/>
              <a:ahLst/>
              <a:cxnLst/>
              <a:rect l="l" t="t" r="r" b="b"/>
              <a:pathLst>
                <a:path w="2478" h="2460" extrusionOk="0">
                  <a:moveTo>
                    <a:pt x="1233" y="1"/>
                  </a:moveTo>
                  <a:cubicBezTo>
                    <a:pt x="577" y="1"/>
                    <a:pt x="39" y="531"/>
                    <a:pt x="20" y="1192"/>
                  </a:cubicBezTo>
                  <a:cubicBezTo>
                    <a:pt x="1" y="1864"/>
                    <a:pt x="519" y="2440"/>
                    <a:pt x="1211" y="2459"/>
                  </a:cubicBezTo>
                  <a:cubicBezTo>
                    <a:pt x="1222" y="2459"/>
                    <a:pt x="1234" y="2459"/>
                    <a:pt x="1245" y="2459"/>
                  </a:cubicBezTo>
                  <a:cubicBezTo>
                    <a:pt x="1902" y="2459"/>
                    <a:pt x="2440" y="1929"/>
                    <a:pt x="2459" y="1268"/>
                  </a:cubicBezTo>
                  <a:cubicBezTo>
                    <a:pt x="2478" y="596"/>
                    <a:pt x="1959" y="20"/>
                    <a:pt x="1268" y="1"/>
                  </a:cubicBezTo>
                  <a:cubicBezTo>
                    <a:pt x="1257" y="1"/>
                    <a:pt x="1245" y="1"/>
                    <a:pt x="12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45"/>
            <p:cNvSpPr/>
            <p:nvPr/>
          </p:nvSpPr>
          <p:spPr>
            <a:xfrm>
              <a:off x="1448127" y="1385858"/>
              <a:ext cx="38727" cy="38317"/>
            </a:xfrm>
            <a:custGeom>
              <a:avLst/>
              <a:gdLst/>
              <a:ahLst/>
              <a:cxnLst/>
              <a:rect l="l" t="t" r="r" b="b"/>
              <a:pathLst>
                <a:path w="3496" h="3459" extrusionOk="0">
                  <a:moveTo>
                    <a:pt x="1770" y="1"/>
                  </a:moveTo>
                  <a:cubicBezTo>
                    <a:pt x="826" y="1"/>
                    <a:pt x="39" y="743"/>
                    <a:pt x="20" y="1691"/>
                  </a:cubicBezTo>
                  <a:cubicBezTo>
                    <a:pt x="1" y="2632"/>
                    <a:pt x="750" y="3438"/>
                    <a:pt x="1691" y="3457"/>
                  </a:cubicBezTo>
                  <a:cubicBezTo>
                    <a:pt x="1714" y="3458"/>
                    <a:pt x="1738" y="3459"/>
                    <a:pt x="1761" y="3459"/>
                  </a:cubicBezTo>
                  <a:cubicBezTo>
                    <a:pt x="2690" y="3459"/>
                    <a:pt x="3458" y="2723"/>
                    <a:pt x="3477" y="1787"/>
                  </a:cubicBezTo>
                  <a:cubicBezTo>
                    <a:pt x="3496" y="827"/>
                    <a:pt x="2747" y="39"/>
                    <a:pt x="1806" y="1"/>
                  </a:cubicBezTo>
                  <a:cubicBezTo>
                    <a:pt x="1794" y="1"/>
                    <a:pt x="1782" y="1"/>
                    <a:pt x="17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0" name="Google Shape;4290;p45"/>
          <p:cNvGrpSpPr/>
          <p:nvPr/>
        </p:nvGrpSpPr>
        <p:grpSpPr>
          <a:xfrm>
            <a:off x="7797069" y="2889707"/>
            <a:ext cx="273760" cy="333929"/>
            <a:chOff x="7165238" y="1982873"/>
            <a:chExt cx="582716" cy="710789"/>
          </a:xfrm>
        </p:grpSpPr>
        <p:sp>
          <p:nvSpPr>
            <p:cNvPr id="4291" name="Google Shape;4291;p45"/>
            <p:cNvSpPr/>
            <p:nvPr/>
          </p:nvSpPr>
          <p:spPr>
            <a:xfrm>
              <a:off x="7165238" y="1982873"/>
              <a:ext cx="582716" cy="710789"/>
            </a:xfrm>
            <a:custGeom>
              <a:avLst/>
              <a:gdLst/>
              <a:ahLst/>
              <a:cxnLst/>
              <a:rect l="l" t="t" r="r" b="b"/>
              <a:pathLst>
                <a:path w="20529" h="25041" extrusionOk="0">
                  <a:moveTo>
                    <a:pt x="14384" y="0"/>
                  </a:moveTo>
                  <a:lnTo>
                    <a:pt x="14384" y="0"/>
                  </a:lnTo>
                  <a:cubicBezTo>
                    <a:pt x="7797" y="5742"/>
                    <a:pt x="8815" y="10830"/>
                    <a:pt x="8815" y="10830"/>
                  </a:cubicBezTo>
                  <a:cubicBezTo>
                    <a:pt x="5561" y="5853"/>
                    <a:pt x="1438" y="5644"/>
                    <a:pt x="767" y="5644"/>
                  </a:cubicBezTo>
                  <a:cubicBezTo>
                    <a:pt x="706" y="5644"/>
                    <a:pt x="673" y="5646"/>
                    <a:pt x="673" y="5646"/>
                  </a:cubicBezTo>
                  <a:cubicBezTo>
                    <a:pt x="1211" y="12674"/>
                    <a:pt x="7317" y="14172"/>
                    <a:pt x="7317" y="14172"/>
                  </a:cubicBezTo>
                  <a:cubicBezTo>
                    <a:pt x="6857" y="14086"/>
                    <a:pt x="6417" y="14048"/>
                    <a:pt x="5999" y="14048"/>
                  </a:cubicBezTo>
                  <a:cubicBezTo>
                    <a:pt x="2085" y="14048"/>
                    <a:pt x="1" y="17417"/>
                    <a:pt x="1" y="17417"/>
                  </a:cubicBezTo>
                  <a:cubicBezTo>
                    <a:pt x="961" y="17755"/>
                    <a:pt x="1835" y="17892"/>
                    <a:pt x="2620" y="17892"/>
                  </a:cubicBezTo>
                  <a:cubicBezTo>
                    <a:pt x="5658" y="17892"/>
                    <a:pt x="7372" y="15839"/>
                    <a:pt x="7673" y="15446"/>
                  </a:cubicBezTo>
                  <a:lnTo>
                    <a:pt x="7673" y="15446"/>
                  </a:lnTo>
                  <a:cubicBezTo>
                    <a:pt x="3429" y="21209"/>
                    <a:pt x="4763" y="25040"/>
                    <a:pt x="4763" y="25040"/>
                  </a:cubicBezTo>
                  <a:cubicBezTo>
                    <a:pt x="8911" y="23005"/>
                    <a:pt x="9737" y="16322"/>
                    <a:pt x="9737" y="16322"/>
                  </a:cubicBezTo>
                  <a:cubicBezTo>
                    <a:pt x="9890" y="24541"/>
                    <a:pt x="14095" y="24810"/>
                    <a:pt x="14095" y="24810"/>
                  </a:cubicBezTo>
                  <a:cubicBezTo>
                    <a:pt x="15035" y="19115"/>
                    <a:pt x="11149" y="15909"/>
                    <a:pt x="11138" y="15900"/>
                  </a:cubicBezTo>
                  <a:lnTo>
                    <a:pt x="11138" y="15900"/>
                  </a:lnTo>
                  <a:cubicBezTo>
                    <a:pt x="14226" y="18439"/>
                    <a:pt x="16398" y="19160"/>
                    <a:pt x="17870" y="19160"/>
                  </a:cubicBezTo>
                  <a:cubicBezTo>
                    <a:pt x="19804" y="19160"/>
                    <a:pt x="20528" y="17916"/>
                    <a:pt x="20528" y="17916"/>
                  </a:cubicBezTo>
                  <a:cubicBezTo>
                    <a:pt x="17283" y="15286"/>
                    <a:pt x="12080" y="14172"/>
                    <a:pt x="12079" y="14172"/>
                  </a:cubicBezTo>
                  <a:lnTo>
                    <a:pt x="12079" y="14172"/>
                  </a:lnTo>
                  <a:cubicBezTo>
                    <a:pt x="12558" y="14254"/>
                    <a:pt x="13012" y="14292"/>
                    <a:pt x="13442" y="14292"/>
                  </a:cubicBezTo>
                  <a:cubicBezTo>
                    <a:pt x="18837" y="14292"/>
                    <a:pt x="20451" y="8296"/>
                    <a:pt x="20451" y="8296"/>
                  </a:cubicBezTo>
                  <a:cubicBezTo>
                    <a:pt x="20237" y="8285"/>
                    <a:pt x="20026" y="8280"/>
                    <a:pt x="19820" y="8280"/>
                  </a:cubicBezTo>
                  <a:cubicBezTo>
                    <a:pt x="15294" y="8280"/>
                    <a:pt x="12770" y="10721"/>
                    <a:pt x="11869" y="11812"/>
                  </a:cubicBezTo>
                  <a:lnTo>
                    <a:pt x="11869" y="11812"/>
                  </a:lnTo>
                  <a:cubicBezTo>
                    <a:pt x="17415" y="4189"/>
                    <a:pt x="14384" y="1"/>
                    <a:pt x="143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2" name="Google Shape;4292;p45"/>
            <p:cNvSpPr/>
            <p:nvPr/>
          </p:nvSpPr>
          <p:spPr>
            <a:xfrm>
              <a:off x="7235576" y="2054261"/>
              <a:ext cx="451321" cy="556005"/>
            </a:xfrm>
            <a:custGeom>
              <a:avLst/>
              <a:gdLst/>
              <a:ahLst/>
              <a:cxnLst/>
              <a:rect l="l" t="t" r="r" b="b"/>
              <a:pathLst>
                <a:path w="15900" h="19588" extrusionOk="0">
                  <a:moveTo>
                    <a:pt x="10945" y="1"/>
                  </a:moveTo>
                  <a:cubicBezTo>
                    <a:pt x="8526" y="2708"/>
                    <a:pt x="6510" y="11004"/>
                    <a:pt x="6510" y="11004"/>
                  </a:cubicBezTo>
                  <a:cubicBezTo>
                    <a:pt x="5780" y="9237"/>
                    <a:pt x="1" y="4648"/>
                    <a:pt x="0" y="4648"/>
                  </a:cubicBezTo>
                  <a:lnTo>
                    <a:pt x="0" y="4648"/>
                  </a:lnTo>
                  <a:cubicBezTo>
                    <a:pt x="1171" y="7931"/>
                    <a:pt x="6145" y="11599"/>
                    <a:pt x="6145" y="11599"/>
                  </a:cubicBezTo>
                  <a:cubicBezTo>
                    <a:pt x="4186" y="12329"/>
                    <a:pt x="96" y="14153"/>
                    <a:pt x="96" y="14153"/>
                  </a:cubicBezTo>
                  <a:cubicBezTo>
                    <a:pt x="157" y="14155"/>
                    <a:pt x="218" y="14156"/>
                    <a:pt x="279" y="14156"/>
                  </a:cubicBezTo>
                  <a:cubicBezTo>
                    <a:pt x="3134" y="14156"/>
                    <a:pt x="6336" y="12003"/>
                    <a:pt x="6337" y="12002"/>
                  </a:cubicBezTo>
                  <a:lnTo>
                    <a:pt x="6337" y="12002"/>
                  </a:lnTo>
                  <a:cubicBezTo>
                    <a:pt x="5396" y="13250"/>
                    <a:pt x="3745" y="19357"/>
                    <a:pt x="3745" y="19357"/>
                  </a:cubicBezTo>
                  <a:cubicBezTo>
                    <a:pt x="5646" y="16419"/>
                    <a:pt x="7067" y="12117"/>
                    <a:pt x="7067" y="12117"/>
                  </a:cubicBezTo>
                  <a:cubicBezTo>
                    <a:pt x="7585" y="15036"/>
                    <a:pt x="10427" y="19587"/>
                    <a:pt x="10427" y="19587"/>
                  </a:cubicBezTo>
                  <a:cubicBezTo>
                    <a:pt x="10254" y="16092"/>
                    <a:pt x="7412" y="11907"/>
                    <a:pt x="7412" y="11906"/>
                  </a:cubicBezTo>
                  <a:lnTo>
                    <a:pt x="7412" y="11906"/>
                  </a:lnTo>
                  <a:cubicBezTo>
                    <a:pt x="12002" y="14307"/>
                    <a:pt x="15900" y="15286"/>
                    <a:pt x="15900" y="15286"/>
                  </a:cubicBezTo>
                  <a:cubicBezTo>
                    <a:pt x="13576" y="13538"/>
                    <a:pt x="7374" y="11311"/>
                    <a:pt x="7374" y="11311"/>
                  </a:cubicBezTo>
                  <a:cubicBezTo>
                    <a:pt x="11387" y="11100"/>
                    <a:pt x="15477" y="7336"/>
                    <a:pt x="15477" y="7336"/>
                  </a:cubicBezTo>
                  <a:lnTo>
                    <a:pt x="15477" y="7336"/>
                  </a:lnTo>
                  <a:cubicBezTo>
                    <a:pt x="13557" y="7413"/>
                    <a:pt x="7623" y="10639"/>
                    <a:pt x="7623" y="10639"/>
                  </a:cubicBezTo>
                  <a:cubicBezTo>
                    <a:pt x="9524" y="6683"/>
                    <a:pt x="10945" y="1"/>
                    <a:pt x="109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45"/>
            <p:cNvSpPr/>
            <p:nvPr/>
          </p:nvSpPr>
          <p:spPr>
            <a:xfrm>
              <a:off x="7396462" y="2309385"/>
              <a:ext cx="119189" cy="115243"/>
            </a:xfrm>
            <a:custGeom>
              <a:avLst/>
              <a:gdLst/>
              <a:ahLst/>
              <a:cxnLst/>
              <a:rect l="l" t="t" r="r" b="b"/>
              <a:pathLst>
                <a:path w="4199" h="4060" extrusionOk="0">
                  <a:moveTo>
                    <a:pt x="1722" y="0"/>
                  </a:moveTo>
                  <a:cubicBezTo>
                    <a:pt x="837" y="0"/>
                    <a:pt x="0" y="677"/>
                    <a:pt x="35" y="2169"/>
                  </a:cubicBezTo>
                  <a:cubicBezTo>
                    <a:pt x="35" y="2169"/>
                    <a:pt x="170" y="3744"/>
                    <a:pt x="1610" y="4032"/>
                  </a:cubicBezTo>
                  <a:cubicBezTo>
                    <a:pt x="1701" y="4050"/>
                    <a:pt x="1792" y="4059"/>
                    <a:pt x="1881" y="4059"/>
                  </a:cubicBezTo>
                  <a:cubicBezTo>
                    <a:pt x="3195" y="4059"/>
                    <a:pt x="4199" y="2157"/>
                    <a:pt x="3300" y="844"/>
                  </a:cubicBezTo>
                  <a:cubicBezTo>
                    <a:pt x="2910" y="295"/>
                    <a:pt x="2305" y="0"/>
                    <a:pt x="1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4" name="Google Shape;4294;p45"/>
          <p:cNvGrpSpPr/>
          <p:nvPr/>
        </p:nvGrpSpPr>
        <p:grpSpPr>
          <a:xfrm>
            <a:off x="7299582" y="3946770"/>
            <a:ext cx="771249" cy="760888"/>
            <a:chOff x="1320057" y="1923520"/>
            <a:chExt cx="771249" cy="760888"/>
          </a:xfrm>
        </p:grpSpPr>
        <p:sp>
          <p:nvSpPr>
            <p:cNvPr id="4295" name="Google Shape;4295;p45"/>
            <p:cNvSpPr/>
            <p:nvPr/>
          </p:nvSpPr>
          <p:spPr>
            <a:xfrm>
              <a:off x="1833476" y="2183441"/>
              <a:ext cx="4939" cy="120494"/>
            </a:xfrm>
            <a:custGeom>
              <a:avLst/>
              <a:gdLst/>
              <a:ahLst/>
              <a:cxnLst/>
              <a:rect l="l" t="t" r="r" b="b"/>
              <a:pathLst>
                <a:path w="174" h="4245" extrusionOk="0">
                  <a:moveTo>
                    <a:pt x="1" y="1"/>
                  </a:moveTo>
                  <a:lnTo>
                    <a:pt x="1" y="4244"/>
                  </a:lnTo>
                  <a:lnTo>
                    <a:pt x="174" y="4244"/>
                  </a:lnTo>
                  <a:lnTo>
                    <a:pt x="174" y="1"/>
                  </a:ln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45"/>
            <p:cNvSpPr/>
            <p:nvPr/>
          </p:nvSpPr>
          <p:spPr>
            <a:xfrm>
              <a:off x="1823144" y="2167631"/>
              <a:ext cx="23446" cy="23474"/>
            </a:xfrm>
            <a:custGeom>
              <a:avLst/>
              <a:gdLst/>
              <a:ahLst/>
              <a:cxnLst/>
              <a:rect l="l" t="t" r="r" b="b"/>
              <a:pathLst>
                <a:path w="826" h="827" extrusionOk="0">
                  <a:moveTo>
                    <a:pt x="423" y="1"/>
                  </a:moveTo>
                  <a:cubicBezTo>
                    <a:pt x="192" y="1"/>
                    <a:pt x="0" y="193"/>
                    <a:pt x="0" y="423"/>
                  </a:cubicBezTo>
                  <a:cubicBezTo>
                    <a:pt x="0" y="635"/>
                    <a:pt x="192" y="827"/>
                    <a:pt x="423" y="827"/>
                  </a:cubicBezTo>
                  <a:cubicBezTo>
                    <a:pt x="653" y="827"/>
                    <a:pt x="826" y="635"/>
                    <a:pt x="826" y="423"/>
                  </a:cubicBezTo>
                  <a:cubicBezTo>
                    <a:pt x="826" y="193"/>
                    <a:pt x="653" y="1"/>
                    <a:pt x="4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45"/>
            <p:cNvSpPr/>
            <p:nvPr/>
          </p:nvSpPr>
          <p:spPr>
            <a:xfrm>
              <a:off x="1804589" y="2183441"/>
              <a:ext cx="4939" cy="120494"/>
            </a:xfrm>
            <a:custGeom>
              <a:avLst/>
              <a:gdLst/>
              <a:ahLst/>
              <a:cxnLst/>
              <a:rect l="l" t="t" r="r" b="b"/>
              <a:pathLst>
                <a:path w="174" h="4245" extrusionOk="0">
                  <a:moveTo>
                    <a:pt x="1" y="1"/>
                  </a:moveTo>
                  <a:lnTo>
                    <a:pt x="1" y="4244"/>
                  </a:lnTo>
                  <a:lnTo>
                    <a:pt x="174" y="4244"/>
                  </a:lnTo>
                  <a:lnTo>
                    <a:pt x="174" y="1"/>
                  </a:ln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45"/>
            <p:cNvSpPr/>
            <p:nvPr/>
          </p:nvSpPr>
          <p:spPr>
            <a:xfrm>
              <a:off x="1794256" y="2167631"/>
              <a:ext cx="23446" cy="23474"/>
            </a:xfrm>
            <a:custGeom>
              <a:avLst/>
              <a:gdLst/>
              <a:ahLst/>
              <a:cxnLst/>
              <a:rect l="l" t="t" r="r" b="b"/>
              <a:pathLst>
                <a:path w="826" h="827" extrusionOk="0">
                  <a:moveTo>
                    <a:pt x="423" y="1"/>
                  </a:moveTo>
                  <a:cubicBezTo>
                    <a:pt x="192" y="1"/>
                    <a:pt x="0" y="193"/>
                    <a:pt x="0" y="423"/>
                  </a:cubicBezTo>
                  <a:cubicBezTo>
                    <a:pt x="0" y="635"/>
                    <a:pt x="192" y="827"/>
                    <a:pt x="423" y="827"/>
                  </a:cubicBezTo>
                  <a:cubicBezTo>
                    <a:pt x="653" y="827"/>
                    <a:pt x="826" y="635"/>
                    <a:pt x="826" y="423"/>
                  </a:cubicBezTo>
                  <a:cubicBezTo>
                    <a:pt x="826" y="193"/>
                    <a:pt x="653" y="1"/>
                    <a:pt x="4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45"/>
            <p:cNvSpPr/>
            <p:nvPr/>
          </p:nvSpPr>
          <p:spPr>
            <a:xfrm>
              <a:off x="1865105" y="2199251"/>
              <a:ext cx="38178" cy="117230"/>
            </a:xfrm>
            <a:custGeom>
              <a:avLst/>
              <a:gdLst/>
              <a:ahLst/>
              <a:cxnLst/>
              <a:rect l="l" t="t" r="r" b="b"/>
              <a:pathLst>
                <a:path w="1345" h="4130" extrusionOk="0">
                  <a:moveTo>
                    <a:pt x="1172" y="1"/>
                  </a:moveTo>
                  <a:lnTo>
                    <a:pt x="0" y="4091"/>
                  </a:lnTo>
                  <a:lnTo>
                    <a:pt x="173" y="4129"/>
                  </a:lnTo>
                  <a:lnTo>
                    <a:pt x="1345" y="39"/>
                  </a:lnTo>
                  <a:lnTo>
                    <a:pt x="1172" y="1"/>
                  </a:ln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45"/>
            <p:cNvSpPr/>
            <p:nvPr/>
          </p:nvSpPr>
          <p:spPr>
            <a:xfrm>
              <a:off x="1887984" y="2184122"/>
              <a:ext cx="26199" cy="23219"/>
            </a:xfrm>
            <a:custGeom>
              <a:avLst/>
              <a:gdLst/>
              <a:ahLst/>
              <a:cxnLst/>
              <a:rect l="l" t="t" r="r" b="b"/>
              <a:pathLst>
                <a:path w="923" h="818" extrusionOk="0">
                  <a:moveTo>
                    <a:pt x="459" y="0"/>
                  </a:moveTo>
                  <a:cubicBezTo>
                    <a:pt x="273" y="0"/>
                    <a:pt x="106" y="112"/>
                    <a:pt x="59" y="303"/>
                  </a:cubicBezTo>
                  <a:cubicBezTo>
                    <a:pt x="1" y="514"/>
                    <a:pt x="116" y="745"/>
                    <a:pt x="347" y="802"/>
                  </a:cubicBezTo>
                  <a:cubicBezTo>
                    <a:pt x="383" y="812"/>
                    <a:pt x="420" y="817"/>
                    <a:pt x="456" y="817"/>
                  </a:cubicBezTo>
                  <a:cubicBezTo>
                    <a:pt x="632" y="817"/>
                    <a:pt x="798" y="705"/>
                    <a:pt x="846" y="514"/>
                  </a:cubicBezTo>
                  <a:cubicBezTo>
                    <a:pt x="923" y="303"/>
                    <a:pt x="788" y="73"/>
                    <a:pt x="577" y="15"/>
                  </a:cubicBezTo>
                  <a:cubicBezTo>
                    <a:pt x="537" y="5"/>
                    <a:pt x="498" y="0"/>
                    <a:pt x="459" y="0"/>
                  </a:cubicBezTo>
                  <a:close/>
                </a:path>
              </a:pathLst>
            </a:custGeom>
            <a:solidFill>
              <a:srgbClr val="4D23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45"/>
            <p:cNvSpPr/>
            <p:nvPr/>
          </p:nvSpPr>
          <p:spPr>
            <a:xfrm>
              <a:off x="1320057" y="2000840"/>
              <a:ext cx="461682" cy="552855"/>
            </a:xfrm>
            <a:custGeom>
              <a:avLst/>
              <a:gdLst/>
              <a:ahLst/>
              <a:cxnLst/>
              <a:rect l="l" t="t" r="r" b="b"/>
              <a:pathLst>
                <a:path w="16265" h="19477" extrusionOk="0">
                  <a:moveTo>
                    <a:pt x="4919" y="1"/>
                  </a:moveTo>
                  <a:cubicBezTo>
                    <a:pt x="4444" y="1"/>
                    <a:pt x="3934" y="129"/>
                    <a:pt x="3360" y="385"/>
                  </a:cubicBezTo>
                  <a:cubicBezTo>
                    <a:pt x="0" y="1902"/>
                    <a:pt x="4666" y="11503"/>
                    <a:pt x="4666" y="11503"/>
                  </a:cubicBezTo>
                  <a:cubicBezTo>
                    <a:pt x="4666" y="11503"/>
                    <a:pt x="1440" y="14057"/>
                    <a:pt x="1440" y="16803"/>
                  </a:cubicBezTo>
                  <a:cubicBezTo>
                    <a:pt x="1440" y="18822"/>
                    <a:pt x="3018" y="19477"/>
                    <a:pt x="5008" y="19477"/>
                  </a:cubicBezTo>
                  <a:cubicBezTo>
                    <a:pt x="8224" y="19477"/>
                    <a:pt x="12518" y="17768"/>
                    <a:pt x="12981" y="17341"/>
                  </a:cubicBezTo>
                  <a:cubicBezTo>
                    <a:pt x="13730" y="16649"/>
                    <a:pt x="16264" y="11561"/>
                    <a:pt x="16264" y="11561"/>
                  </a:cubicBezTo>
                  <a:lnTo>
                    <a:pt x="16264" y="11561"/>
                  </a:lnTo>
                  <a:cubicBezTo>
                    <a:pt x="16264" y="11561"/>
                    <a:pt x="16208" y="11574"/>
                    <a:pt x="16100" y="11574"/>
                  </a:cubicBezTo>
                  <a:cubicBezTo>
                    <a:pt x="15556" y="11574"/>
                    <a:pt x="13706" y="11239"/>
                    <a:pt x="11253" y="7183"/>
                  </a:cubicBezTo>
                  <a:cubicBezTo>
                    <a:pt x="8352" y="2395"/>
                    <a:pt x="6971" y="1"/>
                    <a:pt x="49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45"/>
            <p:cNvSpPr/>
            <p:nvPr/>
          </p:nvSpPr>
          <p:spPr>
            <a:xfrm>
              <a:off x="1352274" y="1923520"/>
              <a:ext cx="501421" cy="450896"/>
            </a:xfrm>
            <a:custGeom>
              <a:avLst/>
              <a:gdLst/>
              <a:ahLst/>
              <a:cxnLst/>
              <a:rect l="l" t="t" r="r" b="b"/>
              <a:pathLst>
                <a:path w="17665" h="15885" extrusionOk="0">
                  <a:moveTo>
                    <a:pt x="4348" y="1"/>
                  </a:moveTo>
                  <a:cubicBezTo>
                    <a:pt x="4278" y="1"/>
                    <a:pt x="4210" y="6"/>
                    <a:pt x="4146" y="17"/>
                  </a:cubicBezTo>
                  <a:cubicBezTo>
                    <a:pt x="1410" y="490"/>
                    <a:pt x="0" y="4413"/>
                    <a:pt x="723" y="4413"/>
                  </a:cubicBezTo>
                  <a:cubicBezTo>
                    <a:pt x="853" y="4413"/>
                    <a:pt x="1051" y="4287"/>
                    <a:pt x="1323" y="3992"/>
                  </a:cubicBezTo>
                  <a:cubicBezTo>
                    <a:pt x="1953" y="3308"/>
                    <a:pt x="2655" y="2896"/>
                    <a:pt x="3398" y="2896"/>
                  </a:cubicBezTo>
                  <a:cubicBezTo>
                    <a:pt x="4761" y="2896"/>
                    <a:pt x="6263" y="4281"/>
                    <a:pt x="7717" y="7910"/>
                  </a:cubicBezTo>
                  <a:cubicBezTo>
                    <a:pt x="10740" y="15485"/>
                    <a:pt x="14102" y="15884"/>
                    <a:pt x="14777" y="15884"/>
                  </a:cubicBezTo>
                  <a:cubicBezTo>
                    <a:pt x="14857" y="15884"/>
                    <a:pt x="14899" y="15879"/>
                    <a:pt x="14899" y="15879"/>
                  </a:cubicBezTo>
                  <a:lnTo>
                    <a:pt x="17664" y="13075"/>
                  </a:lnTo>
                  <a:cubicBezTo>
                    <a:pt x="17664" y="13075"/>
                    <a:pt x="7780" y="1"/>
                    <a:pt x="43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45"/>
            <p:cNvSpPr/>
            <p:nvPr/>
          </p:nvSpPr>
          <p:spPr>
            <a:xfrm>
              <a:off x="1394709" y="2486508"/>
              <a:ext cx="20749" cy="20182"/>
            </a:xfrm>
            <a:custGeom>
              <a:avLst/>
              <a:gdLst/>
              <a:ahLst/>
              <a:cxnLst/>
              <a:rect l="l" t="t" r="r" b="b"/>
              <a:pathLst>
                <a:path w="731" h="711" extrusionOk="0">
                  <a:moveTo>
                    <a:pt x="366" y="0"/>
                  </a:moveTo>
                  <a:cubicBezTo>
                    <a:pt x="174" y="0"/>
                    <a:pt x="1" y="154"/>
                    <a:pt x="1" y="365"/>
                  </a:cubicBezTo>
                  <a:cubicBezTo>
                    <a:pt x="1" y="557"/>
                    <a:pt x="174" y="711"/>
                    <a:pt x="366" y="711"/>
                  </a:cubicBezTo>
                  <a:cubicBezTo>
                    <a:pt x="558" y="711"/>
                    <a:pt x="730" y="557"/>
                    <a:pt x="730" y="365"/>
                  </a:cubicBezTo>
                  <a:cubicBezTo>
                    <a:pt x="730" y="154"/>
                    <a:pt x="558" y="0"/>
                    <a:pt x="3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45"/>
            <p:cNvSpPr/>
            <p:nvPr/>
          </p:nvSpPr>
          <p:spPr>
            <a:xfrm>
              <a:off x="1439416" y="2493576"/>
              <a:ext cx="31082" cy="31110"/>
            </a:xfrm>
            <a:custGeom>
              <a:avLst/>
              <a:gdLst/>
              <a:ahLst/>
              <a:cxnLst/>
              <a:rect l="l" t="t" r="r" b="b"/>
              <a:pathLst>
                <a:path w="1095" h="1096" extrusionOk="0">
                  <a:moveTo>
                    <a:pt x="538" y="1"/>
                  </a:moveTo>
                  <a:cubicBezTo>
                    <a:pt x="250" y="1"/>
                    <a:pt x="0" y="250"/>
                    <a:pt x="0" y="539"/>
                  </a:cubicBezTo>
                  <a:cubicBezTo>
                    <a:pt x="0" y="846"/>
                    <a:pt x="250" y="1095"/>
                    <a:pt x="538" y="1095"/>
                  </a:cubicBezTo>
                  <a:cubicBezTo>
                    <a:pt x="845" y="1095"/>
                    <a:pt x="1095" y="846"/>
                    <a:pt x="1095" y="539"/>
                  </a:cubicBezTo>
                  <a:cubicBezTo>
                    <a:pt x="1095" y="250"/>
                    <a:pt x="845" y="1"/>
                    <a:pt x="5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45"/>
            <p:cNvSpPr/>
            <p:nvPr/>
          </p:nvSpPr>
          <p:spPr>
            <a:xfrm>
              <a:off x="1497179" y="2480490"/>
              <a:ext cx="44735" cy="44735"/>
            </a:xfrm>
            <a:custGeom>
              <a:avLst/>
              <a:gdLst/>
              <a:ahLst/>
              <a:cxnLst/>
              <a:rect l="l" t="t" r="r" b="b"/>
              <a:pathLst>
                <a:path w="1576" h="1576" extrusionOk="0">
                  <a:moveTo>
                    <a:pt x="788" y="1"/>
                  </a:moveTo>
                  <a:cubicBezTo>
                    <a:pt x="346" y="1"/>
                    <a:pt x="1" y="347"/>
                    <a:pt x="1" y="788"/>
                  </a:cubicBezTo>
                  <a:cubicBezTo>
                    <a:pt x="1" y="1230"/>
                    <a:pt x="346" y="1576"/>
                    <a:pt x="788" y="1576"/>
                  </a:cubicBezTo>
                  <a:cubicBezTo>
                    <a:pt x="1230" y="1576"/>
                    <a:pt x="1575" y="1230"/>
                    <a:pt x="1575" y="788"/>
                  </a:cubicBezTo>
                  <a:cubicBezTo>
                    <a:pt x="1575" y="347"/>
                    <a:pt x="1230" y="1"/>
                    <a:pt x="7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45"/>
            <p:cNvSpPr/>
            <p:nvPr/>
          </p:nvSpPr>
          <p:spPr>
            <a:xfrm>
              <a:off x="1576231" y="2477765"/>
              <a:ext cx="26739" cy="26199"/>
            </a:xfrm>
            <a:custGeom>
              <a:avLst/>
              <a:gdLst/>
              <a:ahLst/>
              <a:cxnLst/>
              <a:rect l="l" t="t" r="r" b="b"/>
              <a:pathLst>
                <a:path w="942" h="923" extrusionOk="0">
                  <a:moveTo>
                    <a:pt x="480" y="1"/>
                  </a:moveTo>
                  <a:cubicBezTo>
                    <a:pt x="211" y="1"/>
                    <a:pt x="0" y="212"/>
                    <a:pt x="0" y="462"/>
                  </a:cubicBezTo>
                  <a:cubicBezTo>
                    <a:pt x="0" y="731"/>
                    <a:pt x="211" y="923"/>
                    <a:pt x="480" y="923"/>
                  </a:cubicBezTo>
                  <a:cubicBezTo>
                    <a:pt x="730" y="923"/>
                    <a:pt x="941" y="731"/>
                    <a:pt x="941" y="462"/>
                  </a:cubicBezTo>
                  <a:cubicBezTo>
                    <a:pt x="941" y="212"/>
                    <a:pt x="730" y="1"/>
                    <a:pt x="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45"/>
            <p:cNvSpPr/>
            <p:nvPr/>
          </p:nvSpPr>
          <p:spPr>
            <a:xfrm>
              <a:off x="1628006" y="2465787"/>
              <a:ext cx="13653" cy="13653"/>
            </a:xfrm>
            <a:custGeom>
              <a:avLst/>
              <a:gdLst/>
              <a:ahLst/>
              <a:cxnLst/>
              <a:rect l="l" t="t" r="r" b="b"/>
              <a:pathLst>
                <a:path w="481" h="481" extrusionOk="0">
                  <a:moveTo>
                    <a:pt x="231" y="1"/>
                  </a:moveTo>
                  <a:cubicBezTo>
                    <a:pt x="96" y="1"/>
                    <a:pt x="0" y="116"/>
                    <a:pt x="0" y="250"/>
                  </a:cubicBezTo>
                  <a:cubicBezTo>
                    <a:pt x="0" y="365"/>
                    <a:pt x="96" y="481"/>
                    <a:pt x="231" y="481"/>
                  </a:cubicBezTo>
                  <a:cubicBezTo>
                    <a:pt x="365" y="481"/>
                    <a:pt x="480" y="365"/>
                    <a:pt x="480" y="250"/>
                  </a:cubicBezTo>
                  <a:cubicBezTo>
                    <a:pt x="480" y="116"/>
                    <a:pt x="365" y="1"/>
                    <a:pt x="2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45"/>
            <p:cNvSpPr/>
            <p:nvPr/>
          </p:nvSpPr>
          <p:spPr>
            <a:xfrm>
              <a:off x="1761529" y="2068425"/>
              <a:ext cx="329777" cy="495034"/>
            </a:xfrm>
            <a:custGeom>
              <a:avLst/>
              <a:gdLst/>
              <a:ahLst/>
              <a:cxnLst/>
              <a:rect l="l" t="t" r="r" b="b"/>
              <a:pathLst>
                <a:path w="11618" h="17440" extrusionOk="0">
                  <a:moveTo>
                    <a:pt x="7875" y="1"/>
                  </a:moveTo>
                  <a:cubicBezTo>
                    <a:pt x="7868" y="1"/>
                    <a:pt x="7862" y="1"/>
                    <a:pt x="7855" y="1"/>
                  </a:cubicBezTo>
                  <a:cubicBezTo>
                    <a:pt x="6280" y="59"/>
                    <a:pt x="6203" y="2325"/>
                    <a:pt x="5858" y="6587"/>
                  </a:cubicBezTo>
                  <a:cubicBezTo>
                    <a:pt x="5560" y="10256"/>
                    <a:pt x="3898" y="10511"/>
                    <a:pt x="3440" y="10511"/>
                  </a:cubicBezTo>
                  <a:cubicBezTo>
                    <a:pt x="3366" y="10511"/>
                    <a:pt x="3323" y="10505"/>
                    <a:pt x="3323" y="10505"/>
                  </a:cubicBezTo>
                  <a:cubicBezTo>
                    <a:pt x="3323" y="10505"/>
                    <a:pt x="1" y="14249"/>
                    <a:pt x="1057" y="15440"/>
                  </a:cubicBezTo>
                  <a:cubicBezTo>
                    <a:pt x="1864" y="16350"/>
                    <a:pt x="3199" y="17439"/>
                    <a:pt x="5009" y="17439"/>
                  </a:cubicBezTo>
                  <a:cubicBezTo>
                    <a:pt x="5567" y="17439"/>
                    <a:pt x="6171" y="17335"/>
                    <a:pt x="6818" y="17091"/>
                  </a:cubicBezTo>
                  <a:cubicBezTo>
                    <a:pt x="9564" y="16073"/>
                    <a:pt x="7106" y="12502"/>
                    <a:pt x="7106" y="12502"/>
                  </a:cubicBezTo>
                  <a:cubicBezTo>
                    <a:pt x="11618" y="8735"/>
                    <a:pt x="9448" y="1"/>
                    <a:pt x="78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45"/>
            <p:cNvSpPr/>
            <p:nvPr/>
          </p:nvSpPr>
          <p:spPr>
            <a:xfrm>
              <a:off x="1837317" y="1976883"/>
              <a:ext cx="225121" cy="416720"/>
            </a:xfrm>
            <a:custGeom>
              <a:avLst/>
              <a:gdLst/>
              <a:ahLst/>
              <a:cxnLst/>
              <a:rect l="l" t="t" r="r" b="b"/>
              <a:pathLst>
                <a:path w="7931" h="14681" extrusionOk="0">
                  <a:moveTo>
                    <a:pt x="2650" y="0"/>
                  </a:moveTo>
                  <a:lnTo>
                    <a:pt x="653" y="6452"/>
                  </a:lnTo>
                  <a:lnTo>
                    <a:pt x="0" y="14517"/>
                  </a:lnTo>
                  <a:cubicBezTo>
                    <a:pt x="0" y="14517"/>
                    <a:pt x="440" y="14680"/>
                    <a:pt x="1030" y="14680"/>
                  </a:cubicBezTo>
                  <a:cubicBezTo>
                    <a:pt x="1996" y="14680"/>
                    <a:pt x="3367" y="14244"/>
                    <a:pt x="3879" y="11944"/>
                  </a:cubicBezTo>
                  <a:cubicBezTo>
                    <a:pt x="4705" y="8238"/>
                    <a:pt x="3130" y="3764"/>
                    <a:pt x="5530" y="3226"/>
                  </a:cubicBezTo>
                  <a:cubicBezTo>
                    <a:pt x="7931" y="2669"/>
                    <a:pt x="2650" y="0"/>
                    <a:pt x="26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45"/>
            <p:cNvSpPr/>
            <p:nvPr/>
          </p:nvSpPr>
          <p:spPr>
            <a:xfrm>
              <a:off x="1828574" y="2503397"/>
              <a:ext cx="19103" cy="19103"/>
            </a:xfrm>
            <a:custGeom>
              <a:avLst/>
              <a:gdLst/>
              <a:ahLst/>
              <a:cxnLst/>
              <a:rect l="l" t="t" r="r" b="b"/>
              <a:pathLst>
                <a:path w="673" h="673" extrusionOk="0">
                  <a:moveTo>
                    <a:pt x="347" y="0"/>
                  </a:moveTo>
                  <a:cubicBezTo>
                    <a:pt x="154" y="0"/>
                    <a:pt x="1" y="154"/>
                    <a:pt x="1" y="346"/>
                  </a:cubicBezTo>
                  <a:cubicBezTo>
                    <a:pt x="1" y="519"/>
                    <a:pt x="154" y="673"/>
                    <a:pt x="347" y="673"/>
                  </a:cubicBezTo>
                  <a:cubicBezTo>
                    <a:pt x="519" y="673"/>
                    <a:pt x="673" y="519"/>
                    <a:pt x="673" y="346"/>
                  </a:cubicBezTo>
                  <a:cubicBezTo>
                    <a:pt x="673" y="154"/>
                    <a:pt x="519" y="0"/>
                    <a:pt x="3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45"/>
            <p:cNvSpPr/>
            <p:nvPr/>
          </p:nvSpPr>
          <p:spPr>
            <a:xfrm>
              <a:off x="1862380" y="2519747"/>
              <a:ext cx="26739" cy="27278"/>
            </a:xfrm>
            <a:custGeom>
              <a:avLst/>
              <a:gdLst/>
              <a:ahLst/>
              <a:cxnLst/>
              <a:rect l="l" t="t" r="r" b="b"/>
              <a:pathLst>
                <a:path w="942" h="961" extrusionOk="0">
                  <a:moveTo>
                    <a:pt x="461" y="1"/>
                  </a:moveTo>
                  <a:cubicBezTo>
                    <a:pt x="212" y="1"/>
                    <a:pt x="0" y="212"/>
                    <a:pt x="0" y="481"/>
                  </a:cubicBezTo>
                  <a:cubicBezTo>
                    <a:pt x="0" y="749"/>
                    <a:pt x="212" y="961"/>
                    <a:pt x="461" y="961"/>
                  </a:cubicBezTo>
                  <a:cubicBezTo>
                    <a:pt x="730" y="961"/>
                    <a:pt x="941" y="749"/>
                    <a:pt x="941" y="481"/>
                  </a:cubicBezTo>
                  <a:cubicBezTo>
                    <a:pt x="941" y="212"/>
                    <a:pt x="730" y="1"/>
                    <a:pt x="4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45"/>
            <p:cNvSpPr/>
            <p:nvPr/>
          </p:nvSpPr>
          <p:spPr>
            <a:xfrm>
              <a:off x="1908165" y="2520286"/>
              <a:ext cx="28357" cy="28385"/>
            </a:xfrm>
            <a:custGeom>
              <a:avLst/>
              <a:gdLst/>
              <a:ahLst/>
              <a:cxnLst/>
              <a:rect l="l" t="t" r="r" b="b"/>
              <a:pathLst>
                <a:path w="999" h="1000" extrusionOk="0">
                  <a:moveTo>
                    <a:pt x="500" y="1"/>
                  </a:moveTo>
                  <a:cubicBezTo>
                    <a:pt x="231" y="1"/>
                    <a:pt x="0" y="231"/>
                    <a:pt x="0" y="500"/>
                  </a:cubicBezTo>
                  <a:cubicBezTo>
                    <a:pt x="0" y="788"/>
                    <a:pt x="231" y="999"/>
                    <a:pt x="500" y="999"/>
                  </a:cubicBezTo>
                  <a:cubicBezTo>
                    <a:pt x="788" y="999"/>
                    <a:pt x="999" y="788"/>
                    <a:pt x="999" y="500"/>
                  </a:cubicBezTo>
                  <a:cubicBezTo>
                    <a:pt x="999" y="231"/>
                    <a:pt x="788" y="1"/>
                    <a:pt x="5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45"/>
            <p:cNvSpPr/>
            <p:nvPr/>
          </p:nvSpPr>
          <p:spPr>
            <a:xfrm>
              <a:off x="1953411" y="2511032"/>
              <a:ext cx="14192" cy="14192"/>
            </a:xfrm>
            <a:custGeom>
              <a:avLst/>
              <a:gdLst/>
              <a:ahLst/>
              <a:cxnLst/>
              <a:rect l="l" t="t" r="r" b="b"/>
              <a:pathLst>
                <a:path w="500" h="500" extrusionOk="0">
                  <a:moveTo>
                    <a:pt x="250" y="0"/>
                  </a:moveTo>
                  <a:cubicBezTo>
                    <a:pt x="115" y="0"/>
                    <a:pt x="0" y="116"/>
                    <a:pt x="0" y="250"/>
                  </a:cubicBezTo>
                  <a:cubicBezTo>
                    <a:pt x="0" y="384"/>
                    <a:pt x="115" y="500"/>
                    <a:pt x="250" y="500"/>
                  </a:cubicBezTo>
                  <a:cubicBezTo>
                    <a:pt x="384" y="500"/>
                    <a:pt x="499" y="384"/>
                    <a:pt x="499" y="250"/>
                  </a:cubicBezTo>
                  <a:cubicBezTo>
                    <a:pt x="499" y="116"/>
                    <a:pt x="384" y="0"/>
                    <a:pt x="2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45"/>
            <p:cNvSpPr/>
            <p:nvPr/>
          </p:nvSpPr>
          <p:spPr>
            <a:xfrm>
              <a:off x="1572939" y="2288437"/>
              <a:ext cx="331423" cy="395971"/>
            </a:xfrm>
            <a:custGeom>
              <a:avLst/>
              <a:gdLst/>
              <a:ahLst/>
              <a:cxnLst/>
              <a:rect l="l" t="t" r="r" b="b"/>
              <a:pathLst>
                <a:path w="11676" h="13950" extrusionOk="0">
                  <a:moveTo>
                    <a:pt x="9047" y="0"/>
                  </a:moveTo>
                  <a:cubicBezTo>
                    <a:pt x="8052" y="0"/>
                    <a:pt x="6221" y="718"/>
                    <a:pt x="3784" y="4751"/>
                  </a:cubicBezTo>
                  <a:cubicBezTo>
                    <a:pt x="1" y="10991"/>
                    <a:pt x="903" y="13872"/>
                    <a:pt x="2075" y="13949"/>
                  </a:cubicBezTo>
                  <a:cubicBezTo>
                    <a:pt x="2082" y="13949"/>
                    <a:pt x="2089" y="13949"/>
                    <a:pt x="2096" y="13949"/>
                  </a:cubicBezTo>
                  <a:cubicBezTo>
                    <a:pt x="3285" y="13949"/>
                    <a:pt x="8115" y="9184"/>
                    <a:pt x="9890" y="5557"/>
                  </a:cubicBezTo>
                  <a:cubicBezTo>
                    <a:pt x="11676" y="1928"/>
                    <a:pt x="10946" y="411"/>
                    <a:pt x="9890" y="219"/>
                  </a:cubicBezTo>
                  <a:cubicBezTo>
                    <a:pt x="9890" y="219"/>
                    <a:pt x="9596" y="0"/>
                    <a:pt x="90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15" name="Google Shape;4315;p45"/>
          <p:cNvGrpSpPr/>
          <p:nvPr/>
        </p:nvGrpSpPr>
        <p:grpSpPr>
          <a:xfrm>
            <a:off x="781210" y="1222833"/>
            <a:ext cx="500130" cy="456556"/>
            <a:chOff x="7132879" y="2876092"/>
            <a:chExt cx="652145" cy="595404"/>
          </a:xfrm>
        </p:grpSpPr>
        <p:sp>
          <p:nvSpPr>
            <p:cNvPr id="4316" name="Google Shape;4316;p45"/>
            <p:cNvSpPr/>
            <p:nvPr/>
          </p:nvSpPr>
          <p:spPr>
            <a:xfrm>
              <a:off x="7132879" y="2876092"/>
              <a:ext cx="652145" cy="595404"/>
            </a:xfrm>
            <a:custGeom>
              <a:avLst/>
              <a:gdLst/>
              <a:ahLst/>
              <a:cxnLst/>
              <a:rect l="l" t="t" r="r" b="b"/>
              <a:pathLst>
                <a:path w="22975" h="20976" extrusionOk="0">
                  <a:moveTo>
                    <a:pt x="8902" y="1"/>
                  </a:moveTo>
                  <a:cubicBezTo>
                    <a:pt x="8790" y="1"/>
                    <a:pt x="8673" y="8"/>
                    <a:pt x="8553" y="24"/>
                  </a:cubicBezTo>
                  <a:cubicBezTo>
                    <a:pt x="2831" y="773"/>
                    <a:pt x="8745" y="10470"/>
                    <a:pt x="8745" y="10470"/>
                  </a:cubicBezTo>
                  <a:cubicBezTo>
                    <a:pt x="8745" y="10470"/>
                    <a:pt x="6771" y="10074"/>
                    <a:pt x="4739" y="10074"/>
                  </a:cubicBezTo>
                  <a:cubicBezTo>
                    <a:pt x="2408" y="10074"/>
                    <a:pt x="1" y="10595"/>
                    <a:pt x="411" y="12832"/>
                  </a:cubicBezTo>
                  <a:cubicBezTo>
                    <a:pt x="684" y="14325"/>
                    <a:pt x="1886" y="14806"/>
                    <a:pt x="3322" y="14806"/>
                  </a:cubicBezTo>
                  <a:cubicBezTo>
                    <a:pt x="5933" y="14806"/>
                    <a:pt x="9321" y="13216"/>
                    <a:pt x="9321" y="13216"/>
                  </a:cubicBezTo>
                  <a:lnTo>
                    <a:pt x="9321" y="13216"/>
                  </a:lnTo>
                  <a:cubicBezTo>
                    <a:pt x="9321" y="13216"/>
                    <a:pt x="2543" y="20263"/>
                    <a:pt x="7958" y="20935"/>
                  </a:cubicBezTo>
                  <a:cubicBezTo>
                    <a:pt x="8176" y="20962"/>
                    <a:pt x="8384" y="20975"/>
                    <a:pt x="8581" y="20975"/>
                  </a:cubicBezTo>
                  <a:cubicBezTo>
                    <a:pt x="13292" y="20975"/>
                    <a:pt x="12125" y="13581"/>
                    <a:pt x="12125" y="13581"/>
                  </a:cubicBezTo>
                  <a:lnTo>
                    <a:pt x="12125" y="13581"/>
                  </a:lnTo>
                  <a:cubicBezTo>
                    <a:pt x="12125" y="13581"/>
                    <a:pt x="16178" y="18870"/>
                    <a:pt x="18733" y="18870"/>
                  </a:cubicBezTo>
                  <a:cubicBezTo>
                    <a:pt x="19363" y="18870"/>
                    <a:pt x="19902" y="18549"/>
                    <a:pt x="20266" y="17748"/>
                  </a:cubicBezTo>
                  <a:cubicBezTo>
                    <a:pt x="22129" y="13677"/>
                    <a:pt x="13776" y="11449"/>
                    <a:pt x="13776" y="11449"/>
                  </a:cubicBezTo>
                  <a:cubicBezTo>
                    <a:pt x="13776" y="11449"/>
                    <a:pt x="22974" y="8838"/>
                    <a:pt x="19479" y="5631"/>
                  </a:cubicBezTo>
                  <a:cubicBezTo>
                    <a:pt x="18808" y="5016"/>
                    <a:pt x="18130" y="4768"/>
                    <a:pt x="17471" y="4768"/>
                  </a:cubicBezTo>
                  <a:cubicBezTo>
                    <a:pt x="14718" y="4768"/>
                    <a:pt x="12317" y="9107"/>
                    <a:pt x="12317" y="9107"/>
                  </a:cubicBezTo>
                  <a:cubicBezTo>
                    <a:pt x="12317" y="9107"/>
                    <a:pt x="12806" y="1"/>
                    <a:pt x="89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45"/>
            <p:cNvSpPr/>
            <p:nvPr/>
          </p:nvSpPr>
          <p:spPr>
            <a:xfrm>
              <a:off x="7179771" y="2937460"/>
              <a:ext cx="512576" cy="487257"/>
            </a:xfrm>
            <a:custGeom>
              <a:avLst/>
              <a:gdLst/>
              <a:ahLst/>
              <a:cxnLst/>
              <a:rect l="l" t="t" r="r" b="b"/>
              <a:pathLst>
                <a:path w="18058" h="17166" extrusionOk="0">
                  <a:moveTo>
                    <a:pt x="6929" y="1"/>
                  </a:moveTo>
                  <a:cubicBezTo>
                    <a:pt x="6863" y="1"/>
                    <a:pt x="6796" y="11"/>
                    <a:pt x="6728" y="32"/>
                  </a:cubicBezTo>
                  <a:cubicBezTo>
                    <a:pt x="4616" y="685"/>
                    <a:pt x="9109" y="9518"/>
                    <a:pt x="9109" y="9518"/>
                  </a:cubicBezTo>
                  <a:cubicBezTo>
                    <a:pt x="9109" y="9518"/>
                    <a:pt x="6816" y="9323"/>
                    <a:pt x="4577" y="9323"/>
                  </a:cubicBezTo>
                  <a:cubicBezTo>
                    <a:pt x="2259" y="9323"/>
                    <a:pt x="0" y="9532"/>
                    <a:pt x="411" y="10382"/>
                  </a:cubicBezTo>
                  <a:cubicBezTo>
                    <a:pt x="675" y="10930"/>
                    <a:pt x="1671" y="11115"/>
                    <a:pt x="2889" y="11115"/>
                  </a:cubicBezTo>
                  <a:cubicBezTo>
                    <a:pt x="5380" y="11115"/>
                    <a:pt x="8802" y="10344"/>
                    <a:pt x="8802" y="10343"/>
                  </a:cubicBezTo>
                  <a:lnTo>
                    <a:pt x="8802" y="10343"/>
                  </a:lnTo>
                  <a:cubicBezTo>
                    <a:pt x="8802" y="10344"/>
                    <a:pt x="4712" y="16949"/>
                    <a:pt x="6939" y="17160"/>
                  </a:cubicBezTo>
                  <a:cubicBezTo>
                    <a:pt x="6973" y="17163"/>
                    <a:pt x="7006" y="17165"/>
                    <a:pt x="7039" y="17165"/>
                  </a:cubicBezTo>
                  <a:cubicBezTo>
                    <a:pt x="9188" y="17165"/>
                    <a:pt x="9877" y="10439"/>
                    <a:pt x="9877" y="10439"/>
                  </a:cubicBezTo>
                  <a:cubicBezTo>
                    <a:pt x="9877" y="10439"/>
                    <a:pt x="15177" y="14654"/>
                    <a:pt x="16980" y="14654"/>
                  </a:cubicBezTo>
                  <a:cubicBezTo>
                    <a:pt x="17296" y="14654"/>
                    <a:pt x="17504" y="14525"/>
                    <a:pt x="17558" y="14222"/>
                  </a:cubicBezTo>
                  <a:cubicBezTo>
                    <a:pt x="17904" y="12206"/>
                    <a:pt x="10377" y="9518"/>
                    <a:pt x="10377" y="9518"/>
                  </a:cubicBezTo>
                  <a:cubicBezTo>
                    <a:pt x="10377" y="9518"/>
                    <a:pt x="18058" y="4736"/>
                    <a:pt x="15926" y="4103"/>
                  </a:cubicBezTo>
                  <a:cubicBezTo>
                    <a:pt x="15817" y="4070"/>
                    <a:pt x="15702" y="4054"/>
                    <a:pt x="15584" y="4054"/>
                  </a:cubicBezTo>
                  <a:cubicBezTo>
                    <a:pt x="13417" y="4054"/>
                    <a:pt x="9877" y="9268"/>
                    <a:pt x="9877" y="9268"/>
                  </a:cubicBezTo>
                  <a:cubicBezTo>
                    <a:pt x="9877" y="9268"/>
                    <a:pt x="8924" y="1"/>
                    <a:pt x="6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8" name="Google Shape;4318;p45"/>
            <p:cNvSpPr/>
            <p:nvPr/>
          </p:nvSpPr>
          <p:spPr>
            <a:xfrm>
              <a:off x="7397455" y="3147396"/>
              <a:ext cx="117202" cy="120579"/>
            </a:xfrm>
            <a:custGeom>
              <a:avLst/>
              <a:gdLst/>
              <a:ahLst/>
              <a:cxnLst/>
              <a:rect l="l" t="t" r="r" b="b"/>
              <a:pathLst>
                <a:path w="4129" h="4248" extrusionOk="0">
                  <a:moveTo>
                    <a:pt x="2073" y="1"/>
                  </a:moveTo>
                  <a:cubicBezTo>
                    <a:pt x="1095" y="1"/>
                    <a:pt x="136" y="716"/>
                    <a:pt x="19" y="1815"/>
                  </a:cubicBezTo>
                  <a:cubicBezTo>
                    <a:pt x="0" y="1911"/>
                    <a:pt x="0" y="2026"/>
                    <a:pt x="0" y="2141"/>
                  </a:cubicBezTo>
                  <a:cubicBezTo>
                    <a:pt x="0" y="3378"/>
                    <a:pt x="1124" y="4247"/>
                    <a:pt x="2158" y="4247"/>
                  </a:cubicBezTo>
                  <a:cubicBezTo>
                    <a:pt x="2746" y="4247"/>
                    <a:pt x="3304" y="3966"/>
                    <a:pt x="3610" y="3312"/>
                  </a:cubicBezTo>
                  <a:cubicBezTo>
                    <a:pt x="4129" y="2179"/>
                    <a:pt x="4052" y="1142"/>
                    <a:pt x="3418" y="547"/>
                  </a:cubicBezTo>
                  <a:cubicBezTo>
                    <a:pt x="3029" y="170"/>
                    <a:pt x="2548" y="1"/>
                    <a:pt x="20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19" name="Google Shape;4319;p45"/>
          <p:cNvGrpSpPr/>
          <p:nvPr/>
        </p:nvGrpSpPr>
        <p:grpSpPr>
          <a:xfrm>
            <a:off x="776304" y="2475779"/>
            <a:ext cx="357886" cy="333874"/>
            <a:chOff x="7144801" y="3627187"/>
            <a:chExt cx="670198" cy="625350"/>
          </a:xfrm>
        </p:grpSpPr>
        <p:sp>
          <p:nvSpPr>
            <p:cNvPr id="4320" name="Google Shape;4320;p45"/>
            <p:cNvSpPr/>
            <p:nvPr/>
          </p:nvSpPr>
          <p:spPr>
            <a:xfrm>
              <a:off x="7144801" y="3627187"/>
              <a:ext cx="670198" cy="625350"/>
            </a:xfrm>
            <a:custGeom>
              <a:avLst/>
              <a:gdLst/>
              <a:ahLst/>
              <a:cxnLst/>
              <a:rect l="l" t="t" r="r" b="b"/>
              <a:pathLst>
                <a:path w="23611" h="22031" extrusionOk="0">
                  <a:moveTo>
                    <a:pt x="14536" y="0"/>
                  </a:moveTo>
                  <a:cubicBezTo>
                    <a:pt x="10422" y="0"/>
                    <a:pt x="9919" y="6591"/>
                    <a:pt x="9919" y="6591"/>
                  </a:cubicBezTo>
                  <a:cubicBezTo>
                    <a:pt x="9919" y="6591"/>
                    <a:pt x="8215" y="137"/>
                    <a:pt x="5484" y="137"/>
                  </a:cubicBezTo>
                  <a:cubicBezTo>
                    <a:pt x="5065" y="137"/>
                    <a:pt x="4623" y="289"/>
                    <a:pt x="4158" y="638"/>
                  </a:cubicBezTo>
                  <a:cubicBezTo>
                    <a:pt x="663" y="3288"/>
                    <a:pt x="6251" y="10066"/>
                    <a:pt x="6251" y="10066"/>
                  </a:cubicBezTo>
                  <a:cubicBezTo>
                    <a:pt x="6251" y="10066"/>
                    <a:pt x="3825" y="9134"/>
                    <a:pt x="2002" y="9134"/>
                  </a:cubicBezTo>
                  <a:cubicBezTo>
                    <a:pt x="889" y="9134"/>
                    <a:pt x="1" y="9482"/>
                    <a:pt x="30" y="10604"/>
                  </a:cubicBezTo>
                  <a:cubicBezTo>
                    <a:pt x="106" y="13561"/>
                    <a:pt x="5253" y="14214"/>
                    <a:pt x="5253" y="14214"/>
                  </a:cubicBezTo>
                  <a:cubicBezTo>
                    <a:pt x="3774" y="14464"/>
                    <a:pt x="1278" y="20013"/>
                    <a:pt x="4312" y="20628"/>
                  </a:cubicBezTo>
                  <a:cubicBezTo>
                    <a:pt x="4530" y="20673"/>
                    <a:pt x="4742" y="20694"/>
                    <a:pt x="4947" y="20694"/>
                  </a:cubicBezTo>
                  <a:cubicBezTo>
                    <a:pt x="7593" y="20694"/>
                    <a:pt x="9131" y="17172"/>
                    <a:pt x="9132" y="17171"/>
                  </a:cubicBezTo>
                  <a:lnTo>
                    <a:pt x="9132" y="17171"/>
                  </a:lnTo>
                  <a:cubicBezTo>
                    <a:pt x="9132" y="17172"/>
                    <a:pt x="8825" y="21953"/>
                    <a:pt x="11858" y="22030"/>
                  </a:cubicBezTo>
                  <a:cubicBezTo>
                    <a:pt x="11885" y="22030"/>
                    <a:pt x="11911" y="22030"/>
                    <a:pt x="11936" y="22030"/>
                  </a:cubicBezTo>
                  <a:cubicBezTo>
                    <a:pt x="14875" y="22030"/>
                    <a:pt x="13875" y="17709"/>
                    <a:pt x="13875" y="17709"/>
                  </a:cubicBezTo>
                  <a:lnTo>
                    <a:pt x="13875" y="17709"/>
                  </a:lnTo>
                  <a:cubicBezTo>
                    <a:pt x="13875" y="17709"/>
                    <a:pt x="17080" y="20285"/>
                    <a:pt x="19251" y="20285"/>
                  </a:cubicBezTo>
                  <a:cubicBezTo>
                    <a:pt x="20068" y="20285"/>
                    <a:pt x="20738" y="19921"/>
                    <a:pt x="21037" y="18919"/>
                  </a:cubicBezTo>
                  <a:cubicBezTo>
                    <a:pt x="22132" y="15270"/>
                    <a:pt x="16909" y="12774"/>
                    <a:pt x="16909" y="12774"/>
                  </a:cubicBezTo>
                  <a:cubicBezTo>
                    <a:pt x="16909" y="12774"/>
                    <a:pt x="23610" y="11929"/>
                    <a:pt x="21882" y="8454"/>
                  </a:cubicBezTo>
                  <a:cubicBezTo>
                    <a:pt x="21312" y="7295"/>
                    <a:pt x="20354" y="6909"/>
                    <a:pt x="19330" y="6909"/>
                  </a:cubicBezTo>
                  <a:cubicBezTo>
                    <a:pt x="17282" y="6909"/>
                    <a:pt x="14969" y="8454"/>
                    <a:pt x="14969" y="8454"/>
                  </a:cubicBezTo>
                  <a:cubicBezTo>
                    <a:pt x="14969" y="8454"/>
                    <a:pt x="19482" y="485"/>
                    <a:pt x="14969" y="24"/>
                  </a:cubicBezTo>
                  <a:cubicBezTo>
                    <a:pt x="14820" y="8"/>
                    <a:pt x="14676" y="0"/>
                    <a:pt x="145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45"/>
            <p:cNvSpPr/>
            <p:nvPr/>
          </p:nvSpPr>
          <p:spPr>
            <a:xfrm>
              <a:off x="7251528" y="3768459"/>
              <a:ext cx="439201" cy="423220"/>
            </a:xfrm>
            <a:custGeom>
              <a:avLst/>
              <a:gdLst/>
              <a:ahLst/>
              <a:cxnLst/>
              <a:rect l="l" t="t" r="r" b="b"/>
              <a:pathLst>
                <a:path w="15473" h="14910" extrusionOk="0">
                  <a:moveTo>
                    <a:pt x="8521" y="1"/>
                  </a:moveTo>
                  <a:cubicBezTo>
                    <a:pt x="6370" y="1"/>
                    <a:pt x="7081" y="6030"/>
                    <a:pt x="7081" y="6030"/>
                  </a:cubicBezTo>
                  <a:cubicBezTo>
                    <a:pt x="7081" y="6030"/>
                    <a:pt x="4240" y="763"/>
                    <a:pt x="3382" y="763"/>
                  </a:cubicBezTo>
                  <a:cubicBezTo>
                    <a:pt x="3211" y="763"/>
                    <a:pt x="3119" y="974"/>
                    <a:pt x="3144" y="1479"/>
                  </a:cubicBezTo>
                  <a:cubicBezTo>
                    <a:pt x="3279" y="4513"/>
                    <a:pt x="5832" y="6664"/>
                    <a:pt x="5832" y="6664"/>
                  </a:cubicBezTo>
                  <a:cubicBezTo>
                    <a:pt x="5832" y="6664"/>
                    <a:pt x="3352" y="6065"/>
                    <a:pt x="1667" y="6065"/>
                  </a:cubicBezTo>
                  <a:cubicBezTo>
                    <a:pt x="704" y="6065"/>
                    <a:pt x="0" y="6261"/>
                    <a:pt x="168" y="6875"/>
                  </a:cubicBezTo>
                  <a:cubicBezTo>
                    <a:pt x="648" y="8546"/>
                    <a:pt x="5352" y="8623"/>
                    <a:pt x="5352" y="8623"/>
                  </a:cubicBezTo>
                  <a:cubicBezTo>
                    <a:pt x="5352" y="8623"/>
                    <a:pt x="379" y="13135"/>
                    <a:pt x="1723" y="13596"/>
                  </a:cubicBezTo>
                  <a:cubicBezTo>
                    <a:pt x="1792" y="13621"/>
                    <a:pt x="1866" y="13632"/>
                    <a:pt x="1945" y="13632"/>
                  </a:cubicBezTo>
                  <a:cubicBezTo>
                    <a:pt x="3415" y="13632"/>
                    <a:pt x="6562" y="9622"/>
                    <a:pt x="6562" y="9621"/>
                  </a:cubicBezTo>
                  <a:lnTo>
                    <a:pt x="6562" y="9621"/>
                  </a:lnTo>
                  <a:cubicBezTo>
                    <a:pt x="6562" y="9622"/>
                    <a:pt x="6505" y="14422"/>
                    <a:pt x="8252" y="14883"/>
                  </a:cubicBezTo>
                  <a:cubicBezTo>
                    <a:pt x="8318" y="14901"/>
                    <a:pt x="8381" y="14910"/>
                    <a:pt x="8441" y="14910"/>
                  </a:cubicBezTo>
                  <a:cubicBezTo>
                    <a:pt x="9949" y="14910"/>
                    <a:pt x="9327" y="9295"/>
                    <a:pt x="9327" y="9295"/>
                  </a:cubicBezTo>
                  <a:lnTo>
                    <a:pt x="9327" y="9295"/>
                  </a:lnTo>
                  <a:cubicBezTo>
                    <a:pt x="9328" y="9295"/>
                    <a:pt x="13083" y="11815"/>
                    <a:pt x="14594" y="11815"/>
                  </a:cubicBezTo>
                  <a:cubicBezTo>
                    <a:pt x="14929" y="11815"/>
                    <a:pt x="15154" y="11691"/>
                    <a:pt x="15203" y="11388"/>
                  </a:cubicBezTo>
                  <a:cubicBezTo>
                    <a:pt x="15472" y="9698"/>
                    <a:pt x="8790" y="7202"/>
                    <a:pt x="8790" y="7202"/>
                  </a:cubicBezTo>
                  <a:cubicBezTo>
                    <a:pt x="8790" y="7202"/>
                    <a:pt x="15395" y="6606"/>
                    <a:pt x="14512" y="4571"/>
                  </a:cubicBezTo>
                  <a:cubicBezTo>
                    <a:pt x="14285" y="4040"/>
                    <a:pt x="13758" y="3845"/>
                    <a:pt x="13105" y="3845"/>
                  </a:cubicBezTo>
                  <a:cubicBezTo>
                    <a:pt x="11278" y="3845"/>
                    <a:pt x="8463" y="5378"/>
                    <a:pt x="8463" y="5378"/>
                  </a:cubicBezTo>
                  <a:cubicBezTo>
                    <a:pt x="8463" y="5378"/>
                    <a:pt x="10671" y="1"/>
                    <a:pt x="85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45"/>
            <p:cNvSpPr/>
            <p:nvPr/>
          </p:nvSpPr>
          <p:spPr>
            <a:xfrm>
              <a:off x="7368560" y="3882908"/>
              <a:ext cx="180302" cy="179564"/>
            </a:xfrm>
            <a:custGeom>
              <a:avLst/>
              <a:gdLst/>
              <a:ahLst/>
              <a:cxnLst/>
              <a:rect l="l" t="t" r="r" b="b"/>
              <a:pathLst>
                <a:path w="6352" h="6326" extrusionOk="0">
                  <a:moveTo>
                    <a:pt x="4026" y="1"/>
                  </a:moveTo>
                  <a:cubicBezTo>
                    <a:pt x="3499" y="1"/>
                    <a:pt x="2914" y="198"/>
                    <a:pt x="2382" y="443"/>
                  </a:cubicBezTo>
                  <a:cubicBezTo>
                    <a:pt x="1153" y="1019"/>
                    <a:pt x="250" y="2171"/>
                    <a:pt x="116" y="3554"/>
                  </a:cubicBezTo>
                  <a:cubicBezTo>
                    <a:pt x="0" y="4687"/>
                    <a:pt x="384" y="5916"/>
                    <a:pt x="2362" y="6261"/>
                  </a:cubicBezTo>
                  <a:cubicBezTo>
                    <a:pt x="2613" y="6305"/>
                    <a:pt x="2849" y="6325"/>
                    <a:pt x="3069" y="6325"/>
                  </a:cubicBezTo>
                  <a:cubicBezTo>
                    <a:pt x="6352" y="6325"/>
                    <a:pt x="6279" y="1758"/>
                    <a:pt x="5127" y="462"/>
                  </a:cubicBezTo>
                  <a:cubicBezTo>
                    <a:pt x="4836" y="128"/>
                    <a:pt x="4450" y="1"/>
                    <a:pt x="40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24" name="Google Shape;4324;p45"/>
          <p:cNvSpPr/>
          <p:nvPr/>
        </p:nvSpPr>
        <p:spPr>
          <a:xfrm rot="2153968">
            <a:off x="3704720" y="-34272"/>
            <a:ext cx="1088263" cy="940443"/>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95" name="Text Box 9"/>
          <p:cNvSpPr txBox="1">
            <a:spLocks noChangeArrowheads="1"/>
          </p:cNvSpPr>
          <p:nvPr/>
        </p:nvSpPr>
        <p:spPr bwMode="auto">
          <a:xfrm>
            <a:off x="1407269" y="584830"/>
            <a:ext cx="741195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000" b="1" dirty="0">
                <a:solidFill>
                  <a:srgbClr val="002060"/>
                </a:solidFill>
                <a:latin typeface="Times New Roman" panose="02020603050405020304" pitchFamily="18" charset="0"/>
              </a:rPr>
              <a:t>1. </a:t>
            </a:r>
            <a:r>
              <a:rPr lang="en-US" altLang="en-US" sz="2000" b="1" dirty="0" err="1">
                <a:solidFill>
                  <a:srgbClr val="002060"/>
                </a:solidFill>
                <a:latin typeface="Times New Roman" panose="02020603050405020304" pitchFamily="18" charset="0"/>
              </a:rPr>
              <a:t>Đọc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bài</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văn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sau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và</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thực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hiện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các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yêu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cầu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nêu</a:t>
            </a:r>
            <a:r>
              <a:rPr lang="en-US" altLang="en-US" sz="2000" b="1" dirty="0">
                <a:solidFill>
                  <a:srgbClr val="002060"/>
                </a:solidFill>
                <a:latin typeface="Times New Roman" panose="02020603050405020304" pitchFamily="18" charset="0"/>
              </a:rPr>
              <a:t> ở </a:t>
            </a:r>
            <a:r>
              <a:rPr lang="en-US" altLang="en-US" sz="2000" b="1" dirty="0" err="1">
                <a:solidFill>
                  <a:srgbClr val="002060"/>
                </a:solidFill>
                <a:latin typeface="Times New Roman" panose="02020603050405020304" pitchFamily="18" charset="0"/>
              </a:rPr>
              <a:t>bên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dưới</a:t>
            </a:r>
            <a:r>
              <a:rPr lang="en-US" altLang="en-US" sz="2000" b="1" dirty="0">
                <a:solidFill>
                  <a:srgbClr val="002060"/>
                </a:solidFill>
                <a:latin typeface="Times New Roman" panose="02020603050405020304" pitchFamily="18" charset="0"/>
              </a:rPr>
              <a:t>:</a:t>
            </a:r>
          </a:p>
        </p:txBody>
      </p:sp>
      <p:sp>
        <p:nvSpPr>
          <p:cNvPr id="96" name="Rectangle 95"/>
          <p:cNvSpPr>
            <a:spLocks noChangeArrowheads="1"/>
          </p:cNvSpPr>
          <p:nvPr/>
        </p:nvSpPr>
        <p:spPr bwMode="auto">
          <a:xfrm>
            <a:off x="1705768" y="1454780"/>
            <a:ext cx="49832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Clr>
                <a:srgbClr val="0033CC"/>
              </a:buClr>
              <a:buFont typeface="Times New Roman" panose="02020603050405020304" pitchFamily="18" charset="0"/>
              <a:buAutoNum type="alphaLcParenR"/>
            </a:pPr>
            <a:r>
              <a:rPr lang="en-US" altLang="en-US" sz="2400" b="1" dirty="0" smtClean="0">
                <a:latin typeface="Times New Roman" panose="02020603050405020304" pitchFamily="18" charset="0"/>
              </a:rPr>
              <a:t> </a:t>
            </a:r>
            <a:r>
              <a:rPr lang="en-US" altLang="en-US" sz="2400" b="1" dirty="0" err="1" smtClean="0">
                <a:solidFill>
                  <a:srgbClr val="0070C0"/>
                </a:solidFill>
                <a:latin typeface="Times New Roman" panose="02020603050405020304" pitchFamily="18" charset="0"/>
              </a:rPr>
              <a:t>Xác</a:t>
            </a:r>
            <a:r>
              <a:rPr lang="en-US" altLang="en-US" sz="2400" b="1" dirty="0" smtClean="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định</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các</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đoạn</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của</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bài</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văn</a:t>
            </a:r>
            <a:r>
              <a:rPr lang="en-US" altLang="en-US" sz="2400" b="1" dirty="0">
                <a:solidFill>
                  <a:srgbClr val="0070C0"/>
                </a:solidFill>
                <a:latin typeface="Times New Roman" panose="02020603050405020304" pitchFamily="18" charset="0"/>
              </a:rPr>
              <a:t>.</a:t>
            </a:r>
          </a:p>
        </p:txBody>
      </p:sp>
      <p:sp>
        <p:nvSpPr>
          <p:cNvPr id="97" name="Rectangle 96"/>
          <p:cNvSpPr>
            <a:spLocks noChangeArrowheads="1"/>
          </p:cNvSpPr>
          <p:nvPr/>
        </p:nvSpPr>
        <p:spPr bwMode="auto">
          <a:xfrm>
            <a:off x="1723464" y="1821561"/>
            <a:ext cx="513828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sz="2400" b="1" dirty="0">
                <a:solidFill>
                  <a:schemeClr val="accent6">
                    <a:lumMod val="75000"/>
                  </a:schemeClr>
                </a:solidFill>
                <a:latin typeface="Times New Roman" panose="02020603050405020304" pitchFamily="18" charset="0"/>
              </a:rPr>
              <a:t>b) </a:t>
            </a:r>
            <a:r>
              <a:rPr lang="en-US" altLang="en-US" sz="2400" b="1" dirty="0" err="1">
                <a:solidFill>
                  <a:schemeClr val="accent6">
                    <a:lumMod val="75000"/>
                  </a:schemeClr>
                </a:solidFill>
                <a:latin typeface="Times New Roman" panose="02020603050405020304" pitchFamily="18" charset="0"/>
              </a:rPr>
              <a:t>Nêu</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nội</a:t>
            </a:r>
            <a:r>
              <a:rPr lang="en-US" altLang="en-US" sz="2400" b="1" dirty="0">
                <a:solidFill>
                  <a:schemeClr val="accent6">
                    <a:lumMod val="75000"/>
                  </a:schemeClr>
                </a:solidFill>
                <a:latin typeface="Times New Roman" panose="02020603050405020304" pitchFamily="18" charset="0"/>
              </a:rPr>
              <a:t> dung </a:t>
            </a:r>
            <a:r>
              <a:rPr lang="en-US" altLang="en-US" sz="2400" b="1" dirty="0" err="1">
                <a:solidFill>
                  <a:schemeClr val="accent6">
                    <a:lumMod val="75000"/>
                  </a:schemeClr>
                </a:solidFill>
                <a:latin typeface="Times New Roman" panose="02020603050405020304" pitchFamily="18" charset="0"/>
              </a:rPr>
              <a:t>chính</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của</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từng</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đoạn</a:t>
            </a:r>
            <a:r>
              <a:rPr lang="en-US" altLang="en-US" sz="2400" b="1" dirty="0">
                <a:solidFill>
                  <a:schemeClr val="accent6">
                    <a:lumMod val="75000"/>
                  </a:schemeClr>
                </a:solidFill>
                <a:latin typeface="Times New Roman" panose="02020603050405020304" pitchFamily="18" charset="0"/>
              </a:rPr>
              <a:t>.</a:t>
            </a:r>
          </a:p>
          <a:p>
            <a:pPr algn="just"/>
            <a:r>
              <a:rPr lang="en-US" altLang="en-US" sz="2400" b="1" dirty="0">
                <a:solidFill>
                  <a:srgbClr val="7030A0"/>
                </a:solidFill>
                <a:latin typeface="Times New Roman" panose="02020603050405020304" pitchFamily="18" charset="0"/>
              </a:rPr>
              <a:t>c) </a:t>
            </a:r>
            <a:r>
              <a:rPr lang="en-US" altLang="en-US" sz="2400" b="1" dirty="0" err="1">
                <a:solidFill>
                  <a:srgbClr val="7030A0"/>
                </a:solidFill>
                <a:latin typeface="Times New Roman" panose="02020603050405020304" pitchFamily="18" charset="0"/>
              </a:rPr>
              <a:t>Tìm</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những</a:t>
            </a:r>
            <a:r>
              <a:rPr lang="en-US" altLang="en-US" sz="2400" b="1" dirty="0">
                <a:solidFill>
                  <a:srgbClr val="7030A0"/>
                </a:solidFill>
                <a:latin typeface="Times New Roman" panose="02020603050405020304" pitchFamily="18" charset="0"/>
              </a:rPr>
              <a:t> chi </a:t>
            </a:r>
            <a:r>
              <a:rPr lang="en-US" altLang="en-US" sz="2400" b="1" dirty="0" err="1">
                <a:solidFill>
                  <a:srgbClr val="7030A0"/>
                </a:solidFill>
                <a:latin typeface="Times New Roman" panose="02020603050405020304" pitchFamily="18" charset="0"/>
              </a:rPr>
              <a:t>tiết</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tả</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hoạt</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động</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của</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bác</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Tâm</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trong</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bài</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văn</a:t>
            </a:r>
            <a:r>
              <a:rPr lang="en-US" altLang="en-US" sz="2400" b="1" dirty="0">
                <a:solidFill>
                  <a:srgbClr val="7030A0"/>
                </a:solidFill>
                <a:latin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Rectangle 26"/>
          <p:cNvSpPr>
            <a:spLocks noChangeArrowheads="1"/>
          </p:cNvSpPr>
          <p:nvPr/>
        </p:nvSpPr>
        <p:spPr bwMode="auto">
          <a:xfrm>
            <a:off x="1127244" y="328851"/>
            <a:ext cx="90554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Clr>
                <a:srgbClr val="0033CC"/>
              </a:buClr>
              <a:buFont typeface="Times New Roman" panose="02020603050405020304" pitchFamily="18" charset="0"/>
              <a:buAutoNum type="alphaLcParenR"/>
            </a:pPr>
            <a:r>
              <a:rPr lang="en-US" altLang="en-US" sz="2400" b="1" dirty="0" smtClean="0">
                <a:solidFill>
                  <a:srgbClr val="0000FF"/>
                </a:solidFill>
                <a:latin typeface="Times New Roman" panose="02020603050405020304" pitchFamily="18" charset="0"/>
                <a:cs typeface="Times New Roman" panose="02020603050405020304" pitchFamily="18" charset="0"/>
              </a:rPr>
              <a:t> </a:t>
            </a:r>
            <a:r>
              <a:rPr lang="en-US" altLang="en-US" sz="2400" b="1" dirty="0" err="1" smtClean="0">
                <a:solidFill>
                  <a:srgbClr val="0000FF"/>
                </a:solidFill>
                <a:latin typeface="Times New Roman" panose="02020603050405020304" pitchFamily="18" charset="0"/>
                <a:cs typeface="Times New Roman" panose="02020603050405020304" pitchFamily="18" charset="0"/>
              </a:rPr>
              <a:t>Xác</a:t>
            </a:r>
            <a:r>
              <a:rPr lang="en-US" altLang="en-US" sz="2400" b="1" dirty="0" smtClean="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định</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các</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đoạn</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của</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bài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văn</a:t>
            </a:r>
            <a:r>
              <a:rPr lang="en-US" altLang="en-US" sz="2400" b="1" dirty="0">
                <a:solidFill>
                  <a:srgbClr val="0000FF"/>
                </a:solidFill>
                <a:latin typeface="Times New Roman" panose="02020603050405020304" pitchFamily="18" charset="0"/>
                <a:cs typeface="Times New Roman" panose="02020603050405020304" pitchFamily="18" charset="0"/>
              </a:rPr>
              <a:t>.</a:t>
            </a:r>
          </a:p>
        </p:txBody>
      </p:sp>
      <p:sp>
        <p:nvSpPr>
          <p:cNvPr id="28" name="Rectangle 21"/>
          <p:cNvSpPr>
            <a:spLocks noChangeArrowheads="1"/>
          </p:cNvSpPr>
          <p:nvPr/>
        </p:nvSpPr>
        <p:spPr bwMode="auto">
          <a:xfrm>
            <a:off x="1085175" y="1257421"/>
            <a:ext cx="884713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Garamond" panose="02020404030301010803" pitchFamily="18" charset="0"/>
                <a:cs typeface="Arial" panose="020B0604020202020204" pitchFamily="34" charset="0"/>
              </a:defRPr>
            </a:lvl1pPr>
            <a:lvl2pPr marL="800100" indent="-342900">
              <a:defRPr>
                <a:solidFill>
                  <a:schemeClr val="tx1"/>
                </a:solidFill>
                <a:latin typeface="Garamond" panose="02020404030301010803" pitchFamily="18" charset="0"/>
                <a:cs typeface="Arial" panose="020B0604020202020204" pitchFamily="34" charset="0"/>
              </a:defRPr>
            </a:lvl2pPr>
            <a:lvl3pPr marL="1257300" indent="-342900">
              <a:defRPr>
                <a:solidFill>
                  <a:schemeClr val="tx1"/>
                </a:solidFill>
                <a:latin typeface="Garamond" panose="02020404030301010803" pitchFamily="18" charset="0"/>
                <a:cs typeface="Arial" panose="020B0604020202020204" pitchFamily="34" charset="0"/>
              </a:defRPr>
            </a:lvl3pPr>
            <a:lvl4pPr marL="1714500" indent="-342900">
              <a:defRPr>
                <a:solidFill>
                  <a:schemeClr val="tx1"/>
                </a:solidFill>
                <a:latin typeface="Garamond" panose="02020404030301010803" pitchFamily="18" charset="0"/>
                <a:cs typeface="Arial" panose="020B0604020202020204" pitchFamily="34" charset="0"/>
              </a:defRPr>
            </a:lvl4pPr>
            <a:lvl5pPr marL="2171700" indent="-342900">
              <a:defRPr>
                <a:solidFill>
                  <a:schemeClr val="tx1"/>
                </a:solidFill>
                <a:latin typeface="Garamond" panose="02020404030301010803" pitchFamily="18" charset="0"/>
                <a:cs typeface="Arial" panose="020B0604020202020204" pitchFamily="34" charset="0"/>
              </a:defRPr>
            </a:lvl5pPr>
            <a:lvl6pPr marL="26289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861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33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005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en-US" altLang="en-US" sz="2400" b="1">
                <a:solidFill>
                  <a:srgbClr val="FF0000"/>
                </a:solidFill>
                <a:latin typeface="Times New Roman" panose="02020603050405020304" pitchFamily="18" charset="0"/>
              </a:rPr>
              <a:t>Đoạn 1: “Từ đầu ...  lưng bác cứ loang ra mãi”</a:t>
            </a:r>
          </a:p>
        </p:txBody>
      </p:sp>
      <p:sp>
        <p:nvSpPr>
          <p:cNvPr id="29" name="Rectangle 22"/>
          <p:cNvSpPr>
            <a:spLocks noChangeArrowheads="1"/>
          </p:cNvSpPr>
          <p:nvPr/>
        </p:nvSpPr>
        <p:spPr bwMode="auto">
          <a:xfrm>
            <a:off x="1085175" y="2428389"/>
            <a:ext cx="733107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Garamond" panose="02020404030301010803" pitchFamily="18" charset="0"/>
                <a:cs typeface="Arial" panose="020B0604020202020204" pitchFamily="34" charset="0"/>
              </a:defRPr>
            </a:lvl1pPr>
            <a:lvl2pPr marL="800100" indent="-342900">
              <a:defRPr>
                <a:solidFill>
                  <a:schemeClr val="tx1"/>
                </a:solidFill>
                <a:latin typeface="Garamond" panose="02020404030301010803" pitchFamily="18" charset="0"/>
                <a:cs typeface="Arial" panose="020B0604020202020204" pitchFamily="34" charset="0"/>
              </a:defRPr>
            </a:lvl2pPr>
            <a:lvl3pPr marL="1257300" indent="-342900">
              <a:defRPr>
                <a:solidFill>
                  <a:schemeClr val="tx1"/>
                </a:solidFill>
                <a:latin typeface="Garamond" panose="02020404030301010803" pitchFamily="18" charset="0"/>
                <a:cs typeface="Arial" panose="020B0604020202020204" pitchFamily="34" charset="0"/>
              </a:defRPr>
            </a:lvl3pPr>
            <a:lvl4pPr marL="1714500" indent="-342900">
              <a:defRPr>
                <a:solidFill>
                  <a:schemeClr val="tx1"/>
                </a:solidFill>
                <a:latin typeface="Garamond" panose="02020404030301010803" pitchFamily="18" charset="0"/>
                <a:cs typeface="Arial" panose="020B0604020202020204" pitchFamily="34" charset="0"/>
              </a:defRPr>
            </a:lvl4pPr>
            <a:lvl5pPr marL="2171700" indent="-342900">
              <a:defRPr>
                <a:solidFill>
                  <a:schemeClr val="tx1"/>
                </a:solidFill>
                <a:latin typeface="Garamond" panose="02020404030301010803" pitchFamily="18" charset="0"/>
                <a:cs typeface="Arial" panose="020B0604020202020204" pitchFamily="34" charset="0"/>
              </a:defRPr>
            </a:lvl5pPr>
            <a:lvl6pPr marL="26289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861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33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005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en-US" altLang="en-US" sz="2400" b="1">
                <a:solidFill>
                  <a:srgbClr val="0000FF"/>
                </a:solidFill>
                <a:latin typeface="Times New Roman" panose="02020603050405020304" pitchFamily="18" charset="0"/>
              </a:rPr>
              <a:t>Đoạn 2: từ “Mảng đường hình... khéo như vá áo ấy”</a:t>
            </a:r>
          </a:p>
        </p:txBody>
      </p:sp>
      <p:sp>
        <p:nvSpPr>
          <p:cNvPr id="30" name="Rectangle 23"/>
          <p:cNvSpPr>
            <a:spLocks noChangeArrowheads="1"/>
          </p:cNvSpPr>
          <p:nvPr/>
        </p:nvSpPr>
        <p:spPr bwMode="auto">
          <a:xfrm>
            <a:off x="1127244" y="3535014"/>
            <a:ext cx="87630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Garamond" panose="02020404030301010803" pitchFamily="18" charset="0"/>
                <a:cs typeface="Arial" panose="020B0604020202020204" pitchFamily="34" charset="0"/>
              </a:defRPr>
            </a:lvl1pPr>
            <a:lvl2pPr marL="800100" indent="-342900">
              <a:defRPr>
                <a:solidFill>
                  <a:schemeClr val="tx1"/>
                </a:solidFill>
                <a:latin typeface="Garamond" panose="02020404030301010803" pitchFamily="18" charset="0"/>
                <a:cs typeface="Arial" panose="020B0604020202020204" pitchFamily="34" charset="0"/>
              </a:defRPr>
            </a:lvl2pPr>
            <a:lvl3pPr marL="1257300" indent="-342900">
              <a:defRPr>
                <a:solidFill>
                  <a:schemeClr val="tx1"/>
                </a:solidFill>
                <a:latin typeface="Garamond" panose="02020404030301010803" pitchFamily="18" charset="0"/>
                <a:cs typeface="Arial" panose="020B0604020202020204" pitchFamily="34" charset="0"/>
              </a:defRPr>
            </a:lvl3pPr>
            <a:lvl4pPr marL="1714500" indent="-342900">
              <a:defRPr>
                <a:solidFill>
                  <a:schemeClr val="tx1"/>
                </a:solidFill>
                <a:latin typeface="Garamond" panose="02020404030301010803" pitchFamily="18" charset="0"/>
                <a:cs typeface="Arial" panose="020B0604020202020204" pitchFamily="34" charset="0"/>
              </a:defRPr>
            </a:lvl4pPr>
            <a:lvl5pPr marL="2171700" indent="-342900">
              <a:defRPr>
                <a:solidFill>
                  <a:schemeClr val="tx1"/>
                </a:solidFill>
                <a:latin typeface="Garamond" panose="02020404030301010803" pitchFamily="18" charset="0"/>
                <a:cs typeface="Arial" panose="020B0604020202020204" pitchFamily="34" charset="0"/>
              </a:defRPr>
            </a:lvl5pPr>
            <a:lvl6pPr marL="26289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861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33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005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en-US" altLang="en-US" sz="2400" b="1">
                <a:solidFill>
                  <a:srgbClr val="009900"/>
                </a:solidFill>
                <a:latin typeface="Times New Roman" panose="02020603050405020304" pitchFamily="18" charset="0"/>
              </a:rPr>
              <a:t>Đoạn 3: Phần còn lại.</a:t>
            </a:r>
          </a:p>
        </p:txBody>
      </p:sp>
      <p:sp>
        <p:nvSpPr>
          <p:cNvPr id="75" name="Rectangle 74"/>
          <p:cNvSpPr/>
          <p:nvPr/>
        </p:nvSpPr>
        <p:spPr>
          <a:xfrm>
            <a:off x="1152175" y="739638"/>
            <a:ext cx="5144357" cy="461665"/>
          </a:xfrm>
          <a:prstGeom prst="rect">
            <a:avLst/>
          </a:prstGeom>
        </p:spPr>
        <p:txBody>
          <a:bodyPr wrap="none">
            <a:spAutoFit/>
          </a:bodyPr>
          <a:lstStyle/>
          <a:p>
            <a:r>
              <a:rPr lang="en-US" altLang="en-US" sz="2400" b="1" dirty="0">
                <a:solidFill>
                  <a:srgbClr val="0000FF"/>
                </a:solidFill>
                <a:latin typeface="Times New Roman" panose="02020603050405020304" pitchFamily="18" charset="0"/>
              </a:rPr>
              <a:t>b) </a:t>
            </a:r>
            <a:r>
              <a:rPr lang="en-US" altLang="en-US" sz="2400" b="1" dirty="0" err="1">
                <a:solidFill>
                  <a:srgbClr val="0000FF"/>
                </a:solidFill>
                <a:latin typeface="Times New Roman" panose="02020603050405020304" pitchFamily="18" charset="0"/>
              </a:rPr>
              <a:t>Nêu</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nội</a:t>
            </a:r>
            <a:r>
              <a:rPr lang="en-US" altLang="en-US" sz="2400" b="1" dirty="0">
                <a:solidFill>
                  <a:srgbClr val="0000FF"/>
                </a:solidFill>
                <a:latin typeface="Times New Roman" panose="02020603050405020304" pitchFamily="18" charset="0"/>
              </a:rPr>
              <a:t> dung </a:t>
            </a:r>
            <a:r>
              <a:rPr lang="en-US" altLang="en-US" sz="2400" b="1" dirty="0" err="1">
                <a:solidFill>
                  <a:srgbClr val="0000FF"/>
                </a:solidFill>
                <a:latin typeface="Times New Roman" panose="02020603050405020304" pitchFamily="18" charset="0"/>
              </a:rPr>
              <a:t>chính</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của</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từng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đoạn</a:t>
            </a:r>
            <a:r>
              <a:rPr lang="en-US" altLang="en-US" sz="2400" b="1" dirty="0">
                <a:solidFill>
                  <a:srgbClr val="0000FF"/>
                </a:solidFill>
                <a:latin typeface="Times New Roman" panose="02020603050405020304" pitchFamily="18" charset="0"/>
              </a:rPr>
              <a:t>.</a:t>
            </a:r>
          </a:p>
        </p:txBody>
      </p:sp>
      <p:sp>
        <p:nvSpPr>
          <p:cNvPr id="76" name="TextBox 75"/>
          <p:cNvSpPr txBox="1"/>
          <p:nvPr/>
        </p:nvSpPr>
        <p:spPr>
          <a:xfrm>
            <a:off x="1365055" y="1926193"/>
            <a:ext cx="4196421" cy="461665"/>
          </a:xfrm>
          <a:prstGeom prst="rect">
            <a:avLst/>
          </a:prstGeom>
          <a:solidFill>
            <a:srgbClr val="FFFF99"/>
          </a:solidFill>
          <a:ln>
            <a:solidFill>
              <a:srgbClr val="FFFF66"/>
            </a:solidFill>
          </a:ln>
        </p:spPr>
        <p:txBody>
          <a:bodyPr wrap="square" rtlCol="0">
            <a:spAutoFit/>
          </a:bodyPr>
          <a:lstStyle/>
          <a:p>
            <a:r>
              <a:rPr lang="en-US" sz="2400" b="1" smtClean="0">
                <a:solidFill>
                  <a:srgbClr val="00B050"/>
                </a:solidFill>
                <a:latin typeface="Times New Roman" panose="02020603050405020304" pitchFamily="18" charset="0"/>
                <a:cs typeface="Times New Roman" panose="02020603050405020304" pitchFamily="18" charset="0"/>
              </a:rPr>
              <a:t>Tả bác Tâm đang vá đường.</a:t>
            </a:r>
            <a:endParaRPr lang="en-US" sz="2400" b="1">
              <a:solidFill>
                <a:srgbClr val="00B050"/>
              </a:solidFill>
              <a:latin typeface="Times New Roman" panose="02020603050405020304" pitchFamily="18" charset="0"/>
              <a:cs typeface="Times New Roman" panose="02020603050405020304" pitchFamily="18" charset="0"/>
            </a:endParaRPr>
          </a:p>
        </p:txBody>
      </p:sp>
      <p:sp>
        <p:nvSpPr>
          <p:cNvPr id="77" name="TextBox 76"/>
          <p:cNvSpPr txBox="1"/>
          <p:nvPr/>
        </p:nvSpPr>
        <p:spPr>
          <a:xfrm>
            <a:off x="1365055" y="2998085"/>
            <a:ext cx="4926480" cy="461665"/>
          </a:xfrm>
          <a:prstGeom prst="rect">
            <a:avLst/>
          </a:prstGeom>
          <a:solidFill>
            <a:srgbClr val="FFFF99"/>
          </a:solidFill>
        </p:spPr>
        <p:txBody>
          <a:bodyPr wrap="square" rtlCol="0">
            <a:spAutoFit/>
          </a:bodyPr>
          <a:lstStyle/>
          <a:p>
            <a:r>
              <a:rPr lang="en-US" sz="2400" b="1" smtClean="0">
                <a:solidFill>
                  <a:srgbClr val="7030A0"/>
                </a:solidFill>
                <a:latin typeface="Times New Roman" panose="02020603050405020304" pitchFamily="18" charset="0"/>
                <a:cs typeface="Times New Roman" panose="02020603050405020304" pitchFamily="18" charset="0"/>
              </a:rPr>
              <a:t>Tả kết quả lao động của bác Tâm.</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78" name="TextBox 77"/>
          <p:cNvSpPr txBox="1"/>
          <p:nvPr/>
        </p:nvSpPr>
        <p:spPr>
          <a:xfrm>
            <a:off x="1365055" y="4080908"/>
            <a:ext cx="6771313" cy="461665"/>
          </a:xfrm>
          <a:prstGeom prst="rect">
            <a:avLst/>
          </a:prstGeom>
          <a:solidFill>
            <a:srgbClr val="FFFF99"/>
          </a:solidFill>
        </p:spPr>
        <p:txBody>
          <a:bodyPr wrap="square" rtlCol="0">
            <a:spAutoFit/>
          </a:bodyPr>
          <a:lstStyle/>
          <a:p>
            <a:r>
              <a:rPr lang="en-US" sz="2400" b="1" smtClean="0">
                <a:solidFill>
                  <a:schemeClr val="accent6">
                    <a:lumMod val="75000"/>
                  </a:schemeClr>
                </a:solidFill>
                <a:latin typeface="Times New Roman" panose="02020603050405020304" pitchFamily="18" charset="0"/>
                <a:cs typeface="Times New Roman" panose="02020603050405020304" pitchFamily="18" charset="0"/>
              </a:rPr>
              <a:t>Tả bác Tâm đứng trước mảng đường vừa vá xong.</a:t>
            </a:r>
            <a:endParaRPr lang="en-US" sz="2400" b="1">
              <a:solidFill>
                <a:schemeClr val="accent6">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fade">
                                      <p:cBhvr>
                                        <p:cTn id="12" dur="1000"/>
                                        <p:tgtEl>
                                          <p:spTgt spid="75"/>
                                        </p:tgtEl>
                                      </p:cBhvr>
                                    </p:animEffect>
                                    <p:anim calcmode="lin" valueType="num">
                                      <p:cBhvr>
                                        <p:cTn id="13" dur="1000" fill="hold"/>
                                        <p:tgtEl>
                                          <p:spTgt spid="75"/>
                                        </p:tgtEl>
                                        <p:attrNameLst>
                                          <p:attrName>ppt_x</p:attrName>
                                        </p:attrNameLst>
                                      </p:cBhvr>
                                      <p:tavLst>
                                        <p:tav tm="0">
                                          <p:val>
                                            <p:strVal val="#ppt_x"/>
                                          </p:val>
                                        </p:tav>
                                        <p:tav tm="100000">
                                          <p:val>
                                            <p:strVal val="#ppt_x"/>
                                          </p:val>
                                        </p:tav>
                                      </p:tavLst>
                                    </p:anim>
                                    <p:anim calcmode="lin" valueType="num">
                                      <p:cBhvr>
                                        <p:cTn id="14"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barn(inVertical)">
                                      <p:cBhvr>
                                        <p:cTn id="19" dur="500"/>
                                        <p:tgtEl>
                                          <p:spTgt spid="2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1000"/>
                                        <p:tgtEl>
                                          <p:spTgt spid="29"/>
                                        </p:tgtEl>
                                      </p:cBhvr>
                                    </p:animEffect>
                                    <p:anim calcmode="lin" valueType="num">
                                      <p:cBhvr>
                                        <p:cTn id="25" dur="1000" fill="hold"/>
                                        <p:tgtEl>
                                          <p:spTgt spid="29"/>
                                        </p:tgtEl>
                                        <p:attrNameLst>
                                          <p:attrName>ppt_x</p:attrName>
                                        </p:attrNameLst>
                                      </p:cBhvr>
                                      <p:tavLst>
                                        <p:tav tm="0">
                                          <p:val>
                                            <p:strVal val="#ppt_x"/>
                                          </p:val>
                                        </p:tav>
                                        <p:tav tm="100000">
                                          <p:val>
                                            <p:strVal val="#ppt_x"/>
                                          </p:val>
                                        </p:tav>
                                      </p:tavLst>
                                    </p:anim>
                                    <p:anim calcmode="lin" valueType="num">
                                      <p:cBhvr>
                                        <p:cTn id="2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1000"/>
                                        <p:tgtEl>
                                          <p:spTgt spid="30"/>
                                        </p:tgtEl>
                                      </p:cBhvr>
                                    </p:animEffect>
                                    <p:anim calcmode="lin" valueType="num">
                                      <p:cBhvr>
                                        <p:cTn id="32" dur="1000" fill="hold"/>
                                        <p:tgtEl>
                                          <p:spTgt spid="30"/>
                                        </p:tgtEl>
                                        <p:attrNameLst>
                                          <p:attrName>ppt_x</p:attrName>
                                        </p:attrNameLst>
                                      </p:cBhvr>
                                      <p:tavLst>
                                        <p:tav tm="0">
                                          <p:val>
                                            <p:strVal val="#ppt_x"/>
                                          </p:val>
                                        </p:tav>
                                        <p:tav tm="100000">
                                          <p:val>
                                            <p:strVal val="#ppt_x"/>
                                          </p:val>
                                        </p:tav>
                                      </p:tavLst>
                                    </p:anim>
                                    <p:anim calcmode="lin" valueType="num">
                                      <p:cBhvr>
                                        <p:cTn id="33"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fade">
                                      <p:cBhvr>
                                        <p:cTn id="38" dur="1000"/>
                                        <p:tgtEl>
                                          <p:spTgt spid="76"/>
                                        </p:tgtEl>
                                      </p:cBhvr>
                                    </p:animEffect>
                                    <p:anim calcmode="lin" valueType="num">
                                      <p:cBhvr>
                                        <p:cTn id="39" dur="1000" fill="hold"/>
                                        <p:tgtEl>
                                          <p:spTgt spid="76"/>
                                        </p:tgtEl>
                                        <p:attrNameLst>
                                          <p:attrName>ppt_x</p:attrName>
                                        </p:attrNameLst>
                                      </p:cBhvr>
                                      <p:tavLst>
                                        <p:tav tm="0">
                                          <p:val>
                                            <p:strVal val="#ppt_x"/>
                                          </p:val>
                                        </p:tav>
                                        <p:tav tm="100000">
                                          <p:val>
                                            <p:strVal val="#ppt_x"/>
                                          </p:val>
                                        </p:tav>
                                      </p:tavLst>
                                    </p:anim>
                                    <p:anim calcmode="lin" valueType="num">
                                      <p:cBhvr>
                                        <p:cTn id="40"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7"/>
                                        </p:tgtEl>
                                        <p:attrNameLst>
                                          <p:attrName>style.visibility</p:attrName>
                                        </p:attrNameLst>
                                      </p:cBhvr>
                                      <p:to>
                                        <p:strVal val="visible"/>
                                      </p:to>
                                    </p:set>
                                    <p:animEffect transition="in" filter="fade">
                                      <p:cBhvr>
                                        <p:cTn id="45" dur="1000"/>
                                        <p:tgtEl>
                                          <p:spTgt spid="77"/>
                                        </p:tgtEl>
                                      </p:cBhvr>
                                    </p:animEffect>
                                    <p:anim calcmode="lin" valueType="num">
                                      <p:cBhvr>
                                        <p:cTn id="46" dur="1000" fill="hold"/>
                                        <p:tgtEl>
                                          <p:spTgt spid="77"/>
                                        </p:tgtEl>
                                        <p:attrNameLst>
                                          <p:attrName>ppt_x</p:attrName>
                                        </p:attrNameLst>
                                      </p:cBhvr>
                                      <p:tavLst>
                                        <p:tav tm="0">
                                          <p:val>
                                            <p:strVal val="#ppt_x"/>
                                          </p:val>
                                        </p:tav>
                                        <p:tav tm="100000">
                                          <p:val>
                                            <p:strVal val="#ppt_x"/>
                                          </p:val>
                                        </p:tav>
                                      </p:tavLst>
                                    </p:anim>
                                    <p:anim calcmode="lin" valueType="num">
                                      <p:cBhvr>
                                        <p:cTn id="4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75" grpId="0"/>
      <p:bldP spid="76" grpId="0" animBg="1"/>
      <p:bldP spid="77" grpId="0" animBg="1"/>
      <p:bldP spid="7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5" name="Rectangle 74"/>
          <p:cNvSpPr/>
          <p:nvPr/>
        </p:nvSpPr>
        <p:spPr>
          <a:xfrm>
            <a:off x="296400" y="236245"/>
            <a:ext cx="9632791" cy="461665"/>
          </a:xfrm>
          <a:prstGeom prst="rect">
            <a:avLst/>
          </a:prstGeom>
        </p:spPr>
        <p:txBody>
          <a:bodyPr wrap="square">
            <a:spAutoFit/>
          </a:bodyPr>
          <a:lstStyle/>
          <a:p>
            <a:r>
              <a:rPr lang="en-US" altLang="en-US" sz="2400" b="1" dirty="0">
                <a:solidFill>
                  <a:srgbClr val="0000FF"/>
                </a:solidFill>
                <a:latin typeface="Times New Roman" panose="02020603050405020304" pitchFamily="18" charset="0"/>
              </a:rPr>
              <a:t>c) </a:t>
            </a:r>
            <a:r>
              <a:rPr lang="en-US" altLang="en-US" sz="2400" b="1" dirty="0" err="1">
                <a:solidFill>
                  <a:srgbClr val="0000FF"/>
                </a:solidFill>
                <a:latin typeface="Times New Roman" panose="02020603050405020304" pitchFamily="18" charset="0"/>
              </a:rPr>
              <a:t>Tìm</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những</a:t>
            </a:r>
            <a:r>
              <a:rPr lang="en-US" altLang="en-US" sz="2400" b="1" dirty="0">
                <a:solidFill>
                  <a:srgbClr val="0000FF"/>
                </a:solidFill>
                <a:latin typeface="Times New Roman" panose="02020603050405020304" pitchFamily="18" charset="0"/>
              </a:rPr>
              <a:t> chi </a:t>
            </a:r>
            <a:r>
              <a:rPr lang="en-US" altLang="en-US" sz="2400" b="1" dirty="0" err="1">
                <a:solidFill>
                  <a:srgbClr val="0000FF"/>
                </a:solidFill>
                <a:latin typeface="Times New Roman" panose="02020603050405020304" pitchFamily="18" charset="0"/>
              </a:rPr>
              <a:t>tiết</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tả</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hoạt</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động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của</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bác</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Tâm</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trong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bài</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văn</a:t>
            </a:r>
            <a:r>
              <a:rPr lang="en-US" altLang="en-US" sz="2400" b="1" dirty="0">
                <a:solidFill>
                  <a:srgbClr val="0000FF"/>
                </a:solidFill>
                <a:latin typeface="Times New Roman" panose="02020603050405020304" pitchFamily="18" charset="0"/>
              </a:rPr>
              <a:t>.</a:t>
            </a:r>
          </a:p>
        </p:txBody>
      </p:sp>
    </p:spTree>
    <p:extLst>
      <p:ext uri="{BB962C8B-B14F-4D97-AF65-F5344CB8AC3E}">
        <p14:creationId xmlns:p14="http://schemas.microsoft.com/office/powerpoint/2010/main" val="339818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fade">
                                      <p:cBhvr>
                                        <p:cTn id="7" dur="1000"/>
                                        <p:tgtEl>
                                          <p:spTgt spid="75">
                                            <p:txEl>
                                              <p:pRg st="0" end="0"/>
                                            </p:txEl>
                                          </p:spTgt>
                                        </p:tgtEl>
                                      </p:cBhvr>
                                    </p:animEffect>
                                    <p:anim calcmode="lin" valueType="num">
                                      <p:cBhvr>
                                        <p:cTn id="8" dur="1000" fill="hold"/>
                                        <p:tgtEl>
                                          <p:spTgt spid="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503376"/>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8696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251290"/>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8933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343511"/>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913810"/>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47604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451538"/>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721712"/>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721712"/>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Rectangle 2"/>
          <p:cNvSpPr>
            <a:spLocks noChangeArrowheads="1"/>
          </p:cNvSpPr>
          <p:nvPr/>
        </p:nvSpPr>
        <p:spPr bwMode="auto">
          <a:xfrm>
            <a:off x="655296" y="195147"/>
            <a:ext cx="779008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en-US" sz="1800" b="1">
                <a:solidFill>
                  <a:srgbClr val="0000FF"/>
                </a:solidFill>
                <a:latin typeface="Times New Roman" panose="02020603050405020304" pitchFamily="18" charset="0"/>
              </a:rPr>
              <a:t>Công nhân sửa đường</a:t>
            </a:r>
          </a:p>
          <a:p>
            <a:pPr algn="just" eaLnBrk="1" hangingPunct="1"/>
            <a:r>
              <a:rPr lang="en-US" altLang="en-US" sz="1800" b="1">
                <a:latin typeface="Times New Roman" panose="02020603050405020304" pitchFamily="18" charset="0"/>
              </a:rPr>
              <a:t>	</a:t>
            </a:r>
            <a:r>
              <a:rPr lang="en-US" altLang="en-US" sz="1800" b="1">
                <a:solidFill>
                  <a:srgbClr val="002060"/>
                </a:solidFill>
                <a:latin typeface="Times New Roman" panose="02020603050405020304" pitchFamily="18" charset="0"/>
              </a:rPr>
              <a:t>Bác Tâm, mẹ của Thư, đang chăm chú làm việc. Bác đi một đôi găng tay bằng vải rất dày. Vì thế, tay bác y như tay một người khổng lồ. Bác đội nón, khăn trùm gần kín mặt, chỉ để hở mỗi cái mũi và đôi mắt. Tay phải bác cầm một chiếc búa. Tay trái bác xếp rất khéo những viên đá bọc nhựa đường đen nhánh vào chỗ trũng. Bác đập búa đều đều xuống những viên đá để chúng ken chắc vào nhau. Hai tay bác đưa lên </a:t>
            </a:r>
            <a:r>
              <a:rPr lang="en-US" altLang="en-US" sz="1800" b="1" smtClean="0">
                <a:solidFill>
                  <a:srgbClr val="002060"/>
                </a:solidFill>
                <a:latin typeface="Times New Roman" panose="02020603050405020304" pitchFamily="18" charset="0"/>
              </a:rPr>
              <a:t>hạ xuống </a:t>
            </a:r>
            <a:r>
              <a:rPr lang="en-US" altLang="en-US" sz="1800" b="1">
                <a:solidFill>
                  <a:srgbClr val="002060"/>
                </a:solidFill>
                <a:latin typeface="Times New Roman" panose="02020603050405020304" pitchFamily="18" charset="0"/>
              </a:rPr>
              <a:t>nhịp nhàng. Dường như bác đang làm một việc gì đấy rất nhẹ nhàng chứ không phải là công việc vá đường vất vả kia. Chỉ có mảng áo ướt đẫm mồ hôi ở lưng bác là cứ loang ra mãi. </a:t>
            </a:r>
          </a:p>
          <a:p>
            <a:pPr algn="just" eaLnBrk="1" hangingPunct="1"/>
            <a:r>
              <a:rPr lang="en-US" altLang="en-US" sz="1800" b="1">
                <a:solidFill>
                  <a:srgbClr val="002060"/>
                </a:solidFill>
                <a:latin typeface="Times New Roman" panose="02020603050405020304" pitchFamily="18" charset="0"/>
              </a:rPr>
              <a:t>	Mảng đường hình chữ nhật đen nhánh hiện lên, thay thế cho cái ổ gà quái ác lúc trước. Thư say sưa ngắm miếng vá hình chữ nhật, thơm mùi nhựa đường hăng hắc ấy, rồi ôm cổ mẹ:</a:t>
            </a:r>
          </a:p>
          <a:p>
            <a:pPr algn="just" eaLnBrk="1" hangingPunct="1"/>
            <a:r>
              <a:rPr lang="en-US" altLang="en-US" sz="1800" b="1">
                <a:solidFill>
                  <a:srgbClr val="002060"/>
                </a:solidFill>
                <a:latin typeface="Times New Roman" panose="02020603050405020304" pitchFamily="18" charset="0"/>
              </a:rPr>
              <a:t> Đẹp quá! Mẹ vá đường cũng khéo như vá áo ấy!</a:t>
            </a:r>
          </a:p>
          <a:p>
            <a:pPr algn="just" eaLnBrk="1" hangingPunct="1"/>
            <a:r>
              <a:rPr lang="en-US" altLang="en-US" sz="1800" b="1">
                <a:solidFill>
                  <a:srgbClr val="002060"/>
                </a:solidFill>
                <a:latin typeface="Times New Roman" panose="02020603050405020304" pitchFamily="18" charset="0"/>
              </a:rPr>
              <a:t>	Bác Tâm đứng lên, vươn vai mấy cái liền. Bác nheo mắt nhìn mặt đường. Nắng chói chang. Một nụ cười làm rạng rỡ khuôn mặt bác.</a:t>
            </a:r>
            <a:r>
              <a:rPr lang="en-US" altLang="en-US" sz="1800" b="1" i="1">
                <a:solidFill>
                  <a:srgbClr val="FF0000"/>
                </a:solidFill>
                <a:latin typeface="Times New Roman" panose="02020603050405020304" pitchFamily="18" charset="0"/>
              </a:rPr>
              <a:t>					</a:t>
            </a:r>
            <a:r>
              <a:rPr lang="en-US" altLang="en-US" sz="1800" b="1" i="1">
                <a:solidFill>
                  <a:srgbClr val="0000FF"/>
                </a:solidFill>
                <a:latin typeface="Times New Roman" panose="02020603050405020304" pitchFamily="18" charset="0"/>
              </a:rPr>
              <a:t>	    Theo</a:t>
            </a:r>
            <a:r>
              <a:rPr lang="en-US" altLang="en-US" sz="1800" b="1">
                <a:solidFill>
                  <a:srgbClr val="0000FF"/>
                </a:solidFill>
                <a:latin typeface="Times New Roman" panose="02020603050405020304" pitchFamily="18" charset="0"/>
              </a:rPr>
              <a:t> Nguyễn Thị Xuyến</a:t>
            </a:r>
          </a:p>
        </p:txBody>
      </p:sp>
      <p:sp>
        <p:nvSpPr>
          <p:cNvPr id="19" name="Line 10"/>
          <p:cNvSpPr>
            <a:spLocks noChangeShapeType="1"/>
          </p:cNvSpPr>
          <p:nvPr/>
        </p:nvSpPr>
        <p:spPr bwMode="auto">
          <a:xfrm>
            <a:off x="737075" y="1585190"/>
            <a:ext cx="1869621"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0" name="Line 11"/>
          <p:cNvSpPr>
            <a:spLocks noChangeShapeType="1"/>
          </p:cNvSpPr>
          <p:nvPr/>
        </p:nvSpPr>
        <p:spPr bwMode="auto">
          <a:xfrm>
            <a:off x="3995337" y="1585190"/>
            <a:ext cx="360291" cy="1270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1" name="Line 12"/>
          <p:cNvSpPr>
            <a:spLocks noChangeShapeType="1"/>
          </p:cNvSpPr>
          <p:nvPr/>
        </p:nvSpPr>
        <p:spPr bwMode="auto">
          <a:xfrm>
            <a:off x="4704552" y="1589808"/>
            <a:ext cx="2063996"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2" name="Line 13"/>
          <p:cNvSpPr>
            <a:spLocks noChangeShapeType="1"/>
          </p:cNvSpPr>
          <p:nvPr/>
        </p:nvSpPr>
        <p:spPr bwMode="auto">
          <a:xfrm>
            <a:off x="4586499" y="2151826"/>
            <a:ext cx="3055838"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3" name="Line 14"/>
          <p:cNvSpPr>
            <a:spLocks noChangeShapeType="1"/>
          </p:cNvSpPr>
          <p:nvPr/>
        </p:nvSpPr>
        <p:spPr bwMode="auto">
          <a:xfrm>
            <a:off x="2606696" y="4360244"/>
            <a:ext cx="326733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4" name="Line 15"/>
          <p:cNvSpPr>
            <a:spLocks noChangeShapeType="1"/>
          </p:cNvSpPr>
          <p:nvPr/>
        </p:nvSpPr>
        <p:spPr bwMode="auto">
          <a:xfrm>
            <a:off x="6446705" y="4390944"/>
            <a:ext cx="1869621"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6" name="Line 16"/>
          <p:cNvSpPr>
            <a:spLocks noChangeShapeType="1"/>
          </p:cNvSpPr>
          <p:nvPr/>
        </p:nvSpPr>
        <p:spPr bwMode="auto">
          <a:xfrm>
            <a:off x="737075" y="4638629"/>
            <a:ext cx="640911"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Tree>
    <p:extLst>
      <p:ext uri="{BB962C8B-B14F-4D97-AF65-F5344CB8AC3E}">
        <p14:creationId xmlns:p14="http://schemas.microsoft.com/office/powerpoint/2010/main" val="353815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Right)">
                                      <p:cBhvr>
                                        <p:cTn id="7" dur="500"/>
                                        <p:tgtEl>
                                          <p:spTgt spid="1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strips(downRight)">
                                      <p:cBhvr>
                                        <p:cTn id="11" dur="500"/>
                                        <p:tgtEl>
                                          <p:spTgt spid="20"/>
                                        </p:tgtEl>
                                      </p:cBhvr>
                                    </p:animEffect>
                                  </p:childTnLst>
                                </p:cTn>
                              </p:par>
                            </p:childTnLst>
                          </p:cTn>
                        </p:par>
                        <p:par>
                          <p:cTn id="12" fill="hold">
                            <p:stCondLst>
                              <p:cond delay="1000"/>
                            </p:stCondLst>
                            <p:childTnLst>
                              <p:par>
                                <p:cTn id="13" presetID="18" presetClass="entr" presetSubtype="6"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strips(downRight)">
                                      <p:cBhvr>
                                        <p:cTn id="15" dur="500"/>
                                        <p:tgtEl>
                                          <p:spTgt spid="21"/>
                                        </p:tgtEl>
                                      </p:cBhvr>
                                    </p:animEffect>
                                  </p:childTnLst>
                                </p:cTn>
                              </p:par>
                            </p:childTnLst>
                          </p:cTn>
                        </p:par>
                        <p:par>
                          <p:cTn id="16" fill="hold">
                            <p:stCondLst>
                              <p:cond delay="1500"/>
                            </p:stCondLst>
                            <p:childTnLst>
                              <p:par>
                                <p:cTn id="17" presetID="18" presetClass="entr" presetSubtype="6"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strips(downRight)">
                                      <p:cBhvr>
                                        <p:cTn id="19" dur="500"/>
                                        <p:tgtEl>
                                          <p:spTgt spid="22"/>
                                        </p:tgtEl>
                                      </p:cBhvr>
                                    </p:animEffect>
                                  </p:childTnLst>
                                </p:cTn>
                              </p:par>
                            </p:childTnLst>
                          </p:cTn>
                        </p:par>
                        <p:par>
                          <p:cTn id="20" fill="hold">
                            <p:stCondLst>
                              <p:cond delay="2000"/>
                            </p:stCondLst>
                            <p:childTnLst>
                              <p:par>
                                <p:cTn id="21" presetID="18" presetClass="entr" presetSubtype="6"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strips(downRight)">
                                      <p:cBhvr>
                                        <p:cTn id="23" dur="500"/>
                                        <p:tgtEl>
                                          <p:spTgt spid="23"/>
                                        </p:tgtEl>
                                      </p:cBhvr>
                                    </p:animEffect>
                                  </p:childTnLst>
                                </p:cTn>
                              </p:par>
                            </p:childTnLst>
                          </p:cTn>
                        </p:par>
                        <p:par>
                          <p:cTn id="24" fill="hold">
                            <p:stCondLst>
                              <p:cond delay="2500"/>
                            </p:stCondLst>
                            <p:childTnLst>
                              <p:par>
                                <p:cTn id="25" presetID="18" presetClass="entr" presetSubtype="6"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strips(downRight)">
                                      <p:cBhvr>
                                        <p:cTn id="27" dur="500"/>
                                        <p:tgtEl>
                                          <p:spTgt spid="24"/>
                                        </p:tgtEl>
                                      </p:cBhvr>
                                    </p:animEffect>
                                  </p:childTnLst>
                                </p:cTn>
                              </p:par>
                            </p:childTnLst>
                          </p:cTn>
                        </p:par>
                        <p:par>
                          <p:cTn id="28" fill="hold">
                            <p:stCondLst>
                              <p:cond delay="3000"/>
                            </p:stCondLst>
                            <p:childTnLst>
                              <p:par>
                                <p:cTn id="29" presetID="18" presetClass="entr" presetSubtype="6"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strips(downRight)">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ature Activities Binder by Slidesgo">
  <a:themeElements>
    <a:clrScheme name="Simple Light">
      <a:dk1>
        <a:srgbClr val="000000"/>
      </a:dk1>
      <a:lt1>
        <a:srgbClr val="FFFFFF"/>
      </a:lt1>
      <a:dk2>
        <a:srgbClr val="D9D9D9"/>
      </a:dk2>
      <a:lt2>
        <a:srgbClr val="FEC9A1"/>
      </a:lt2>
      <a:accent1>
        <a:srgbClr val="FD9E66"/>
      </a:accent1>
      <a:accent2>
        <a:srgbClr val="B7E1E0"/>
      </a:accent2>
      <a:accent3>
        <a:srgbClr val="FAE39D"/>
      </a:accent3>
      <a:accent4>
        <a:srgbClr val="F9C357"/>
      </a:accent4>
      <a:accent5>
        <a:srgbClr val="92CAD6"/>
      </a:accent5>
      <a:accent6>
        <a:srgbClr val="85A8C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666</Words>
  <Application>Microsoft Office PowerPoint</Application>
  <PresentationFormat>On-screen Show (16:9)</PresentationFormat>
  <Paragraphs>86</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Times New Roman</vt:lpstr>
      <vt:lpstr>SimSun</vt:lpstr>
      <vt:lpstr>Arial</vt:lpstr>
      <vt:lpstr>Jua</vt:lpstr>
      <vt:lpstr>Quicksand Light</vt:lpstr>
      <vt:lpstr>Nature Activities Binder by Slidesgo</vt:lpstr>
      <vt:lpstr>Luyện tập tả người  (Tả hoạt động)</vt:lpstr>
      <vt:lpstr>Yêu cầu cần đạt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Vận dụng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Luyện tập tả người  (Tả hoạt động)</dc:title>
  <dc:creator>IMNHUNGNHINH</dc:creator>
  <cp:lastModifiedBy>admin</cp:lastModifiedBy>
  <cp:revision>7</cp:revision>
  <dcterms:modified xsi:type="dcterms:W3CDTF">2022-12-14T02:18:35Z</dcterms:modified>
</cp:coreProperties>
</file>