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1DFE1-41E0-46F8-963A-3415870E8E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F1259-6530-42BA-829E-078AD5D4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18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52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sửa</a:t>
            </a:r>
            <a:r>
              <a:rPr lang="en-US" altLang="zh-CN" dirty="0"/>
              <a:t> </a:t>
            </a:r>
            <a:r>
              <a:rPr lang="en-US" altLang="zh-CN" err="1"/>
              <a:t>theo</a:t>
            </a:r>
            <a:r>
              <a:rPr lang="en-US" altLang="zh-CN"/>
              <a:t> 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4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6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061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870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87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28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43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4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4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6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bịch</a:t>
            </a:r>
            <a:r>
              <a:rPr lang="en-US" baseline="0" dirty="0"/>
              <a:t>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giống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0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tưới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94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bón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92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5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1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65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05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9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0A35-4106-48D9-B1BD-9C008FCF920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C501-7C0E-42F4-873B-5E33D27A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5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4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0F74E4B-428D-4F7F-8BE8-E1C9ADA73D7D}"/>
              </a:ext>
            </a:extLst>
          </p:cNvPr>
          <p:cNvGrpSpPr/>
          <p:nvPr/>
        </p:nvGrpSpPr>
        <p:grpSpPr>
          <a:xfrm>
            <a:off x="0" y="147320"/>
            <a:ext cx="12555220" cy="6710680"/>
            <a:chOff x="-16510" y="182880"/>
            <a:chExt cx="12555220" cy="6710680"/>
          </a:xfrm>
        </p:grpSpPr>
        <p:pic>
          <p:nvPicPr>
            <p:cNvPr id="4" name="图片 3" descr="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510" y="762000"/>
              <a:ext cx="12225020" cy="6109335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6350" y="5846445"/>
              <a:ext cx="12201525" cy="1047115"/>
              <a:chOff x="10" y="8578"/>
              <a:chExt cx="19215" cy="2278"/>
            </a:xfrm>
          </p:grpSpPr>
          <p:pic>
            <p:nvPicPr>
              <p:cNvPr id="12" name="图片 11" descr="726990c72491884977d4f77d285e637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" y="8578"/>
                <a:ext cx="9893" cy="2279"/>
              </a:xfrm>
              <a:prstGeom prst="rect">
                <a:avLst/>
              </a:prstGeom>
            </p:spPr>
          </p:pic>
          <p:pic>
            <p:nvPicPr>
              <p:cNvPr id="13" name="图片 12" descr="726990c72491884977d4f77d285e637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9333" y="8578"/>
                <a:ext cx="9893" cy="2279"/>
              </a:xfrm>
              <a:prstGeom prst="rect">
                <a:avLst/>
              </a:prstGeom>
            </p:spPr>
          </p:pic>
        </p:grpSp>
        <p:pic>
          <p:nvPicPr>
            <p:cNvPr id="5" name="图片 4" descr="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3625" y="182880"/>
              <a:ext cx="10058400" cy="2208530"/>
            </a:xfrm>
            <a:prstGeom prst="rect">
              <a:avLst/>
            </a:prstGeom>
          </p:spPr>
        </p:pic>
        <p:pic>
          <p:nvPicPr>
            <p:cNvPr id="9" name="图片 8" descr="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0435" y="6188075"/>
              <a:ext cx="5949950" cy="506730"/>
            </a:xfrm>
            <a:prstGeom prst="rect">
              <a:avLst/>
            </a:prstGeom>
          </p:spPr>
        </p:pic>
        <p:pic>
          <p:nvPicPr>
            <p:cNvPr id="10" name="图片 9" descr="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5315" y="4329430"/>
              <a:ext cx="1076960" cy="2173605"/>
            </a:xfrm>
            <a:prstGeom prst="rect">
              <a:avLst/>
            </a:prstGeom>
          </p:spPr>
        </p:pic>
        <p:pic>
          <p:nvPicPr>
            <p:cNvPr id="11" name="图片 10" descr="0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88605" y="3510280"/>
              <a:ext cx="1790065" cy="29070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47D6EC-9DC7-4D49-96DF-8D880D199B6E}"/>
                </a:ext>
              </a:extLst>
            </p:cNvPr>
            <p:cNvSpPr txBox="1"/>
            <p:nvPr/>
          </p:nvSpPr>
          <p:spPr>
            <a:xfrm>
              <a:off x="3480435" y="556988"/>
              <a:ext cx="90582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6600" b="1" dirty="0">
                <a:latin typeface="iCiel Cucho Bold" pitchFamily="50" charset="0"/>
                <a:cs typeface="iCiel Cucho Bold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B2EA53-E76E-4E4F-B58E-126205B2F7DA}"/>
                </a:ext>
              </a:extLst>
            </p:cNvPr>
            <p:cNvSpPr txBox="1"/>
            <p:nvPr/>
          </p:nvSpPr>
          <p:spPr>
            <a:xfrm>
              <a:off x="1517904" y="2576777"/>
              <a:ext cx="93268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SG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#9Slide07 SVNSmirk" pitchFamily="2" charset="0"/>
                </a:rPr>
                <a:t>TRẢ BÀI VĂN KỂ CHUYỆN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0900B6-0497-4E44-8245-F441AB0421D2}"/>
                </a:ext>
              </a:extLst>
            </p:cNvPr>
            <p:cNvSpPr txBox="1"/>
            <p:nvPr/>
          </p:nvSpPr>
          <p:spPr>
            <a:xfrm rot="21030273">
              <a:off x="6615748" y="3998432"/>
              <a:ext cx="2103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319501"/>
                  </a:solidFill>
                </a:rPr>
                <a:t>Tr. 55</a:t>
              </a:r>
              <a:endParaRPr lang="vi-VN" sz="3200" dirty="0">
                <a:solidFill>
                  <a:srgbClr val="31950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C5426A-11FE-4F32-8206-EED58FB4400C}"/>
              </a:ext>
            </a:extLst>
          </p:cNvPr>
          <p:cNvSpPr txBox="1"/>
          <p:nvPr/>
        </p:nvSpPr>
        <p:spPr>
          <a:xfrm>
            <a:off x="1272275" y="361723"/>
            <a:ext cx="8174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319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TẬP LÀM VĂN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468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289E48-D331-4927-99CC-DB7E159B8979}"/>
              </a:ext>
            </a:extLst>
          </p:cNvPr>
          <p:cNvSpPr txBox="1"/>
          <p:nvPr/>
        </p:nvSpPr>
        <p:spPr>
          <a:xfrm>
            <a:off x="239695" y="1716376"/>
            <a:ext cx="7704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cục</a:t>
            </a:r>
            <a:r>
              <a:rPr lang="en-US" sz="3200" dirty="0"/>
              <a:t> </a:t>
            </a:r>
            <a:r>
              <a:rPr lang="en-US" sz="3200" dirty="0" err="1"/>
              <a:t>chưa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843D02-4E36-4647-A483-133B83D4AA8D}"/>
              </a:ext>
            </a:extLst>
          </p:cNvPr>
          <p:cNvSpPr txBox="1"/>
          <p:nvPr/>
        </p:nvSpPr>
        <p:spPr>
          <a:xfrm>
            <a:off x="239695" y="3233148"/>
            <a:ext cx="9447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: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chưa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, </a:t>
            </a:r>
            <a:r>
              <a:rPr lang="en-US" sz="3200" dirty="0" err="1"/>
              <a:t>chưa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bật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, </a:t>
            </a:r>
            <a:r>
              <a:rPr lang="en-US" sz="3200" dirty="0" err="1"/>
              <a:t>thiếu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AE733D-E765-4214-AA32-EA0ECB89E520}"/>
              </a:ext>
            </a:extLst>
          </p:cNvPr>
          <p:cNvSpPr txBox="1"/>
          <p:nvPr/>
        </p:nvSpPr>
        <p:spPr>
          <a:xfrm>
            <a:off x="325737" y="2499697"/>
            <a:ext cx="874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: </a:t>
            </a:r>
            <a:r>
              <a:rPr lang="en-US" sz="3200" dirty="0" err="1"/>
              <a:t>Chưa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1CE08A-2A1F-4997-8919-A5A4C5DDC7EC}"/>
              </a:ext>
            </a:extLst>
          </p:cNvPr>
          <p:cNvSpPr txBox="1"/>
          <p:nvPr/>
        </p:nvSpPr>
        <p:spPr>
          <a:xfrm>
            <a:off x="325737" y="4783048"/>
            <a:ext cx="1089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,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chưa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0A07CE-64A2-42EC-AAE1-8FFDFF4F94D0}"/>
              </a:ext>
            </a:extLst>
          </p:cNvPr>
          <p:cNvSpPr txBox="1"/>
          <p:nvPr/>
        </p:nvSpPr>
        <p:spPr>
          <a:xfrm>
            <a:off x="325737" y="5400951"/>
            <a:ext cx="1089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: </a:t>
            </a:r>
            <a:r>
              <a:rPr lang="en-US" sz="3200" dirty="0" err="1"/>
              <a:t>Rút</a:t>
            </a:r>
            <a:r>
              <a:rPr lang="en-US" sz="3200" dirty="0"/>
              <a:t> ra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sơ</a:t>
            </a:r>
            <a:r>
              <a:rPr lang="en-US" sz="3200" dirty="0"/>
              <a:t> </a:t>
            </a:r>
            <a:r>
              <a:rPr lang="en-US" sz="3200" dirty="0" err="1"/>
              <a:t>sài</a:t>
            </a:r>
            <a:r>
              <a:rPr lang="en-US" sz="320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008AC7-A27D-4EE1-9526-EFAC100FE3EA}"/>
              </a:ext>
            </a:extLst>
          </p:cNvPr>
          <p:cNvSpPr txBox="1"/>
          <p:nvPr/>
        </p:nvSpPr>
        <p:spPr>
          <a:xfrm>
            <a:off x="474386" y="950646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solidFill>
                  <a:schemeClr val="accent1">
                    <a:lumMod val="75000"/>
                  </a:schemeClr>
                </a:solidFill>
              </a:rPr>
              <a:t>Tồn tại: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2AFF66-0E86-48B5-B3B9-660FA154E6B8}"/>
              </a:ext>
            </a:extLst>
          </p:cNvPr>
          <p:cNvSpPr/>
          <p:nvPr/>
        </p:nvSpPr>
        <p:spPr>
          <a:xfrm>
            <a:off x="5926455" y="249150"/>
            <a:ext cx="5719922" cy="9745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微软雅黑"/>
              </a:rPr>
              <a:t>NHẬN XÉT CHUNG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3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淘宝店chenying0907 2"/>
          <p:cNvGrpSpPr/>
          <p:nvPr/>
        </p:nvGrpSpPr>
        <p:grpSpPr>
          <a:xfrm>
            <a:off x="6155636" y="2455045"/>
            <a:ext cx="1215127" cy="1215502"/>
            <a:chOff x="4597401" y="2028528"/>
            <a:chExt cx="966788" cy="966788"/>
          </a:xfrm>
        </p:grpSpPr>
        <p:sp>
          <p:nvSpPr>
            <p:cNvPr id="12" name="淘宝店chenying0907 7"/>
            <p:cNvSpPr/>
            <p:nvPr/>
          </p:nvSpPr>
          <p:spPr bwMode="auto">
            <a:xfrm>
              <a:off x="4597401" y="2028528"/>
              <a:ext cx="966788" cy="966788"/>
            </a:xfrm>
            <a:custGeom>
              <a:avLst/>
              <a:gdLst>
                <a:gd name="T0" fmla="*/ 2 w 4869"/>
                <a:gd name="T1" fmla="*/ 2493 h 4872"/>
                <a:gd name="T2" fmla="*/ 3 w 4869"/>
                <a:gd name="T3" fmla="*/ 2311 h 4872"/>
                <a:gd name="T4" fmla="*/ 76 w 4869"/>
                <a:gd name="T5" fmla="*/ 1827 h 4872"/>
                <a:gd name="T6" fmla="*/ 240 w 4869"/>
                <a:gd name="T7" fmla="*/ 1380 h 4872"/>
                <a:gd name="T8" fmla="*/ 484 w 4869"/>
                <a:gd name="T9" fmla="*/ 979 h 4872"/>
                <a:gd name="T10" fmla="*/ 798 w 4869"/>
                <a:gd name="T11" fmla="*/ 633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4 w 4869"/>
                <a:gd name="T17" fmla="*/ 29 h 4872"/>
                <a:gd name="T18" fmla="*/ 2560 w 4869"/>
                <a:gd name="T19" fmla="*/ 4 h 4872"/>
                <a:gd name="T20" fmla="*/ 3043 w 4869"/>
                <a:gd name="T21" fmla="*/ 77 h 4872"/>
                <a:gd name="T22" fmla="*/ 3490 w 4869"/>
                <a:gd name="T23" fmla="*/ 241 h 4872"/>
                <a:gd name="T24" fmla="*/ 3891 w 4869"/>
                <a:gd name="T25" fmla="*/ 484 h 4872"/>
                <a:gd name="T26" fmla="*/ 4237 w 4869"/>
                <a:gd name="T27" fmla="*/ 799 h 4872"/>
                <a:gd name="T28" fmla="*/ 4516 w 4869"/>
                <a:gd name="T29" fmla="*/ 1173 h 4872"/>
                <a:gd name="T30" fmla="*/ 4721 w 4869"/>
                <a:gd name="T31" fmla="*/ 1598 h 4872"/>
                <a:gd name="T32" fmla="*/ 4841 w 4869"/>
                <a:gd name="T33" fmla="*/ 2065 h 4872"/>
                <a:gd name="T34" fmla="*/ 4866 w 4869"/>
                <a:gd name="T35" fmla="*/ 2561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6 w 4869"/>
                <a:gd name="T41" fmla="*/ 3894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6 w 4869"/>
                <a:gd name="T49" fmla="*/ 4844 h 4872"/>
                <a:gd name="T50" fmla="*/ 2390 w 4869"/>
                <a:gd name="T51" fmla="*/ 4871 h 4872"/>
                <a:gd name="T52" fmla="*/ 2213 w 4869"/>
                <a:gd name="T53" fmla="*/ 4862 h 4872"/>
                <a:gd name="T54" fmla="*/ 2041 w 4869"/>
                <a:gd name="T55" fmla="*/ 4841 h 4872"/>
                <a:gd name="T56" fmla="*/ 1873 w 4869"/>
                <a:gd name="T57" fmla="*/ 4807 h 4872"/>
                <a:gd name="T58" fmla="*/ 1709 w 4869"/>
                <a:gd name="T59" fmla="*/ 4762 h 4872"/>
                <a:gd name="T60" fmla="*/ 1549 w 4869"/>
                <a:gd name="T61" fmla="*/ 4704 h 4872"/>
                <a:gd name="T62" fmla="*/ 1393 w 4869"/>
                <a:gd name="T63" fmla="*/ 4637 h 4872"/>
                <a:gd name="T64" fmla="*/ 1239 w 4869"/>
                <a:gd name="T65" fmla="*/ 4557 h 4872"/>
                <a:gd name="T66" fmla="*/ 1106 w 4869"/>
                <a:gd name="T67" fmla="*/ 4478 h 4872"/>
                <a:gd name="T68" fmla="*/ 1006 w 4869"/>
                <a:gd name="T69" fmla="*/ 4416 h 4872"/>
                <a:gd name="T70" fmla="*/ 933 w 4869"/>
                <a:gd name="T71" fmla="*/ 4397 h 4872"/>
                <a:gd name="T72" fmla="*/ 872 w 4869"/>
                <a:gd name="T73" fmla="*/ 4416 h 4872"/>
                <a:gd name="T74" fmla="*/ 793 w 4869"/>
                <a:gd name="T75" fmla="*/ 4475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4 h 4872"/>
                <a:gd name="T82" fmla="*/ 231 w 4869"/>
                <a:gd name="T83" fmla="*/ 4686 h 4872"/>
                <a:gd name="T84" fmla="*/ 231 w 4869"/>
                <a:gd name="T85" fmla="*/ 4649 h 4872"/>
                <a:gd name="T86" fmla="*/ 295 w 4869"/>
                <a:gd name="T87" fmla="*/ 4590 h 4872"/>
                <a:gd name="T88" fmla="*/ 345 w 4869"/>
                <a:gd name="T89" fmla="*/ 4523 h 4872"/>
                <a:gd name="T90" fmla="*/ 381 w 4869"/>
                <a:gd name="T91" fmla="*/ 4448 h 4872"/>
                <a:gd name="T92" fmla="*/ 403 w 4869"/>
                <a:gd name="T93" fmla="*/ 4371 h 4872"/>
                <a:gd name="T94" fmla="*/ 417 w 4869"/>
                <a:gd name="T95" fmla="*/ 4293 h 4872"/>
                <a:gd name="T96" fmla="*/ 417 w 4869"/>
                <a:gd name="T97" fmla="*/ 4163 h 4872"/>
                <a:gd name="T98" fmla="*/ 390 w 4869"/>
                <a:gd name="T99" fmla="*/ 4020 h 4872"/>
                <a:gd name="T100" fmla="*/ 340 w 4869"/>
                <a:gd name="T101" fmla="*/ 3867 h 4872"/>
                <a:gd name="T102" fmla="*/ 222 w 4869"/>
                <a:gd name="T103" fmla="*/ 3567 h 4872"/>
                <a:gd name="T104" fmla="*/ 133 w 4869"/>
                <a:gd name="T105" fmla="*/ 3320 h 4872"/>
                <a:gd name="T106" fmla="*/ 70 w 4869"/>
                <a:gd name="T107" fmla="*/ 3099 h 4872"/>
                <a:gd name="T108" fmla="*/ 23 w 4869"/>
                <a:gd name="T109" fmla="*/ 2853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rgbClr val="7FC2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3" name="淘宝店chenying0907 8"/>
            <p:cNvSpPr/>
            <p:nvPr/>
          </p:nvSpPr>
          <p:spPr bwMode="auto">
            <a:xfrm>
              <a:off x="4725988" y="2157115"/>
              <a:ext cx="709613" cy="709613"/>
            </a:xfrm>
            <a:custGeom>
              <a:avLst/>
              <a:gdLst>
                <a:gd name="T0" fmla="*/ 9 w 3575"/>
                <a:gd name="T1" fmla="*/ 1972 h 3577"/>
                <a:gd name="T2" fmla="*/ 56 w 3575"/>
                <a:gd name="T3" fmla="*/ 2235 h 3577"/>
                <a:gd name="T4" fmla="*/ 140 w 3575"/>
                <a:gd name="T5" fmla="*/ 2485 h 3577"/>
                <a:gd name="T6" fmla="*/ 259 w 3575"/>
                <a:gd name="T7" fmla="*/ 2716 h 3577"/>
                <a:gd name="T8" fmla="*/ 407 w 3575"/>
                <a:gd name="T9" fmla="*/ 2927 h 3577"/>
                <a:gd name="T10" fmla="*/ 586 w 3575"/>
                <a:gd name="T11" fmla="*/ 3113 h 3577"/>
                <a:gd name="T12" fmla="*/ 788 w 3575"/>
                <a:gd name="T13" fmla="*/ 3272 h 3577"/>
                <a:gd name="T14" fmla="*/ 1013 w 3575"/>
                <a:gd name="T15" fmla="*/ 3400 h 3577"/>
                <a:gd name="T16" fmla="*/ 1256 w 3575"/>
                <a:gd name="T17" fmla="*/ 3497 h 3577"/>
                <a:gd name="T18" fmla="*/ 1515 w 3575"/>
                <a:gd name="T19" fmla="*/ 3557 h 3577"/>
                <a:gd name="T20" fmla="*/ 1788 w 3575"/>
                <a:gd name="T21" fmla="*/ 3577 h 3577"/>
                <a:gd name="T22" fmla="*/ 2059 w 3575"/>
                <a:gd name="T23" fmla="*/ 3557 h 3577"/>
                <a:gd name="T24" fmla="*/ 2319 w 3575"/>
                <a:gd name="T25" fmla="*/ 3497 h 3577"/>
                <a:gd name="T26" fmla="*/ 2563 w 3575"/>
                <a:gd name="T27" fmla="*/ 3400 h 3577"/>
                <a:gd name="T28" fmla="*/ 2787 w 3575"/>
                <a:gd name="T29" fmla="*/ 3272 h 3577"/>
                <a:gd name="T30" fmla="*/ 2989 w 3575"/>
                <a:gd name="T31" fmla="*/ 3113 h 3577"/>
                <a:gd name="T32" fmla="*/ 3167 w 3575"/>
                <a:gd name="T33" fmla="*/ 2927 h 3577"/>
                <a:gd name="T34" fmla="*/ 3317 w 3575"/>
                <a:gd name="T35" fmla="*/ 2716 h 3577"/>
                <a:gd name="T36" fmla="*/ 3435 w 3575"/>
                <a:gd name="T37" fmla="*/ 2485 h 3577"/>
                <a:gd name="T38" fmla="*/ 3519 w 3575"/>
                <a:gd name="T39" fmla="*/ 2235 h 3577"/>
                <a:gd name="T40" fmla="*/ 3566 w 3575"/>
                <a:gd name="T41" fmla="*/ 1972 h 3577"/>
                <a:gd name="T42" fmla="*/ 3573 w 3575"/>
                <a:gd name="T43" fmla="*/ 1696 h 3577"/>
                <a:gd name="T44" fmla="*/ 3539 w 3575"/>
                <a:gd name="T45" fmla="*/ 1427 h 3577"/>
                <a:gd name="T46" fmla="*/ 3467 w 3575"/>
                <a:gd name="T47" fmla="*/ 1173 h 3577"/>
                <a:gd name="T48" fmla="*/ 3360 w 3575"/>
                <a:gd name="T49" fmla="*/ 935 h 3577"/>
                <a:gd name="T50" fmla="*/ 3220 w 3575"/>
                <a:gd name="T51" fmla="*/ 718 h 3577"/>
                <a:gd name="T52" fmla="*/ 3052 w 3575"/>
                <a:gd name="T53" fmla="*/ 523 h 3577"/>
                <a:gd name="T54" fmla="*/ 2857 w 3575"/>
                <a:gd name="T55" fmla="*/ 355 h 3577"/>
                <a:gd name="T56" fmla="*/ 2640 w 3575"/>
                <a:gd name="T57" fmla="*/ 215 h 3577"/>
                <a:gd name="T58" fmla="*/ 2402 w 3575"/>
                <a:gd name="T59" fmla="*/ 108 h 3577"/>
                <a:gd name="T60" fmla="*/ 2147 w 3575"/>
                <a:gd name="T61" fmla="*/ 36 h 3577"/>
                <a:gd name="T62" fmla="*/ 1879 w 3575"/>
                <a:gd name="T63" fmla="*/ 2 h 3577"/>
                <a:gd name="T64" fmla="*/ 1604 w 3575"/>
                <a:gd name="T65" fmla="*/ 9 h 3577"/>
                <a:gd name="T66" fmla="*/ 1341 w 3575"/>
                <a:gd name="T67" fmla="*/ 56 h 3577"/>
                <a:gd name="T68" fmla="*/ 1091 w 3575"/>
                <a:gd name="T69" fmla="*/ 139 h 3577"/>
                <a:gd name="T70" fmla="*/ 860 w 3575"/>
                <a:gd name="T71" fmla="*/ 258 h 3577"/>
                <a:gd name="T72" fmla="*/ 650 w 3575"/>
                <a:gd name="T73" fmla="*/ 408 h 3577"/>
                <a:gd name="T74" fmla="*/ 464 w 3575"/>
                <a:gd name="T75" fmla="*/ 585 h 3577"/>
                <a:gd name="T76" fmla="*/ 305 w 3575"/>
                <a:gd name="T77" fmla="*/ 788 h 3577"/>
                <a:gd name="T78" fmla="*/ 175 w 3575"/>
                <a:gd name="T79" fmla="*/ 1012 h 3577"/>
                <a:gd name="T80" fmla="*/ 80 w 3575"/>
                <a:gd name="T81" fmla="*/ 1256 h 3577"/>
                <a:gd name="T82" fmla="*/ 20 w 3575"/>
                <a:gd name="T83" fmla="*/ 1516 h 3577"/>
                <a:gd name="T84" fmla="*/ 0 w 3575"/>
                <a:gd name="T85" fmla="*/ 1788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74155" y="1586853"/>
            <a:ext cx="330853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dirty="0">
                <a:solidFill>
                  <a:srgbClr val="31950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61869" y="2711884"/>
            <a:ext cx="330853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dirty="0">
                <a:solidFill>
                  <a:srgbClr val="7FC26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F2AD2A-B0EA-4DF4-9B9F-0B96C9492290}"/>
              </a:ext>
            </a:extLst>
          </p:cNvPr>
          <p:cNvSpPr/>
          <p:nvPr/>
        </p:nvSpPr>
        <p:spPr>
          <a:xfrm>
            <a:off x="10384450" y="6329510"/>
            <a:ext cx="534375" cy="176360"/>
          </a:xfrm>
          <a:prstGeom prst="ellipse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ED7969D-EF35-4DEB-8D90-00BA3FD5334C}"/>
              </a:ext>
            </a:extLst>
          </p:cNvPr>
          <p:cNvSpPr/>
          <p:nvPr/>
        </p:nvSpPr>
        <p:spPr>
          <a:xfrm>
            <a:off x="576810" y="6168825"/>
            <a:ext cx="1966366" cy="394130"/>
          </a:xfrm>
          <a:custGeom>
            <a:avLst/>
            <a:gdLst>
              <a:gd name="connsiteX0" fmla="*/ 561702 w 1966366"/>
              <a:gd name="connsiteY0" fmla="*/ 0 h 394130"/>
              <a:gd name="connsiteX1" fmla="*/ 958885 w 1966366"/>
              <a:gd name="connsiteY1" fmla="*/ 57719 h 394130"/>
              <a:gd name="connsiteX2" fmla="*/ 1027359 w 1966366"/>
              <a:gd name="connsiteY2" fmla="*/ 93350 h 394130"/>
              <a:gd name="connsiteX3" fmla="*/ 1061617 w 1966366"/>
              <a:gd name="connsiteY3" fmla="*/ 77083 h 394130"/>
              <a:gd name="connsiteX4" fmla="*/ 1436376 w 1966366"/>
              <a:gd name="connsiteY4" fmla="*/ 27385 h 394130"/>
              <a:gd name="connsiteX5" fmla="*/ 1966366 w 1966366"/>
              <a:gd name="connsiteY5" fmla="*/ 197064 h 394130"/>
              <a:gd name="connsiteX6" fmla="*/ 1436376 w 1966366"/>
              <a:gd name="connsiteY6" fmla="*/ 366743 h 394130"/>
              <a:gd name="connsiteX7" fmla="*/ 1061617 w 1966366"/>
              <a:gd name="connsiteY7" fmla="*/ 317045 h 394130"/>
              <a:gd name="connsiteX8" fmla="*/ 1027361 w 1966366"/>
              <a:gd name="connsiteY8" fmla="*/ 300779 h 394130"/>
              <a:gd name="connsiteX9" fmla="*/ 958885 w 1966366"/>
              <a:gd name="connsiteY9" fmla="*/ 336411 h 394130"/>
              <a:gd name="connsiteX10" fmla="*/ 561702 w 1966366"/>
              <a:gd name="connsiteY10" fmla="*/ 394130 h 394130"/>
              <a:gd name="connsiteX11" fmla="*/ 0 w 1966366"/>
              <a:gd name="connsiteY11" fmla="*/ 197065 h 394130"/>
              <a:gd name="connsiteX12" fmla="*/ 561702 w 1966366"/>
              <a:gd name="connsiteY12" fmla="*/ 0 h 39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6366" h="394130">
                <a:moveTo>
                  <a:pt x="561702" y="0"/>
                </a:moveTo>
                <a:cubicBezTo>
                  <a:pt x="716811" y="0"/>
                  <a:pt x="857237" y="22057"/>
                  <a:pt x="958885" y="57719"/>
                </a:cubicBezTo>
                <a:lnTo>
                  <a:pt x="1027359" y="93350"/>
                </a:lnTo>
                <a:lnTo>
                  <a:pt x="1061617" y="77083"/>
                </a:lnTo>
                <a:cubicBezTo>
                  <a:pt x="1157526" y="46377"/>
                  <a:pt x="1290024" y="27385"/>
                  <a:pt x="1436376" y="27385"/>
                </a:cubicBezTo>
                <a:cubicBezTo>
                  <a:pt x="1729081" y="27385"/>
                  <a:pt x="1966366" y="103353"/>
                  <a:pt x="1966366" y="197064"/>
                </a:cubicBezTo>
                <a:cubicBezTo>
                  <a:pt x="1966366" y="290775"/>
                  <a:pt x="1729081" y="366743"/>
                  <a:pt x="1436376" y="366743"/>
                </a:cubicBezTo>
                <a:cubicBezTo>
                  <a:pt x="1290024" y="366743"/>
                  <a:pt x="1157526" y="347751"/>
                  <a:pt x="1061617" y="317045"/>
                </a:cubicBezTo>
                <a:lnTo>
                  <a:pt x="1027361" y="300779"/>
                </a:lnTo>
                <a:lnTo>
                  <a:pt x="958885" y="336411"/>
                </a:lnTo>
                <a:cubicBezTo>
                  <a:pt x="857237" y="372073"/>
                  <a:pt x="716811" y="394130"/>
                  <a:pt x="561702" y="394130"/>
                </a:cubicBezTo>
                <a:cubicBezTo>
                  <a:pt x="251483" y="394130"/>
                  <a:pt x="0" y="305901"/>
                  <a:pt x="0" y="197065"/>
                </a:cubicBezTo>
                <a:cubicBezTo>
                  <a:pt x="0" y="88229"/>
                  <a:pt x="251483" y="0"/>
                  <a:pt x="561702" y="0"/>
                </a:cubicBezTo>
                <a:close/>
              </a:path>
            </a:pathLst>
          </a:cu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1B897F-71EF-43F3-A788-3A6372503D23}"/>
              </a:ext>
            </a:extLst>
          </p:cNvPr>
          <p:cNvGrpSpPr/>
          <p:nvPr/>
        </p:nvGrpSpPr>
        <p:grpSpPr>
          <a:xfrm>
            <a:off x="1371600" y="1463350"/>
            <a:ext cx="9448800" cy="4680305"/>
            <a:chOff x="1371600" y="1463350"/>
            <a:chExt cx="9448800" cy="46803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D391C7-2D6C-40BB-A559-C23BFEF05D8E}"/>
                </a:ext>
              </a:extLst>
            </p:cNvPr>
            <p:cNvSpPr/>
            <p:nvPr/>
          </p:nvSpPr>
          <p:spPr>
            <a:xfrm>
              <a:off x="1371600" y="1463353"/>
              <a:ext cx="4724401" cy="46803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86455C-5978-418D-A1B9-7F2C4E8A3F66}"/>
                </a:ext>
              </a:extLst>
            </p:cNvPr>
            <p:cNvSpPr/>
            <p:nvPr/>
          </p:nvSpPr>
          <p:spPr>
            <a:xfrm>
              <a:off x="6096000" y="1463352"/>
              <a:ext cx="4724400" cy="46803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1C1F19-F0CD-428B-BA35-0B4D42739873}"/>
                </a:ext>
              </a:extLst>
            </p:cNvPr>
            <p:cNvSpPr/>
            <p:nvPr/>
          </p:nvSpPr>
          <p:spPr>
            <a:xfrm>
              <a:off x="6030654" y="1463350"/>
              <a:ext cx="127487" cy="46802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40A76F-A62C-48C6-A20C-E6091882D0DC}"/>
              </a:ext>
            </a:extLst>
          </p:cNvPr>
          <p:cNvGrpSpPr/>
          <p:nvPr/>
        </p:nvGrpSpPr>
        <p:grpSpPr>
          <a:xfrm>
            <a:off x="6108036" y="1710248"/>
            <a:ext cx="4321205" cy="4146427"/>
            <a:chOff x="6643662" y="1710248"/>
            <a:chExt cx="3770337" cy="41464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004632-7750-43B8-8395-2285A096D394}"/>
                </a:ext>
              </a:extLst>
            </p:cNvPr>
            <p:cNvSpPr/>
            <p:nvPr/>
          </p:nvSpPr>
          <p:spPr>
            <a:xfrm>
              <a:off x="6646458" y="1710248"/>
              <a:ext cx="3767541" cy="4106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14C12C-FB16-4535-9D56-C7B8512D4975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2159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E03371-D92E-401D-AE02-02BF996BED9F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2476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FA948E0-096D-4B15-85E2-B1BB1A540A71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2794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99A0FE-0681-4050-994D-9562980B5973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3111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37E9A23-02BE-4FAF-A14C-2104BB854386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3429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1A654C6-C2AC-4112-8A55-0F1EC26ABECE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3746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A1D847D-578E-4016-B723-E367F516BFA0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4064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ABB218E-B9F3-4386-B9AB-2340B6413C86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4381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E03A5EC-2599-4D83-8A71-37AE14E167E0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4699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8546E5-866C-4124-A741-F14E6AC1B49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5016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8F4FFE3-0A8D-4764-A353-4CD7880A9E4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5334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D067983-D1B0-46F6-AD5D-B527B78FE6B7}"/>
                </a:ext>
              </a:extLst>
            </p:cNvPr>
            <p:cNvSpPr/>
            <p:nvPr/>
          </p:nvSpPr>
          <p:spPr>
            <a:xfrm>
              <a:off x="6643662" y="1750323"/>
              <a:ext cx="3767541" cy="4106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EF3BED2-36B3-44F8-8B51-707FD93C22F5}"/>
              </a:ext>
            </a:extLst>
          </p:cNvPr>
          <p:cNvSpPr/>
          <p:nvPr/>
        </p:nvSpPr>
        <p:spPr>
          <a:xfrm>
            <a:off x="1762759" y="1710248"/>
            <a:ext cx="4318000" cy="4106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A42B265E-270A-4B7A-9702-84A9A5650548}"/>
              </a:ext>
            </a:extLst>
          </p:cNvPr>
          <p:cNvSpPr/>
          <p:nvPr/>
        </p:nvSpPr>
        <p:spPr>
          <a:xfrm>
            <a:off x="5582653" y="2141046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5721992B-F076-49BC-8674-F78CD35C0115}"/>
              </a:ext>
            </a:extLst>
          </p:cNvPr>
          <p:cNvSpPr/>
          <p:nvPr/>
        </p:nvSpPr>
        <p:spPr>
          <a:xfrm>
            <a:off x="5596327" y="2821284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B6003191-22EA-4039-95DB-FA0B01988910}"/>
              </a:ext>
            </a:extLst>
          </p:cNvPr>
          <p:cNvSpPr/>
          <p:nvPr/>
        </p:nvSpPr>
        <p:spPr>
          <a:xfrm>
            <a:off x="5582653" y="3592698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654E2539-799D-4985-BD9A-439AF491B102}"/>
              </a:ext>
            </a:extLst>
          </p:cNvPr>
          <p:cNvSpPr/>
          <p:nvPr/>
        </p:nvSpPr>
        <p:spPr>
          <a:xfrm>
            <a:off x="5533514" y="4522383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0E6224-AE12-4DFD-BC2B-698B53DC915B}"/>
              </a:ext>
            </a:extLst>
          </p:cNvPr>
          <p:cNvSpPr txBox="1"/>
          <p:nvPr/>
        </p:nvSpPr>
        <p:spPr>
          <a:xfrm>
            <a:off x="2684104" y="2067917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3D2DBD-492A-42F9-BD23-06247F14C990}"/>
              </a:ext>
            </a:extLst>
          </p:cNvPr>
          <p:cNvSpPr txBox="1"/>
          <p:nvPr/>
        </p:nvSpPr>
        <p:spPr>
          <a:xfrm>
            <a:off x="7414986" y="2028167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601C702-576F-4CEF-8293-4F377E4270FC}"/>
              </a:ext>
            </a:extLst>
          </p:cNvPr>
          <p:cNvSpPr txBox="1"/>
          <p:nvPr/>
        </p:nvSpPr>
        <p:spPr>
          <a:xfrm>
            <a:off x="2684104" y="2750656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59EF34-02AB-4154-AA9B-E448594E4956}"/>
              </a:ext>
            </a:extLst>
          </p:cNvPr>
          <p:cNvSpPr txBox="1"/>
          <p:nvPr/>
        </p:nvSpPr>
        <p:spPr>
          <a:xfrm>
            <a:off x="7414986" y="2710906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E45C8B-7FB2-4100-8447-427341E1BA06}"/>
              </a:ext>
            </a:extLst>
          </p:cNvPr>
          <p:cNvSpPr txBox="1"/>
          <p:nvPr/>
        </p:nvSpPr>
        <p:spPr>
          <a:xfrm>
            <a:off x="2684104" y="3630993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0010D0-0DAB-43F6-9948-D8EF22A479C4}"/>
              </a:ext>
            </a:extLst>
          </p:cNvPr>
          <p:cNvSpPr txBox="1"/>
          <p:nvPr/>
        </p:nvSpPr>
        <p:spPr>
          <a:xfrm>
            <a:off x="7414986" y="3591243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9A1F1B9-DD5F-493E-8F8A-54B1BFF093FF}"/>
              </a:ext>
            </a:extLst>
          </p:cNvPr>
          <p:cNvSpPr txBox="1"/>
          <p:nvPr/>
        </p:nvSpPr>
        <p:spPr>
          <a:xfrm>
            <a:off x="2684104" y="4466005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B92F73-B3DC-4A6C-ABEB-803151D970C4}"/>
              </a:ext>
            </a:extLst>
          </p:cNvPr>
          <p:cNvSpPr txBox="1"/>
          <p:nvPr/>
        </p:nvSpPr>
        <p:spPr>
          <a:xfrm>
            <a:off x="7414986" y="4426255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PA_淘宝店chenying0907 25">
            <a:extLst>
              <a:ext uri="{FF2B5EF4-FFF2-40B4-BE49-F238E27FC236}">
                <a16:creationId xmlns:a16="http://schemas.microsoft.com/office/drawing/2014/main" id="{216EE10F-F92D-4042-AB58-0EB569DC355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720659" y="459310"/>
            <a:ext cx="1286643" cy="1291013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7FC269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7" name="PA_淘宝店chenying0907 72">
            <a:extLst>
              <a:ext uri="{FF2B5EF4-FFF2-40B4-BE49-F238E27FC236}">
                <a16:creationId xmlns:a16="http://schemas.microsoft.com/office/drawing/2014/main" id="{C9322BD9-0AF9-437A-97CF-AE1B2FEC41C2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99435" y="734535"/>
            <a:ext cx="560558" cy="563155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FBCA70-274E-466E-93C7-6C7A26CC0193}"/>
              </a:ext>
            </a:extLst>
          </p:cNvPr>
          <p:cNvSpPr txBox="1"/>
          <p:nvPr/>
        </p:nvSpPr>
        <p:spPr>
          <a:xfrm>
            <a:off x="1651552" y="375852"/>
            <a:ext cx="89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Chữa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lỗi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chính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tả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6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淘宝店chenying0907 2"/>
          <p:cNvGrpSpPr/>
          <p:nvPr/>
        </p:nvGrpSpPr>
        <p:grpSpPr>
          <a:xfrm>
            <a:off x="6155636" y="2455045"/>
            <a:ext cx="1215127" cy="1215502"/>
            <a:chOff x="4597401" y="2028528"/>
            <a:chExt cx="966788" cy="966788"/>
          </a:xfrm>
        </p:grpSpPr>
        <p:sp>
          <p:nvSpPr>
            <p:cNvPr id="12" name="淘宝店chenying0907 7"/>
            <p:cNvSpPr/>
            <p:nvPr/>
          </p:nvSpPr>
          <p:spPr bwMode="auto">
            <a:xfrm>
              <a:off x="4597401" y="2028528"/>
              <a:ext cx="966788" cy="966788"/>
            </a:xfrm>
            <a:custGeom>
              <a:avLst/>
              <a:gdLst>
                <a:gd name="T0" fmla="*/ 2 w 4869"/>
                <a:gd name="T1" fmla="*/ 2493 h 4872"/>
                <a:gd name="T2" fmla="*/ 3 w 4869"/>
                <a:gd name="T3" fmla="*/ 2311 h 4872"/>
                <a:gd name="T4" fmla="*/ 76 w 4869"/>
                <a:gd name="T5" fmla="*/ 1827 h 4872"/>
                <a:gd name="T6" fmla="*/ 240 w 4869"/>
                <a:gd name="T7" fmla="*/ 1380 h 4872"/>
                <a:gd name="T8" fmla="*/ 484 w 4869"/>
                <a:gd name="T9" fmla="*/ 979 h 4872"/>
                <a:gd name="T10" fmla="*/ 798 w 4869"/>
                <a:gd name="T11" fmla="*/ 633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4 w 4869"/>
                <a:gd name="T17" fmla="*/ 29 h 4872"/>
                <a:gd name="T18" fmla="*/ 2560 w 4869"/>
                <a:gd name="T19" fmla="*/ 4 h 4872"/>
                <a:gd name="T20" fmla="*/ 3043 w 4869"/>
                <a:gd name="T21" fmla="*/ 77 h 4872"/>
                <a:gd name="T22" fmla="*/ 3490 w 4869"/>
                <a:gd name="T23" fmla="*/ 241 h 4872"/>
                <a:gd name="T24" fmla="*/ 3891 w 4869"/>
                <a:gd name="T25" fmla="*/ 484 h 4872"/>
                <a:gd name="T26" fmla="*/ 4237 w 4869"/>
                <a:gd name="T27" fmla="*/ 799 h 4872"/>
                <a:gd name="T28" fmla="*/ 4516 w 4869"/>
                <a:gd name="T29" fmla="*/ 1173 h 4872"/>
                <a:gd name="T30" fmla="*/ 4721 w 4869"/>
                <a:gd name="T31" fmla="*/ 1598 h 4872"/>
                <a:gd name="T32" fmla="*/ 4841 w 4869"/>
                <a:gd name="T33" fmla="*/ 2065 h 4872"/>
                <a:gd name="T34" fmla="*/ 4866 w 4869"/>
                <a:gd name="T35" fmla="*/ 2561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6 w 4869"/>
                <a:gd name="T41" fmla="*/ 3894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6 w 4869"/>
                <a:gd name="T49" fmla="*/ 4844 h 4872"/>
                <a:gd name="T50" fmla="*/ 2390 w 4869"/>
                <a:gd name="T51" fmla="*/ 4871 h 4872"/>
                <a:gd name="T52" fmla="*/ 2213 w 4869"/>
                <a:gd name="T53" fmla="*/ 4862 h 4872"/>
                <a:gd name="T54" fmla="*/ 2041 w 4869"/>
                <a:gd name="T55" fmla="*/ 4841 h 4872"/>
                <a:gd name="T56" fmla="*/ 1873 w 4869"/>
                <a:gd name="T57" fmla="*/ 4807 h 4872"/>
                <a:gd name="T58" fmla="*/ 1709 w 4869"/>
                <a:gd name="T59" fmla="*/ 4762 h 4872"/>
                <a:gd name="T60" fmla="*/ 1549 w 4869"/>
                <a:gd name="T61" fmla="*/ 4704 h 4872"/>
                <a:gd name="T62" fmla="*/ 1393 w 4869"/>
                <a:gd name="T63" fmla="*/ 4637 h 4872"/>
                <a:gd name="T64" fmla="*/ 1239 w 4869"/>
                <a:gd name="T65" fmla="*/ 4557 h 4872"/>
                <a:gd name="T66" fmla="*/ 1106 w 4869"/>
                <a:gd name="T67" fmla="*/ 4478 h 4872"/>
                <a:gd name="T68" fmla="*/ 1006 w 4869"/>
                <a:gd name="T69" fmla="*/ 4416 h 4872"/>
                <a:gd name="T70" fmla="*/ 933 w 4869"/>
                <a:gd name="T71" fmla="*/ 4397 h 4872"/>
                <a:gd name="T72" fmla="*/ 872 w 4869"/>
                <a:gd name="T73" fmla="*/ 4416 h 4872"/>
                <a:gd name="T74" fmla="*/ 793 w 4869"/>
                <a:gd name="T75" fmla="*/ 4475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4 h 4872"/>
                <a:gd name="T82" fmla="*/ 231 w 4869"/>
                <a:gd name="T83" fmla="*/ 4686 h 4872"/>
                <a:gd name="T84" fmla="*/ 231 w 4869"/>
                <a:gd name="T85" fmla="*/ 4649 h 4872"/>
                <a:gd name="T86" fmla="*/ 295 w 4869"/>
                <a:gd name="T87" fmla="*/ 4590 h 4872"/>
                <a:gd name="T88" fmla="*/ 345 w 4869"/>
                <a:gd name="T89" fmla="*/ 4523 h 4872"/>
                <a:gd name="T90" fmla="*/ 381 w 4869"/>
                <a:gd name="T91" fmla="*/ 4448 h 4872"/>
                <a:gd name="T92" fmla="*/ 403 w 4869"/>
                <a:gd name="T93" fmla="*/ 4371 h 4872"/>
                <a:gd name="T94" fmla="*/ 417 w 4869"/>
                <a:gd name="T95" fmla="*/ 4293 h 4872"/>
                <a:gd name="T96" fmla="*/ 417 w 4869"/>
                <a:gd name="T97" fmla="*/ 4163 h 4872"/>
                <a:gd name="T98" fmla="*/ 390 w 4869"/>
                <a:gd name="T99" fmla="*/ 4020 h 4872"/>
                <a:gd name="T100" fmla="*/ 340 w 4869"/>
                <a:gd name="T101" fmla="*/ 3867 h 4872"/>
                <a:gd name="T102" fmla="*/ 222 w 4869"/>
                <a:gd name="T103" fmla="*/ 3567 h 4872"/>
                <a:gd name="T104" fmla="*/ 133 w 4869"/>
                <a:gd name="T105" fmla="*/ 3320 h 4872"/>
                <a:gd name="T106" fmla="*/ 70 w 4869"/>
                <a:gd name="T107" fmla="*/ 3099 h 4872"/>
                <a:gd name="T108" fmla="*/ 23 w 4869"/>
                <a:gd name="T109" fmla="*/ 2853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rgbClr val="7FC2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3" name="淘宝店chenying0907 8"/>
            <p:cNvSpPr/>
            <p:nvPr/>
          </p:nvSpPr>
          <p:spPr bwMode="auto">
            <a:xfrm>
              <a:off x="4725988" y="2157115"/>
              <a:ext cx="709613" cy="709613"/>
            </a:xfrm>
            <a:custGeom>
              <a:avLst/>
              <a:gdLst>
                <a:gd name="T0" fmla="*/ 9 w 3575"/>
                <a:gd name="T1" fmla="*/ 1972 h 3577"/>
                <a:gd name="T2" fmla="*/ 56 w 3575"/>
                <a:gd name="T3" fmla="*/ 2235 h 3577"/>
                <a:gd name="T4" fmla="*/ 140 w 3575"/>
                <a:gd name="T5" fmla="*/ 2485 h 3577"/>
                <a:gd name="T6" fmla="*/ 259 w 3575"/>
                <a:gd name="T7" fmla="*/ 2716 h 3577"/>
                <a:gd name="T8" fmla="*/ 407 w 3575"/>
                <a:gd name="T9" fmla="*/ 2927 h 3577"/>
                <a:gd name="T10" fmla="*/ 586 w 3575"/>
                <a:gd name="T11" fmla="*/ 3113 h 3577"/>
                <a:gd name="T12" fmla="*/ 788 w 3575"/>
                <a:gd name="T13" fmla="*/ 3272 h 3577"/>
                <a:gd name="T14" fmla="*/ 1013 w 3575"/>
                <a:gd name="T15" fmla="*/ 3400 h 3577"/>
                <a:gd name="T16" fmla="*/ 1256 w 3575"/>
                <a:gd name="T17" fmla="*/ 3497 h 3577"/>
                <a:gd name="T18" fmla="*/ 1515 w 3575"/>
                <a:gd name="T19" fmla="*/ 3557 h 3577"/>
                <a:gd name="T20" fmla="*/ 1788 w 3575"/>
                <a:gd name="T21" fmla="*/ 3577 h 3577"/>
                <a:gd name="T22" fmla="*/ 2059 w 3575"/>
                <a:gd name="T23" fmla="*/ 3557 h 3577"/>
                <a:gd name="T24" fmla="*/ 2319 w 3575"/>
                <a:gd name="T25" fmla="*/ 3497 h 3577"/>
                <a:gd name="T26" fmla="*/ 2563 w 3575"/>
                <a:gd name="T27" fmla="*/ 3400 h 3577"/>
                <a:gd name="T28" fmla="*/ 2787 w 3575"/>
                <a:gd name="T29" fmla="*/ 3272 h 3577"/>
                <a:gd name="T30" fmla="*/ 2989 w 3575"/>
                <a:gd name="T31" fmla="*/ 3113 h 3577"/>
                <a:gd name="T32" fmla="*/ 3167 w 3575"/>
                <a:gd name="T33" fmla="*/ 2927 h 3577"/>
                <a:gd name="T34" fmla="*/ 3317 w 3575"/>
                <a:gd name="T35" fmla="*/ 2716 h 3577"/>
                <a:gd name="T36" fmla="*/ 3435 w 3575"/>
                <a:gd name="T37" fmla="*/ 2485 h 3577"/>
                <a:gd name="T38" fmla="*/ 3519 w 3575"/>
                <a:gd name="T39" fmla="*/ 2235 h 3577"/>
                <a:gd name="T40" fmla="*/ 3566 w 3575"/>
                <a:gd name="T41" fmla="*/ 1972 h 3577"/>
                <a:gd name="T42" fmla="*/ 3573 w 3575"/>
                <a:gd name="T43" fmla="*/ 1696 h 3577"/>
                <a:gd name="T44" fmla="*/ 3539 w 3575"/>
                <a:gd name="T45" fmla="*/ 1427 h 3577"/>
                <a:gd name="T46" fmla="*/ 3467 w 3575"/>
                <a:gd name="T47" fmla="*/ 1173 h 3577"/>
                <a:gd name="T48" fmla="*/ 3360 w 3575"/>
                <a:gd name="T49" fmla="*/ 935 h 3577"/>
                <a:gd name="T50" fmla="*/ 3220 w 3575"/>
                <a:gd name="T51" fmla="*/ 718 h 3577"/>
                <a:gd name="T52" fmla="*/ 3052 w 3575"/>
                <a:gd name="T53" fmla="*/ 523 h 3577"/>
                <a:gd name="T54" fmla="*/ 2857 w 3575"/>
                <a:gd name="T55" fmla="*/ 355 h 3577"/>
                <a:gd name="T56" fmla="*/ 2640 w 3575"/>
                <a:gd name="T57" fmla="*/ 215 h 3577"/>
                <a:gd name="T58" fmla="*/ 2402 w 3575"/>
                <a:gd name="T59" fmla="*/ 108 h 3577"/>
                <a:gd name="T60" fmla="*/ 2147 w 3575"/>
                <a:gd name="T61" fmla="*/ 36 h 3577"/>
                <a:gd name="T62" fmla="*/ 1879 w 3575"/>
                <a:gd name="T63" fmla="*/ 2 h 3577"/>
                <a:gd name="T64" fmla="*/ 1604 w 3575"/>
                <a:gd name="T65" fmla="*/ 9 h 3577"/>
                <a:gd name="T66" fmla="*/ 1341 w 3575"/>
                <a:gd name="T67" fmla="*/ 56 h 3577"/>
                <a:gd name="T68" fmla="*/ 1091 w 3575"/>
                <a:gd name="T69" fmla="*/ 139 h 3577"/>
                <a:gd name="T70" fmla="*/ 860 w 3575"/>
                <a:gd name="T71" fmla="*/ 258 h 3577"/>
                <a:gd name="T72" fmla="*/ 650 w 3575"/>
                <a:gd name="T73" fmla="*/ 408 h 3577"/>
                <a:gd name="T74" fmla="*/ 464 w 3575"/>
                <a:gd name="T75" fmla="*/ 585 h 3577"/>
                <a:gd name="T76" fmla="*/ 305 w 3575"/>
                <a:gd name="T77" fmla="*/ 788 h 3577"/>
                <a:gd name="T78" fmla="*/ 175 w 3575"/>
                <a:gd name="T79" fmla="*/ 1012 h 3577"/>
                <a:gd name="T80" fmla="*/ 80 w 3575"/>
                <a:gd name="T81" fmla="*/ 1256 h 3577"/>
                <a:gd name="T82" fmla="*/ 20 w 3575"/>
                <a:gd name="T83" fmla="*/ 1516 h 3577"/>
                <a:gd name="T84" fmla="*/ 0 w 3575"/>
                <a:gd name="T85" fmla="*/ 1788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74155" y="1586853"/>
            <a:ext cx="330853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dirty="0">
                <a:solidFill>
                  <a:srgbClr val="31950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61869" y="2711884"/>
            <a:ext cx="330853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dirty="0">
                <a:solidFill>
                  <a:srgbClr val="7FC26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F2AD2A-B0EA-4DF4-9B9F-0B96C9492290}"/>
              </a:ext>
            </a:extLst>
          </p:cNvPr>
          <p:cNvSpPr/>
          <p:nvPr/>
        </p:nvSpPr>
        <p:spPr>
          <a:xfrm>
            <a:off x="10384450" y="6329510"/>
            <a:ext cx="534375" cy="176360"/>
          </a:xfrm>
          <a:prstGeom prst="ellipse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ED7969D-EF35-4DEB-8D90-00BA3FD5334C}"/>
              </a:ext>
            </a:extLst>
          </p:cNvPr>
          <p:cNvSpPr/>
          <p:nvPr/>
        </p:nvSpPr>
        <p:spPr>
          <a:xfrm>
            <a:off x="576810" y="6168825"/>
            <a:ext cx="1966366" cy="394130"/>
          </a:xfrm>
          <a:custGeom>
            <a:avLst/>
            <a:gdLst>
              <a:gd name="connsiteX0" fmla="*/ 561702 w 1966366"/>
              <a:gd name="connsiteY0" fmla="*/ 0 h 394130"/>
              <a:gd name="connsiteX1" fmla="*/ 958885 w 1966366"/>
              <a:gd name="connsiteY1" fmla="*/ 57719 h 394130"/>
              <a:gd name="connsiteX2" fmla="*/ 1027359 w 1966366"/>
              <a:gd name="connsiteY2" fmla="*/ 93350 h 394130"/>
              <a:gd name="connsiteX3" fmla="*/ 1061617 w 1966366"/>
              <a:gd name="connsiteY3" fmla="*/ 77083 h 394130"/>
              <a:gd name="connsiteX4" fmla="*/ 1436376 w 1966366"/>
              <a:gd name="connsiteY4" fmla="*/ 27385 h 394130"/>
              <a:gd name="connsiteX5" fmla="*/ 1966366 w 1966366"/>
              <a:gd name="connsiteY5" fmla="*/ 197064 h 394130"/>
              <a:gd name="connsiteX6" fmla="*/ 1436376 w 1966366"/>
              <a:gd name="connsiteY6" fmla="*/ 366743 h 394130"/>
              <a:gd name="connsiteX7" fmla="*/ 1061617 w 1966366"/>
              <a:gd name="connsiteY7" fmla="*/ 317045 h 394130"/>
              <a:gd name="connsiteX8" fmla="*/ 1027361 w 1966366"/>
              <a:gd name="connsiteY8" fmla="*/ 300779 h 394130"/>
              <a:gd name="connsiteX9" fmla="*/ 958885 w 1966366"/>
              <a:gd name="connsiteY9" fmla="*/ 336411 h 394130"/>
              <a:gd name="connsiteX10" fmla="*/ 561702 w 1966366"/>
              <a:gd name="connsiteY10" fmla="*/ 394130 h 394130"/>
              <a:gd name="connsiteX11" fmla="*/ 0 w 1966366"/>
              <a:gd name="connsiteY11" fmla="*/ 197065 h 394130"/>
              <a:gd name="connsiteX12" fmla="*/ 561702 w 1966366"/>
              <a:gd name="connsiteY12" fmla="*/ 0 h 39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6366" h="394130">
                <a:moveTo>
                  <a:pt x="561702" y="0"/>
                </a:moveTo>
                <a:cubicBezTo>
                  <a:pt x="716811" y="0"/>
                  <a:pt x="857237" y="22057"/>
                  <a:pt x="958885" y="57719"/>
                </a:cubicBezTo>
                <a:lnTo>
                  <a:pt x="1027359" y="93350"/>
                </a:lnTo>
                <a:lnTo>
                  <a:pt x="1061617" y="77083"/>
                </a:lnTo>
                <a:cubicBezTo>
                  <a:pt x="1157526" y="46377"/>
                  <a:pt x="1290024" y="27385"/>
                  <a:pt x="1436376" y="27385"/>
                </a:cubicBezTo>
                <a:cubicBezTo>
                  <a:pt x="1729081" y="27385"/>
                  <a:pt x="1966366" y="103353"/>
                  <a:pt x="1966366" y="197064"/>
                </a:cubicBezTo>
                <a:cubicBezTo>
                  <a:pt x="1966366" y="290775"/>
                  <a:pt x="1729081" y="366743"/>
                  <a:pt x="1436376" y="366743"/>
                </a:cubicBezTo>
                <a:cubicBezTo>
                  <a:pt x="1290024" y="366743"/>
                  <a:pt x="1157526" y="347751"/>
                  <a:pt x="1061617" y="317045"/>
                </a:cubicBezTo>
                <a:lnTo>
                  <a:pt x="1027361" y="300779"/>
                </a:lnTo>
                <a:lnTo>
                  <a:pt x="958885" y="336411"/>
                </a:lnTo>
                <a:cubicBezTo>
                  <a:pt x="857237" y="372073"/>
                  <a:pt x="716811" y="394130"/>
                  <a:pt x="561702" y="394130"/>
                </a:cubicBezTo>
                <a:cubicBezTo>
                  <a:pt x="251483" y="394130"/>
                  <a:pt x="0" y="305901"/>
                  <a:pt x="0" y="197065"/>
                </a:cubicBezTo>
                <a:cubicBezTo>
                  <a:pt x="0" y="88229"/>
                  <a:pt x="251483" y="0"/>
                  <a:pt x="561702" y="0"/>
                </a:cubicBezTo>
                <a:close/>
              </a:path>
            </a:pathLst>
          </a:cu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1B897F-71EF-43F3-A788-3A6372503D23}"/>
              </a:ext>
            </a:extLst>
          </p:cNvPr>
          <p:cNvGrpSpPr/>
          <p:nvPr/>
        </p:nvGrpSpPr>
        <p:grpSpPr>
          <a:xfrm>
            <a:off x="1371600" y="1463350"/>
            <a:ext cx="9448800" cy="4680305"/>
            <a:chOff x="1371600" y="1463350"/>
            <a:chExt cx="9448800" cy="46803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D391C7-2D6C-40BB-A559-C23BFEF05D8E}"/>
                </a:ext>
              </a:extLst>
            </p:cNvPr>
            <p:cNvSpPr/>
            <p:nvPr/>
          </p:nvSpPr>
          <p:spPr>
            <a:xfrm>
              <a:off x="1371600" y="1463353"/>
              <a:ext cx="4724401" cy="46803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86455C-5978-418D-A1B9-7F2C4E8A3F66}"/>
                </a:ext>
              </a:extLst>
            </p:cNvPr>
            <p:cNvSpPr/>
            <p:nvPr/>
          </p:nvSpPr>
          <p:spPr>
            <a:xfrm>
              <a:off x="6096000" y="1463352"/>
              <a:ext cx="4724400" cy="46803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1C1F19-F0CD-428B-BA35-0B4D42739873}"/>
                </a:ext>
              </a:extLst>
            </p:cNvPr>
            <p:cNvSpPr/>
            <p:nvPr/>
          </p:nvSpPr>
          <p:spPr>
            <a:xfrm>
              <a:off x="6030654" y="1463350"/>
              <a:ext cx="127487" cy="46802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40A76F-A62C-48C6-A20C-E6091882D0DC}"/>
              </a:ext>
            </a:extLst>
          </p:cNvPr>
          <p:cNvGrpSpPr/>
          <p:nvPr/>
        </p:nvGrpSpPr>
        <p:grpSpPr>
          <a:xfrm>
            <a:off x="6108036" y="1710248"/>
            <a:ext cx="4321205" cy="4146427"/>
            <a:chOff x="6643662" y="1710248"/>
            <a:chExt cx="3770337" cy="41464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004632-7750-43B8-8395-2285A096D394}"/>
                </a:ext>
              </a:extLst>
            </p:cNvPr>
            <p:cNvSpPr/>
            <p:nvPr/>
          </p:nvSpPr>
          <p:spPr>
            <a:xfrm>
              <a:off x="6646458" y="1710248"/>
              <a:ext cx="3767541" cy="4106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14C12C-FB16-4535-9D56-C7B8512D4975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2159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E03371-D92E-401D-AE02-02BF996BED9F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2476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FA948E0-096D-4B15-85E2-B1BB1A540A71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2794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99A0FE-0681-4050-994D-9562980B5973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3111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37E9A23-02BE-4FAF-A14C-2104BB854386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3429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1A654C6-C2AC-4112-8A55-0F1EC26ABECE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3746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A1D847D-578E-4016-B723-E367F516BFA0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4064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ABB218E-B9F3-4386-B9AB-2340B6413C86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4381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E03A5EC-2599-4D83-8A71-37AE14E167E0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4699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8546E5-866C-4124-A741-F14E6AC1B49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50165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8F4FFE3-0A8D-4764-A353-4CD7880A9E4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189" y="5334000"/>
              <a:ext cx="2873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D067983-D1B0-46F6-AD5D-B527B78FE6B7}"/>
                </a:ext>
              </a:extLst>
            </p:cNvPr>
            <p:cNvSpPr/>
            <p:nvPr/>
          </p:nvSpPr>
          <p:spPr>
            <a:xfrm>
              <a:off x="6643662" y="1750323"/>
              <a:ext cx="3767541" cy="4106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EF3BED2-36B3-44F8-8B51-707FD93C22F5}"/>
              </a:ext>
            </a:extLst>
          </p:cNvPr>
          <p:cNvSpPr/>
          <p:nvPr/>
        </p:nvSpPr>
        <p:spPr>
          <a:xfrm>
            <a:off x="1762759" y="1692663"/>
            <a:ext cx="4318000" cy="4106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A42B265E-270A-4B7A-9702-84A9A5650548}"/>
              </a:ext>
            </a:extLst>
          </p:cNvPr>
          <p:cNvSpPr/>
          <p:nvPr/>
        </p:nvSpPr>
        <p:spPr>
          <a:xfrm>
            <a:off x="5582653" y="2141046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5721992B-F076-49BC-8674-F78CD35C0115}"/>
              </a:ext>
            </a:extLst>
          </p:cNvPr>
          <p:cNvSpPr/>
          <p:nvPr/>
        </p:nvSpPr>
        <p:spPr>
          <a:xfrm>
            <a:off x="5596327" y="2821284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B6003191-22EA-4039-95DB-FA0B01988910}"/>
              </a:ext>
            </a:extLst>
          </p:cNvPr>
          <p:cNvSpPr/>
          <p:nvPr/>
        </p:nvSpPr>
        <p:spPr>
          <a:xfrm>
            <a:off x="5582653" y="3592698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654E2539-799D-4985-BD9A-439AF491B102}"/>
              </a:ext>
            </a:extLst>
          </p:cNvPr>
          <p:cNvSpPr/>
          <p:nvPr/>
        </p:nvSpPr>
        <p:spPr>
          <a:xfrm>
            <a:off x="5533514" y="4522383"/>
            <a:ext cx="1187115" cy="52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0E6224-AE12-4DFD-BC2B-698B53DC915B}"/>
              </a:ext>
            </a:extLst>
          </p:cNvPr>
          <p:cNvSpPr txBox="1"/>
          <p:nvPr/>
        </p:nvSpPr>
        <p:spPr>
          <a:xfrm>
            <a:off x="2684104" y="2015162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3D2DBD-492A-42F9-BD23-06247F14C990}"/>
              </a:ext>
            </a:extLst>
          </p:cNvPr>
          <p:cNvSpPr txBox="1"/>
          <p:nvPr/>
        </p:nvSpPr>
        <p:spPr>
          <a:xfrm>
            <a:off x="7414986" y="2028167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601C702-576F-4CEF-8293-4F377E4270FC}"/>
              </a:ext>
            </a:extLst>
          </p:cNvPr>
          <p:cNvSpPr txBox="1"/>
          <p:nvPr/>
        </p:nvSpPr>
        <p:spPr>
          <a:xfrm>
            <a:off x="2684104" y="2785826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59EF34-02AB-4154-AA9B-E448594E4956}"/>
              </a:ext>
            </a:extLst>
          </p:cNvPr>
          <p:cNvSpPr txBox="1"/>
          <p:nvPr/>
        </p:nvSpPr>
        <p:spPr>
          <a:xfrm>
            <a:off x="7414986" y="2746076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giã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E45C8B-7FB2-4100-8447-427341E1BA06}"/>
              </a:ext>
            </a:extLst>
          </p:cNvPr>
          <p:cNvSpPr txBox="1"/>
          <p:nvPr/>
        </p:nvSpPr>
        <p:spPr>
          <a:xfrm>
            <a:off x="2684104" y="3630993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0010D0-0DAB-43F6-9948-D8EF22A479C4}"/>
              </a:ext>
            </a:extLst>
          </p:cNvPr>
          <p:cNvSpPr txBox="1"/>
          <p:nvPr/>
        </p:nvSpPr>
        <p:spPr>
          <a:xfrm>
            <a:off x="7414986" y="3591243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B92F73-B3DC-4A6C-ABEB-803151D970C4}"/>
              </a:ext>
            </a:extLst>
          </p:cNvPr>
          <p:cNvSpPr txBox="1"/>
          <p:nvPr/>
        </p:nvSpPr>
        <p:spPr>
          <a:xfrm>
            <a:off x="7414986" y="4426255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PA_淘宝店chenying0907 25">
            <a:extLst>
              <a:ext uri="{FF2B5EF4-FFF2-40B4-BE49-F238E27FC236}">
                <a16:creationId xmlns:a16="http://schemas.microsoft.com/office/drawing/2014/main" id="{216EE10F-F92D-4042-AB58-0EB569DC355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720659" y="459310"/>
            <a:ext cx="1286643" cy="1291013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7FC269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7" name="PA_淘宝店chenying0907 72">
            <a:extLst>
              <a:ext uri="{FF2B5EF4-FFF2-40B4-BE49-F238E27FC236}">
                <a16:creationId xmlns:a16="http://schemas.microsoft.com/office/drawing/2014/main" id="{C9322BD9-0AF9-437A-97CF-AE1B2FEC41C2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99435" y="734535"/>
            <a:ext cx="560558" cy="563155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D5AE7B-7BFD-4980-BEE0-3C5BF0423110}"/>
              </a:ext>
            </a:extLst>
          </p:cNvPr>
          <p:cNvSpPr txBox="1"/>
          <p:nvPr/>
        </p:nvSpPr>
        <p:spPr>
          <a:xfrm>
            <a:off x="2784201" y="4546492"/>
            <a:ext cx="32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dang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41FB40-8D99-4DD5-8420-8BB0DD10C004}"/>
              </a:ext>
            </a:extLst>
          </p:cNvPr>
          <p:cNvSpPr txBox="1"/>
          <p:nvPr/>
        </p:nvSpPr>
        <p:spPr>
          <a:xfrm>
            <a:off x="1639516" y="346550"/>
            <a:ext cx="89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Chữa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lỗi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chính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tả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6F1C35-CC3C-40CC-881D-60F1D7F0508E}"/>
              </a:ext>
            </a:extLst>
          </p:cNvPr>
          <p:cNvCxnSpPr/>
          <p:nvPr/>
        </p:nvCxnSpPr>
        <p:spPr>
          <a:xfrm>
            <a:off x="3548270" y="2476500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231AE53-3948-4037-8E18-B147B349F18A}"/>
              </a:ext>
            </a:extLst>
          </p:cNvPr>
          <p:cNvCxnSpPr/>
          <p:nvPr/>
        </p:nvCxnSpPr>
        <p:spPr>
          <a:xfrm>
            <a:off x="8352183" y="2513534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8C6FE98-E639-43DC-887B-A13C544DA0D5}"/>
              </a:ext>
            </a:extLst>
          </p:cNvPr>
          <p:cNvCxnSpPr/>
          <p:nvPr/>
        </p:nvCxnSpPr>
        <p:spPr>
          <a:xfrm>
            <a:off x="3183835" y="3309046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DEDB58A-4B68-4BC9-B551-174BC5E58E45}"/>
              </a:ext>
            </a:extLst>
          </p:cNvPr>
          <p:cNvCxnSpPr>
            <a:cxnSpLocks/>
          </p:cNvCxnSpPr>
          <p:nvPr/>
        </p:nvCxnSpPr>
        <p:spPr>
          <a:xfrm>
            <a:off x="7954618" y="3265882"/>
            <a:ext cx="2650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19CFCFE-459E-4D95-A4B5-E0019CDB9BE7}"/>
              </a:ext>
            </a:extLst>
          </p:cNvPr>
          <p:cNvCxnSpPr/>
          <p:nvPr/>
        </p:nvCxnSpPr>
        <p:spPr>
          <a:xfrm>
            <a:off x="3863009" y="4146902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2BCFD78-70A0-4ABD-B317-EC7D1AEAEEC6}"/>
              </a:ext>
            </a:extLst>
          </p:cNvPr>
          <p:cNvCxnSpPr/>
          <p:nvPr/>
        </p:nvCxnSpPr>
        <p:spPr>
          <a:xfrm>
            <a:off x="8630478" y="4090244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ACC3397-946B-4622-ADCE-624F5E54029F}"/>
              </a:ext>
            </a:extLst>
          </p:cNvPr>
          <p:cNvCxnSpPr/>
          <p:nvPr/>
        </p:nvCxnSpPr>
        <p:spPr>
          <a:xfrm>
            <a:off x="3505200" y="5035553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8F1A8A-A335-444A-A6C8-E3B4518B7212}"/>
              </a:ext>
            </a:extLst>
          </p:cNvPr>
          <p:cNvCxnSpPr>
            <a:cxnSpLocks/>
          </p:cNvCxnSpPr>
          <p:nvPr/>
        </p:nvCxnSpPr>
        <p:spPr>
          <a:xfrm>
            <a:off x="8152736" y="4949475"/>
            <a:ext cx="3137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7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5AB40-1DFF-41CF-B2DC-9EA6A10DBA68}"/>
              </a:ext>
            </a:extLst>
          </p:cNvPr>
          <p:cNvSpPr txBox="1"/>
          <p:nvPr/>
        </p:nvSpPr>
        <p:spPr>
          <a:xfrm>
            <a:off x="389792" y="1347919"/>
            <a:ext cx="11412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</a:rPr>
              <a:t>Mở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bài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của</a:t>
            </a:r>
            <a:r>
              <a:rPr lang="en-US" sz="3200" u="sng" dirty="0">
                <a:solidFill>
                  <a:srgbClr val="002060"/>
                </a:solidFill>
              </a:rPr>
              <a:t> HS: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xin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học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u="sng" dirty="0" err="1">
                <a:solidFill>
                  <a:srgbClr val="002060"/>
                </a:solidFill>
              </a:rPr>
              <a:t>Gợi</a:t>
            </a:r>
            <a:r>
              <a:rPr lang="en-US" sz="3200" u="sng" dirty="0">
                <a:solidFill>
                  <a:srgbClr val="002060"/>
                </a:solidFill>
              </a:rPr>
              <a:t> ý: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hùng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tộc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ấn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tượng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nước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Nguyễn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Trung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Trực</a:t>
            </a:r>
            <a:r>
              <a:rPr lang="en-US" sz="3200" dirty="0">
                <a:solidFill>
                  <a:srgbClr val="002060"/>
                </a:solidFill>
              </a:rPr>
              <a:t>. Sau </a:t>
            </a:r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xin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trên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F6F53C-6BA5-4A90-95D7-667BC01FDAEA}"/>
              </a:ext>
            </a:extLst>
          </p:cNvPr>
          <p:cNvSpPr txBox="1"/>
          <p:nvPr/>
        </p:nvSpPr>
        <p:spPr>
          <a:xfrm>
            <a:off x="1639516" y="346550"/>
            <a:ext cx="89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Chữa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lỗi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dùng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từ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đặt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câu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814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5AB40-1DFF-41CF-B2DC-9EA6A10DBA68}"/>
              </a:ext>
            </a:extLst>
          </p:cNvPr>
          <p:cNvSpPr txBox="1"/>
          <p:nvPr/>
        </p:nvSpPr>
        <p:spPr>
          <a:xfrm>
            <a:off x="404446" y="1494692"/>
            <a:ext cx="11412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</a:rPr>
              <a:t>Thân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bài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của</a:t>
            </a:r>
            <a:r>
              <a:rPr lang="en-US" sz="3200" u="sng" dirty="0">
                <a:solidFill>
                  <a:srgbClr val="002060"/>
                </a:solidFill>
              </a:rPr>
              <a:t> HS: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Dòng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suối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hỏi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đâu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nai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tôi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săn</a:t>
            </a:r>
            <a:r>
              <a:rPr lang="en-US" sz="3200" dirty="0">
                <a:solidFill>
                  <a:srgbClr val="002060"/>
                </a:solidFill>
              </a:rPr>
              <a:t> con </a:t>
            </a:r>
            <a:r>
              <a:rPr lang="en-US" sz="3200" dirty="0" err="1">
                <a:solidFill>
                  <a:srgbClr val="002060"/>
                </a:solidFill>
              </a:rPr>
              <a:t>nai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thịt</a:t>
            </a:r>
            <a:r>
              <a:rPr lang="en-US" sz="3200" dirty="0">
                <a:solidFill>
                  <a:srgbClr val="002060"/>
                </a:solidFill>
              </a:rPr>
              <a:t> con </a:t>
            </a:r>
            <a:r>
              <a:rPr lang="en-US" sz="3200" dirty="0" err="1">
                <a:solidFill>
                  <a:srgbClr val="002060"/>
                </a:solidFill>
              </a:rPr>
              <a:t>nai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ngon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dòng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suối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khuyên</a:t>
            </a:r>
            <a:r>
              <a:rPr lang="en-US" sz="3200" dirty="0">
                <a:solidFill>
                  <a:srgbClr val="002060"/>
                </a:solidFill>
              </a:rPr>
              <a:t> can </a:t>
            </a:r>
            <a:r>
              <a:rPr lang="en-US" sz="3200" dirty="0" err="1">
                <a:solidFill>
                  <a:srgbClr val="002060"/>
                </a:solidFill>
              </a:rPr>
              <a:t>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vẫn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cắm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cúi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tới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u="sng" dirty="0" err="1">
                <a:solidFill>
                  <a:srgbClr val="002060"/>
                </a:solidFill>
              </a:rPr>
              <a:t>Gợi</a:t>
            </a:r>
            <a:r>
              <a:rPr lang="en-US" sz="3200" u="sng" dirty="0">
                <a:solidFill>
                  <a:srgbClr val="002060"/>
                </a:solidFill>
              </a:rPr>
              <a:t> ý: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Dòng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suối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hỏi</a:t>
            </a:r>
            <a:r>
              <a:rPr lang="en-US" sz="3200" dirty="0">
                <a:solidFill>
                  <a:srgbClr val="002060"/>
                </a:solidFill>
              </a:rPr>
              <a:t>: “ Anh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?”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lời</a:t>
            </a:r>
            <a:r>
              <a:rPr lang="en-US" sz="3200" dirty="0">
                <a:solidFill>
                  <a:srgbClr val="002060"/>
                </a:solidFill>
              </a:rPr>
              <a:t>: “ </a:t>
            </a:r>
            <a:r>
              <a:rPr lang="en-US" sz="3200" dirty="0" err="1">
                <a:solidFill>
                  <a:srgbClr val="002060"/>
                </a:solidFill>
              </a:rPr>
              <a:t>Tôi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săn</a:t>
            </a:r>
            <a:r>
              <a:rPr lang="en-US" sz="3200" dirty="0">
                <a:solidFill>
                  <a:srgbClr val="002060"/>
                </a:solidFill>
              </a:rPr>
              <a:t> con </a:t>
            </a:r>
            <a:r>
              <a:rPr lang="en-US" sz="3200" dirty="0" err="1">
                <a:solidFill>
                  <a:srgbClr val="002060"/>
                </a:solidFill>
              </a:rPr>
              <a:t>nai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thịt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nai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ngon</a:t>
            </a:r>
            <a:r>
              <a:rPr lang="en-US" sz="3200" dirty="0">
                <a:solidFill>
                  <a:srgbClr val="002060"/>
                </a:solidFill>
              </a:rPr>
              <a:t>”. </a:t>
            </a:r>
            <a:r>
              <a:rPr lang="en-US" sz="3200" dirty="0" err="1">
                <a:solidFill>
                  <a:srgbClr val="002060"/>
                </a:solidFill>
              </a:rPr>
              <a:t>Dòng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suối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khuyên</a:t>
            </a:r>
            <a:r>
              <a:rPr lang="en-US" sz="3200" dirty="0">
                <a:solidFill>
                  <a:srgbClr val="002060"/>
                </a:solidFill>
              </a:rPr>
              <a:t> can </a:t>
            </a:r>
            <a:r>
              <a:rPr lang="en-US" sz="3200" dirty="0" err="1">
                <a:solidFill>
                  <a:srgbClr val="002060"/>
                </a:solidFill>
              </a:rPr>
              <a:t>mãi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vẫn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cắm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cúi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tới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7FE45-0FAE-4B28-BA6B-13BFB8E11D8D}"/>
              </a:ext>
            </a:extLst>
          </p:cNvPr>
          <p:cNvSpPr txBox="1"/>
          <p:nvPr/>
        </p:nvSpPr>
        <p:spPr>
          <a:xfrm>
            <a:off x="1639516" y="346550"/>
            <a:ext cx="89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Chữa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lỗi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dùng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từ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đặt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câu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641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5AB40-1DFF-41CF-B2DC-9EA6A10DBA68}"/>
              </a:ext>
            </a:extLst>
          </p:cNvPr>
          <p:cNvSpPr txBox="1"/>
          <p:nvPr/>
        </p:nvSpPr>
        <p:spPr>
          <a:xfrm>
            <a:off x="404446" y="1494692"/>
            <a:ext cx="11412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</a:rPr>
              <a:t>Kết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bài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của</a:t>
            </a:r>
            <a:r>
              <a:rPr lang="en-US" sz="3200" u="sng" dirty="0">
                <a:solidFill>
                  <a:srgbClr val="002060"/>
                </a:solidFill>
              </a:rPr>
              <a:t> HS: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trên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u="sng" dirty="0" err="1">
                <a:solidFill>
                  <a:srgbClr val="002060"/>
                </a:solidFill>
              </a:rPr>
              <a:t>Gợi</a:t>
            </a:r>
            <a:r>
              <a:rPr lang="en-US" sz="3200" u="sng" dirty="0">
                <a:solidFill>
                  <a:srgbClr val="002060"/>
                </a:solidFill>
              </a:rPr>
              <a:t> ý: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thật</a:t>
            </a:r>
            <a:r>
              <a:rPr lang="en-US" sz="3200" dirty="0">
                <a:solidFill>
                  <a:srgbClr val="002060"/>
                </a:solidFill>
              </a:rPr>
              <a:t> hay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bổ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ích</a:t>
            </a:r>
            <a:r>
              <a:rPr lang="en-US" sz="3200" dirty="0">
                <a:solidFill>
                  <a:srgbClr val="002060"/>
                </a:solidFill>
              </a:rPr>
              <a:t>. Qua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trên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rút</a:t>
            </a:r>
            <a:r>
              <a:rPr lang="en-US" sz="3200" dirty="0">
                <a:solidFill>
                  <a:srgbClr val="002060"/>
                </a:solidFill>
              </a:rPr>
              <a:t> ra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bài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học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cần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luôn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cần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mẫn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lao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động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thì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thành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tốt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hiền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lành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tốt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bụng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thường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giúp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thì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sẽ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đền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xứng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đáng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còn</a:t>
            </a:r>
            <a:r>
              <a:rPr lang="en-US" sz="3200" dirty="0">
                <a:solidFill>
                  <a:srgbClr val="002060"/>
                </a:solidFill>
              </a:rPr>
              <a:t> ai </a:t>
            </a:r>
            <a:r>
              <a:rPr lang="en-US" sz="3200" dirty="0" err="1">
                <a:solidFill>
                  <a:srgbClr val="002060"/>
                </a:solidFill>
              </a:rPr>
              <a:t>tham</a:t>
            </a:r>
            <a:r>
              <a:rPr lang="en-US" sz="3200" dirty="0">
                <a:solidFill>
                  <a:srgbClr val="002060"/>
                </a:solidFill>
              </a:rPr>
              <a:t> lam </a:t>
            </a:r>
            <a:r>
              <a:rPr lang="en-US" sz="3200" dirty="0" err="1">
                <a:solidFill>
                  <a:srgbClr val="002060"/>
                </a:solidFill>
              </a:rPr>
              <a:t>thì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gánh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chịu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hậu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quả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985B3-55A0-42EF-90F8-0BC8571FB857}"/>
              </a:ext>
            </a:extLst>
          </p:cNvPr>
          <p:cNvSpPr txBox="1"/>
          <p:nvPr/>
        </p:nvSpPr>
        <p:spPr>
          <a:xfrm>
            <a:off x="1639516" y="377328"/>
            <a:ext cx="89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Chữa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lỗi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dùng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từ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đặt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câu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12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307465" y="5075799"/>
            <a:ext cx="5203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07465" y="1819275"/>
            <a:ext cx="5203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E415DE-C077-40E1-923D-293507528E61}"/>
              </a:ext>
            </a:extLst>
          </p:cNvPr>
          <p:cNvSpPr txBox="1"/>
          <p:nvPr/>
        </p:nvSpPr>
        <p:spPr>
          <a:xfrm>
            <a:off x="500745" y="2252717"/>
            <a:ext cx="8566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DC8E1-1342-471C-ADA1-A543B133E7F7}"/>
              </a:ext>
            </a:extLst>
          </p:cNvPr>
          <p:cNvSpPr txBox="1"/>
          <p:nvPr/>
        </p:nvSpPr>
        <p:spPr>
          <a:xfrm>
            <a:off x="1469971" y="462504"/>
            <a:ext cx="89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sinh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tự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lỗi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trong</a:t>
            </a: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bài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07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30" y="274505"/>
            <a:ext cx="10058400" cy="22085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7BAC25-535A-45EB-94A5-C0EC8F7D90E2}"/>
              </a:ext>
            </a:extLst>
          </p:cNvPr>
          <p:cNvSpPr txBox="1"/>
          <p:nvPr/>
        </p:nvSpPr>
        <p:spPr>
          <a:xfrm>
            <a:off x="1889630" y="86982"/>
            <a:ext cx="7607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31750">
                  <a:solidFill>
                    <a:srgbClr val="FFFFFF"/>
                  </a:solidFill>
                </a:ln>
                <a:solidFill>
                  <a:srgbClr val="3195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Góc chia sẻ</a:t>
            </a:r>
            <a:endParaRPr kumimoji="0" lang="en-US" sz="72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31950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69841-A125-45C8-9507-41D44E3ADE56}"/>
              </a:ext>
            </a:extLst>
          </p:cNvPr>
          <p:cNvSpPr txBox="1"/>
          <p:nvPr/>
        </p:nvSpPr>
        <p:spPr>
          <a:xfrm>
            <a:off x="1041282" y="1430632"/>
            <a:ext cx="9303798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1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600" b="0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36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Chia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47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0" y="5919470"/>
            <a:ext cx="12201525" cy="974090"/>
            <a:chOff x="10" y="8578"/>
            <a:chExt cx="19215" cy="2278"/>
          </a:xfrm>
        </p:grpSpPr>
        <p:pic>
          <p:nvPicPr>
            <p:cNvPr id="9" name="图片 8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" y="8578"/>
              <a:ext cx="9893" cy="2279"/>
            </a:xfrm>
            <a:prstGeom prst="rect">
              <a:avLst/>
            </a:prstGeom>
          </p:spPr>
        </p:pic>
        <p:pic>
          <p:nvPicPr>
            <p:cNvPr id="10" name="图片 9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333" y="8578"/>
              <a:ext cx="9893" cy="227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4E2F5C-4A78-49E0-B648-242E0E204FDF}"/>
              </a:ext>
            </a:extLst>
          </p:cNvPr>
          <p:cNvSpPr txBox="1"/>
          <p:nvPr/>
        </p:nvSpPr>
        <p:spPr>
          <a:xfrm>
            <a:off x="76326" y="1535117"/>
            <a:ext cx="11854354" cy="261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800" dirty="0" err="1">
                <a:solidFill>
                  <a:srgbClr val="333333"/>
                </a:solidFill>
                <a:latin typeface="Arial" panose="020B0604020202020204" pitchFamily="34" charset="0"/>
              </a:rPr>
              <a:t>Xác</a:t>
            </a:r>
            <a:r>
              <a:rPr lang="en-US" sz="3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yêu cầu của bài văn </a:t>
            </a:r>
            <a:r>
              <a:rPr lang="vi-VN" sz="3800" dirty="0">
                <a:solidFill>
                  <a:srgbClr val="333333"/>
                </a:solidFill>
                <a:latin typeface="Arial" panose="020B0604020202020204" pitchFamily="34" charset="0"/>
              </a:rPr>
              <a:t>kể chuyện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800" b="0" i="0" dirty="0">
                <a:effectLst/>
                <a:latin typeface="Arial" panose="020B0604020202020204" pitchFamily="34" charset="0"/>
              </a:rPr>
              <a:t>N</a:t>
            </a:r>
            <a:r>
              <a:rPr lang="vi-VN" sz="3800" b="0" i="0" dirty="0">
                <a:effectLst/>
                <a:latin typeface="Arial" panose="020B0604020202020204" pitchFamily="34" charset="0"/>
              </a:rPr>
              <a:t>hận biết và sửa được lỗi trong bài.</a:t>
            </a:r>
            <a:endParaRPr lang="en-US" sz="3800" b="0" i="0" dirty="0">
              <a:effectLst/>
              <a:latin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800" dirty="0">
                <a:latin typeface="Arial" panose="020B0604020202020204" pitchFamily="34" charset="0"/>
              </a:rPr>
              <a:t>V</a:t>
            </a:r>
            <a:r>
              <a:rPr lang="vi-VN" sz="3800" b="0" i="0" dirty="0">
                <a:effectLst/>
                <a:latin typeface="Arial" panose="020B0604020202020204" pitchFamily="34" charset="0"/>
              </a:rPr>
              <a:t>iết lại một đoạn văn cho đúng hoặc hay hơn.</a:t>
            </a:r>
          </a:p>
        </p:txBody>
      </p:sp>
      <p:pic>
        <p:nvPicPr>
          <p:cNvPr id="11" name="Picture 2" descr="Đầy màu sắc vẽ tay biểu tượng hoạt hình vòng cung khen ngợi | Công cụ đồ  họa PSD Tải xuống miễn phí - Pikbest">
            <a:extLst>
              <a:ext uri="{FF2B5EF4-FFF2-40B4-BE49-F238E27FC236}">
                <a16:creationId xmlns:a16="http://schemas.microsoft.com/office/drawing/2014/main" id="{7EF1578D-F0D5-4C03-AE92-55A043D4B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24531" r="29102" b="31714"/>
          <a:stretch/>
        </p:blipFill>
        <p:spPr bwMode="auto">
          <a:xfrm>
            <a:off x="10694150" y="1472206"/>
            <a:ext cx="1236530" cy="9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ầy màu sắc vẽ tay biểu tượng hoạt hình vòng cung khen ngợi | Công cụ đồ  họa PSD Tải xuống miễn phí - Pikbest">
            <a:extLst>
              <a:ext uri="{FF2B5EF4-FFF2-40B4-BE49-F238E27FC236}">
                <a16:creationId xmlns:a16="http://schemas.microsoft.com/office/drawing/2014/main" id="{3D59BFBA-6281-4264-BF67-CED4595BD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24531" r="29102" b="31714"/>
          <a:stretch/>
        </p:blipFill>
        <p:spPr bwMode="auto">
          <a:xfrm>
            <a:off x="8449217" y="2358375"/>
            <a:ext cx="1236530" cy="9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Đầy màu sắc vẽ tay biểu tượng hoạt hình vòng cung khen ngợi | Công cụ đồ  họa PSD Tải xuống miễn phí - Pikbest">
            <a:extLst>
              <a:ext uri="{FF2B5EF4-FFF2-40B4-BE49-F238E27FC236}">
                <a16:creationId xmlns:a16="http://schemas.microsoft.com/office/drawing/2014/main" id="{B7B7AA1A-84E0-408F-B5E7-1882BEA95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24531" r="29102" b="31714"/>
          <a:stretch/>
        </p:blipFill>
        <p:spPr bwMode="auto">
          <a:xfrm>
            <a:off x="10580087" y="3103414"/>
            <a:ext cx="1236530" cy="9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73" y="74636"/>
            <a:ext cx="709026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4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0" y="5919470"/>
            <a:ext cx="12201525" cy="974090"/>
            <a:chOff x="10" y="8578"/>
            <a:chExt cx="19215" cy="2278"/>
          </a:xfrm>
        </p:grpSpPr>
        <p:pic>
          <p:nvPicPr>
            <p:cNvPr id="9" name="图片 8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" y="8578"/>
              <a:ext cx="9893" cy="2279"/>
            </a:xfrm>
            <a:prstGeom prst="rect">
              <a:avLst/>
            </a:prstGeom>
          </p:spPr>
        </p:pic>
        <p:pic>
          <p:nvPicPr>
            <p:cNvPr id="10" name="图片 9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333" y="8578"/>
              <a:ext cx="9893" cy="227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4E2F5C-4A78-49E0-B648-242E0E204FDF}"/>
              </a:ext>
            </a:extLst>
          </p:cNvPr>
          <p:cNvSpPr txBox="1"/>
          <p:nvPr/>
        </p:nvSpPr>
        <p:spPr>
          <a:xfrm>
            <a:off x="750016" y="1554983"/>
            <a:ext cx="11854354" cy="261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800" dirty="0" err="1">
                <a:solidFill>
                  <a:srgbClr val="333333"/>
                </a:solidFill>
                <a:latin typeface="Arial" panose="020B0604020202020204" pitchFamily="34" charset="0"/>
              </a:rPr>
              <a:t>Xác</a:t>
            </a:r>
            <a:r>
              <a:rPr lang="en-US" sz="3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333333"/>
                </a:solidFill>
                <a:latin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yêu cầu của bài văn </a:t>
            </a:r>
            <a:r>
              <a:rPr lang="vi-VN" sz="3800" dirty="0">
                <a:solidFill>
                  <a:srgbClr val="333333"/>
                </a:solidFill>
                <a:latin typeface="Arial" panose="020B0604020202020204" pitchFamily="34" charset="0"/>
              </a:rPr>
              <a:t>kể chuyện</a:t>
            </a:r>
            <a:r>
              <a:rPr lang="vi-VN" sz="3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800" b="0" i="0" dirty="0">
                <a:effectLst/>
                <a:latin typeface="Arial" panose="020B0604020202020204" pitchFamily="34" charset="0"/>
              </a:rPr>
              <a:t>N</a:t>
            </a:r>
            <a:r>
              <a:rPr lang="vi-VN" sz="3800" b="0" i="0" dirty="0">
                <a:effectLst/>
                <a:latin typeface="Arial" panose="020B0604020202020204" pitchFamily="34" charset="0"/>
              </a:rPr>
              <a:t>hận biết và sửa được lỗi trong bài.</a:t>
            </a:r>
            <a:endParaRPr lang="en-US" sz="3800" b="0" i="0" dirty="0">
              <a:effectLst/>
              <a:latin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800" dirty="0">
                <a:latin typeface="Arial" panose="020B0604020202020204" pitchFamily="34" charset="0"/>
              </a:rPr>
              <a:t>V</a:t>
            </a:r>
            <a:r>
              <a:rPr lang="vi-VN" sz="3800" b="0" i="0" dirty="0">
                <a:effectLst/>
                <a:latin typeface="Arial" panose="020B0604020202020204" pitchFamily="34" charset="0"/>
              </a:rPr>
              <a:t>iết lại một đoạn văn cho đúng hoặc hay hơn.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11" y="130449"/>
            <a:ext cx="693784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17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0" y="5919470"/>
            <a:ext cx="12201525" cy="974090"/>
            <a:chOff x="10" y="8578"/>
            <a:chExt cx="19215" cy="2278"/>
          </a:xfrm>
        </p:grpSpPr>
        <p:pic>
          <p:nvPicPr>
            <p:cNvPr id="5" name="图片 4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" y="8578"/>
              <a:ext cx="9893" cy="2279"/>
            </a:xfrm>
            <a:prstGeom prst="rect">
              <a:avLst/>
            </a:prstGeom>
          </p:spPr>
        </p:pic>
        <p:pic>
          <p:nvPicPr>
            <p:cNvPr id="34" name="图片 33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333" y="8578"/>
              <a:ext cx="9893" cy="227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ED53DC-6649-4F1E-AB0B-FF4EEAAAF8BD}"/>
              </a:ext>
            </a:extLst>
          </p:cNvPr>
          <p:cNvSpPr txBox="1"/>
          <p:nvPr/>
        </p:nvSpPr>
        <p:spPr>
          <a:xfrm>
            <a:off x="2400276" y="2168237"/>
            <a:ext cx="7391447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500" b="1" dirty="0">
                <a:ln w="317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47616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2517527" y="5242268"/>
            <a:ext cx="7616082" cy="958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94378" y="3950143"/>
            <a:ext cx="7482078" cy="958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12635" y="5274218"/>
            <a:ext cx="7476245" cy="896075"/>
          </a:xfrm>
          <a:prstGeom prst="roundRect">
            <a:avLst/>
          </a:prstGeom>
          <a:solidFill>
            <a:srgbClr val="FFFF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53427" y="4167608"/>
            <a:ext cx="7037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517527" y="2742361"/>
            <a:ext cx="7482078" cy="963315"/>
            <a:chOff x="440520" y="2908186"/>
            <a:chExt cx="7482078" cy="963315"/>
          </a:xfrm>
        </p:grpSpPr>
        <p:sp>
          <p:nvSpPr>
            <p:cNvPr id="23" name="Rounded Rectangle 22"/>
            <p:cNvSpPr/>
            <p:nvPr/>
          </p:nvSpPr>
          <p:spPr>
            <a:xfrm>
              <a:off x="440520" y="2908186"/>
              <a:ext cx="7482078" cy="96331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0941" y="3094818"/>
              <a:ext cx="68416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chuỗi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9993">
            <a:off x="69846" y="23510"/>
            <a:ext cx="1407777" cy="15250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072640" y="-292735"/>
            <a:ext cx="8046720" cy="2759565"/>
            <a:chOff x="-714895" y="1120854"/>
            <a:chExt cx="8046720" cy="27595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41" b="25332"/>
            <a:stretch/>
          </p:blipFill>
          <p:spPr>
            <a:xfrm>
              <a:off x="-714895" y="1956091"/>
              <a:ext cx="8046720" cy="1924328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-28174" y="2477735"/>
              <a:ext cx="6715200" cy="8512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65" b="63041"/>
            <a:stretch/>
          </p:blipFill>
          <p:spPr>
            <a:xfrm>
              <a:off x="-714895" y="1588259"/>
              <a:ext cx="7924800" cy="5153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79623" y="1120854"/>
              <a:ext cx="899606" cy="97395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0224379" y="2687776"/>
            <a:ext cx="1204259" cy="1052586"/>
            <a:chOff x="801204" y="3134873"/>
            <a:chExt cx="2350838" cy="1671009"/>
          </a:xfrm>
        </p:grpSpPr>
        <p:pic>
          <p:nvPicPr>
            <p:cNvPr id="29" name="Google Shape;605;p7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>
              <a:off x="801204" y="3134873"/>
              <a:ext cx="2350838" cy="1671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6091" y="3348764"/>
              <a:ext cx="1976993" cy="1233353"/>
            </a:xfrm>
            <a:prstGeom prst="rect">
              <a:avLst/>
            </a:prstGeom>
          </p:spPr>
        </p:pic>
      </p:grpSp>
      <p:pic>
        <p:nvPicPr>
          <p:cNvPr id="34" name="Google Shape;605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11993326" y="1146726"/>
            <a:ext cx="2892828" cy="167100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3230015" y="5376352"/>
            <a:ext cx="7037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062082" y="2690013"/>
            <a:ext cx="1147822" cy="1015663"/>
            <a:chOff x="2127398" y="2690013"/>
            <a:chExt cx="1147822" cy="1015663"/>
          </a:xfrm>
        </p:grpSpPr>
        <p:sp>
          <p:nvSpPr>
            <p:cNvPr id="41" name="Oval 40"/>
            <p:cNvSpPr/>
            <p:nvPr/>
          </p:nvSpPr>
          <p:spPr>
            <a:xfrm>
              <a:off x="2127398" y="2757806"/>
              <a:ext cx="932503" cy="90630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44168" y="2690013"/>
              <a:ext cx="10310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2072640" y="3978956"/>
            <a:ext cx="932503" cy="9063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2515" y="3919459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D7F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75745" y="5268190"/>
            <a:ext cx="932503" cy="9063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78852" y="5223137"/>
            <a:ext cx="9717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D7F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Google Shape;605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10181312" y="3872754"/>
            <a:ext cx="1247327" cy="114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>
          <a:xfrm>
            <a:off x="10350097" y="3915687"/>
            <a:ext cx="845242" cy="11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2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967653" y="2706322"/>
            <a:ext cx="9070201" cy="963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7306" y="2701857"/>
            <a:ext cx="9107736" cy="958150"/>
          </a:xfrm>
          <a:prstGeom prst="roundRect">
            <a:avLst/>
          </a:prstGeom>
          <a:solidFill>
            <a:srgbClr val="FFFF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107723" y="4123978"/>
            <a:ext cx="9070201" cy="958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8073" y="4266508"/>
            <a:ext cx="7817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3200" dirty="0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thói</a:t>
            </a:r>
            <a:r>
              <a:rPr lang="en-US" sz="3200" dirty="0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3200" dirty="0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663F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3F0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3F0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8074" y="2892954"/>
            <a:ext cx="8803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3F0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6429" y="-292735"/>
            <a:ext cx="10744199" cy="2759565"/>
            <a:chOff x="-714896" y="1120854"/>
            <a:chExt cx="9487989" cy="27595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41" b="25332"/>
            <a:stretch/>
          </p:blipFill>
          <p:spPr>
            <a:xfrm>
              <a:off x="-714896" y="1956091"/>
              <a:ext cx="9487989" cy="1924328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-80478" y="2151047"/>
              <a:ext cx="8132829" cy="14642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Tính cách của nhân vật được thể hiện qua những mặt nào?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65" b="63041"/>
            <a:stretch/>
          </p:blipFill>
          <p:spPr>
            <a:xfrm>
              <a:off x="-714895" y="1588259"/>
              <a:ext cx="7924800" cy="5153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79623" y="1120854"/>
              <a:ext cx="899606" cy="97395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81950" y="5574400"/>
            <a:ext cx="10828628" cy="958150"/>
            <a:chOff x="4458437" y="4377914"/>
            <a:chExt cx="4133517" cy="958150"/>
          </a:xfrm>
        </p:grpSpPr>
        <p:sp>
          <p:nvSpPr>
            <p:cNvPr id="39" name="Rounded Rectangle 38"/>
            <p:cNvSpPr/>
            <p:nvPr/>
          </p:nvSpPr>
          <p:spPr>
            <a:xfrm>
              <a:off x="4458437" y="4377914"/>
              <a:ext cx="3677123" cy="9581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09252" y="4578128"/>
              <a:ext cx="39827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căng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huống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531055" y="4068366"/>
            <a:ext cx="932503" cy="9063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3339" y="4066465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D7F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4539" y="5541511"/>
            <a:ext cx="932503" cy="9063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6332" y="5486833"/>
            <a:ext cx="9717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D7F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12209" y="2653974"/>
            <a:ext cx="1162182" cy="1015663"/>
            <a:chOff x="2127398" y="2690013"/>
            <a:chExt cx="1162182" cy="1015663"/>
          </a:xfrm>
        </p:grpSpPr>
        <p:sp>
          <p:nvSpPr>
            <p:cNvPr id="41" name="Oval 40"/>
            <p:cNvSpPr/>
            <p:nvPr/>
          </p:nvSpPr>
          <p:spPr>
            <a:xfrm>
              <a:off x="2127398" y="2757806"/>
              <a:ext cx="932503" cy="90630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58528" y="2690013"/>
              <a:ext cx="10310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0358" y="2355634"/>
            <a:ext cx="1622698" cy="1622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50" b="93750" l="10000" r="90000"/>
                    </a14:imgEffect>
                  </a14:imgLayer>
                </a14:imgProps>
              </a:ext>
            </a:extLst>
          </a:blip>
          <a:srcRect b="7105"/>
          <a:stretch/>
        </p:blipFill>
        <p:spPr>
          <a:xfrm>
            <a:off x="10714957" y="5406536"/>
            <a:ext cx="1120922" cy="1041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8" b="95111" l="0" r="98667">
                        <a14:foregroundMark x1="30667" y1="44889" x2="32889" y2="36889"/>
                        <a14:foregroundMark x1="57333" y1="44889" x2="60444" y2="3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5491" y="3903796"/>
            <a:ext cx="1178332" cy="117833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3433"/>
            <a:ext cx="1367442" cy="10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4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7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7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6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8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47043" y="-254350"/>
            <a:ext cx="11815352" cy="2669650"/>
            <a:chOff x="-1773030" y="1210769"/>
            <a:chExt cx="12489224" cy="26696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41" b="25332"/>
            <a:stretch/>
          </p:blipFill>
          <p:spPr>
            <a:xfrm>
              <a:off x="-1544476" y="1956091"/>
              <a:ext cx="11591198" cy="1924328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-591262" y="2207623"/>
              <a:ext cx="9684770" cy="14642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chuyện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tạo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mấy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65" b="63041"/>
            <a:stretch/>
          </p:blipFill>
          <p:spPr>
            <a:xfrm>
              <a:off x="-1773030" y="1697746"/>
              <a:ext cx="12489224" cy="3298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21779" y="1210769"/>
              <a:ext cx="899606" cy="973953"/>
            </a:xfrm>
            <a:prstGeom prst="rect">
              <a:avLst/>
            </a:prstGeom>
          </p:spPr>
        </p:pic>
      </p:grpSp>
      <p:sp>
        <p:nvSpPr>
          <p:cNvPr id="50" name="Rounded Rectangle 49"/>
          <p:cNvSpPr/>
          <p:nvPr/>
        </p:nvSpPr>
        <p:spPr>
          <a:xfrm>
            <a:off x="2623687" y="3881427"/>
            <a:ext cx="7482078" cy="958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68168" y="4098892"/>
            <a:ext cx="7037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phần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663F0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2268" y="2673645"/>
            <a:ext cx="7644902" cy="963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432268" y="5173552"/>
            <a:ext cx="7644903" cy="958150"/>
            <a:chOff x="4458437" y="4421572"/>
            <a:chExt cx="4326387" cy="958150"/>
          </a:xfrm>
        </p:grpSpPr>
        <p:sp>
          <p:nvSpPr>
            <p:cNvPr id="39" name="Rounded Rectangle 38"/>
            <p:cNvSpPr/>
            <p:nvPr/>
          </p:nvSpPr>
          <p:spPr>
            <a:xfrm>
              <a:off x="4458437" y="4421572"/>
              <a:ext cx="4326387" cy="9581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8700" y="4636610"/>
              <a:ext cx="39827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63F0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1987381" y="3910240"/>
            <a:ext cx="932503" cy="9063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81776" y="3821365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D7F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990486" y="5199474"/>
            <a:ext cx="932503" cy="9063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55740" y="5131390"/>
            <a:ext cx="9717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D7F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08390" y="2686804"/>
            <a:ext cx="7561614" cy="958150"/>
          </a:xfrm>
          <a:prstGeom prst="roundRect">
            <a:avLst/>
          </a:prstGeom>
          <a:solidFill>
            <a:srgbClr val="FFFF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EF5F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86278" y="2928006"/>
            <a:ext cx="6841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663F0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phần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srgbClr val="663F0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76823" y="2622003"/>
            <a:ext cx="1136005" cy="1015663"/>
            <a:chOff x="2127398" y="2690719"/>
            <a:chExt cx="1136005" cy="1015663"/>
          </a:xfrm>
        </p:grpSpPr>
        <p:sp>
          <p:nvSpPr>
            <p:cNvPr id="41" name="Oval 40"/>
            <p:cNvSpPr/>
            <p:nvPr/>
          </p:nvSpPr>
          <p:spPr>
            <a:xfrm>
              <a:off x="2127398" y="2757806"/>
              <a:ext cx="932503" cy="90630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32351" y="2690719"/>
              <a:ext cx="10310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366" y="5388590"/>
            <a:ext cx="1042634" cy="1456764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5" y="153234"/>
            <a:ext cx="972234" cy="10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3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3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0F74E4B-428D-4F7F-8BE8-E1C9ADA73D7D}"/>
              </a:ext>
            </a:extLst>
          </p:cNvPr>
          <p:cNvGrpSpPr/>
          <p:nvPr/>
        </p:nvGrpSpPr>
        <p:grpSpPr>
          <a:xfrm>
            <a:off x="0" y="147320"/>
            <a:ext cx="12408535" cy="6710680"/>
            <a:chOff x="-16510" y="182880"/>
            <a:chExt cx="12408535" cy="6710680"/>
          </a:xfrm>
        </p:grpSpPr>
        <p:pic>
          <p:nvPicPr>
            <p:cNvPr id="4" name="图片 3" descr="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510" y="762000"/>
              <a:ext cx="12225020" cy="6109335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6350" y="5846445"/>
              <a:ext cx="12201525" cy="1047115"/>
              <a:chOff x="10" y="8578"/>
              <a:chExt cx="19215" cy="2278"/>
            </a:xfrm>
          </p:grpSpPr>
          <p:pic>
            <p:nvPicPr>
              <p:cNvPr id="12" name="图片 11" descr="726990c72491884977d4f77d285e637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" y="8578"/>
                <a:ext cx="9893" cy="2279"/>
              </a:xfrm>
              <a:prstGeom prst="rect">
                <a:avLst/>
              </a:prstGeom>
            </p:spPr>
          </p:pic>
          <p:pic>
            <p:nvPicPr>
              <p:cNvPr id="13" name="图片 12" descr="726990c72491884977d4f77d285e637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9333" y="8578"/>
                <a:ext cx="9893" cy="2279"/>
              </a:xfrm>
              <a:prstGeom prst="rect">
                <a:avLst/>
              </a:prstGeom>
            </p:spPr>
          </p:pic>
        </p:grpSp>
        <p:pic>
          <p:nvPicPr>
            <p:cNvPr id="5" name="图片 4" descr="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3625" y="182880"/>
              <a:ext cx="10058400" cy="2208530"/>
            </a:xfrm>
            <a:prstGeom prst="rect">
              <a:avLst/>
            </a:prstGeom>
          </p:spPr>
        </p:pic>
        <p:pic>
          <p:nvPicPr>
            <p:cNvPr id="9" name="图片 8" descr="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0435" y="6188075"/>
              <a:ext cx="5949950" cy="506730"/>
            </a:xfrm>
            <a:prstGeom prst="rect">
              <a:avLst/>
            </a:prstGeom>
          </p:spPr>
        </p:pic>
        <p:pic>
          <p:nvPicPr>
            <p:cNvPr id="10" name="图片 9" descr="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5315" y="4329430"/>
              <a:ext cx="1076960" cy="2173605"/>
            </a:xfrm>
            <a:prstGeom prst="rect">
              <a:avLst/>
            </a:prstGeom>
          </p:spPr>
        </p:pic>
        <p:pic>
          <p:nvPicPr>
            <p:cNvPr id="11" name="图片 10" descr="0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88605" y="3510280"/>
              <a:ext cx="1790065" cy="290703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B2EA53-E76E-4E4F-B58E-126205B2F7DA}"/>
                </a:ext>
              </a:extLst>
            </p:cNvPr>
            <p:cNvSpPr txBox="1"/>
            <p:nvPr/>
          </p:nvSpPr>
          <p:spPr>
            <a:xfrm>
              <a:off x="769759" y="2212565"/>
              <a:ext cx="98540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#9Slide07 SVNSmirk" pitchFamily="2" charset="0"/>
                  <a:ea typeface="微软雅黑"/>
                  <a:cs typeface="+mn-cs"/>
                </a:rPr>
                <a:t>TRẢ BÀI VĂN KỂ CHUYỆN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0900B6-0497-4E44-8245-F441AB0421D2}"/>
                </a:ext>
              </a:extLst>
            </p:cNvPr>
            <p:cNvSpPr txBox="1"/>
            <p:nvPr/>
          </p:nvSpPr>
          <p:spPr>
            <a:xfrm rot="21030273">
              <a:off x="6615748" y="3998432"/>
              <a:ext cx="2103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1950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Tr. 55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1950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0157" y="293093"/>
            <a:ext cx="9480102" cy="1780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553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15">
            <a:extLst>
              <a:ext uri="{FF2B5EF4-FFF2-40B4-BE49-F238E27FC236}">
                <a16:creationId xmlns:a16="http://schemas.microsoft.com/office/drawing/2014/main" id="{041D8F98-A25F-4776-81A8-F1E3D40EBDBB}"/>
              </a:ext>
            </a:extLst>
          </p:cNvPr>
          <p:cNvGrpSpPr/>
          <p:nvPr/>
        </p:nvGrpSpPr>
        <p:grpSpPr>
          <a:xfrm>
            <a:off x="7772400" y="2331997"/>
            <a:ext cx="3297690" cy="4526003"/>
            <a:chOff x="1315432" y="2385045"/>
            <a:chExt cx="2049927" cy="3470978"/>
          </a:xfrm>
        </p:grpSpPr>
        <p:sp>
          <p:nvSpPr>
            <p:cNvPr id="45" name="Rectangle 69">
              <a:extLst>
                <a:ext uri="{FF2B5EF4-FFF2-40B4-BE49-F238E27FC236}">
                  <a16:creationId xmlns:a16="http://schemas.microsoft.com/office/drawing/2014/main" id="{F0616C79-44E7-4846-9F12-AA5534939EFA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pic>
          <p:nvPicPr>
            <p:cNvPr id="46" name="图片 8" descr="C:\Users\Administrator\Desktop\f41460131325267ada32779b8fc9e9bc.pngf41460131325267ada32779b8fc9e9bc">
              <a:extLst>
                <a:ext uri="{FF2B5EF4-FFF2-40B4-BE49-F238E27FC236}">
                  <a16:creationId xmlns:a16="http://schemas.microsoft.com/office/drawing/2014/main" id="{57A28F71-BA48-405D-952F-A0DC1EED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15432" y="5054705"/>
              <a:ext cx="601174" cy="8013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" name="组合 15">
            <a:extLst>
              <a:ext uri="{FF2B5EF4-FFF2-40B4-BE49-F238E27FC236}">
                <a16:creationId xmlns:a16="http://schemas.microsoft.com/office/drawing/2014/main" id="{CDC47A27-7A89-42B9-9DFD-BF35A1911BE1}"/>
              </a:ext>
            </a:extLst>
          </p:cNvPr>
          <p:cNvGrpSpPr/>
          <p:nvPr/>
        </p:nvGrpSpPr>
        <p:grpSpPr>
          <a:xfrm>
            <a:off x="4285744" y="2301579"/>
            <a:ext cx="3297690" cy="4526003"/>
            <a:chOff x="1315432" y="2385045"/>
            <a:chExt cx="2049927" cy="3470978"/>
          </a:xfrm>
        </p:grpSpPr>
        <p:sp>
          <p:nvSpPr>
            <p:cNvPr id="42" name="Rectangle 69">
              <a:extLst>
                <a:ext uri="{FF2B5EF4-FFF2-40B4-BE49-F238E27FC236}">
                  <a16:creationId xmlns:a16="http://schemas.microsoft.com/office/drawing/2014/main" id="{20DF6FE4-C6B6-4687-8B1F-45C5BFEC75A7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pic>
          <p:nvPicPr>
            <p:cNvPr id="43" name="图片 8" descr="C:\Users\Administrator\Desktop\f41460131325267ada32779b8fc9e9bc.pngf41460131325267ada32779b8fc9e9bc">
              <a:extLst>
                <a:ext uri="{FF2B5EF4-FFF2-40B4-BE49-F238E27FC236}">
                  <a16:creationId xmlns:a16="http://schemas.microsoft.com/office/drawing/2014/main" id="{092A660D-648B-4F9F-8E7E-E5326022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15432" y="5054705"/>
              <a:ext cx="601174" cy="8013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93DA8A1-BB17-4B36-9D04-4936DE67C1C4}"/>
              </a:ext>
            </a:extLst>
          </p:cNvPr>
          <p:cNvSpPr/>
          <p:nvPr/>
        </p:nvSpPr>
        <p:spPr>
          <a:xfrm>
            <a:off x="630840" y="192442"/>
            <a:ext cx="7845648" cy="9745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9" name="文本框 7">
            <a:extLst>
              <a:ext uri="{FF2B5EF4-FFF2-40B4-BE49-F238E27FC236}">
                <a16:creationId xmlns:a16="http://schemas.microsoft.com/office/drawing/2014/main" id="{B7B271BB-89EE-4F6A-B158-CF3B06BF3357}"/>
              </a:ext>
            </a:extLst>
          </p:cNvPr>
          <p:cNvSpPr txBox="1"/>
          <p:nvPr/>
        </p:nvSpPr>
        <p:spPr>
          <a:xfrm>
            <a:off x="695664" y="331495"/>
            <a:ext cx="77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0" lang="en-US" sz="40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微软雅黑"/>
                <a:cs typeface="+mn-cs"/>
              </a:rPr>
              <a:t>: </a:t>
            </a:r>
          </a:p>
        </p:txBody>
      </p:sp>
      <p:grpSp>
        <p:nvGrpSpPr>
          <p:cNvPr id="7" name="组合 15"/>
          <p:cNvGrpSpPr/>
          <p:nvPr/>
        </p:nvGrpSpPr>
        <p:grpSpPr>
          <a:xfrm>
            <a:off x="780989" y="2301577"/>
            <a:ext cx="3297690" cy="4526003"/>
            <a:chOff x="1315432" y="2385045"/>
            <a:chExt cx="2049927" cy="3470978"/>
          </a:xfrm>
        </p:grpSpPr>
        <p:sp>
          <p:nvSpPr>
            <p:cNvPr id="8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pic>
          <p:nvPicPr>
            <p:cNvPr id="9" name="图片 8" descr="C:\Users\Administrator\Desktop\f41460131325267ada32779b8fc9e9bc.pngf41460131325267ada32779b8fc9e9b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15432" y="5054705"/>
              <a:ext cx="601174" cy="8013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" name="组合 20"/>
          <p:cNvGrpSpPr/>
          <p:nvPr/>
        </p:nvGrpSpPr>
        <p:grpSpPr>
          <a:xfrm>
            <a:off x="1883750" y="1415150"/>
            <a:ext cx="1422461" cy="1378016"/>
            <a:chOff x="1797665" y="1700808"/>
            <a:chExt cx="1308575" cy="1301604"/>
          </a:xfrm>
        </p:grpSpPr>
        <p:grpSp>
          <p:nvGrpSpPr>
            <p:cNvPr id="22" name="组合 21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ko-KR" sz="1600" dirty="0">
                  <a:latin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7FC269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vi-VN" altLang="ko-KR" sz="3600" dirty="0">
                    <a:solidFill>
                      <a:schemeClr val="bg1"/>
                    </a:solidFill>
                    <a:latin typeface="字魂105号-简雅黑" panose="00000500000000000000" pitchFamily="2" charset="-122"/>
                    <a:sym typeface="字魂105号-简雅黑" panose="00000500000000000000" pitchFamily="2" charset="-122"/>
                  </a:rPr>
                  <a:t>1</a:t>
                </a:r>
                <a:endParaRPr lang="ko-KR" altLang="ko-KR" sz="3600" dirty="0">
                  <a:solidFill>
                    <a:schemeClr val="bg1"/>
                  </a:solidFill>
                  <a:latin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368161" y="1997798"/>
              <a:ext cx="169940" cy="319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0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49230" y="1415150"/>
            <a:ext cx="1422461" cy="1378016"/>
            <a:chOff x="4195355" y="1700808"/>
            <a:chExt cx="1308575" cy="1301604"/>
          </a:xfrm>
        </p:grpSpPr>
        <p:grpSp>
          <p:nvGrpSpPr>
            <p:cNvPr id="27" name="组合 26"/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ko-KR" sz="1600" dirty="0">
                  <a:latin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009944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vi-VN" altLang="ko-KR" sz="4000" dirty="0">
                    <a:solidFill>
                      <a:schemeClr val="bg1"/>
                    </a:solidFill>
                    <a:latin typeface="字魂105号-简雅黑" panose="00000500000000000000" pitchFamily="2" charset="-122"/>
                    <a:sym typeface="字魂105号-简雅黑" panose="00000500000000000000" pitchFamily="2" charset="-122"/>
                  </a:rPr>
                  <a:t>2</a:t>
                </a:r>
                <a:endParaRPr lang="ko-KR" altLang="ko-KR" sz="4000" dirty="0">
                  <a:solidFill>
                    <a:schemeClr val="bg1"/>
                  </a:solidFill>
                  <a:latin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4758874" y="1997798"/>
              <a:ext cx="169940" cy="319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0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15221" y="1379121"/>
            <a:ext cx="1422461" cy="1378016"/>
            <a:chOff x="6593044" y="1700808"/>
            <a:chExt cx="1308575" cy="1301604"/>
          </a:xfrm>
        </p:grpSpPr>
        <p:grpSp>
          <p:nvGrpSpPr>
            <p:cNvPr id="32" name="组合 31"/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34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ko-KR" sz="1600" dirty="0">
                  <a:latin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1874560" y="1872201"/>
                <a:ext cx="1154786" cy="1148634"/>
              </a:xfrm>
              <a:prstGeom prst="ellipse">
                <a:avLst/>
              </a:prstGeom>
              <a:solidFill>
                <a:srgbClr val="7FC269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vi-VN" altLang="ko-KR" sz="4000" dirty="0">
                    <a:solidFill>
                      <a:schemeClr val="bg1"/>
                    </a:solidFill>
                    <a:latin typeface="字魂105号-简雅黑" panose="00000500000000000000" pitchFamily="2" charset="-122"/>
                    <a:sym typeface="字魂105号-简雅黑" panose="00000500000000000000" pitchFamily="2" charset="-122"/>
                  </a:rPr>
                  <a:t>3</a:t>
                </a:r>
                <a:endParaRPr lang="ko-KR" altLang="ko-KR" sz="4000" dirty="0">
                  <a:solidFill>
                    <a:schemeClr val="bg1"/>
                  </a:solidFill>
                  <a:latin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148152" y="1997798"/>
              <a:ext cx="169940" cy="319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0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0B293A-7C7F-45A5-8023-6326C945B513}"/>
              </a:ext>
            </a:extLst>
          </p:cNvPr>
          <p:cNvSpPr txBox="1"/>
          <p:nvPr/>
        </p:nvSpPr>
        <p:spPr>
          <a:xfrm>
            <a:off x="1400846" y="3755360"/>
            <a:ext cx="2603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Hãy kể một kỉ niệm khó quên về tình bạn.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AE8890-B968-43B5-BF93-2A9E3EB31696}"/>
              </a:ext>
            </a:extLst>
          </p:cNvPr>
          <p:cNvSpPr txBox="1"/>
          <p:nvPr/>
        </p:nvSpPr>
        <p:spPr>
          <a:xfrm>
            <a:off x="4677392" y="3733368"/>
            <a:ext cx="2938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Hãy kể một câu chuyện em thích nhất trong những chuyện đã học.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40A579-CC38-4CF7-9A3C-C32D1E3D1AE2}"/>
              </a:ext>
            </a:extLst>
          </p:cNvPr>
          <p:cNvSpPr txBox="1"/>
          <p:nvPr/>
        </p:nvSpPr>
        <p:spPr>
          <a:xfrm>
            <a:off x="8212387" y="3710011"/>
            <a:ext cx="298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Hãy kể một câu chuyện cổ tích mà em biết theo lời một nhân vật trong câu chuyện    	đó.</a:t>
            </a:r>
          </a:p>
        </p:txBody>
      </p:sp>
    </p:spTree>
    <p:extLst>
      <p:ext uri="{BB962C8B-B14F-4D97-AF65-F5344CB8AC3E}">
        <p14:creationId xmlns:p14="http://schemas.microsoft.com/office/powerpoint/2010/main" val="2006616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2" grpId="0"/>
      <p:bldP spid="40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E16963-7A9D-437B-AF93-1FC01282134C}"/>
              </a:ext>
            </a:extLst>
          </p:cNvPr>
          <p:cNvSpPr/>
          <p:nvPr/>
        </p:nvSpPr>
        <p:spPr>
          <a:xfrm>
            <a:off x="5926455" y="249150"/>
            <a:ext cx="5719922" cy="9745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31750">
                  <a:solidFill>
                    <a:srgbClr val="FFFFFF"/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  <a:ea typeface="微软雅黑"/>
              </a:rPr>
              <a:t>NHẬN XÉT CHUNG</a:t>
            </a:r>
            <a:endParaRPr kumimoji="0" lang="en-US" sz="5400" b="1" i="0" u="none" strike="noStrike" kern="1200" cap="none" spc="0" normalizeH="0" baseline="0" noProof="0" dirty="0">
              <a:ln w="31750">
                <a:solidFill>
                  <a:srgbClr val="FFFFFF"/>
                </a:solidFill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adena" panose="02000503000000020004" pitchFamily="50" charset="0"/>
              <a:ea typeface="微软雅黑"/>
              <a:cs typeface="+mn-cs"/>
            </a:endParaRPr>
          </a:p>
        </p:txBody>
      </p:sp>
      <p:sp>
        <p:nvSpPr>
          <p:cNvPr id="10" name="Oval 24"/>
          <p:cNvSpPr/>
          <p:nvPr/>
        </p:nvSpPr>
        <p:spPr>
          <a:xfrm>
            <a:off x="3238214" y="3532514"/>
            <a:ext cx="633462" cy="633427"/>
          </a:xfrm>
          <a:prstGeom prst="ellipse">
            <a:avLst/>
          </a:prstGeom>
          <a:solidFill>
            <a:srgbClr val="7FC269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5" name="Oval 22"/>
          <p:cNvSpPr/>
          <p:nvPr/>
        </p:nvSpPr>
        <p:spPr>
          <a:xfrm>
            <a:off x="3597611" y="4975664"/>
            <a:ext cx="633462" cy="633427"/>
          </a:xfrm>
          <a:prstGeom prst="ellipse">
            <a:avLst/>
          </a:prstGeom>
          <a:solidFill>
            <a:srgbClr val="009944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1" name="Freeform 65"/>
          <p:cNvSpPr>
            <a:spLocks noChangeArrowheads="1"/>
          </p:cNvSpPr>
          <p:nvPr/>
        </p:nvSpPr>
        <p:spPr bwMode="auto">
          <a:xfrm>
            <a:off x="2966923" y="2149469"/>
            <a:ext cx="542581" cy="537991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rgbClr val="0099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87" tIns="17143" rIns="34287" bIns="17143" anchor="ctr"/>
          <a:lstStyle/>
          <a:p>
            <a:endParaRPr lang="en-US" sz="16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Freeform 27"/>
          <p:cNvSpPr>
            <a:spLocks noChangeArrowheads="1"/>
          </p:cNvSpPr>
          <p:nvPr/>
        </p:nvSpPr>
        <p:spPr bwMode="auto">
          <a:xfrm>
            <a:off x="3795260" y="5170406"/>
            <a:ext cx="311479" cy="243942"/>
          </a:xfrm>
          <a:custGeom>
            <a:avLst/>
            <a:gdLst>
              <a:gd name="T0" fmla="*/ 194710 w 506"/>
              <a:gd name="T1" fmla="*/ 31193 h 399"/>
              <a:gd name="T2" fmla="*/ 194710 w 506"/>
              <a:gd name="T3" fmla="*/ 31193 h 399"/>
              <a:gd name="T4" fmla="*/ 75372 w 506"/>
              <a:gd name="T5" fmla="*/ 15596 h 399"/>
              <a:gd name="T6" fmla="*/ 4038 w 506"/>
              <a:gd name="T7" fmla="*/ 98481 h 399"/>
              <a:gd name="T8" fmla="*/ 87485 w 506"/>
              <a:gd name="T9" fmla="*/ 177354 h 399"/>
              <a:gd name="T10" fmla="*/ 170932 w 506"/>
              <a:gd name="T11" fmla="*/ 138140 h 399"/>
              <a:gd name="T12" fmla="*/ 162856 w 506"/>
              <a:gd name="T13" fmla="*/ 94470 h 399"/>
              <a:gd name="T14" fmla="*/ 210412 w 506"/>
              <a:gd name="T15" fmla="*/ 90460 h 399"/>
              <a:gd name="T16" fmla="*/ 194710 w 506"/>
              <a:gd name="T17" fmla="*/ 31193 h 399"/>
              <a:gd name="T18" fmla="*/ 122927 w 506"/>
              <a:gd name="T19" fmla="*/ 134130 h 399"/>
              <a:gd name="T20" fmla="*/ 122927 w 506"/>
              <a:gd name="T21" fmla="*/ 134130 h 399"/>
              <a:gd name="T22" fmla="*/ 107225 w 506"/>
              <a:gd name="T23" fmla="*/ 118088 h 399"/>
              <a:gd name="T24" fmla="*/ 122927 w 506"/>
              <a:gd name="T25" fmla="*/ 102491 h 399"/>
              <a:gd name="T26" fmla="*/ 138630 w 506"/>
              <a:gd name="T27" fmla="*/ 118088 h 399"/>
              <a:gd name="T28" fmla="*/ 122927 w 506"/>
              <a:gd name="T29" fmla="*/ 134130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87" tIns="17143" rIns="34287" bIns="17143" anchor="ctr"/>
          <a:lstStyle/>
          <a:p>
            <a:endParaRPr lang="en-US" sz="16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4" name="Freeform 97"/>
          <p:cNvSpPr>
            <a:spLocks noChangeArrowheads="1"/>
          </p:cNvSpPr>
          <p:nvPr/>
        </p:nvSpPr>
        <p:spPr bwMode="auto">
          <a:xfrm>
            <a:off x="3421002" y="3706187"/>
            <a:ext cx="307122" cy="263545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87" tIns="17143" rIns="34287" bIns="17143" anchor="ctr"/>
          <a:lstStyle/>
          <a:p>
            <a:endParaRPr lang="en-US" sz="16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50" y="5919470"/>
            <a:ext cx="12201525" cy="974090"/>
            <a:chOff x="10" y="8578"/>
            <a:chExt cx="19215" cy="2278"/>
          </a:xfrm>
        </p:grpSpPr>
        <p:pic>
          <p:nvPicPr>
            <p:cNvPr id="18" name="图片 17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" y="8578"/>
              <a:ext cx="9893" cy="2279"/>
            </a:xfrm>
            <a:prstGeom prst="rect">
              <a:avLst/>
            </a:prstGeom>
          </p:spPr>
        </p:pic>
        <p:pic>
          <p:nvPicPr>
            <p:cNvPr id="19" name="图片 18" descr="726990c72491884977d4f77d285e637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333" y="8578"/>
              <a:ext cx="9893" cy="22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4A33B9-2051-4828-9D39-9877C4BDBF4D}"/>
              </a:ext>
            </a:extLst>
          </p:cNvPr>
          <p:cNvSpPr txBox="1"/>
          <p:nvPr/>
        </p:nvSpPr>
        <p:spPr>
          <a:xfrm>
            <a:off x="2222702" y="1097323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1">
                    <a:lumMod val="75000"/>
                  </a:schemeClr>
                </a:solidFill>
              </a:rPr>
              <a:t>Ưu điểm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7D5C2-4C1F-4F8D-91A1-CCEF9E2B4F99}"/>
              </a:ext>
            </a:extLst>
          </p:cNvPr>
          <p:cNvSpPr txBox="1"/>
          <p:nvPr/>
        </p:nvSpPr>
        <p:spPr>
          <a:xfrm>
            <a:off x="3715647" y="1894655"/>
            <a:ext cx="7999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Đa số bài làm có bố cục đầy đủ, rõ ràng, cân đối. Cốt truyện hợp lí.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32BEC0-E4D7-4621-A2B0-54148CB59C9F}"/>
              </a:ext>
            </a:extLst>
          </p:cNvPr>
          <p:cNvSpPr txBox="1"/>
          <p:nvPr/>
        </p:nvSpPr>
        <p:spPr>
          <a:xfrm>
            <a:off x="4054464" y="3289819"/>
            <a:ext cx="732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Một số bài làm biết sử dụng lời kể tự nhiên, diễn đạt trôi chảy, phân biệt lời nói nhân vật với lời dẫn chuyện.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6FF9-0D74-4B03-945D-2707F8DC3023}"/>
              </a:ext>
            </a:extLst>
          </p:cNvPr>
          <p:cNvSpPr txBox="1"/>
          <p:nvPr/>
        </p:nvSpPr>
        <p:spPr>
          <a:xfrm>
            <a:off x="4349308" y="4975664"/>
            <a:ext cx="732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có sáng tạo, xen lần tả cảnh, tả tình cảm, tâm trạng của nhân vật.</a:t>
            </a:r>
          </a:p>
        </p:txBody>
      </p:sp>
    </p:spTree>
    <p:extLst>
      <p:ext uri="{BB962C8B-B14F-4D97-AF65-F5344CB8AC3E}">
        <p14:creationId xmlns:p14="http://schemas.microsoft.com/office/powerpoint/2010/main" val="2305893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ldLvl="0" animBg="1"/>
      <p:bldP spid="15" grpId="0" bldLvl="0" animBg="1"/>
      <p:bldP spid="21" grpId="0" bldLvl="0" animBg="1"/>
      <p:bldP spid="23" grpId="0" bldLvl="0" animBg="1"/>
      <p:bldP spid="2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Widescreen</PresentationFormat>
  <Paragraphs>125</Paragraphs>
  <Slides>18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맑은 고딕</vt:lpstr>
      <vt:lpstr>微软雅黑</vt:lpstr>
      <vt:lpstr>宋体</vt:lpstr>
      <vt:lpstr>#9Slide07 SVNSmirk</vt:lpstr>
      <vt:lpstr>Arial</vt:lpstr>
      <vt:lpstr>Calibri</vt:lpstr>
      <vt:lpstr>Calibri Light</vt:lpstr>
      <vt:lpstr>iCiel Cadena</vt:lpstr>
      <vt:lpstr>iCiel Cucho Bold</vt:lpstr>
      <vt:lpstr>Wingdings</vt:lpstr>
      <vt:lpstr>字魂105号-简雅黑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2</cp:revision>
  <dcterms:created xsi:type="dcterms:W3CDTF">2023-06-06T08:58:01Z</dcterms:created>
  <dcterms:modified xsi:type="dcterms:W3CDTF">2023-06-06T08:59:02Z</dcterms:modified>
</cp:coreProperties>
</file>