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3FE0-EE87-49B1-B558-7F36D233799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8910B-304F-4456-BCA4-34FDEFACD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10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9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4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2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56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98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984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86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7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3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689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70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74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46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9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09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90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4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5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7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14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52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0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8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5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1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8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2718C-7ED7-4B82-9523-4B0D4D9202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67BA-9BBC-4504-855C-1198209E0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NULL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NUL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NUL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2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1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3591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2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5299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6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2262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0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2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28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99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0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7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43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9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27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3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92916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795</Words>
  <Application>Microsoft Office PowerPoint</Application>
  <PresentationFormat>Widescreen</PresentationFormat>
  <Paragraphs>103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#9Slide02 Noi dung dai</vt:lpstr>
      <vt:lpstr>#9Slide05 SVNClementine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2023-10-06T03:45:44Z</dcterms:created>
  <dcterms:modified xsi:type="dcterms:W3CDTF">2023-10-06T04:06:57Z</dcterms:modified>
</cp:coreProperties>
</file>