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E5D577-2FEB-4F1A-9D54-4842C72DFD38}" type="datetimeFigureOut">
              <a:rPr lang="en-US" smtClean="0"/>
              <a:t>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8785CC-E683-4167-9213-E0775F3D5542}" type="slidenum">
              <a:rPr lang="en-US" smtClean="0"/>
              <a:t>‹#›</a:t>
            </a:fld>
            <a:endParaRPr lang="en-US"/>
          </a:p>
        </p:txBody>
      </p:sp>
    </p:spTree>
    <p:extLst>
      <p:ext uri="{BB962C8B-B14F-4D97-AF65-F5344CB8AC3E}">
        <p14:creationId xmlns:p14="http://schemas.microsoft.com/office/powerpoint/2010/main" val="2501003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8</a:t>
            </a:fld>
            <a:endParaRPr lang="zh-CN" altLang="en-US"/>
          </a:p>
        </p:txBody>
      </p:sp>
    </p:spTree>
    <p:extLst>
      <p:ext uri="{BB962C8B-B14F-4D97-AF65-F5344CB8AC3E}">
        <p14:creationId xmlns:p14="http://schemas.microsoft.com/office/powerpoint/2010/main" val="55947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12</a:t>
            </a:fld>
            <a:endParaRPr lang="zh-CN" altLang="en-US"/>
          </a:p>
        </p:txBody>
      </p:sp>
    </p:spTree>
    <p:extLst>
      <p:ext uri="{BB962C8B-B14F-4D97-AF65-F5344CB8AC3E}">
        <p14:creationId xmlns:p14="http://schemas.microsoft.com/office/powerpoint/2010/main" val="177961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357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16</a:t>
            </a:fld>
            <a:endParaRPr lang="zh-CN" altLang="en-US"/>
          </a:p>
        </p:txBody>
      </p:sp>
    </p:spTree>
    <p:extLst>
      <p:ext uri="{BB962C8B-B14F-4D97-AF65-F5344CB8AC3E}">
        <p14:creationId xmlns:p14="http://schemas.microsoft.com/office/powerpoint/2010/main" val="4017650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484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028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26</a:t>
            </a:fld>
            <a:endParaRPr lang="zh-CN" altLang="en-US"/>
          </a:p>
        </p:txBody>
      </p:sp>
    </p:spTree>
    <p:extLst>
      <p:ext uri="{BB962C8B-B14F-4D97-AF65-F5344CB8AC3E}">
        <p14:creationId xmlns:p14="http://schemas.microsoft.com/office/powerpoint/2010/main" val="1247476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BDC9E6-3ADE-43E7-BAC8-3F0DFC3041A3}"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51529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DC9E6-3ADE-43E7-BAC8-3F0DFC3041A3}"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79448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DC9E6-3ADE-43E7-BAC8-3F0DFC3041A3}"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2236322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7087" y="-174369"/>
            <a:ext cx="5824153"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9144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31073" y="-260007"/>
            <a:ext cx="1877488" cy="2503317"/>
          </a:xfrm>
          <a:prstGeom prst="rect">
            <a:avLst/>
          </a:prstGeom>
        </p:spPr>
      </p:pic>
    </p:spTree>
    <p:extLst>
      <p:ext uri="{BB962C8B-B14F-4D97-AF65-F5344CB8AC3E}">
        <p14:creationId xmlns:p14="http://schemas.microsoft.com/office/powerpoint/2010/main" val="2614583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DC9E6-3ADE-43E7-BAC8-3F0DFC3041A3}"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525215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BDC9E6-3ADE-43E7-BAC8-3F0DFC3041A3}"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2651892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BDC9E6-3ADE-43E7-BAC8-3F0DFC3041A3}"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153788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BDC9E6-3ADE-43E7-BAC8-3F0DFC3041A3}"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1771507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BDC9E6-3ADE-43E7-BAC8-3F0DFC3041A3}"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1549213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DC9E6-3ADE-43E7-BAC8-3F0DFC3041A3}"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220335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BDC9E6-3ADE-43E7-BAC8-3F0DFC3041A3}"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1046901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BDC9E6-3ADE-43E7-BAC8-3F0DFC3041A3}"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5490EE-BD22-4DBA-8663-650C920BB6FF}" type="slidenum">
              <a:rPr lang="en-US" smtClean="0"/>
              <a:t>‹#›</a:t>
            </a:fld>
            <a:endParaRPr lang="en-US"/>
          </a:p>
        </p:txBody>
      </p:sp>
    </p:spTree>
    <p:extLst>
      <p:ext uri="{BB962C8B-B14F-4D97-AF65-F5344CB8AC3E}">
        <p14:creationId xmlns:p14="http://schemas.microsoft.com/office/powerpoint/2010/main" val="79787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BDC9E6-3ADE-43E7-BAC8-3F0DFC3041A3}" type="datetimeFigureOut">
              <a:rPr lang="en-US" smtClean="0"/>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5490EE-BD22-4DBA-8663-650C920BB6FF}" type="slidenum">
              <a:rPr lang="en-US" smtClean="0"/>
              <a:t>‹#›</a:t>
            </a:fld>
            <a:endParaRPr lang="en-US"/>
          </a:p>
        </p:txBody>
      </p:sp>
    </p:spTree>
    <p:extLst>
      <p:ext uri="{BB962C8B-B14F-4D97-AF65-F5344CB8AC3E}">
        <p14:creationId xmlns:p14="http://schemas.microsoft.com/office/powerpoint/2010/main" val="3980812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emf"/><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emf"/><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emf"/><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gif"/><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56.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emf"/><Relationship Id="rId4" Type="http://schemas.openxmlformats.org/officeDocument/2006/relationships/image" Target="../media/image6.emf"/></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3.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7.emf"/><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slide" Target="slide7.xml"/><Relationship Id="rId4" Type="http://schemas.openxmlformats.org/officeDocument/2006/relationships/image" Target="../media/image22.png"/><Relationship Id="rId9" Type="http://schemas.openxmlformats.org/officeDocument/2006/relationships/image" Target="../media/image25.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emf"/><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丫头\png\对话框\ds.png">
            <a:extLst>
              <a:ext uri="{FF2B5EF4-FFF2-40B4-BE49-F238E27FC236}">
                <a16:creationId xmlns:a16="http://schemas.microsoft.com/office/drawing/2014/main" xmlns="" id="{3F110112-8ED1-A37C-B8CD-CF1B98B762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171" y="650878"/>
            <a:ext cx="8098474" cy="59984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组合 68">
            <a:extLst>
              <a:ext uri="{FF2B5EF4-FFF2-40B4-BE49-F238E27FC236}">
                <a16:creationId xmlns:a16="http://schemas.microsoft.com/office/drawing/2014/main" xmlns="" id="{DFF9E784-6D9A-CA97-4772-401DECE37C86}"/>
              </a:ext>
            </a:extLst>
          </p:cNvPr>
          <p:cNvGrpSpPr/>
          <p:nvPr/>
        </p:nvGrpSpPr>
        <p:grpSpPr>
          <a:xfrm>
            <a:off x="350521" y="303531"/>
            <a:ext cx="1016794" cy="1004889"/>
            <a:chOff x="467361" y="303530"/>
            <a:chExt cx="1355725" cy="1004889"/>
          </a:xfrm>
        </p:grpSpPr>
        <p:pic>
          <p:nvPicPr>
            <p:cNvPr id="42" name="图片 4">
              <a:extLst>
                <a:ext uri="{FF2B5EF4-FFF2-40B4-BE49-F238E27FC236}">
                  <a16:creationId xmlns:a16="http://schemas.microsoft.com/office/drawing/2014/main" xmlns="" id="{87E4871F-0CC0-B71F-90AF-0E02F46B37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5">
              <a:extLst>
                <a:ext uri="{FF2B5EF4-FFF2-40B4-BE49-F238E27FC236}">
                  <a16:creationId xmlns:a16="http://schemas.microsoft.com/office/drawing/2014/main" xmlns="" id="{98BD5B39-4B9A-CA94-169B-AD6F89584A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xmlns="" id="{FE097E5A-E50F-5FC1-1FC1-5A1A34239B59}"/>
              </a:ext>
            </a:extLst>
          </p:cNvPr>
          <p:cNvPicPr>
            <a:picLocks noChangeAspect="1"/>
          </p:cNvPicPr>
          <p:nvPr/>
        </p:nvPicPr>
        <p:blipFill>
          <a:blip r:embed="rId6"/>
          <a:stretch>
            <a:fillRect/>
          </a:stretch>
        </p:blipFill>
        <p:spPr>
          <a:xfrm>
            <a:off x="4359808" y="2116996"/>
            <a:ext cx="2094158" cy="914479"/>
          </a:xfrm>
          <a:prstGeom prst="rect">
            <a:avLst/>
          </a:prstGeom>
        </p:spPr>
      </p:pic>
      <p:pic>
        <p:nvPicPr>
          <p:cNvPr id="8" name="Picture 7">
            <a:extLst>
              <a:ext uri="{FF2B5EF4-FFF2-40B4-BE49-F238E27FC236}">
                <a16:creationId xmlns:a16="http://schemas.microsoft.com/office/drawing/2014/main" xmlns="" id="{AFF021E9-4F6B-2D87-B623-27E2E5C18DB6}"/>
              </a:ext>
            </a:extLst>
          </p:cNvPr>
          <p:cNvPicPr>
            <a:picLocks noChangeAspect="1"/>
          </p:cNvPicPr>
          <p:nvPr/>
        </p:nvPicPr>
        <p:blipFill>
          <a:blip r:embed="rId7"/>
          <a:stretch>
            <a:fillRect/>
          </a:stretch>
        </p:blipFill>
        <p:spPr>
          <a:xfrm>
            <a:off x="2009157" y="2256452"/>
            <a:ext cx="5468586" cy="2981202"/>
          </a:xfrm>
          <a:prstGeom prst="rect">
            <a:avLst/>
          </a:prstGeom>
        </p:spPr>
      </p:pic>
    </p:spTree>
    <p:extLst>
      <p:ext uri="{BB962C8B-B14F-4D97-AF65-F5344CB8AC3E}">
        <p14:creationId xmlns:p14="http://schemas.microsoft.com/office/powerpoint/2010/main" val="16241867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9144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6746102" y="-381000"/>
            <a:ext cx="1381125"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170381" y="-247025"/>
            <a:ext cx="5235299" cy="2577906"/>
            <a:chOff x="-732160" y="3476542"/>
            <a:chExt cx="8918085" cy="3875898"/>
          </a:xfrm>
        </p:grpSpPr>
        <p:grpSp>
          <p:nvGrpSpPr>
            <p:cNvPr id="13" name="Group 12"/>
            <p:cNvGrpSpPr/>
            <p:nvPr/>
          </p:nvGrpSpPr>
          <p:grpSpPr>
            <a:xfrm>
              <a:off x="-732160" y="3476542"/>
              <a:ext cx="8918085" cy="3592286"/>
              <a:chOff x="375280" y="3019342"/>
              <a:chExt cx="8918085" cy="3592286"/>
            </a:xfrm>
          </p:grpSpPr>
          <p:pic>
            <p:nvPicPr>
              <p:cNvPr id="18" name="图片 3" descr="卡通人物&#10;&#10;中度可信度描述已自动生成">
                <a:extLst>
                  <a:ext uri="{FF2B5EF4-FFF2-40B4-BE49-F238E27FC236}">
                    <a16:creationId xmlns:a16="http://schemas.microsoft.com/office/drawing/2014/main" xmlns=""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xmlns=""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16" name="TextBox 15"/>
            <p:cNvSpPr txBox="1"/>
            <p:nvPr/>
          </p:nvSpPr>
          <p:spPr>
            <a:xfrm>
              <a:off x="723434" y="5177543"/>
              <a:ext cx="6123898" cy="217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Rectangle 20"/>
          <p:cNvSpPr/>
          <p:nvPr/>
        </p:nvSpPr>
        <p:spPr>
          <a:xfrm>
            <a:off x="2990816" y="3249478"/>
            <a:ext cx="2286203"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Arial-Rounded" panose="020B0500000000000000" pitchFamily="34" charset="0"/>
                <a:ea typeface="Arial-Rounded" panose="020B0500000000000000" pitchFamily="34" charset="0"/>
                <a:cs typeface="Arial-Rounded" panose="020B0500000000000000" pitchFamily="34" charset="0"/>
              </a:rPr>
              <a:t>rập</a:t>
            </a:r>
            <a:r>
              <a:rPr lang="en-US" sz="4400" b="1" noProof="0" dirty="0">
                <a:solidFill>
                  <a:srgbClr val="662A0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noProof="0" dirty="0" err="1">
                <a:solidFill>
                  <a:srgbClr val="662A0E"/>
                </a:solidFill>
                <a:latin typeface="Arial-Rounded" panose="020B0500000000000000" pitchFamily="34" charset="0"/>
                <a:ea typeface="Arial-Rounded" panose="020B0500000000000000" pitchFamily="34" charset="0"/>
                <a:cs typeface="Arial-Rounded" panose="020B0500000000000000" pitchFamily="34" charset="0"/>
              </a:rPr>
              <a:t>rình</a:t>
            </a:r>
            <a:endParaRPr kumimoji="0" lang="en-US" sz="4400" b="1" i="0" u="none" strike="noStrike" kern="1200" cap="none" spc="0" normalizeH="0" baseline="0" noProof="0" dirty="0">
              <a:ln>
                <a:noFill/>
              </a:ln>
              <a:solidFill>
                <a:srgbClr val="662A0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3007899" y="1991313"/>
            <a:ext cx="1063112"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Arial-Rounded" panose="020B0500000000000000" pitchFamily="34" charset="0"/>
                <a:ea typeface="Arial-Rounded" panose="020B0500000000000000" pitchFamily="34" charset="0"/>
                <a:cs typeface="Arial-Rounded" panose="020B0500000000000000" pitchFamily="34" charset="0"/>
              </a:rPr>
              <a:t>rím</a:t>
            </a:r>
            <a:endParaRPr kumimoji="0" lang="en-US" sz="4400" b="1" i="0" u="none" strike="noStrike" kern="1200" cap="none" spc="0" normalizeH="0" baseline="0" noProof="0" dirty="0">
              <a:ln>
                <a:noFill/>
              </a:ln>
              <a:solidFill>
                <a:srgbClr val="662A0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图片 29" descr="卡通人物&#10;&#10;中度可信度描述已自动生成">
            <a:extLst>
              <a:ext uri="{FF2B5EF4-FFF2-40B4-BE49-F238E27FC236}">
                <a16:creationId xmlns:a16="http://schemas.microsoft.com/office/drawing/2014/main" xmlns=""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6154" y="3040747"/>
            <a:ext cx="3189507" cy="4252676"/>
          </a:xfrm>
          <a:prstGeom prst="rect">
            <a:avLst/>
          </a:prstGeom>
        </p:spPr>
      </p:pic>
    </p:spTree>
    <p:extLst>
      <p:ext uri="{BB962C8B-B14F-4D97-AF65-F5344CB8AC3E}">
        <p14:creationId xmlns:p14="http://schemas.microsoft.com/office/powerpoint/2010/main" val="19077689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4">
            <a:extLst>
              <a:ext uri="{28A0092B-C50C-407E-A947-70E740481C1C}">
                <a14:useLocalDpi xmlns:a14="http://schemas.microsoft.com/office/drawing/2010/main" val="0"/>
              </a:ext>
            </a:extLst>
          </a:blip>
          <a:srcRect t="37672"/>
          <a:stretch/>
        </p:blipFill>
        <p:spPr>
          <a:xfrm>
            <a:off x="0" y="2583543"/>
            <a:ext cx="9144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5"/>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68" b="30514"/>
          <a:stretch/>
        </p:blipFill>
        <p:spPr>
          <a:xfrm>
            <a:off x="7653958" y="-82520"/>
            <a:ext cx="1421420"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465006" y="409515"/>
            <a:ext cx="81748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872200" y="1238189"/>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893632" y="2962214"/>
            <a:ext cx="26711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3079619" y="1190564"/>
            <a:ext cx="26711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5801388" y="1209614"/>
            <a:ext cx="267110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7"/>
          <a:stretch>
            <a:fillRect/>
          </a:stretch>
        </p:blipFill>
        <p:spPr>
          <a:xfrm>
            <a:off x="5564982" y="4105426"/>
            <a:ext cx="370245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3136769" y="2886014"/>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3165344" y="4590989"/>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组合 5">
            <a:extLst>
              <a:ext uri="{FF2B5EF4-FFF2-40B4-BE49-F238E27FC236}">
                <a16:creationId xmlns:a16="http://schemas.microsoft.com/office/drawing/2014/main" xmlns="" id="{CBCB6D6C-8EEF-3996-FC36-0BC38D2EA72E}"/>
              </a:ext>
            </a:extLst>
          </p:cNvPr>
          <p:cNvGrpSpPr/>
          <p:nvPr/>
        </p:nvGrpSpPr>
        <p:grpSpPr>
          <a:xfrm>
            <a:off x="138752" y="5734050"/>
            <a:ext cx="2818761" cy="1569660"/>
            <a:chOff x="2954954" y="4334354"/>
            <a:chExt cx="6334189" cy="1989451"/>
          </a:xfrm>
        </p:grpSpPr>
        <p:sp>
          <p:nvSpPr>
            <p:cNvPr id="8" name="矩形 15">
              <a:extLst>
                <a:ext uri="{FF2B5EF4-FFF2-40B4-BE49-F238E27FC236}">
                  <a16:creationId xmlns:a16="http://schemas.microsoft.com/office/drawing/2014/main" xmlns="" id="{DC62AD72-D57D-0009-30C9-DEEA74AE980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xmlns="" id="{892C513E-266F-2FA3-291C-7DFB98F73A0C}"/>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xmlns="" id="{0B058827-5575-A922-250D-00120B8D64D4}"/>
                </a:ext>
              </a:extLst>
            </p:cNvPr>
            <p:cNvSpPr/>
            <p:nvPr/>
          </p:nvSpPr>
          <p:spPr>
            <a:xfrm>
              <a:off x="3010551" y="4334354"/>
              <a:ext cx="6247871" cy="198945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khổ</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3" name="Oval 12">
            <a:extLst>
              <a:ext uri="{FF2B5EF4-FFF2-40B4-BE49-F238E27FC236}">
                <a16:creationId xmlns:a16="http://schemas.microsoft.com/office/drawing/2014/main" xmlns="" id="{066B6E19-2269-12E0-081A-033F34731846}"/>
              </a:ext>
            </a:extLst>
          </p:cNvPr>
          <p:cNvSpPr/>
          <p:nvPr/>
        </p:nvSpPr>
        <p:spPr>
          <a:xfrm>
            <a:off x="463578" y="131002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4" name="Oval 13">
            <a:extLst>
              <a:ext uri="{FF2B5EF4-FFF2-40B4-BE49-F238E27FC236}">
                <a16:creationId xmlns:a16="http://schemas.microsoft.com/office/drawing/2014/main" xmlns="" id="{58D357A1-6DEE-7640-84DA-0C1B11055800}"/>
              </a:ext>
            </a:extLst>
          </p:cNvPr>
          <p:cNvSpPr/>
          <p:nvPr/>
        </p:nvSpPr>
        <p:spPr>
          <a:xfrm>
            <a:off x="506440" y="2995954"/>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5" name="Oval 14">
            <a:extLst>
              <a:ext uri="{FF2B5EF4-FFF2-40B4-BE49-F238E27FC236}">
                <a16:creationId xmlns:a16="http://schemas.microsoft.com/office/drawing/2014/main" xmlns="" id="{68E46767-2861-0C1B-DFFF-6E8BD34F470D}"/>
              </a:ext>
            </a:extLst>
          </p:cNvPr>
          <p:cNvSpPr/>
          <p:nvPr/>
        </p:nvSpPr>
        <p:spPr>
          <a:xfrm>
            <a:off x="2721003" y="121477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6" name="Oval 15">
            <a:extLst>
              <a:ext uri="{FF2B5EF4-FFF2-40B4-BE49-F238E27FC236}">
                <a16:creationId xmlns:a16="http://schemas.microsoft.com/office/drawing/2014/main" xmlns="" id="{D41D1E43-68D5-CE80-4FB5-EE14937C368F}"/>
              </a:ext>
            </a:extLst>
          </p:cNvPr>
          <p:cNvSpPr/>
          <p:nvPr/>
        </p:nvSpPr>
        <p:spPr>
          <a:xfrm>
            <a:off x="2778153" y="296737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7" name="Oval 16">
            <a:extLst>
              <a:ext uri="{FF2B5EF4-FFF2-40B4-BE49-F238E27FC236}">
                <a16:creationId xmlns:a16="http://schemas.microsoft.com/office/drawing/2014/main" xmlns="" id="{1398B080-DFC5-9E80-FF5F-A1B62E764FA9}"/>
              </a:ext>
            </a:extLst>
          </p:cNvPr>
          <p:cNvSpPr/>
          <p:nvPr/>
        </p:nvSpPr>
        <p:spPr>
          <a:xfrm>
            <a:off x="2813872" y="468187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
        <p:nvSpPr>
          <p:cNvPr id="18" name="Oval 17">
            <a:extLst>
              <a:ext uri="{FF2B5EF4-FFF2-40B4-BE49-F238E27FC236}">
                <a16:creationId xmlns:a16="http://schemas.microsoft.com/office/drawing/2014/main" xmlns="" id="{33D47DD1-63D9-0419-B280-B292961972CF}"/>
              </a:ext>
            </a:extLst>
          </p:cNvPr>
          <p:cNvSpPr/>
          <p:nvPr/>
        </p:nvSpPr>
        <p:spPr>
          <a:xfrm>
            <a:off x="5457059" y="127192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6</a:t>
            </a:r>
          </a:p>
        </p:txBody>
      </p:sp>
    </p:spTree>
    <p:extLst>
      <p:ext uri="{BB962C8B-B14F-4D97-AF65-F5344CB8AC3E}">
        <p14:creationId xmlns:p14="http://schemas.microsoft.com/office/powerpoint/2010/main" val="421422890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1">
            <a:extLst>
              <a:ext uri="{FF2B5EF4-FFF2-40B4-BE49-F238E27FC236}">
                <a16:creationId xmlns:a16="http://schemas.microsoft.com/office/drawing/2014/main" xmlns="" id="{EDE4D39F-DDA1-D001-2CD6-ED618004CC34}"/>
              </a:ext>
            </a:extLst>
          </p:cNvPr>
          <p:cNvSpPr/>
          <p:nvPr/>
        </p:nvSpPr>
        <p:spPr>
          <a:xfrm>
            <a:off x="407194" y="457201"/>
            <a:ext cx="8208169"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7" name="Group 6">
            <a:extLst>
              <a:ext uri="{FF2B5EF4-FFF2-40B4-BE49-F238E27FC236}">
                <a16:creationId xmlns:a16="http://schemas.microsoft.com/office/drawing/2014/main" xmlns="" id="{F7E49B00-39C8-8F2A-BC2B-968DDB61C77E}"/>
              </a:ext>
            </a:extLst>
          </p:cNvPr>
          <p:cNvGrpSpPr/>
          <p:nvPr/>
        </p:nvGrpSpPr>
        <p:grpSpPr>
          <a:xfrm>
            <a:off x="565248" y="857345"/>
            <a:ext cx="3721002" cy="2707191"/>
            <a:chOff x="3075431" y="1124622"/>
            <a:chExt cx="4325245" cy="2707191"/>
          </a:xfrm>
        </p:grpSpPr>
        <p:sp>
          <p:nvSpPr>
            <p:cNvPr id="8" name="Rectangle: Rounded Corners 6">
              <a:extLst>
                <a:ext uri="{FF2B5EF4-FFF2-40B4-BE49-F238E27FC236}">
                  <a16:creationId xmlns:a16="http://schemas.microsoft.com/office/drawing/2014/main" xmlns="" id="{88807A8A-D62A-D9CF-8B89-2FADE5076A44}"/>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Phân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công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theo</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khổ</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Tất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cả</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thành</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viên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đều</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Giải</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nghĩa</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từ</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cùng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nhau</a:t>
              </a:r>
              <a:r>
                <a:rPr lang="en-US" sz="2800" b="1" kern="0" dirty="0">
                  <a:solidFill>
                    <a:srgbClr val="000000"/>
                  </a:solidFill>
                  <a:latin typeface="Calibri" panose="020F0502020204030204" pitchFamily="34" charset="0"/>
                  <a:cs typeface="Calibri" panose="020F0502020204030204" pitchFamily="34" charset="0"/>
                  <a:sym typeface="Arial"/>
                </a:rPr>
                <a:t>. </a:t>
              </a:r>
              <a:endParaRPr lang="vi-VN" sz="2800" b="1" kern="0" dirty="0">
                <a:solidFill>
                  <a:srgbClr val="000000"/>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xmlns="" id="{D02A1ED7-4FFF-B285-00EB-FD856C057895}"/>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xmlns="" id="{111C95A8-F799-6A20-608C-A5B45EE9F216}"/>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1" name="Picture 10">
              <a:extLst>
                <a:ext uri="{FF2B5EF4-FFF2-40B4-BE49-F238E27FC236}">
                  <a16:creationId xmlns:a16="http://schemas.microsoft.com/office/drawing/2014/main" xmlns="" id="{4D51E2C3-D806-C80B-910C-FE63D1D5016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2" name="Picture 11">
              <a:extLst>
                <a:ext uri="{FF2B5EF4-FFF2-40B4-BE49-F238E27FC236}">
                  <a16:creationId xmlns:a16="http://schemas.microsoft.com/office/drawing/2014/main" xmlns="" id="{9A01AFA9-9474-4226-429A-CFE6A28ABDEF}"/>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3" name="Group 12">
            <a:extLst>
              <a:ext uri="{FF2B5EF4-FFF2-40B4-BE49-F238E27FC236}">
                <a16:creationId xmlns:a16="http://schemas.microsoft.com/office/drawing/2014/main" xmlns="" id="{F2AD8642-E348-F98A-3AE1-498BCC2DDF40}"/>
              </a:ext>
            </a:extLst>
          </p:cNvPr>
          <p:cNvGrpSpPr/>
          <p:nvPr/>
        </p:nvGrpSpPr>
        <p:grpSpPr>
          <a:xfrm>
            <a:off x="3534727" y="3440623"/>
            <a:ext cx="4084316" cy="2437071"/>
            <a:chOff x="5189220" y="3812803"/>
            <a:chExt cx="5445754" cy="2437071"/>
          </a:xfrm>
        </p:grpSpPr>
        <p:grpSp>
          <p:nvGrpSpPr>
            <p:cNvPr id="14" name="Group 13">
              <a:extLst>
                <a:ext uri="{FF2B5EF4-FFF2-40B4-BE49-F238E27FC236}">
                  <a16:creationId xmlns:a16="http://schemas.microsoft.com/office/drawing/2014/main" xmlns="" id="{BA992CC8-005F-9161-D856-5AEF8D1CA6A2}"/>
                </a:ext>
              </a:extLst>
            </p:cNvPr>
            <p:cNvGrpSpPr/>
            <p:nvPr/>
          </p:nvGrpSpPr>
          <p:grpSpPr>
            <a:xfrm>
              <a:off x="5189220" y="3812803"/>
              <a:ext cx="5445754" cy="2437071"/>
              <a:chOff x="3323320" y="1250854"/>
              <a:chExt cx="5445754" cy="2437071"/>
            </a:xfrm>
          </p:grpSpPr>
          <p:sp>
            <p:nvSpPr>
              <p:cNvPr id="25" name="Rectangle: Rounded Corners 12">
                <a:extLst>
                  <a:ext uri="{FF2B5EF4-FFF2-40B4-BE49-F238E27FC236}">
                    <a16:creationId xmlns:a16="http://schemas.microsoft.com/office/drawing/2014/main" xmlns="" id="{BE390B3B-B822-5D63-0028-1B2E66EFF42E}"/>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1.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2.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to, </a:t>
                </a:r>
                <a:r>
                  <a:rPr lang="en-US" sz="2800" b="1" kern="0" dirty="0" err="1">
                    <a:solidFill>
                      <a:srgbClr val="000000"/>
                    </a:solidFill>
                    <a:latin typeface="Calibri" panose="020F0502020204030204" pitchFamily="34" charset="0"/>
                    <a:cs typeface="Calibri" panose="020F0502020204030204" pitchFamily="34" charset="0"/>
                    <a:sym typeface="Arial"/>
                  </a:rPr>
                  <a:t>rõ</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3.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ngắt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nghỉ</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chỗ</a:t>
                </a:r>
                <a:r>
                  <a:rPr lang="en-US" sz="2800" b="1" kern="0" dirty="0">
                    <a:solidFill>
                      <a:srgbClr val="000000"/>
                    </a:solidFill>
                    <a:latin typeface="Calibri" panose="020F0502020204030204" pitchFamily="34" charset="0"/>
                    <a:cs typeface="Calibri" panose="020F0502020204030204" pitchFamily="34" charset="0"/>
                    <a:sym typeface="Arial"/>
                  </a:rPr>
                  <a:t>.</a:t>
                </a:r>
              </a:p>
            </p:txBody>
          </p:sp>
          <p:sp>
            <p:nvSpPr>
              <p:cNvPr id="26" name="Rectangle: Rounded Corners 25">
                <a:extLst>
                  <a:ext uri="{FF2B5EF4-FFF2-40B4-BE49-F238E27FC236}">
                    <a16:creationId xmlns:a16="http://schemas.microsoft.com/office/drawing/2014/main" xmlns="" id="{39960D3E-CC44-3D46-DC88-F1BDEAFDCF3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xmlns="" id="{9A53BD5E-7AE1-D38B-8B7E-3BB91DA26B86}"/>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16" name="Picture 15">
              <a:extLst>
                <a:ext uri="{FF2B5EF4-FFF2-40B4-BE49-F238E27FC236}">
                  <a16:creationId xmlns:a16="http://schemas.microsoft.com/office/drawing/2014/main" xmlns="" id="{4658F1E3-8E61-121F-93A0-8D1E468A713A}"/>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17" name="Picture 16">
              <a:extLst>
                <a:ext uri="{FF2B5EF4-FFF2-40B4-BE49-F238E27FC236}">
                  <a16:creationId xmlns:a16="http://schemas.microsoft.com/office/drawing/2014/main" xmlns="" id="{25F8428E-DFC3-BEA1-64AD-86797C1718B1}"/>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18" name="Picture 17">
              <a:extLst>
                <a:ext uri="{FF2B5EF4-FFF2-40B4-BE49-F238E27FC236}">
                  <a16:creationId xmlns:a16="http://schemas.microsoft.com/office/drawing/2014/main" xmlns="" id="{BF19D255-3A0B-F62E-75F9-903178BB89EC}"/>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19" name="Picture 18">
              <a:extLst>
                <a:ext uri="{FF2B5EF4-FFF2-40B4-BE49-F238E27FC236}">
                  <a16:creationId xmlns:a16="http://schemas.microsoft.com/office/drawing/2014/main" xmlns="" id="{99E5B1F4-654B-549D-77CC-57A2D02A263E}"/>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0" name="Picture 19">
              <a:extLst>
                <a:ext uri="{FF2B5EF4-FFF2-40B4-BE49-F238E27FC236}">
                  <a16:creationId xmlns:a16="http://schemas.microsoft.com/office/drawing/2014/main" xmlns="" id="{0E84A9FF-5BF4-1C54-F34D-606D01F0110E}"/>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1" name="Picture 20">
              <a:extLst>
                <a:ext uri="{FF2B5EF4-FFF2-40B4-BE49-F238E27FC236}">
                  <a16:creationId xmlns:a16="http://schemas.microsoft.com/office/drawing/2014/main" xmlns="" id="{1A067DBD-D787-8EC9-A927-30CB69400F51}"/>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22" name="Picture 21">
              <a:extLst>
                <a:ext uri="{FF2B5EF4-FFF2-40B4-BE49-F238E27FC236}">
                  <a16:creationId xmlns:a16="http://schemas.microsoft.com/office/drawing/2014/main" xmlns="" id="{2EF319A4-FC9A-FCFD-008C-6A6060702BCA}"/>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3" name="Picture 22">
              <a:extLst>
                <a:ext uri="{FF2B5EF4-FFF2-40B4-BE49-F238E27FC236}">
                  <a16:creationId xmlns:a16="http://schemas.microsoft.com/office/drawing/2014/main" xmlns="" id="{D25CB0C3-0926-3C7F-0964-5E936D0E7B6D}"/>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27" name="TextBox 26">
            <a:extLst>
              <a:ext uri="{FF2B5EF4-FFF2-40B4-BE49-F238E27FC236}">
                <a16:creationId xmlns:a16="http://schemas.microsoft.com/office/drawing/2014/main" xmlns="" id="{4A4750FD-8AD3-7DD7-36EA-8D6DAD3DA9B0}"/>
              </a:ext>
            </a:extLst>
          </p:cNvPr>
          <p:cNvSpPr txBox="1"/>
          <p:nvPr/>
        </p:nvSpPr>
        <p:spPr>
          <a:xfrm>
            <a:off x="2851761" y="1333038"/>
            <a:ext cx="5917474"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THEO NHÓM</a:t>
            </a:r>
          </a:p>
        </p:txBody>
      </p:sp>
    </p:spTree>
    <p:extLst>
      <p:ext uri="{BB962C8B-B14F-4D97-AF65-F5344CB8AC3E}">
        <p14:creationId xmlns:p14="http://schemas.microsoft.com/office/powerpoint/2010/main" val="20957381"/>
      </p:ext>
    </p:extLst>
  </p:cSld>
  <p:clrMapOvr>
    <a:masterClrMapping/>
  </p:clrMapOvr>
  <p:transition spd="slow" advClick="0" advTm="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3"/>
            <a:ext cx="9144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7653958" y="-82520"/>
            <a:ext cx="1421420"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465006" y="409515"/>
            <a:ext cx="81748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872200" y="1238189"/>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893632" y="2962214"/>
            <a:ext cx="26711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3079619" y="1190564"/>
            <a:ext cx="26711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5801388" y="1209614"/>
            <a:ext cx="267110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6"/>
          <a:stretch>
            <a:fillRect/>
          </a:stretch>
        </p:blipFill>
        <p:spPr>
          <a:xfrm>
            <a:off x="5564982" y="4105426"/>
            <a:ext cx="370245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3136769" y="2886014"/>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3165344" y="4590989"/>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Oval 12">
            <a:extLst>
              <a:ext uri="{FF2B5EF4-FFF2-40B4-BE49-F238E27FC236}">
                <a16:creationId xmlns:a16="http://schemas.microsoft.com/office/drawing/2014/main" xmlns="" id="{066B6E19-2269-12E0-081A-033F34731846}"/>
              </a:ext>
            </a:extLst>
          </p:cNvPr>
          <p:cNvSpPr/>
          <p:nvPr/>
        </p:nvSpPr>
        <p:spPr>
          <a:xfrm>
            <a:off x="463578" y="131002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14" name="Oval 13">
            <a:extLst>
              <a:ext uri="{FF2B5EF4-FFF2-40B4-BE49-F238E27FC236}">
                <a16:creationId xmlns:a16="http://schemas.microsoft.com/office/drawing/2014/main" xmlns="" id="{58D357A1-6DEE-7640-84DA-0C1B11055800}"/>
              </a:ext>
            </a:extLst>
          </p:cNvPr>
          <p:cNvSpPr/>
          <p:nvPr/>
        </p:nvSpPr>
        <p:spPr>
          <a:xfrm>
            <a:off x="506440" y="2995954"/>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15" name="Oval 14">
            <a:extLst>
              <a:ext uri="{FF2B5EF4-FFF2-40B4-BE49-F238E27FC236}">
                <a16:creationId xmlns:a16="http://schemas.microsoft.com/office/drawing/2014/main" xmlns="" id="{68E46767-2861-0C1B-DFFF-6E8BD34F470D}"/>
              </a:ext>
            </a:extLst>
          </p:cNvPr>
          <p:cNvSpPr/>
          <p:nvPr/>
        </p:nvSpPr>
        <p:spPr>
          <a:xfrm>
            <a:off x="2721003" y="121477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16" name="Oval 15">
            <a:extLst>
              <a:ext uri="{FF2B5EF4-FFF2-40B4-BE49-F238E27FC236}">
                <a16:creationId xmlns:a16="http://schemas.microsoft.com/office/drawing/2014/main" xmlns="" id="{D41D1E43-68D5-CE80-4FB5-EE14937C368F}"/>
              </a:ext>
            </a:extLst>
          </p:cNvPr>
          <p:cNvSpPr/>
          <p:nvPr/>
        </p:nvSpPr>
        <p:spPr>
          <a:xfrm>
            <a:off x="2778153" y="296737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4</a:t>
            </a:r>
          </a:p>
        </p:txBody>
      </p:sp>
      <p:sp>
        <p:nvSpPr>
          <p:cNvPr id="17" name="Oval 16">
            <a:extLst>
              <a:ext uri="{FF2B5EF4-FFF2-40B4-BE49-F238E27FC236}">
                <a16:creationId xmlns:a16="http://schemas.microsoft.com/office/drawing/2014/main" xmlns="" id="{1398B080-DFC5-9E80-FF5F-A1B62E764FA9}"/>
              </a:ext>
            </a:extLst>
          </p:cNvPr>
          <p:cNvSpPr/>
          <p:nvPr/>
        </p:nvSpPr>
        <p:spPr>
          <a:xfrm>
            <a:off x="2813872" y="468187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5</a:t>
            </a:r>
          </a:p>
        </p:txBody>
      </p:sp>
      <p:sp>
        <p:nvSpPr>
          <p:cNvPr id="18" name="Oval 17">
            <a:extLst>
              <a:ext uri="{FF2B5EF4-FFF2-40B4-BE49-F238E27FC236}">
                <a16:creationId xmlns:a16="http://schemas.microsoft.com/office/drawing/2014/main" xmlns="" id="{33D47DD1-63D9-0419-B280-B292961972CF}"/>
              </a:ext>
            </a:extLst>
          </p:cNvPr>
          <p:cNvSpPr/>
          <p:nvPr/>
        </p:nvSpPr>
        <p:spPr>
          <a:xfrm>
            <a:off x="5457059" y="1271929"/>
            <a:ext cx="395288"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6</a:t>
            </a:r>
          </a:p>
        </p:txBody>
      </p:sp>
    </p:spTree>
    <p:extLst>
      <p:ext uri="{BB962C8B-B14F-4D97-AF65-F5344CB8AC3E}">
        <p14:creationId xmlns:p14="http://schemas.microsoft.com/office/powerpoint/2010/main" val="87004408"/>
      </p:ext>
    </p:extLst>
  </p:cSld>
  <p:clrMapOvr>
    <a:masterClrMapping/>
  </p:clrMapOvr>
  <p:transition spd="slow" advClick="0" advTm="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1">
            <a:extLst>
              <a:ext uri="{FF2B5EF4-FFF2-40B4-BE49-F238E27FC236}">
                <a16:creationId xmlns:a16="http://schemas.microsoft.com/office/drawing/2014/main" xmlns="" id="{4E87304D-2609-1141-8B55-2E899C841549}"/>
              </a:ext>
            </a:extLst>
          </p:cNvPr>
          <p:cNvSpPr/>
          <p:nvPr/>
        </p:nvSpPr>
        <p:spPr>
          <a:xfrm>
            <a:off x="407194" y="457201"/>
            <a:ext cx="8208169"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4" name="Group 3">
            <a:extLst>
              <a:ext uri="{FF2B5EF4-FFF2-40B4-BE49-F238E27FC236}">
                <a16:creationId xmlns:a16="http://schemas.microsoft.com/office/drawing/2014/main" xmlns="" id="{47769EDE-103A-7000-E402-940740823E78}"/>
              </a:ext>
            </a:extLst>
          </p:cNvPr>
          <p:cNvGrpSpPr/>
          <p:nvPr/>
        </p:nvGrpSpPr>
        <p:grpSpPr>
          <a:xfrm>
            <a:off x="2056840" y="1845080"/>
            <a:ext cx="5482674" cy="3287264"/>
            <a:chOff x="5548616" y="3863568"/>
            <a:chExt cx="5668381" cy="2548957"/>
          </a:xfrm>
        </p:grpSpPr>
        <p:grpSp>
          <p:nvGrpSpPr>
            <p:cNvPr id="5" name="Group 4">
              <a:extLst>
                <a:ext uri="{FF2B5EF4-FFF2-40B4-BE49-F238E27FC236}">
                  <a16:creationId xmlns:a16="http://schemas.microsoft.com/office/drawing/2014/main" xmlns="" id="{4693B5FE-5D7F-D7D6-05F4-0F90BC8852A6}"/>
                </a:ext>
              </a:extLst>
            </p:cNvPr>
            <p:cNvGrpSpPr/>
            <p:nvPr/>
          </p:nvGrpSpPr>
          <p:grpSpPr>
            <a:xfrm>
              <a:off x="5548616" y="3863568"/>
              <a:ext cx="5668381" cy="2548957"/>
              <a:chOff x="3682716" y="1301619"/>
              <a:chExt cx="5668381" cy="2548957"/>
            </a:xfrm>
          </p:grpSpPr>
          <p:sp>
            <p:nvSpPr>
              <p:cNvPr id="195" name="Rectangle: Rounded Corners 12">
                <a:extLst>
                  <a:ext uri="{FF2B5EF4-FFF2-40B4-BE49-F238E27FC236}">
                    <a16:creationId xmlns:a16="http://schemas.microsoft.com/office/drawing/2014/main" xmlns="" id="{F700C1AB-836B-8A00-A163-85E401767A2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196" name="Rectangle: Rounded Corners 195">
                <a:extLst>
                  <a:ext uri="{FF2B5EF4-FFF2-40B4-BE49-F238E27FC236}">
                    <a16:creationId xmlns:a16="http://schemas.microsoft.com/office/drawing/2014/main" xmlns="" id="{FB7D7B45-1CE6-DE9F-FEBA-8A1476CB317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xmlns="" id="{A702D572-4697-EADB-FC21-9642274C70D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24" name="Picture 23">
              <a:extLst>
                <a:ext uri="{FF2B5EF4-FFF2-40B4-BE49-F238E27FC236}">
                  <a16:creationId xmlns:a16="http://schemas.microsoft.com/office/drawing/2014/main" xmlns="" id="{E3162C5E-649A-5D53-D83F-E2FE01D9FEAC}"/>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xmlns="" id="{3DD4593A-9EF8-7A90-3DF7-E04BBB34A150}"/>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xmlns="" id="{13608131-82FB-DF13-1FF8-4FD05088A627}"/>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xmlns="" id="{C075440E-A596-BD37-5ACC-D5E88BCC3FC8}"/>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xmlns="" id="{2044C7DC-AFC1-BB66-F2F4-E932C29C2651}"/>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192" name="Picture 191">
              <a:extLst>
                <a:ext uri="{FF2B5EF4-FFF2-40B4-BE49-F238E27FC236}">
                  <a16:creationId xmlns:a16="http://schemas.microsoft.com/office/drawing/2014/main" xmlns="" id="{EFD0C77D-71D1-215A-A96C-5D4964A5802F}"/>
                </a:ext>
              </a:extLst>
            </p:cNvPr>
            <p:cNvPicPr>
              <a:picLocks noChangeAspect="1"/>
            </p:cNvPicPr>
            <p:nvPr/>
          </p:nvPicPr>
          <p:blipFill>
            <a:blip r:embed="rId4"/>
            <a:stretch>
              <a:fillRect/>
            </a:stretch>
          </p:blipFill>
          <p:spPr>
            <a:xfrm>
              <a:off x="10087677" y="5758823"/>
              <a:ext cx="469963" cy="469963"/>
            </a:xfrm>
            <a:prstGeom prst="rect">
              <a:avLst/>
            </a:prstGeom>
          </p:spPr>
        </p:pic>
        <p:pic>
          <p:nvPicPr>
            <p:cNvPr id="193" name="Picture 192">
              <a:extLst>
                <a:ext uri="{FF2B5EF4-FFF2-40B4-BE49-F238E27FC236}">
                  <a16:creationId xmlns:a16="http://schemas.microsoft.com/office/drawing/2014/main" xmlns="" id="{E8DA5389-7AD7-ECCC-0A91-3882984F0E6F}"/>
                </a:ext>
              </a:extLst>
            </p:cNvPr>
            <p:cNvPicPr>
              <a:picLocks noChangeAspect="1"/>
            </p:cNvPicPr>
            <p:nvPr/>
          </p:nvPicPr>
          <p:blipFill>
            <a:blip r:embed="rId5"/>
            <a:stretch>
              <a:fillRect/>
            </a:stretch>
          </p:blipFill>
          <p:spPr>
            <a:xfrm>
              <a:off x="9649173" y="5744052"/>
              <a:ext cx="469963" cy="469963"/>
            </a:xfrm>
            <a:prstGeom prst="rect">
              <a:avLst/>
            </a:prstGeom>
          </p:spPr>
        </p:pic>
        <p:pic>
          <p:nvPicPr>
            <p:cNvPr id="194" name="Picture 193">
              <a:extLst>
                <a:ext uri="{FF2B5EF4-FFF2-40B4-BE49-F238E27FC236}">
                  <a16:creationId xmlns:a16="http://schemas.microsoft.com/office/drawing/2014/main" xmlns="" id="{BAEE565E-7784-E03E-F167-D14228D8AE35}"/>
                </a:ext>
              </a:extLst>
            </p:cNvPr>
            <p:cNvPicPr>
              <a:picLocks noChangeAspect="1"/>
            </p:cNvPicPr>
            <p:nvPr/>
          </p:nvPicPr>
          <p:blipFill>
            <a:blip r:embed="rId6"/>
            <a:stretch>
              <a:fillRect/>
            </a:stretch>
          </p:blipFill>
          <p:spPr>
            <a:xfrm>
              <a:off x="10548336" y="5773595"/>
              <a:ext cx="469963" cy="469963"/>
            </a:xfrm>
            <a:prstGeom prst="rect">
              <a:avLst/>
            </a:prstGeom>
          </p:spPr>
        </p:pic>
      </p:grpSp>
      <p:pic>
        <p:nvPicPr>
          <p:cNvPr id="197" name="Picture 196">
            <a:extLst>
              <a:ext uri="{FF2B5EF4-FFF2-40B4-BE49-F238E27FC236}">
                <a16:creationId xmlns:a16="http://schemas.microsoft.com/office/drawing/2014/main" xmlns="" id="{FC4EC1F3-5DCB-DC1A-64CB-536D627BF94A}"/>
              </a:ext>
            </a:extLst>
          </p:cNvPr>
          <p:cNvPicPr>
            <a:picLocks noChangeAspect="1"/>
          </p:cNvPicPr>
          <p:nvPr/>
        </p:nvPicPr>
        <p:blipFill>
          <a:blip r:embed="rId7"/>
          <a:stretch>
            <a:fillRect/>
          </a:stretch>
        </p:blipFill>
        <p:spPr>
          <a:xfrm>
            <a:off x="1832830" y="692244"/>
            <a:ext cx="5921253" cy="768163"/>
          </a:xfrm>
          <a:prstGeom prst="rect">
            <a:avLst/>
          </a:prstGeom>
        </p:spPr>
      </p:pic>
    </p:spTree>
    <p:extLst>
      <p:ext uri="{BB962C8B-B14F-4D97-AF65-F5344CB8AC3E}">
        <p14:creationId xmlns:p14="http://schemas.microsoft.com/office/powerpoint/2010/main" val="3625219499"/>
      </p:ext>
    </p:extLst>
  </p:cSld>
  <p:clrMapOvr>
    <a:masterClrMapping/>
  </p:clrMapOvr>
  <p:transition spd="slow" advClick="0" advTm="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3"/>
            <a:ext cx="9144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7653958" y="-82520"/>
            <a:ext cx="1421420"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465006" y="409515"/>
            <a:ext cx="81748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872200" y="1238189"/>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893632" y="2962214"/>
            <a:ext cx="26711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3079619" y="1190564"/>
            <a:ext cx="26711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5801388" y="1209614"/>
            <a:ext cx="267110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6"/>
          <a:stretch>
            <a:fillRect/>
          </a:stretch>
        </p:blipFill>
        <p:spPr>
          <a:xfrm>
            <a:off x="5564982" y="4105426"/>
            <a:ext cx="370245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3136769" y="2886014"/>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3165344" y="4590989"/>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0508266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350521" y="303531"/>
            <a:ext cx="1016794"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455" y="2043749"/>
            <a:ext cx="3162170"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8115" y="1525694"/>
            <a:ext cx="6765886" cy="5011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DC40EDC3-E594-A875-0D41-9FDCD9408AA2}"/>
              </a:ext>
            </a:extLst>
          </p:cNvPr>
          <p:cNvPicPr>
            <a:picLocks noChangeAspect="1"/>
          </p:cNvPicPr>
          <p:nvPr/>
        </p:nvPicPr>
        <p:blipFill>
          <a:blip r:embed="rId8"/>
          <a:stretch>
            <a:fillRect/>
          </a:stretch>
        </p:blipFill>
        <p:spPr>
          <a:xfrm>
            <a:off x="2742372" y="3314274"/>
            <a:ext cx="5916681" cy="1048603"/>
          </a:xfrm>
          <a:prstGeom prst="rect">
            <a:avLst/>
          </a:prstGeom>
        </p:spPr>
      </p:pic>
    </p:spTree>
    <p:extLst>
      <p:ext uri="{BB962C8B-B14F-4D97-AF65-F5344CB8AC3E}">
        <p14:creationId xmlns:p14="http://schemas.microsoft.com/office/powerpoint/2010/main" val="112866663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353439" y="616760"/>
            <a:ext cx="8270930" cy="2146183"/>
            <a:chOff x="866078" y="1339848"/>
            <a:chExt cx="8270930" cy="1609637"/>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1315744"/>
            </a:xfrm>
            <a:prstGeom prst="rect">
              <a:avLst/>
            </a:prstGeom>
            <a:noFill/>
          </p:spPr>
          <p:txBody>
            <a:bodyPr wrap="square" rtlCol="0">
              <a:spAutoFit/>
            </a:bodyPr>
            <a:lstStyle/>
            <a:p>
              <a:pPr algn="ctr">
                <a:lnSpc>
                  <a:spcPct val="150000"/>
                </a:lnSpc>
              </a:pP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900247"/>
            </a:xfrm>
            <a:prstGeom prst="rect">
              <a:avLst/>
            </a:prstGeom>
          </p:spPr>
          <p:txBody>
            <a:bodyPr wrap="square">
              <a:spAutoFit/>
            </a:bodyPr>
            <a:lstStyle/>
            <a:p>
              <a:r>
                <a:rPr lang="vi-VN" sz="360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thơ nhắc đến mái nhà riêng của những con vật nào?</a:t>
              </a:r>
              <a:endParaRPr lang="zh-CN" altLang="en-US" sz="3600" dirty="0">
                <a:solidFill>
                  <a:srgbClr val="F5750B"/>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D36AAD98-08C0-B68F-03F4-8AD4D9F02FB0}"/>
              </a:ext>
            </a:extLst>
          </p:cNvPr>
          <p:cNvSpPr txBox="1"/>
          <p:nvPr/>
        </p:nvSpPr>
        <p:spPr>
          <a:xfrm>
            <a:off x="1550193" y="2520041"/>
            <a:ext cx="6821632" cy="1421928"/>
          </a:xfrm>
          <a:prstGeom prst="rect">
            <a:avLst/>
          </a:prstGeom>
          <a:noFill/>
        </p:spPr>
        <p:txBody>
          <a:bodyPr wrap="square">
            <a:spAutoFit/>
          </a:bodyPr>
          <a:lstStyle/>
          <a:p>
            <a:pPr algn="just">
              <a:lnSpc>
                <a:spcPct val="120000"/>
              </a:lnSpc>
              <a:spcAft>
                <a:spcPts val="800"/>
              </a:spcAft>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riêng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dím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ốc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2183426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353439" y="616760"/>
            <a:ext cx="8270930" cy="2146183"/>
            <a:chOff x="866078" y="1339848"/>
            <a:chExt cx="8270930" cy="1609637"/>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13157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13157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 t</a:t>
              </a:r>
              <a:r>
                <a:rPr kumimoji="0" lang="en-US"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ừ</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 ở A với từ ngữ ở B để nói đúng đặc điểm ngôi nhà của từng con vật?</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a16="http://schemas.microsoft.com/office/drawing/2014/main" xmlns="" id="{3B9D5BE6-BC0D-D3E3-A73A-7142142E23D7}"/>
              </a:ext>
            </a:extLst>
          </p:cNvPr>
          <p:cNvPicPr>
            <a:picLocks noChangeAspect="1"/>
          </p:cNvPicPr>
          <p:nvPr/>
        </p:nvPicPr>
        <p:blipFill>
          <a:blip r:embed="rId5"/>
          <a:stretch>
            <a:fillRect/>
          </a:stretch>
        </p:blipFill>
        <p:spPr>
          <a:xfrm>
            <a:off x="1739503" y="2319337"/>
            <a:ext cx="6672163" cy="1328738"/>
          </a:xfrm>
          <a:prstGeom prst="rect">
            <a:avLst/>
          </a:prstGeom>
        </p:spPr>
      </p:pic>
      <p:pic>
        <p:nvPicPr>
          <p:cNvPr id="18" name="Picture 17">
            <a:extLst>
              <a:ext uri="{FF2B5EF4-FFF2-40B4-BE49-F238E27FC236}">
                <a16:creationId xmlns:a16="http://schemas.microsoft.com/office/drawing/2014/main" xmlns="" id="{BD7658A3-7C0B-CFE8-8E07-128F9D4909CF}"/>
              </a:ext>
            </a:extLst>
          </p:cNvPr>
          <p:cNvPicPr>
            <a:picLocks noChangeAspect="1"/>
          </p:cNvPicPr>
          <p:nvPr/>
        </p:nvPicPr>
        <p:blipFill>
          <a:blip r:embed="rId6"/>
          <a:stretch>
            <a:fillRect/>
          </a:stretch>
        </p:blipFill>
        <p:spPr>
          <a:xfrm>
            <a:off x="1707356" y="4495800"/>
            <a:ext cx="6846094" cy="1095375"/>
          </a:xfrm>
          <a:prstGeom prst="rect">
            <a:avLst/>
          </a:prstGeom>
        </p:spPr>
      </p:pic>
      <p:cxnSp>
        <p:nvCxnSpPr>
          <p:cNvPr id="20" name="Straight Arrow Connector 19">
            <a:extLst>
              <a:ext uri="{FF2B5EF4-FFF2-40B4-BE49-F238E27FC236}">
                <a16:creationId xmlns:a16="http://schemas.microsoft.com/office/drawing/2014/main" xmlns="" id="{34C81879-37E0-2A5E-E32E-3A4B041A4094}"/>
              </a:ext>
            </a:extLst>
          </p:cNvPr>
          <p:cNvCxnSpPr>
            <a:cxnSpLocks/>
          </p:cNvCxnSpPr>
          <p:nvPr/>
        </p:nvCxnSpPr>
        <p:spPr>
          <a:xfrm>
            <a:off x="2971800" y="3467101"/>
            <a:ext cx="3236119" cy="1133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5F958CFD-F571-76A5-918D-456EE4803356}"/>
              </a:ext>
            </a:extLst>
          </p:cNvPr>
          <p:cNvCxnSpPr>
            <a:cxnSpLocks/>
          </p:cNvCxnSpPr>
          <p:nvPr/>
        </p:nvCxnSpPr>
        <p:spPr>
          <a:xfrm>
            <a:off x="4543425" y="3495676"/>
            <a:ext cx="3236119" cy="1133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F76F8407-94FE-4371-5809-784E4D2556B9}"/>
              </a:ext>
            </a:extLst>
          </p:cNvPr>
          <p:cNvCxnSpPr>
            <a:cxnSpLocks/>
          </p:cNvCxnSpPr>
          <p:nvPr/>
        </p:nvCxnSpPr>
        <p:spPr>
          <a:xfrm flipH="1">
            <a:off x="3186113" y="3505201"/>
            <a:ext cx="2857500" cy="1076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D030A7BC-BE19-E6DC-D73B-46438499DB28}"/>
              </a:ext>
            </a:extLst>
          </p:cNvPr>
          <p:cNvCxnSpPr>
            <a:cxnSpLocks/>
          </p:cNvCxnSpPr>
          <p:nvPr/>
        </p:nvCxnSpPr>
        <p:spPr>
          <a:xfrm flipH="1">
            <a:off x="4743450" y="3448051"/>
            <a:ext cx="2857500" cy="1076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08128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350521" y="303531"/>
            <a:ext cx="1016794"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455" y="2043749"/>
            <a:ext cx="3162170"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8115" y="1525694"/>
            <a:ext cx="6765886" cy="501137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xmlns="" id="{EFF49952-3759-3FE0-3E72-16C99502C278}"/>
              </a:ext>
            </a:extLst>
          </p:cNvPr>
          <p:cNvSpPr txBox="1">
            <a:spLocks noChangeArrowheads="1"/>
          </p:cNvSpPr>
          <p:nvPr/>
        </p:nvSpPr>
        <p:spPr bwMode="auto">
          <a:xfrm>
            <a:off x="3755612" y="2933700"/>
            <a:ext cx="380996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r>
              <a:rPr lang="vi-VN" altLang="zh-C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 gì xảy ra nếu các con vật đó không còn nơi để ở?</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6679579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3"/>
            <a:ext cx="9144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7653958" y="-82520"/>
            <a:ext cx="1421420" cy="1924420"/>
          </a:xfrm>
          <a:prstGeom prst="rect">
            <a:avLst/>
          </a:prstGeom>
        </p:spPr>
      </p:pic>
      <p:sp>
        <p:nvSpPr>
          <p:cNvPr id="7" name="Rectangle: Rounded Corners 6">
            <a:extLst>
              <a:ext uri="{FF2B5EF4-FFF2-40B4-BE49-F238E27FC236}">
                <a16:creationId xmlns:a16="http://schemas.microsoft.com/office/drawing/2014/main" xmlns="" id="{A7C3A8CE-088D-9997-8A26-E6E3A718396C}"/>
              </a:ext>
            </a:extLst>
          </p:cNvPr>
          <p:cNvSpPr/>
          <p:nvPr/>
        </p:nvSpPr>
        <p:spPr>
          <a:xfrm>
            <a:off x="1140516" y="1903280"/>
            <a:ext cx="6798365" cy="3297371"/>
          </a:xfrm>
          <a:custGeom>
            <a:avLst/>
            <a:gdLst>
              <a:gd name="connsiteX0" fmla="*/ 0 w 9064487"/>
              <a:gd name="connsiteY0" fmla="*/ 346059 h 3297371"/>
              <a:gd name="connsiteX1" fmla="*/ 346059 w 9064487"/>
              <a:gd name="connsiteY1" fmla="*/ 0 h 3297371"/>
              <a:gd name="connsiteX2" fmla="*/ 8718428 w 9064487"/>
              <a:gd name="connsiteY2" fmla="*/ 0 h 3297371"/>
              <a:gd name="connsiteX3" fmla="*/ 9064487 w 9064487"/>
              <a:gd name="connsiteY3" fmla="*/ 346059 h 3297371"/>
              <a:gd name="connsiteX4" fmla="*/ 9064487 w 9064487"/>
              <a:gd name="connsiteY4" fmla="*/ 2951312 h 3297371"/>
              <a:gd name="connsiteX5" fmla="*/ 8718428 w 9064487"/>
              <a:gd name="connsiteY5" fmla="*/ 3297371 h 3297371"/>
              <a:gd name="connsiteX6" fmla="*/ 346059 w 9064487"/>
              <a:gd name="connsiteY6" fmla="*/ 3297371 h 3297371"/>
              <a:gd name="connsiteX7" fmla="*/ 0 w 9064487"/>
              <a:gd name="connsiteY7" fmla="*/ 2951312 h 3297371"/>
              <a:gd name="connsiteX8" fmla="*/ 0 w 9064487"/>
              <a:gd name="connsiteY8" fmla="*/ 346059 h 329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4487" h="3297371" fill="none" extrusionOk="0">
                <a:moveTo>
                  <a:pt x="0" y="346059"/>
                </a:moveTo>
                <a:cubicBezTo>
                  <a:pt x="309" y="163308"/>
                  <a:pt x="166179" y="18869"/>
                  <a:pt x="346059" y="0"/>
                </a:cubicBezTo>
                <a:cubicBezTo>
                  <a:pt x="2188318" y="72427"/>
                  <a:pt x="5177251" y="61419"/>
                  <a:pt x="8718428" y="0"/>
                </a:cubicBezTo>
                <a:cubicBezTo>
                  <a:pt x="8908339" y="-8342"/>
                  <a:pt x="9055755" y="152295"/>
                  <a:pt x="9064487" y="346059"/>
                </a:cubicBezTo>
                <a:cubicBezTo>
                  <a:pt x="9165363" y="1165013"/>
                  <a:pt x="8957174" y="2177023"/>
                  <a:pt x="9064487" y="2951312"/>
                </a:cubicBezTo>
                <a:cubicBezTo>
                  <a:pt x="9065618" y="3136694"/>
                  <a:pt x="8884244" y="3269002"/>
                  <a:pt x="8718428" y="3297371"/>
                </a:cubicBezTo>
                <a:cubicBezTo>
                  <a:pt x="5251772" y="3327198"/>
                  <a:pt x="2251292" y="3218065"/>
                  <a:pt x="346059" y="3297371"/>
                </a:cubicBezTo>
                <a:cubicBezTo>
                  <a:pt x="179144" y="3294634"/>
                  <a:pt x="-13277" y="3145060"/>
                  <a:pt x="0" y="2951312"/>
                </a:cubicBezTo>
                <a:cubicBezTo>
                  <a:pt x="50037" y="2465025"/>
                  <a:pt x="770" y="1602663"/>
                  <a:pt x="0" y="346059"/>
                </a:cubicBezTo>
                <a:close/>
              </a:path>
              <a:path w="9064487" h="3297371" stroke="0" extrusionOk="0">
                <a:moveTo>
                  <a:pt x="0" y="346059"/>
                </a:moveTo>
                <a:cubicBezTo>
                  <a:pt x="17788" y="159785"/>
                  <a:pt x="166856" y="24835"/>
                  <a:pt x="346059" y="0"/>
                </a:cubicBezTo>
                <a:cubicBezTo>
                  <a:pt x="3425525" y="123000"/>
                  <a:pt x="7778230" y="-96860"/>
                  <a:pt x="8718428" y="0"/>
                </a:cubicBezTo>
                <a:cubicBezTo>
                  <a:pt x="8903872" y="-4328"/>
                  <a:pt x="9069832" y="144161"/>
                  <a:pt x="9064487" y="346059"/>
                </a:cubicBezTo>
                <a:cubicBezTo>
                  <a:pt x="9067660" y="829650"/>
                  <a:pt x="9158754" y="2464183"/>
                  <a:pt x="9064487" y="2951312"/>
                </a:cubicBezTo>
                <a:cubicBezTo>
                  <a:pt x="9054040" y="3146220"/>
                  <a:pt x="8893918" y="3294812"/>
                  <a:pt x="8718428" y="3297371"/>
                </a:cubicBezTo>
                <a:cubicBezTo>
                  <a:pt x="7601825" y="3136664"/>
                  <a:pt x="2194697" y="3337038"/>
                  <a:pt x="346059" y="3297371"/>
                </a:cubicBezTo>
                <a:cubicBezTo>
                  <a:pt x="143892" y="3295140"/>
                  <a:pt x="-6492" y="3139494"/>
                  <a:pt x="0" y="2951312"/>
                </a:cubicBezTo>
                <a:cubicBezTo>
                  <a:pt x="32216" y="2146337"/>
                  <a:pt x="57206" y="1490683"/>
                  <a:pt x="0" y="3460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Đọc đúng, rõ ràng </a:t>
            </a:r>
            <a:r>
              <a:rPr lang="en-US" sz="2800" dirty="0" err="1">
                <a:solidFill>
                  <a:prstClr val="black"/>
                </a:solidFill>
                <a:latin typeface="Calibri" panose="020F0502020204030204" pitchFamily="34" charset="0"/>
                <a:cs typeface="Calibri" panose="020F0502020204030204" pitchFamily="34" charset="0"/>
              </a:rPr>
              <a:t>văn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bản</a:t>
            </a:r>
            <a:r>
              <a:rPr lang="vi-VN" sz="2800" dirty="0">
                <a:solidFill>
                  <a:prstClr val="black"/>
                </a:solidFill>
                <a:latin typeface="Calibri" panose="020F0502020204030204" pitchFamily="34" charset="0"/>
                <a:cs typeface="Calibri" panose="020F0502020204030204" pitchFamily="34" charset="0"/>
              </a:rPr>
              <a:t> thông tin Rô-bốt ở quanh ta. </a:t>
            </a: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Biết nghỉ hơi ở chỗ có dấu câu.</a:t>
            </a: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được những thông tin quan trọng được nêu trong VB: sự xuất hiện lần đầu tiên của rô-bốt, vai trò của rô-bốt trong cuộc sống, tương lai của rô-bốt,...</a:t>
            </a:r>
          </a:p>
        </p:txBody>
      </p:sp>
      <p:pic>
        <p:nvPicPr>
          <p:cNvPr id="8" name="Picture 7">
            <a:extLst>
              <a:ext uri="{FF2B5EF4-FFF2-40B4-BE49-F238E27FC236}">
                <a16:creationId xmlns:a16="http://schemas.microsoft.com/office/drawing/2014/main" xmlns="" id="{367A7FD9-D7D8-D2C9-AB4D-48D0F6050DFF}"/>
              </a:ext>
            </a:extLst>
          </p:cNvPr>
          <p:cNvPicPr>
            <a:picLocks noChangeAspect="1"/>
          </p:cNvPicPr>
          <p:nvPr/>
        </p:nvPicPr>
        <p:blipFill>
          <a:blip r:embed="rId6"/>
          <a:stretch>
            <a:fillRect/>
          </a:stretch>
        </p:blipFill>
        <p:spPr>
          <a:xfrm>
            <a:off x="2667416" y="723014"/>
            <a:ext cx="3822498" cy="942088"/>
          </a:xfrm>
          <a:prstGeom prst="rect">
            <a:avLst/>
          </a:prstGeom>
        </p:spPr>
      </p:pic>
    </p:spTree>
    <p:extLst>
      <p:ext uri="{BB962C8B-B14F-4D97-AF65-F5344CB8AC3E}">
        <p14:creationId xmlns:p14="http://schemas.microsoft.com/office/powerpoint/2010/main" val="100724939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 calcmode="lin" valueType="num">
                                      <p:cBhvr>
                                        <p:cTn id="26"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p:cTn id="3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353439" y="616760"/>
            <a:ext cx="8270930" cy="2146183"/>
            <a:chOff x="866078" y="1339848"/>
            <a:chExt cx="8270930" cy="1609637"/>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13157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 thiệu về mái nhà riêng của các bạn nhỏ trong bài thơ.</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D36AAD98-08C0-B68F-03F4-8AD4D9F02FB0}"/>
              </a:ext>
            </a:extLst>
          </p:cNvPr>
          <p:cNvSpPr txBox="1"/>
          <p:nvPr/>
        </p:nvSpPr>
        <p:spPr>
          <a:xfrm>
            <a:off x="1550193" y="2520041"/>
            <a:ext cx="6821632" cy="4745915"/>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 nhà của mỗi bạn nhỏ trong bài thơ rất khác nhau. Có mái nhà rợp bóng cây xanh mát của giàn gấc lúc lỉu quả chín đỏ. Có mái nhà được tô điểm bởi sắc hoa giấy rực rỡ.</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3294049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353439" y="616760"/>
            <a:ext cx="8270930" cy="2146183"/>
            <a:chOff x="866078" y="1339848"/>
            <a:chExt cx="8270930" cy="1609637"/>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13157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chung của muôn loài là gì?</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D36AAD98-08C0-B68F-03F4-8AD4D9F02FB0}"/>
              </a:ext>
            </a:extLst>
          </p:cNvPr>
          <p:cNvSpPr txBox="1"/>
          <p:nvPr/>
        </p:nvSpPr>
        <p:spPr>
          <a:xfrm>
            <a:off x="1550193" y="2520042"/>
            <a:ext cx="6821632" cy="2086725"/>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 nhà chung của muôn loài là bầu trời xanh, xanh đến vô cùng. </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4816826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350521" y="303531"/>
            <a:ext cx="1016794"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455" y="2043749"/>
            <a:ext cx="3162170"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3101" y="800101"/>
            <a:ext cx="7200900" cy="573696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xmlns="" id="{EFF49952-3759-3FE0-3E72-16C99502C278}"/>
              </a:ext>
            </a:extLst>
          </p:cNvPr>
          <p:cNvSpPr txBox="1">
            <a:spLocks noChangeArrowheads="1"/>
          </p:cNvSpPr>
          <p:nvPr/>
        </p:nvSpPr>
        <p:spPr bwMode="auto">
          <a:xfrm>
            <a:off x="3157537" y="1952625"/>
            <a:ext cx="460771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r>
              <a:rPr lang="vi-VN" altLang="zh-C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 từ ngữ miêu tả bầu trời xanh – mái nhà chung của muôn vật trong bài thơ Một mái nhà chung? </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文本框 6">
            <a:extLst>
              <a:ext uri="{FF2B5EF4-FFF2-40B4-BE49-F238E27FC236}">
                <a16:creationId xmlns:a16="http://schemas.microsoft.com/office/drawing/2014/main" xmlns="" id="{4C5FA294-3EE3-5E19-1C55-B337648B118C}"/>
              </a:ext>
            </a:extLst>
          </p:cNvPr>
          <p:cNvSpPr txBox="1">
            <a:spLocks noChangeArrowheads="1"/>
          </p:cNvSpPr>
          <p:nvPr/>
        </p:nvSpPr>
        <p:spPr bwMode="auto">
          <a:xfrm>
            <a:off x="3128962" y="3657600"/>
            <a:ext cx="460771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457200" lvl="0" indent="-457200" algn="just">
              <a:buFont typeface="Arial" panose="020B0604020202020204" pitchFamily="34" charset="0"/>
              <a:buChar cha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từ ngữ: xanh, xanh đến vô cùng, rực rỡ, bảy sắc cầu vồng.</a:t>
            </a:r>
            <a:endParaRPr kumimoji="0" lang="zh-CN" alt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739514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353439" y="616760"/>
            <a:ext cx="8270930" cy="2146183"/>
            <a:chOff x="866078" y="1339848"/>
            <a:chExt cx="8270930" cy="1609637"/>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13157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13157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muốn nói điều gì với những người bạn cùng chung sống dưới mái nhà chung?</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D36AAD98-08C0-B68F-03F4-8AD4D9F02FB0}"/>
              </a:ext>
            </a:extLst>
          </p:cNvPr>
          <p:cNvSpPr txBox="1"/>
          <p:nvPr/>
        </p:nvSpPr>
        <p:spPr>
          <a:xfrm>
            <a:off x="1550193" y="2520042"/>
            <a:ext cx="6821632" cy="2086725"/>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 chung tay bảo vệ bầu trời vì bầu trời là mái nhà chung che chở và bảo vệ muôn loài.</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2683691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08BAF91-9FAB-505D-1A23-B50ABF0C0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9ED42FC2-D6C9-2817-F7AD-71173AF77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169" y="21260"/>
            <a:ext cx="456892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0">
            <a:extLst>
              <a:ext uri="{FF2B5EF4-FFF2-40B4-BE49-F238E27FC236}">
                <a16:creationId xmlns:a16="http://schemas.microsoft.com/office/drawing/2014/main" xmlns="" id="{C3EF278A-EBEE-85BC-6B09-E5EA0EE70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 y="3031"/>
            <a:ext cx="456892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oup of balloons&#10;&#10;Description automatically generated with low confidence">
            <a:extLst>
              <a:ext uri="{FF2B5EF4-FFF2-40B4-BE49-F238E27FC236}">
                <a16:creationId xmlns:a16="http://schemas.microsoft.com/office/drawing/2014/main" xmlns="" id="{A11FB2BF-A9ED-94CA-35C6-C7C4068E00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701"/>
          <a:stretch/>
        </p:blipFill>
        <p:spPr>
          <a:xfrm>
            <a:off x="2509040" y="-207043"/>
            <a:ext cx="3766614" cy="2053475"/>
          </a:xfrm>
          <a:prstGeom prst="rect">
            <a:avLst/>
          </a:prstGeom>
        </p:spPr>
      </p:pic>
      <p:pic>
        <p:nvPicPr>
          <p:cNvPr id="6" name="Picture 4" descr="900+ Notion ý tưởng | hình ảnh, váy áo quince, inspired outfits">
            <a:extLst>
              <a:ext uri="{FF2B5EF4-FFF2-40B4-BE49-F238E27FC236}">
                <a16:creationId xmlns:a16="http://schemas.microsoft.com/office/drawing/2014/main" xmlns="" id="{CE00806E-121B-52EB-0129-43083DE06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038" y="5007024"/>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900+ Notion ý tưởng | hình ảnh, váy áo quince, inspired outfits">
            <a:extLst>
              <a:ext uri="{FF2B5EF4-FFF2-40B4-BE49-F238E27FC236}">
                <a16:creationId xmlns:a16="http://schemas.microsoft.com/office/drawing/2014/main" xmlns="" id="{CF095E7B-AE85-6551-171F-6F9B9C575C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0422" y="5007024"/>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14C18E46-3B6B-A3F7-133B-BEE7B64F3BD2}"/>
              </a:ext>
            </a:extLst>
          </p:cNvPr>
          <p:cNvPicPr>
            <a:picLocks noChangeAspect="1"/>
          </p:cNvPicPr>
          <p:nvPr/>
        </p:nvPicPr>
        <p:blipFill>
          <a:blip r:embed="rId7"/>
          <a:stretch>
            <a:fillRect/>
          </a:stretch>
        </p:blipFill>
        <p:spPr>
          <a:xfrm>
            <a:off x="3256940" y="780953"/>
            <a:ext cx="2270814" cy="818943"/>
          </a:xfrm>
          <a:prstGeom prst="rect">
            <a:avLst/>
          </a:prstGeom>
        </p:spPr>
      </p:pic>
      <p:pic>
        <p:nvPicPr>
          <p:cNvPr id="9" name="Picture 8">
            <a:extLst>
              <a:ext uri="{FF2B5EF4-FFF2-40B4-BE49-F238E27FC236}">
                <a16:creationId xmlns:a16="http://schemas.microsoft.com/office/drawing/2014/main" xmlns="" id="{4783F495-5D87-C005-3A0E-D9D4EDC834F8}"/>
              </a:ext>
            </a:extLst>
          </p:cNvPr>
          <p:cNvPicPr>
            <a:picLocks noChangeAspect="1"/>
          </p:cNvPicPr>
          <p:nvPr/>
        </p:nvPicPr>
        <p:blipFill rotWithShape="1">
          <a:blip r:embed="rId8"/>
          <a:srcRect l="5550" t="14271" r="4322" b="13684"/>
          <a:stretch/>
        </p:blipFill>
        <p:spPr>
          <a:xfrm>
            <a:off x="216940" y="1359424"/>
            <a:ext cx="8708000" cy="5227680"/>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xmlns="" id="{307DCAED-4301-2EB1-AB5B-B831C2B7E4F7}"/>
              </a:ext>
            </a:extLst>
          </p:cNvPr>
          <p:cNvSpPr/>
          <p:nvPr/>
        </p:nvSpPr>
        <p:spPr>
          <a:xfrm>
            <a:off x="1200151" y="2893430"/>
            <a:ext cx="6800849" cy="3785652"/>
          </a:xfrm>
          <a:prstGeom prst="rect">
            <a:avLst/>
          </a:prstGeom>
        </p:spPr>
        <p:txBody>
          <a:bodyPr wrap="square">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thơ nói về những mái nhà của các sự vật. Mọi vật đều có mái nhà riêng nhưng đều chung sống dưới bầu trời. Vì thế hãy bảo vệ và giữ gìn mái nhà chung đó. </a:t>
            </a:r>
          </a:p>
        </p:txBody>
      </p:sp>
    </p:spTree>
    <p:extLst>
      <p:ext uri="{BB962C8B-B14F-4D97-AF65-F5344CB8AC3E}">
        <p14:creationId xmlns:p14="http://schemas.microsoft.com/office/powerpoint/2010/main" val="2932988843"/>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5" name="PA_图片 1">
            <a:extLst>
              <a:ext uri="{FF2B5EF4-FFF2-40B4-BE49-F238E27FC236}">
                <a16:creationId xmlns:a16="http://schemas.microsoft.com/office/drawing/2014/main" xmlns="" id="{7016E67B-8CF8-DBA6-207A-569C36F85836}"/>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t="48571" r="54581" b="17381"/>
          <a:stretch>
            <a:fillRect/>
          </a:stretch>
        </p:blipFill>
        <p:spPr>
          <a:xfrm>
            <a:off x="3087277" y="297740"/>
            <a:ext cx="5217378" cy="5862471"/>
          </a:xfrm>
          <a:prstGeom prst="rect">
            <a:avLst/>
          </a:prstGeom>
        </p:spPr>
      </p:pic>
      <p:sp>
        <p:nvSpPr>
          <p:cNvPr id="6" name="TextBox 5">
            <a:extLst>
              <a:ext uri="{FF2B5EF4-FFF2-40B4-BE49-F238E27FC236}">
                <a16:creationId xmlns:a16="http://schemas.microsoft.com/office/drawing/2014/main" xmlns="" id="{66A5DE22-8BE3-7666-44D5-07475F752931}"/>
              </a:ext>
            </a:extLst>
          </p:cNvPr>
          <p:cNvSpPr txBox="1"/>
          <p:nvPr/>
        </p:nvSpPr>
        <p:spPr>
          <a:xfrm>
            <a:off x="3428567" y="2074813"/>
            <a:ext cx="4301838" cy="3416320"/>
          </a:xfrm>
          <a:prstGeom prst="rect">
            <a:avLst/>
          </a:prstGeom>
          <a:noFill/>
        </p:spPr>
        <p:txBody>
          <a:bodyPr wrap="square" rtlCol="0">
            <a:spAutoFit/>
          </a:bodyPr>
          <a:lstStyle/>
          <a:p>
            <a:pPr algn="ctr"/>
            <a:r>
              <a:rPr lang="vi-V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thuộc lòng 4 khổ thơ em thích.   </a:t>
            </a:r>
          </a:p>
        </p:txBody>
      </p:sp>
      <p:pic>
        <p:nvPicPr>
          <p:cNvPr id="9" name="Picture 3" descr="E:\丫头\png\小人\卡通类素材\Nipic_8062398_20130326142401079309.png">
            <a:extLst>
              <a:ext uri="{FF2B5EF4-FFF2-40B4-BE49-F238E27FC236}">
                <a16:creationId xmlns:a16="http://schemas.microsoft.com/office/drawing/2014/main" xmlns="" id="{A4CD66E9-38FA-D837-FA1E-1B66F10CFA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474" y="1491299"/>
            <a:ext cx="3162170" cy="505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470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5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5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350521" y="303531"/>
            <a:ext cx="1016794"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455" y="2043749"/>
            <a:ext cx="3162170"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8115" y="1525694"/>
            <a:ext cx="6765886" cy="5011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2FFD468-B6A3-F070-9154-3007C8975130}"/>
              </a:ext>
            </a:extLst>
          </p:cNvPr>
          <p:cNvPicPr>
            <a:picLocks noChangeAspect="1"/>
          </p:cNvPicPr>
          <p:nvPr/>
        </p:nvPicPr>
        <p:blipFill>
          <a:blip r:embed="rId8"/>
          <a:stretch>
            <a:fillRect/>
          </a:stretch>
        </p:blipFill>
        <p:spPr>
          <a:xfrm>
            <a:off x="3588546" y="3159953"/>
            <a:ext cx="4352921" cy="1414395"/>
          </a:xfrm>
          <a:prstGeom prst="rect">
            <a:avLst/>
          </a:prstGeom>
        </p:spPr>
      </p:pic>
    </p:spTree>
    <p:extLst>
      <p:ext uri="{BB962C8B-B14F-4D97-AF65-F5344CB8AC3E}">
        <p14:creationId xmlns:p14="http://schemas.microsoft.com/office/powerpoint/2010/main" val="109222376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3"/>
            <a:ext cx="9144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7653958" y="-82520"/>
            <a:ext cx="1421420"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465006" y="409515"/>
            <a:ext cx="81748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872200" y="1238189"/>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893632" y="2962214"/>
            <a:ext cx="26711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3079619" y="1190564"/>
            <a:ext cx="26711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5801388" y="1209614"/>
            <a:ext cx="267110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6"/>
          <a:stretch>
            <a:fillRect/>
          </a:stretch>
        </p:blipFill>
        <p:spPr>
          <a:xfrm>
            <a:off x="5564982" y="4105426"/>
            <a:ext cx="370245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3136769" y="2886014"/>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3165344" y="4590989"/>
            <a:ext cx="2671100"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2787580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19" y="165356"/>
            <a:ext cx="8954864" cy="6858000"/>
          </a:xfrm>
          <a:prstGeom prst="rect">
            <a:avLst/>
          </a:prstGeom>
        </p:spPr>
      </p:pic>
      <p:pic>
        <p:nvPicPr>
          <p:cNvPr id="3078"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7909" y="349250"/>
            <a:ext cx="1182291"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600" y="3203322"/>
            <a:ext cx="2865026" cy="3820034"/>
          </a:xfrm>
          <a:prstGeom prst="rect">
            <a:avLst/>
          </a:prstGeom>
        </p:spPr>
      </p:pic>
      <p:pic>
        <p:nvPicPr>
          <p:cNvPr id="19" name="Picture 39" descr="卡通儿童">
            <a:extLst>
              <a:ext uri="{FF2B5EF4-FFF2-40B4-BE49-F238E27FC236}">
                <a16:creationId xmlns:a16="http://schemas.microsoft.com/office/drawing/2014/main" xmlns="" id="{47B5B06D-AF80-887A-7C4D-03D946376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7825" y="4970081"/>
            <a:ext cx="3902778" cy="200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0D1DADE6-64DC-44DE-9E18-57FF76E66190}"/>
              </a:ext>
            </a:extLst>
          </p:cNvPr>
          <p:cNvPicPr>
            <a:picLocks noChangeAspect="1"/>
          </p:cNvPicPr>
          <p:nvPr/>
        </p:nvPicPr>
        <p:blipFill>
          <a:blip r:embed="rId8"/>
          <a:stretch>
            <a:fillRect/>
          </a:stretch>
        </p:blipFill>
        <p:spPr>
          <a:xfrm>
            <a:off x="2076922" y="1510844"/>
            <a:ext cx="4490093" cy="3359187"/>
          </a:xfrm>
          <a:prstGeom prst="rect">
            <a:avLst/>
          </a:prstGeom>
        </p:spPr>
      </p:pic>
    </p:spTree>
    <p:extLst>
      <p:ext uri="{BB962C8B-B14F-4D97-AF65-F5344CB8AC3E}">
        <p14:creationId xmlns:p14="http://schemas.microsoft.com/office/powerpoint/2010/main" val="85185195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9144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090417" y="774783"/>
            <a:ext cx="6684124"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6161377" y="838200"/>
            <a:ext cx="2982623"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6746102" y="-381000"/>
            <a:ext cx="1381125"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250892" y="264454"/>
            <a:ext cx="2466975" cy="2551325"/>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48519" t="56476" r="39211"/>
          <a:stretch/>
        </p:blipFill>
        <p:spPr>
          <a:xfrm flipH="1">
            <a:off x="548636" y="2486060"/>
            <a:ext cx="1951216" cy="4394640"/>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l="35273" t="56476" r="51025"/>
          <a:stretch/>
        </p:blipFill>
        <p:spPr>
          <a:xfrm flipH="1">
            <a:off x="5982146" y="2379543"/>
            <a:ext cx="2254066" cy="4545918"/>
          </a:xfrm>
          <a:prstGeom prst="rect">
            <a:avLst/>
          </a:prstGeom>
        </p:spPr>
      </p:pic>
      <p:pic>
        <p:nvPicPr>
          <p:cNvPr id="2" name="Picture 1">
            <a:extLst>
              <a:ext uri="{FF2B5EF4-FFF2-40B4-BE49-F238E27FC236}">
                <a16:creationId xmlns:a16="http://schemas.microsoft.com/office/drawing/2014/main" xmlns="" id="{18D3B91C-B51D-C190-AB66-F482CBB70B89}"/>
              </a:ext>
            </a:extLst>
          </p:cNvPr>
          <p:cNvPicPr>
            <a:picLocks noChangeAspect="1"/>
          </p:cNvPicPr>
          <p:nvPr/>
        </p:nvPicPr>
        <p:blipFill>
          <a:blip r:embed="rId7"/>
          <a:stretch>
            <a:fillRect/>
          </a:stretch>
        </p:blipFill>
        <p:spPr>
          <a:xfrm>
            <a:off x="1990011" y="1532166"/>
            <a:ext cx="4627265" cy="4230991"/>
          </a:xfrm>
          <a:prstGeom prst="rect">
            <a:avLst/>
          </a:prstGeom>
        </p:spPr>
      </p:pic>
    </p:spTree>
    <p:extLst>
      <p:ext uri="{BB962C8B-B14F-4D97-AF65-F5344CB8AC3E}">
        <p14:creationId xmlns:p14="http://schemas.microsoft.com/office/powerpoint/2010/main" val="19652373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图片 5">
            <a:extLst>
              <a:ext uri="{FF2B5EF4-FFF2-40B4-BE49-F238E27FC236}">
                <a16:creationId xmlns:a16="http://schemas.microsoft.com/office/drawing/2014/main" xmlns=""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4712"/>
            <a:ext cx="3624943" cy="6763288"/>
          </a:xfrm>
          <a:prstGeom prst="rect">
            <a:avLst/>
          </a:prstGeom>
        </p:spPr>
      </p:pic>
      <p:pic>
        <p:nvPicPr>
          <p:cNvPr id="7" name="图片 6">
            <a:extLst>
              <a:ext uri="{FF2B5EF4-FFF2-40B4-BE49-F238E27FC236}">
                <a16:creationId xmlns:a16="http://schemas.microsoft.com/office/drawing/2014/main" xmlns=""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7035946" y="249159"/>
            <a:ext cx="2057479" cy="1543109"/>
          </a:xfrm>
          <a:prstGeom prst="rect">
            <a:avLst/>
          </a:prstGeom>
        </p:spPr>
      </p:pic>
      <p:pic>
        <p:nvPicPr>
          <p:cNvPr id="51" name="Picture 50">
            <a:hlinkClick r:id="rId6" action="ppaction://hlinksldjump"/>
            <a:extLst>
              <a:ext uri="{FF2B5EF4-FFF2-40B4-BE49-F238E27FC236}">
                <a16:creationId xmlns:a16="http://schemas.microsoft.com/office/drawing/2014/main" xmlns=""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40" y="3429001"/>
            <a:ext cx="2528535" cy="3377477"/>
          </a:xfrm>
          <a:prstGeom prst="rect">
            <a:avLst/>
          </a:prstGeom>
        </p:spPr>
      </p:pic>
      <p:pic>
        <p:nvPicPr>
          <p:cNvPr id="53" name="Picture 52">
            <a:hlinkClick r:id="rId8" action="ppaction://hlinksldjump"/>
            <a:extLst>
              <a:ext uri="{FF2B5EF4-FFF2-40B4-BE49-F238E27FC236}">
                <a16:creationId xmlns:a16="http://schemas.microsoft.com/office/drawing/2014/main" xmlns=""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5509" y="3947761"/>
            <a:ext cx="1833531" cy="2450804"/>
          </a:xfrm>
          <a:prstGeom prst="rect">
            <a:avLst/>
          </a:prstGeom>
        </p:spPr>
      </p:pic>
      <p:pic>
        <p:nvPicPr>
          <p:cNvPr id="55" name="Picture 54">
            <a:hlinkClick r:id="rId10" action="ppaction://hlinksldjump"/>
            <a:extLst>
              <a:ext uri="{FF2B5EF4-FFF2-40B4-BE49-F238E27FC236}">
                <a16:creationId xmlns:a16="http://schemas.microsoft.com/office/drawing/2014/main" xmlns=""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23023" y="3484426"/>
            <a:ext cx="2528535"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xmlns=""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7919743" y="5254452"/>
            <a:ext cx="1576610" cy="210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78AC670-015C-458F-B954-E7052377160B}"/>
              </a:ext>
            </a:extLst>
          </p:cNvPr>
          <p:cNvPicPr>
            <a:picLocks noChangeAspect="1"/>
          </p:cNvPicPr>
          <p:nvPr/>
        </p:nvPicPr>
        <p:blipFill>
          <a:blip r:embed="rId15"/>
          <a:stretch>
            <a:fillRect/>
          </a:stretch>
        </p:blipFill>
        <p:spPr>
          <a:xfrm>
            <a:off x="1040773" y="291321"/>
            <a:ext cx="4933616" cy="3322608"/>
          </a:xfrm>
          <a:prstGeom prst="rect">
            <a:avLst/>
          </a:prstGeom>
        </p:spPr>
      </p:pic>
    </p:spTree>
    <p:extLst>
      <p:ext uri="{BB962C8B-B14F-4D97-AF65-F5344CB8AC3E}">
        <p14:creationId xmlns:p14="http://schemas.microsoft.com/office/powerpoint/2010/main" val="2619778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309002" y="419100"/>
            <a:ext cx="8501623"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7750528" y="25043"/>
            <a:ext cx="121638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278" y="2581437"/>
            <a:ext cx="987296"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8666" y="1491788"/>
            <a:ext cx="718522" cy="958029"/>
          </a:xfrm>
          <a:prstGeom prst="rect">
            <a:avLst/>
          </a:prstGeom>
        </p:spPr>
      </p:pic>
      <p:pic>
        <p:nvPicPr>
          <p:cNvPr id="10" name="Picture 9">
            <a:extLst>
              <a:ext uri="{FF2B5EF4-FFF2-40B4-BE49-F238E27FC236}">
                <a16:creationId xmlns:a16="http://schemas.microsoft.com/office/drawing/2014/main" xmlns=""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219" y="-508427"/>
            <a:ext cx="2528535" cy="3377477"/>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422169" y="1219544"/>
            <a:ext cx="6936549" cy="1200329"/>
          </a:xfrm>
          <a:prstGeom prst="rect">
            <a:avLst/>
          </a:prstGeom>
          <a:noFill/>
        </p:spPr>
        <p:txBody>
          <a:bodyPr wrap="square">
            <a:spAutoFit/>
          </a:bodyPr>
          <a:lstStyle/>
          <a:p>
            <a:pPr lvl="0" algn="ctr"/>
            <a:r>
              <a:rPr lang="en-US" sz="3600" b="1" dirty="0" err="1">
                <a:solidFill>
                  <a:srgbClr val="0070C0"/>
                </a:solidFill>
                <a:latin typeface="Calibri" panose="020F0502020204030204" pitchFamily="34" charset="0"/>
                <a:cs typeface="Calibri" panose="020F0502020204030204" pitchFamily="34" charset="0"/>
              </a:rPr>
              <a:t>Bác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sĩ</a:t>
            </a:r>
            <a:r>
              <a:rPr lang="en-US" sz="3600" b="1" dirty="0">
                <a:solidFill>
                  <a:srgbClr val="0070C0"/>
                </a:solidFill>
                <a:latin typeface="Calibri" panose="020F0502020204030204" pitchFamily="34" charset="0"/>
                <a:cs typeface="Calibri" panose="020F0502020204030204" pitchFamily="34" charset="0"/>
              </a:rPr>
              <a:t> Y-</a:t>
            </a:r>
            <a:r>
              <a:rPr lang="en-US" sz="3600" b="1" dirty="0" err="1">
                <a:solidFill>
                  <a:srgbClr val="0070C0"/>
                </a:solidFill>
                <a:latin typeface="Calibri" panose="020F0502020204030204" pitchFamily="34" charset="0"/>
                <a:cs typeface="Calibri" panose="020F0502020204030204" pitchFamily="34" charset="0"/>
              </a:rPr>
              <a:t>éc</a:t>
            </a: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xanh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người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nước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nào</a:t>
            </a:r>
            <a:r>
              <a:rPr lang="en-US" sz="3600" b="1" dirty="0">
                <a:solidFill>
                  <a:srgbClr val="0070C0"/>
                </a:solidFill>
                <a:latin typeface="Calibri" panose="020F0502020204030204" pitchFamily="34" charset="0"/>
                <a:cs typeface="Calibri" panose="020F0502020204030204" pitchFamily="34" charset="0"/>
              </a:rPr>
              <a:t>?</a:t>
            </a:r>
            <a:endPar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3" name="Text Box 3">
            <a:extLst>
              <a:ext uri="{FF2B5EF4-FFF2-40B4-BE49-F238E27FC236}">
                <a16:creationId xmlns:a16="http://schemas.microsoft.com/office/drawing/2014/main" xmlns="" id="{C0D4174D-1B51-484C-8290-955AB1D67C16}"/>
              </a:ext>
            </a:extLst>
          </p:cNvPr>
          <p:cNvSpPr txBox="1">
            <a:spLocks noChangeArrowheads="1"/>
          </p:cNvSpPr>
          <p:nvPr/>
        </p:nvSpPr>
        <p:spPr bwMode="auto">
          <a:xfrm>
            <a:off x="3728221" y="2271974"/>
            <a:ext cx="163058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a:t>
            </a:r>
            <a:r>
              <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Ấn Độ.</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a:t>
            </a:r>
            <a:r>
              <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Nga.</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a:t>
            </a:r>
            <a:r>
              <a:rPr lang="en-US" altLang="en-US" sz="3200" dirty="0" err="1">
                <a:solidFill>
                  <a:prstClr val="black"/>
                </a:solidFill>
                <a:cs typeface="Calibri" panose="020F0502020204030204" pitchFamily="34" charset="0"/>
              </a:rPr>
              <a:t>Pháp</a:t>
            </a:r>
            <a:endPar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Thụy Sĩ.</a:t>
            </a:r>
            <a:endPar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40">
            <a:extLst>
              <a:ext uri="{FF2B5EF4-FFF2-40B4-BE49-F238E27FC236}">
                <a16:creationId xmlns:a16="http://schemas.microsoft.com/office/drawing/2014/main" xmlns="" id="{90F54694-3C1D-45D5-A66D-E553BCF11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3351" y="3635273"/>
            <a:ext cx="718522" cy="958029"/>
          </a:xfrm>
          <a:prstGeom prst="rect">
            <a:avLst/>
          </a:prstGeom>
        </p:spPr>
      </p:pic>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289253" y="5212654"/>
            <a:ext cx="1576610"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4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309002" y="419100"/>
            <a:ext cx="8501623"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7750528" y="25043"/>
            <a:ext cx="121638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278" y="2581437"/>
            <a:ext cx="987296"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8666" y="1491788"/>
            <a:ext cx="718522" cy="958029"/>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251086" y="1096480"/>
            <a:ext cx="6936549" cy="1200329"/>
          </a:xfrm>
          <a:prstGeom prst="rect">
            <a:avLst/>
          </a:prstGeom>
          <a:noFill/>
        </p:spPr>
        <p:txBody>
          <a:bodyPr wrap="square">
            <a:spAutoFit/>
          </a:bodyPr>
          <a:lstStyle/>
          <a:p>
            <a:pPr lvl="0"/>
            <a:r>
              <a:rPr lang="vi-VN" sz="3600" b="1" dirty="0">
                <a:solidFill>
                  <a:srgbClr val="0070C0"/>
                </a:solidFill>
                <a:latin typeface="Calibri" panose="020F0502020204030204" pitchFamily="34" charset="0"/>
                <a:cs typeface="Calibri" panose="020F0502020204030204" pitchFamily="34" charset="0"/>
              </a:rPr>
              <a:t>Vì sao bà khách ao ước gặp </a:t>
            </a:r>
            <a:r>
              <a:rPr lang="en-US" sz="3600" b="1" dirty="0" err="1">
                <a:solidFill>
                  <a:srgbClr val="0070C0"/>
                </a:solidFill>
                <a:latin typeface="Calibri" panose="020F0502020204030204" pitchFamily="34" charset="0"/>
                <a:cs typeface="Calibri" panose="020F0502020204030204" pitchFamily="34" charset="0"/>
              </a:rPr>
              <a:t>bác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sỹ</a:t>
            </a:r>
            <a:r>
              <a:rPr lang="en-US" sz="3600" b="1" dirty="0">
                <a:solidFill>
                  <a:srgbClr val="0070C0"/>
                </a:solidFill>
                <a:latin typeface="Calibri" panose="020F0502020204030204" pitchFamily="34" charset="0"/>
                <a:cs typeface="Calibri" panose="020F0502020204030204" pitchFamily="34" charset="0"/>
              </a:rPr>
              <a:t> Y-</a:t>
            </a:r>
            <a:r>
              <a:rPr lang="en-US" sz="3600" b="1" dirty="0" err="1">
                <a:solidFill>
                  <a:srgbClr val="0070C0"/>
                </a:solidFill>
                <a:latin typeface="Calibri" panose="020F0502020204030204" pitchFamily="34" charset="0"/>
                <a:cs typeface="Calibri" panose="020F0502020204030204" pitchFamily="34" charset="0"/>
              </a:rPr>
              <a:t>éc</a:t>
            </a: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xanh</a:t>
            </a:r>
            <a:r>
              <a:rPr lang="vi-VN" sz="3600" b="1" dirty="0">
                <a:solidFill>
                  <a:srgbClr val="0070C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1" name="Text Box 3">
            <a:extLst>
              <a:ext uri="{FF2B5EF4-FFF2-40B4-BE49-F238E27FC236}">
                <a16:creationId xmlns:a16="http://schemas.microsoft.com/office/drawing/2014/main" xmlns="" id="{2E4FD11F-B474-43BD-B7FD-EE9CF466D4B8}"/>
              </a:ext>
            </a:extLst>
          </p:cNvPr>
          <p:cNvSpPr txBox="1">
            <a:spLocks noChangeArrowheads="1"/>
          </p:cNvSpPr>
          <p:nvPr/>
        </p:nvSpPr>
        <p:spPr bwMode="auto">
          <a:xfrm>
            <a:off x="843438" y="2337672"/>
            <a:ext cx="760285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rPr>
              <a:t>A. </a:t>
            </a:r>
            <a:r>
              <a:rPr kumimoji="0" lang="en-US" altLang="en-US" sz="3200" b="0" i="0" u="none" strike="noStrike" kern="1200" cap="none" spc="0" normalizeH="0" baseline="0" noProof="0" dirty="0" err="1">
                <a:ln>
                  <a:noFill/>
                </a:ln>
                <a:solidFill>
                  <a:prstClr val="black"/>
                </a:solidFill>
                <a:effectLst/>
                <a:uLnTx/>
                <a:uFillTx/>
                <a:cs typeface="Calibri" panose="020F0502020204030204" pitchFamily="34" charset="0"/>
              </a:rPr>
              <a:t>Vì</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ngưỡng</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mộ</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ông</a:t>
            </a:r>
            <a:endPar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endParaRPr>
          </a:p>
          <a:p>
            <a:pPr algn="just"/>
            <a:r>
              <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rPr>
              <a:t>B. </a:t>
            </a:r>
            <a:r>
              <a:rPr lang="nl-NL" altLang="en-US" sz="3200" noProof="0" dirty="0"/>
              <a:t>V</a:t>
            </a:r>
            <a:r>
              <a:rPr lang="nl-NL" sz="3200" dirty="0"/>
              <a:t>ì tò mò muốn biêt điều gì khiến ông chọn cuộc sống nơi góc biển chân trời này để nghiên cứu những bệnh nhiệt đới.</a:t>
            </a:r>
            <a:endPar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endParaRP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rPr>
              <a:t>C. </a:t>
            </a:r>
            <a:r>
              <a:rPr kumimoji="0" lang="en-US" altLang="en-US" sz="3200" b="0" i="0" u="none" strike="noStrike" kern="1200" cap="none" spc="0" normalizeH="0" baseline="0" noProof="0" dirty="0" err="1">
                <a:ln>
                  <a:noFill/>
                </a:ln>
                <a:solidFill>
                  <a:prstClr val="black"/>
                </a:solidFill>
                <a:effectLst/>
                <a:uLnTx/>
                <a:uFillTx/>
                <a:cs typeface="Calibri" panose="020F0502020204030204" pitchFamily="34" charset="0"/>
              </a:rPr>
              <a:t>Cả</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2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đáp</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án</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trên</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đều</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đúng</a:t>
            </a:r>
            <a:endParaRPr kumimoji="0" lang="vi-VN" altLang="en-US" sz="3200" b="0" i="0" u="none" strike="noStrike" kern="1200" cap="none" spc="0" normalizeH="0" baseline="0" noProof="0" dirty="0">
              <a:ln>
                <a:noFill/>
              </a:ln>
              <a:solidFill>
                <a:prstClr val="black"/>
              </a:solidFill>
              <a:effectLst/>
              <a:uLnTx/>
              <a:uFillTx/>
              <a:cs typeface="Calibri" panose="020F0502020204030204" pitchFamily="34" charset="0"/>
            </a:endParaRPr>
          </a:p>
        </p:txBody>
      </p:sp>
      <p:pic>
        <p:nvPicPr>
          <p:cNvPr id="13" name="Picture 12">
            <a:extLst>
              <a:ext uri="{FF2B5EF4-FFF2-40B4-BE49-F238E27FC236}">
                <a16:creationId xmlns:a16="http://schemas.microsoft.com/office/drawing/2014/main" xmlns=""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173" y="-76200"/>
            <a:ext cx="1833531" cy="2450804"/>
          </a:xfrm>
          <a:prstGeom prst="rect">
            <a:avLst/>
          </a:prstGeom>
        </p:spPr>
      </p:pic>
      <p:pic>
        <p:nvPicPr>
          <p:cNvPr id="15" name="图片 40">
            <a:extLst>
              <a:ext uri="{FF2B5EF4-FFF2-40B4-BE49-F238E27FC236}">
                <a16:creationId xmlns:a16="http://schemas.microsoft.com/office/drawing/2014/main" xmlns="" id="{41DA2B6E-8D37-4727-8F42-89C0030253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431" y="3905366"/>
            <a:ext cx="718522" cy="958029"/>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289253" y="5212654"/>
            <a:ext cx="1576610"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7536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309002" y="419100"/>
            <a:ext cx="8501623"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7750528" y="25043"/>
            <a:ext cx="121638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278" y="2581437"/>
            <a:ext cx="987296"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8666" y="1491788"/>
            <a:ext cx="718522" cy="958029"/>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921206" y="853524"/>
            <a:ext cx="7725347" cy="646331"/>
          </a:xfrm>
          <a:prstGeom prst="rect">
            <a:avLst/>
          </a:prstGeom>
          <a:noFill/>
        </p:spPr>
        <p:txBody>
          <a:bodyPr wrap="square">
            <a:spAutoFit/>
          </a:bodyPr>
          <a:lstStyle/>
          <a:p>
            <a:pPr lvl="0" algn="ctr"/>
            <a:r>
              <a:rPr lang="en-US" sz="3600" b="1" dirty="0" err="1">
                <a:solidFill>
                  <a:srgbClr val="0070C0"/>
                </a:solidFill>
                <a:latin typeface="Calibri" panose="020F0502020204030204" pitchFamily="34" charset="0"/>
                <a:cs typeface="Calibri" panose="020F0502020204030204" pitchFamily="34" charset="0"/>
              </a:rPr>
              <a:t>Bệnh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nhiệt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đới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bênh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1" name="Text Box 3">
            <a:extLst>
              <a:ext uri="{FF2B5EF4-FFF2-40B4-BE49-F238E27FC236}">
                <a16:creationId xmlns:a16="http://schemas.microsoft.com/office/drawing/2014/main" xmlns="" id="{2E4FD11F-B474-43BD-B7FD-EE9CF466D4B8}"/>
              </a:ext>
            </a:extLst>
          </p:cNvPr>
          <p:cNvSpPr txBox="1">
            <a:spLocks noChangeArrowheads="1"/>
          </p:cNvSpPr>
          <p:nvPr/>
        </p:nvSpPr>
        <p:spPr bwMode="auto">
          <a:xfrm>
            <a:off x="1743551" y="2061448"/>
            <a:ext cx="760285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marR="0" lvl="0" indent="-514350" algn="l" defTabSz="914400" rtl="0" eaLnBrk="1" fontAlgn="auto" latinLnBrk="0" hangingPunct="1">
              <a:lnSpc>
                <a:spcPct val="100000"/>
              </a:lnSpc>
              <a:spcBef>
                <a:spcPct val="50000"/>
              </a:spcBef>
              <a:spcAft>
                <a:spcPts val="0"/>
              </a:spcAft>
              <a:buClrTx/>
              <a:buSzTx/>
              <a:buFontTx/>
              <a:buAutoNum type="alphaUcPeriod"/>
              <a:tabLst/>
              <a:defRPr/>
            </a:pPr>
            <a:r>
              <a:rPr kumimoji="0" lang="en-US" alt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Bệnh</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xảy</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ra</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vùng</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khí</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hậu</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nóng</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ẩm</a:t>
            </a:r>
            <a:endPar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14350" lvl="0" indent="-514350" eaLnBrk="1" hangingPunct="1">
              <a:spcBef>
                <a:spcPct val="50000"/>
              </a:spcBef>
              <a:buFontTx/>
              <a:buAutoNum type="alphaUcPeriod"/>
              <a:defRPr/>
            </a:pPr>
            <a:r>
              <a:rPr lang="en-US" altLang="en-US" sz="3200" dirty="0" err="1">
                <a:solidFill>
                  <a:prstClr val="black"/>
                </a:solidFill>
                <a:cs typeface="Calibri" panose="020F0502020204030204" pitchFamily="34" charset="0"/>
              </a:rPr>
              <a:t>Bệnh</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xảy</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ra</a:t>
            </a:r>
            <a:r>
              <a:rPr lang="en-US" altLang="en-US" sz="3200" dirty="0">
                <a:solidFill>
                  <a:prstClr val="black"/>
                </a:solidFill>
                <a:cs typeface="Calibri" panose="020F0502020204030204" pitchFamily="34" charset="0"/>
              </a:rPr>
              <a:t> ở </a:t>
            </a:r>
            <a:r>
              <a:rPr lang="en-US" altLang="en-US" sz="3200" dirty="0" err="1">
                <a:solidFill>
                  <a:prstClr val="black"/>
                </a:solidFill>
                <a:cs typeface="Calibri" panose="020F0502020204030204" pitchFamily="34" charset="0"/>
              </a:rPr>
              <a:t>vùng</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khí</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hậu</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lạnh</a:t>
            </a:r>
            <a:endParaRPr lang="vi-VN" altLang="en-US" sz="3200" dirty="0">
              <a:solidFill>
                <a:prstClr val="black"/>
              </a:solidFill>
              <a:cs typeface="Calibri" panose="020F0502020204030204" pitchFamily="34" charset="0"/>
            </a:endParaRPr>
          </a:p>
          <a:p>
            <a:pPr eaLnBrk="1" hangingPunct="1">
              <a:spcBef>
                <a:spcPct val="50000"/>
              </a:spcBef>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a:t>
            </a:r>
            <a:r>
              <a:rPr lang="en-US" altLang="en-US" sz="3200" dirty="0" err="1">
                <a:solidFill>
                  <a:prstClr val="black"/>
                </a:solidFill>
                <a:cs typeface="Calibri" panose="020F0502020204030204" pitchFamily="34" charset="0"/>
              </a:rPr>
              <a:t>Bệnh</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xảy</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ra</a:t>
            </a:r>
            <a:r>
              <a:rPr lang="en-US" altLang="en-US" sz="3200" dirty="0">
                <a:solidFill>
                  <a:prstClr val="black"/>
                </a:solidFill>
                <a:cs typeface="Calibri" panose="020F0502020204030204" pitchFamily="34" charset="0"/>
              </a:rPr>
              <a:t> ở </a:t>
            </a:r>
            <a:r>
              <a:rPr lang="en-US" altLang="en-US" sz="3200" dirty="0" err="1">
                <a:solidFill>
                  <a:prstClr val="black"/>
                </a:solidFill>
                <a:cs typeface="Calibri" panose="020F0502020204030204" pitchFamily="34" charset="0"/>
              </a:rPr>
              <a:t>vùng</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khí</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hậu</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khô</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hạn</a:t>
            </a:r>
            <a:endParaRPr lang="vi-VN" altLang="en-US" sz="3200" dirty="0">
              <a:solidFill>
                <a:prstClr val="black"/>
              </a:solidFill>
              <a:cs typeface="Calibri" panose="020F0502020204030204" pitchFamily="34" charset="0"/>
            </a:endParaRPr>
          </a:p>
        </p:txBody>
      </p:sp>
      <p:pic>
        <p:nvPicPr>
          <p:cNvPr id="15" name="图片 40">
            <a:extLst>
              <a:ext uri="{FF2B5EF4-FFF2-40B4-BE49-F238E27FC236}">
                <a16:creationId xmlns:a16="http://schemas.microsoft.com/office/drawing/2014/main" xmlns="" id="{114E5BDE-3CA8-4800-8D32-6862C087E0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399" y="2000366"/>
            <a:ext cx="718522" cy="958029"/>
          </a:xfrm>
          <a:prstGeom prst="rect">
            <a:avLst/>
          </a:prstGeom>
        </p:spPr>
      </p:pic>
      <p:pic>
        <p:nvPicPr>
          <p:cNvPr id="16" name="Picture 15">
            <a:extLst>
              <a:ext uri="{FF2B5EF4-FFF2-40B4-BE49-F238E27FC236}">
                <a16:creationId xmlns:a16="http://schemas.microsoft.com/office/drawing/2014/main" xmlns=""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695" y="-544206"/>
            <a:ext cx="2528535"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289253" y="5212654"/>
            <a:ext cx="1576610"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8355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350521" y="303531"/>
            <a:ext cx="1016794"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940564"/>
            <a:ext cx="3297146" cy="527391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7">
            <a:extLst>
              <a:ext uri="{FF2B5EF4-FFF2-40B4-BE49-F238E27FC236}">
                <a16:creationId xmlns:a16="http://schemas.microsoft.com/office/drawing/2014/main" xmlns="" id="{79153B22-83CC-0D5D-B216-A1EDBDA7D227}"/>
              </a:ext>
            </a:extLst>
          </p:cNvPr>
          <p:cNvSpPr/>
          <p:nvPr/>
        </p:nvSpPr>
        <p:spPr>
          <a:xfrm>
            <a:off x="3117682" y="2258657"/>
            <a:ext cx="4792466"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E0589578-9B29-F993-CF07-A3CF7EF09CB8}"/>
              </a:ext>
            </a:extLst>
          </p:cNvPr>
          <p:cNvPicPr>
            <a:picLocks noChangeAspect="1"/>
          </p:cNvPicPr>
          <p:nvPr/>
        </p:nvPicPr>
        <p:blipFill>
          <a:blip r:embed="rId7"/>
          <a:stretch>
            <a:fillRect/>
          </a:stretch>
        </p:blipFill>
        <p:spPr>
          <a:xfrm>
            <a:off x="2192069" y="2479037"/>
            <a:ext cx="6643692" cy="1511939"/>
          </a:xfrm>
          <a:prstGeom prst="rect">
            <a:avLst/>
          </a:prstGeom>
        </p:spPr>
      </p:pic>
    </p:spTree>
    <p:extLst>
      <p:ext uri="{BB962C8B-B14F-4D97-AF65-F5344CB8AC3E}">
        <p14:creationId xmlns:p14="http://schemas.microsoft.com/office/powerpoint/2010/main" val="3421766944"/>
      </p:ext>
    </p:extLst>
  </p:cSld>
  <p:clrMapOvr>
    <a:masterClrMapping/>
  </p:clrMapOvr>
  <p:transition spd="slow" advClick="0" advTm="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3"/>
            <a:ext cx="9144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9144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7653958" y="-82520"/>
            <a:ext cx="1421420"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465006" y="409515"/>
            <a:ext cx="8174850" cy="830997"/>
          </a:xfrm>
          <a:prstGeom prst="rect">
            <a:avLst/>
          </a:prstGeom>
          <a:noFill/>
        </p:spPr>
        <p:txBody>
          <a:bodyPr wrap="square">
            <a:spAutoFit/>
          </a:bodyPr>
          <a:lstStyle/>
          <a:p>
            <a:pPr algn="ctr" latinLnBrk="0"/>
            <a:r>
              <a:rPr lang="en-US"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MỘT MÁI NHÀ CHUNG</a:t>
            </a:r>
          </a:p>
          <a:p>
            <a:pPr algn="ctr" latinLnBrk="0"/>
            <a:r>
              <a:rPr lang="en-US"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24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Trích</a:t>
            </a:r>
            <a:r>
              <a:rPr lang="en-US"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872200" y="1238189"/>
            <a:ext cx="2671100" cy="2677656"/>
          </a:xfrm>
          <a:prstGeom prst="rect">
            <a:avLst/>
          </a:prstGeom>
          <a:noFill/>
        </p:spPr>
        <p:txBody>
          <a:bodyPr wrap="square">
            <a:spAutoFit/>
          </a:bodyPr>
          <a:lstStyle/>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Lợp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nghìn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lá</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Sóng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rập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893632" y="2962214"/>
            <a:ext cx="2671100" cy="2308324"/>
          </a:xfrm>
          <a:prstGeom prst="rect">
            <a:avLst/>
          </a:prstGeom>
          <a:noFill/>
        </p:spPr>
        <p:txBody>
          <a:bodyPr wrap="square">
            <a:spAutoFit/>
          </a:bodyPr>
          <a:lstStyle/>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dím</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lòng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đất</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Tròn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3079619" y="1190564"/>
            <a:ext cx="2671100" cy="2308324"/>
          </a:xfrm>
          <a:prstGeom prst="rect">
            <a:avLst/>
          </a:prstGeom>
          <a:noFill/>
        </p:spPr>
        <p:txBody>
          <a:bodyPr wrap="square">
            <a:spAutoFit/>
          </a:bodyPr>
          <a:lstStyle/>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Nghiêng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gấc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đỏ</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lợp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hồng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5801388" y="1209614"/>
            <a:ext cx="2671100" cy="4524315"/>
          </a:xfrm>
          <a:prstGeom prst="rect">
            <a:avLst/>
          </a:prstGeom>
          <a:noFill/>
        </p:spPr>
        <p:txBody>
          <a:bodyPr wrap="square">
            <a:spAutoFit/>
          </a:bodyPr>
          <a:lstStyle/>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ơi, ngước mắt</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Ngước mắt lên trông</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ơi, hãy hát</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Hát câu cuối cùng:</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mái nhà chung</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mái nhà chung... </a:t>
            </a:r>
          </a:p>
          <a:p>
            <a:pPr algn="r"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6"/>
          <a:stretch>
            <a:fillRect/>
          </a:stretch>
        </p:blipFill>
        <p:spPr>
          <a:xfrm>
            <a:off x="5564982" y="4105426"/>
            <a:ext cx="370245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3136769" y="2886014"/>
            <a:ext cx="2671100" cy="2677656"/>
          </a:xfrm>
          <a:prstGeom prst="rect">
            <a:avLst/>
          </a:prstGeom>
          <a:noFill/>
        </p:spPr>
        <p:txBody>
          <a:bodyPr wrap="square">
            <a:spAutoFit/>
          </a:bodyPr>
          <a:lstStyle/>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riêng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vô</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3165344" y="4590989"/>
            <a:ext cx="2671100" cy="2677656"/>
          </a:xfrm>
          <a:prstGeom prst="rect">
            <a:avLst/>
          </a:prstGeom>
          <a:noFill/>
        </p:spPr>
        <p:txBody>
          <a:bodyPr wrap="square">
            <a:spAutoFit/>
          </a:bodyPr>
          <a:lstStyle/>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riêng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vòm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cao</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Bảy</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vồng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62473433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1191</Words>
  <Application>Microsoft Office PowerPoint</Application>
  <PresentationFormat>On-screen Show (4:3)</PresentationFormat>
  <Paragraphs>226</Paragraphs>
  <Slides>28</Slides>
  <Notes>10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2023-06-02T16:59:03Z</dcterms:created>
  <dcterms:modified xsi:type="dcterms:W3CDTF">2023-06-02T17:00:07Z</dcterms:modified>
</cp:coreProperties>
</file>