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32" r:id="rId3"/>
  </p:sldMasterIdLst>
  <p:notesMasterIdLst>
    <p:notesMasterId r:id="rId14"/>
  </p:notesMasterIdLst>
  <p:sldIdLst>
    <p:sldId id="293" r:id="rId4"/>
    <p:sldId id="298" r:id="rId5"/>
    <p:sldId id="299" r:id="rId6"/>
    <p:sldId id="295" r:id="rId7"/>
    <p:sldId id="315" r:id="rId8"/>
    <p:sldId id="300" r:id="rId9"/>
    <p:sldId id="320" r:id="rId10"/>
    <p:sldId id="317" r:id="rId11"/>
    <p:sldId id="321" r:id="rId12"/>
    <p:sldId id="2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9" d="100"/>
          <a:sy n="79" d="100"/>
        </p:scale>
        <p:origin x="-3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4DD7-3A6E-44CE-9968-24B83D97A0FD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B8334-9AF3-45A0-90A9-10E12ACA0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0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66107-053E-402F-B027-3BF806044D5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35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C2E7BB-F9F2-2DF3-95F4-60DB183A1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C8F43C8-6965-2E12-D0D8-5AE11D13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FCC577-B9CF-3C6F-6132-0F43D378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C178CD-EDF9-1490-B197-517557FB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7239EB-43DF-8E5B-DD25-A274D61F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696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31CE3E-75A9-15CE-74B4-DBF96F9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81D397B-9414-1AFF-E13C-4F926762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EDD49A-211A-7448-4FF9-89F8B6F3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545198-DFC9-6FC4-C44C-F6F54C5A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FBDAFB-8C67-16CC-CE6A-2E4E38F1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424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DA60C9C-C606-8952-B351-45D557FD4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0AE56F7-3076-F262-D442-F911F1163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05D759-37DD-EE54-4000-2B90C598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4C065D-E118-20BF-9CEE-503D9E0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DDDAD8-9380-1F68-D1AB-3FCE864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77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C2E7BB-F9F2-2DF3-95F4-60DB183A1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C8F43C8-6965-2E12-D0D8-5AE11D13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FCC577-B9CF-3C6F-6132-0F43D378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C178CD-EDF9-1490-B197-517557FB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7239EB-43DF-8E5B-DD25-A274D61F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8595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5CB3D2-9B24-A69E-8656-D71595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099EE5-68D6-2062-C024-FDB96F5A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39CCAF-B9B5-9DC9-3095-4D401D17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493590-CA21-8BB8-9DB0-AF87AF3A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8EC335-F035-20AA-CF67-A3C3E27F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7348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753A7A-7E6C-EF34-A80C-9EC1A466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2E773A-B8D4-3AB6-BCF0-E99DA309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A541B7-FD76-2B0A-8448-0CFAF118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C0EE72-335D-3D25-FDFA-8CA090D2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38E468-A34A-B0C5-C0F8-F04AB1B5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6503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09D301-0FF9-13EE-2CDA-C3F060AA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7B290C-98B9-7C1C-37BC-E02BCF5AA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35A825A-5432-8783-C3DA-F8821B879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94C988-E766-70B7-B67A-12890B5C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F88FE5-AB4F-7551-149A-E1B526C2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91514A6-B2F1-9C5E-28A9-648A42FB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9687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EE030F-3EE3-59AC-CC73-B50DC903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9DF962E-677D-9585-B9E9-B28EC491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17DD7C7-CA64-045D-DA22-19FEBC2F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BE0523E-9F34-B784-EAF4-A5016B507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6338C49-4638-93CD-C145-DBA6B2A95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EF2C0F5-0D0F-7C97-BCB0-598349C3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C286D31-176D-1E42-AFB1-87F3C204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48EFDE9-C75A-B8BF-0786-06B00139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7858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518438-281F-99C5-CEA7-D36B8699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D361FBA-47ED-E05C-5FA6-AA7B0BB0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2890D60-14A6-DCF8-D095-4EF43F69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F09F5DF-4293-5946-98B7-DA5B118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7472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D886407-B775-70D9-7B81-B100E595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A21B813-5D23-5B3B-65EA-47B81BA8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7DBDF52-AE6E-AA22-B71F-40568D4D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8777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A033B8-3071-54EC-57FF-4D2C8D7D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D15E4A-40D0-FF90-63BB-10910E41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600EB85-2E41-DC2F-6DCE-3BA7FCB7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F64BB4B-FB4B-F4BF-103B-6B074DAA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A07148-22CB-5CD5-6E96-451CF88A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52229E3-AFE4-37DE-257D-E6D1523E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059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5CB3D2-9B24-A69E-8656-D71595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099EE5-68D6-2062-C024-FDB96F5A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39CCAF-B9B5-9DC9-3095-4D401D17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493590-CA21-8BB8-9DB0-AF87AF3A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8EC335-F035-20AA-CF67-A3C3E27F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7314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88CCB2-31DD-70B2-6FA9-4374E1B6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1794AEC-45D4-0AF2-A9A3-7B2A4DA2A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416926-9D9D-3A23-430F-B88C5C8AB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082424A-65E6-C6CF-5962-E8052770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833D872-1E5D-01BB-2D69-2B593055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CFCDB88-2448-E41A-8D2B-D3C155E2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7842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31CE3E-75A9-15CE-74B4-DBF96F9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81D397B-9414-1AFF-E13C-4F926762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EDD49A-211A-7448-4FF9-89F8B6F3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545198-DFC9-6FC4-C44C-F6F54C5A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FBDAFB-8C67-16CC-CE6A-2E4E38F1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2670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DA60C9C-C606-8952-B351-45D557FD4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0AE56F7-3076-F262-D442-F911F1163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05D759-37DD-EE54-4000-2B90C598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4C065D-E118-20BF-9CEE-503D9E0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DDDAD8-9380-1F68-D1AB-3FCE864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5512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C2E7BB-F9F2-2DF3-95F4-60DB183A1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C8F43C8-6965-2E12-D0D8-5AE11D13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FCC577-B9CF-3C6F-6132-0F43D378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C178CD-EDF9-1490-B197-517557FB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7239EB-43DF-8E5B-DD25-A274D61F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4727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5CB3D2-9B24-A69E-8656-D71595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099EE5-68D6-2062-C024-FDB96F5A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39CCAF-B9B5-9DC9-3095-4D401D17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493590-CA21-8BB8-9DB0-AF87AF3A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8EC335-F035-20AA-CF67-A3C3E27F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267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753A7A-7E6C-EF34-A80C-9EC1A466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2E773A-B8D4-3AB6-BCF0-E99DA309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A541B7-FD76-2B0A-8448-0CFAF118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C0EE72-335D-3D25-FDFA-8CA090D2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38E468-A34A-B0C5-C0F8-F04AB1B5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4440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09D301-0FF9-13EE-2CDA-C3F060AA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7B290C-98B9-7C1C-37BC-E02BCF5AA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35A825A-5432-8783-C3DA-F8821B879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94C988-E766-70B7-B67A-12890B5C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F88FE5-AB4F-7551-149A-E1B526C2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91514A6-B2F1-9C5E-28A9-648A42FB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3981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EE030F-3EE3-59AC-CC73-B50DC903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9DF962E-677D-9585-B9E9-B28EC491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17DD7C7-CA64-045D-DA22-19FEBC2F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BE0523E-9F34-B784-EAF4-A5016B507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6338C49-4638-93CD-C145-DBA6B2A95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EF2C0F5-0D0F-7C97-BCB0-598349C3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C286D31-176D-1E42-AFB1-87F3C204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48EFDE9-C75A-B8BF-0786-06B00139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1327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518438-281F-99C5-CEA7-D36B8699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D361FBA-47ED-E05C-5FA6-AA7B0BB0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2890D60-14A6-DCF8-D095-4EF43F69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F09F5DF-4293-5946-98B7-DA5B118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4538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D886407-B775-70D9-7B81-B100E595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A21B813-5D23-5B3B-65EA-47B81BA8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7DBDF52-AE6E-AA22-B71F-40568D4D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77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753A7A-7E6C-EF34-A80C-9EC1A466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2E773A-B8D4-3AB6-BCF0-E99DA309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A541B7-FD76-2B0A-8448-0CFAF118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C0EE72-335D-3D25-FDFA-8CA090D2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38E468-A34A-B0C5-C0F8-F04AB1B5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2741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A033B8-3071-54EC-57FF-4D2C8D7D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D15E4A-40D0-FF90-63BB-10910E41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600EB85-2E41-DC2F-6DCE-3BA7FCB7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F64BB4B-FB4B-F4BF-103B-6B074DAA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A07148-22CB-5CD5-6E96-451CF88A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52229E3-AFE4-37DE-257D-E6D1523E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0380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88CCB2-31DD-70B2-6FA9-4374E1B6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1794AEC-45D4-0AF2-A9A3-7B2A4DA2A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416926-9D9D-3A23-430F-B88C5C8AB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082424A-65E6-C6CF-5962-E8052770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833D872-1E5D-01BB-2D69-2B593055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CFCDB88-2448-E41A-8D2B-D3C155E2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0191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31CE3E-75A9-15CE-74B4-DBF96F9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81D397B-9414-1AFF-E13C-4F926762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EDD49A-211A-7448-4FF9-89F8B6F3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545198-DFC9-6FC4-C44C-F6F54C5A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FBDAFB-8C67-16CC-CE6A-2E4E38F1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3091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DA60C9C-C606-8952-B351-45D557FD4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0AE56F7-3076-F262-D442-F911F1163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05D759-37DD-EE54-4000-2B90C598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4C065D-E118-20BF-9CEE-503D9E0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DDDAD8-9380-1F68-D1AB-3FCE864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1321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09D301-0FF9-13EE-2CDA-C3F060AA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7B290C-98B9-7C1C-37BC-E02BCF5AA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35A825A-5432-8783-C3DA-F8821B879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94C988-E766-70B7-B67A-12890B5C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F88FE5-AB4F-7551-149A-E1B526C2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91514A6-B2F1-9C5E-28A9-648A42FB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68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EE030F-3EE3-59AC-CC73-B50DC903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9DF962E-677D-9585-B9E9-B28EC491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17DD7C7-CA64-045D-DA22-19FEBC2F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BE0523E-9F34-B784-EAF4-A5016B507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6338C49-4638-93CD-C145-DBA6B2A95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EF2C0F5-0D0F-7C97-BCB0-598349C3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C286D31-176D-1E42-AFB1-87F3C204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48EFDE9-C75A-B8BF-0786-06B00139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473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518438-281F-99C5-CEA7-D36B8699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D361FBA-47ED-E05C-5FA6-AA7B0BB0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2890D60-14A6-DCF8-D095-4EF43F69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F09F5DF-4293-5946-98B7-DA5B118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87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D886407-B775-70D9-7B81-B100E595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A21B813-5D23-5B3B-65EA-47B81BA8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7DBDF52-AE6E-AA22-B71F-40568D4D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926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A033B8-3071-54EC-57FF-4D2C8D7D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D15E4A-40D0-FF90-63BB-10910E41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600EB85-2E41-DC2F-6DCE-3BA7FCB7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F64BB4B-FB4B-F4BF-103B-6B074DAA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A07148-22CB-5CD5-6E96-451CF88A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52229E3-AFE4-37DE-257D-E6D1523E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077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88CCB2-31DD-70B2-6FA9-4374E1B6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1794AEC-45D4-0AF2-A9A3-7B2A4DA2A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416926-9D9D-3A23-430F-B88C5C8AB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082424A-65E6-C6CF-5962-E8052770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833D872-1E5D-01BB-2D69-2B593055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CFCDB88-2448-E41A-8D2B-D3C155E2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487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C83A5E12-F753-91D5-A8BB-49FC28A1EE5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375" y="219075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7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03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0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emf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FAAD291-A931-49F1-FFE0-B72B08F52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53" b="3075"/>
          <a:stretch/>
        </p:blipFill>
        <p:spPr>
          <a:xfrm>
            <a:off x="0" y="3810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AF9566E-812E-849B-D601-63E3DD703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89429">
            <a:off x="10114193" y="3456275"/>
            <a:ext cx="2595860" cy="3394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340D4E8-A945-EFAC-0751-71DDA8225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37166">
            <a:off x="-276747" y="3471827"/>
            <a:ext cx="2274849" cy="33629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51B88EF-C8A6-9C4E-A74A-FCFBB1CC9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1543" y="3110407"/>
            <a:ext cx="7614564" cy="17801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263E406-2DB6-3D36-969B-A7C96F2736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3569" y="2312641"/>
            <a:ext cx="7443861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3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FAAD291-A931-49F1-FFE0-B72B08F527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53" b="3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AF9566E-812E-849B-D601-63E3DD703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189429">
            <a:off x="10114193" y="3456275"/>
            <a:ext cx="2595860" cy="3394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340D4E8-A945-EFAC-0751-71DDA8225F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37166">
            <a:off x="-276747" y="3471827"/>
            <a:ext cx="2274849" cy="33629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DD7DD14-F254-A116-2AD5-F6D69179BA99}"/>
              </a:ext>
            </a:extLst>
          </p:cNvPr>
          <p:cNvGrpSpPr/>
          <p:nvPr/>
        </p:nvGrpSpPr>
        <p:grpSpPr>
          <a:xfrm>
            <a:off x="3090783" y="2296234"/>
            <a:ext cx="6012281" cy="2554546"/>
            <a:chOff x="3090783" y="2296234"/>
            <a:chExt cx="6012281" cy="2554546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5ECF52D6-E178-157D-A074-504D8709796A}"/>
                </a:ext>
              </a:extLst>
            </p:cNvPr>
            <p:cNvSpPr txBox="1"/>
            <p:nvPr/>
          </p:nvSpPr>
          <p:spPr>
            <a:xfrm>
              <a:off x="3092630" y="2296235"/>
              <a:ext cx="601043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117475">
                    <a:solidFill>
                      <a:prstClr val="white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dist="38100" dir="2700000" algn="tl" rotWithShape="0">
                      <a:srgbClr val="3366FF"/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TẠM BIỆT VÀ HẸN GẶP LẠI</a:t>
              </a:r>
              <a:endParaRPr kumimoji="0" lang="vi-VN" sz="8000" b="0" i="0" u="none" strike="noStrike" kern="1200" cap="none" spc="0" normalizeH="0" baseline="0" noProof="0" dirty="0">
                <a:ln w="1174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3366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84483826-02E6-B493-6C36-2D3C2B2EA989}"/>
                </a:ext>
              </a:extLst>
            </p:cNvPr>
            <p:cNvSpPr txBox="1"/>
            <p:nvPr/>
          </p:nvSpPr>
          <p:spPr>
            <a:xfrm>
              <a:off x="3090783" y="2296234"/>
              <a:ext cx="601043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FFFFCC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TẠM BIỆT VÀ HẸN GẶP LẠI</a:t>
              </a:r>
              <a:endParaRPr kumimoji="0" lang="vi-VN" sz="8000" b="0" i="0" u="none" strike="noStrike" kern="1200" cap="none" spc="0" normalizeH="0" baseline="0" noProof="0" dirty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FFB9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1771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6266333-120F-5140-173F-ADCA09323A30}"/>
              </a:ext>
            </a:extLst>
          </p:cNvPr>
          <p:cNvSpPr/>
          <p:nvPr/>
        </p:nvSpPr>
        <p:spPr>
          <a:xfrm>
            <a:off x="676275" y="1740457"/>
            <a:ext cx="11373938" cy="1783793"/>
          </a:xfrm>
          <a:custGeom>
            <a:avLst/>
            <a:gdLst>
              <a:gd name="connsiteX0" fmla="*/ 0 w 11373938"/>
              <a:gd name="connsiteY0" fmla="*/ 355082 h 1783793"/>
              <a:gd name="connsiteX1" fmla="*/ 355082 w 11373938"/>
              <a:gd name="connsiteY1" fmla="*/ 0 h 1783793"/>
              <a:gd name="connsiteX2" fmla="*/ 11018856 w 11373938"/>
              <a:gd name="connsiteY2" fmla="*/ 0 h 1783793"/>
              <a:gd name="connsiteX3" fmla="*/ 11373938 w 11373938"/>
              <a:gd name="connsiteY3" fmla="*/ 355082 h 1783793"/>
              <a:gd name="connsiteX4" fmla="*/ 11373938 w 11373938"/>
              <a:gd name="connsiteY4" fmla="*/ 1428711 h 1783793"/>
              <a:gd name="connsiteX5" fmla="*/ 11018856 w 11373938"/>
              <a:gd name="connsiteY5" fmla="*/ 1783793 h 1783793"/>
              <a:gd name="connsiteX6" fmla="*/ 355082 w 11373938"/>
              <a:gd name="connsiteY6" fmla="*/ 1783793 h 1783793"/>
              <a:gd name="connsiteX7" fmla="*/ 0 w 11373938"/>
              <a:gd name="connsiteY7" fmla="*/ 1428711 h 1783793"/>
              <a:gd name="connsiteX8" fmla="*/ 0 w 11373938"/>
              <a:gd name="connsiteY8" fmla="*/ 355082 h 178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73938" h="1783793" fill="none" extrusionOk="0">
                <a:moveTo>
                  <a:pt x="0" y="355082"/>
                </a:moveTo>
                <a:cubicBezTo>
                  <a:pt x="422" y="170393"/>
                  <a:pt x="165640" y="11184"/>
                  <a:pt x="355082" y="0"/>
                </a:cubicBezTo>
                <a:cubicBezTo>
                  <a:pt x="2108456" y="72427"/>
                  <a:pt x="9713356" y="61419"/>
                  <a:pt x="11018856" y="0"/>
                </a:cubicBezTo>
                <a:cubicBezTo>
                  <a:pt x="11214202" y="-5232"/>
                  <a:pt x="11351759" y="152267"/>
                  <a:pt x="11373938" y="355082"/>
                </a:cubicBezTo>
                <a:cubicBezTo>
                  <a:pt x="11398544" y="864153"/>
                  <a:pt x="11407163" y="1279555"/>
                  <a:pt x="11373938" y="1428711"/>
                </a:cubicBezTo>
                <a:cubicBezTo>
                  <a:pt x="11378028" y="1604057"/>
                  <a:pt x="11189473" y="1755220"/>
                  <a:pt x="11018856" y="1783793"/>
                </a:cubicBezTo>
                <a:cubicBezTo>
                  <a:pt x="6272417" y="1813620"/>
                  <a:pt x="2208945" y="1704487"/>
                  <a:pt x="355082" y="1783793"/>
                </a:cubicBezTo>
                <a:cubicBezTo>
                  <a:pt x="168292" y="1782740"/>
                  <a:pt x="-6270" y="1626057"/>
                  <a:pt x="0" y="1428711"/>
                </a:cubicBezTo>
                <a:cubicBezTo>
                  <a:pt x="59323" y="1304992"/>
                  <a:pt x="-57514" y="554185"/>
                  <a:pt x="0" y="355082"/>
                </a:cubicBezTo>
                <a:close/>
              </a:path>
              <a:path w="11373938" h="1783793" stroke="0" extrusionOk="0">
                <a:moveTo>
                  <a:pt x="0" y="355082"/>
                </a:moveTo>
                <a:cubicBezTo>
                  <a:pt x="20701" y="164619"/>
                  <a:pt x="172391" y="27950"/>
                  <a:pt x="355082" y="0"/>
                </a:cubicBezTo>
                <a:cubicBezTo>
                  <a:pt x="3029090" y="123000"/>
                  <a:pt x="7587274" y="-96860"/>
                  <a:pt x="11018856" y="0"/>
                </a:cubicBezTo>
                <a:cubicBezTo>
                  <a:pt x="11200273" y="-11195"/>
                  <a:pt x="11389830" y="126937"/>
                  <a:pt x="11373938" y="355082"/>
                </a:cubicBezTo>
                <a:cubicBezTo>
                  <a:pt x="11384968" y="511979"/>
                  <a:pt x="11336329" y="957335"/>
                  <a:pt x="11373938" y="1428711"/>
                </a:cubicBezTo>
                <a:cubicBezTo>
                  <a:pt x="11370906" y="1625915"/>
                  <a:pt x="11176703" y="1777532"/>
                  <a:pt x="11018856" y="1783793"/>
                </a:cubicBezTo>
                <a:cubicBezTo>
                  <a:pt x="6327070" y="1623086"/>
                  <a:pt x="4618620" y="1823460"/>
                  <a:pt x="355082" y="1783793"/>
                </a:cubicBezTo>
                <a:cubicBezTo>
                  <a:pt x="125047" y="1776940"/>
                  <a:pt x="-8491" y="1620971"/>
                  <a:pt x="0" y="1428711"/>
                </a:cubicBezTo>
                <a:cubicBezTo>
                  <a:pt x="-73572" y="1305283"/>
                  <a:pt x="7285" y="830931"/>
                  <a:pt x="0" y="355082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1990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200" dirty="0"/>
              <a:t>Mở rộng vốn từ về đất nước Việt Nam; </a:t>
            </a:r>
          </a:p>
          <a:p>
            <a:r>
              <a:rPr lang="vi-VN" sz="3200" dirty="0"/>
              <a:t>Biết đặc điểm, dấu hiệu nhận diện và công dụng của câu khiến, câu cảm.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DD9028B-6D25-4D92-FC2F-10DC83BCB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12" y="1923664"/>
            <a:ext cx="467048" cy="467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BF98EFA-015B-6EEB-6361-53CC50A42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12" y="2608336"/>
            <a:ext cx="467048" cy="4670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9D1D536-BD5C-B706-8D01-B630ED8D1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506" y="390525"/>
            <a:ext cx="6431837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52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FC33D394-9EA1-4024-917B-9ED8FD86ADD3}"/>
              </a:ext>
            </a:extLst>
          </p:cNvPr>
          <p:cNvGrpSpPr/>
          <p:nvPr/>
        </p:nvGrpSpPr>
        <p:grpSpPr>
          <a:xfrm>
            <a:off x="207736" y="270341"/>
            <a:ext cx="11869963" cy="687919"/>
            <a:chOff x="310632" y="188708"/>
            <a:chExt cx="6613907" cy="687919"/>
          </a:xfrm>
        </p:grpSpPr>
        <p:sp>
          <p:nvSpPr>
            <p:cNvPr id="26" name="Plaque 25">
              <a:extLst>
                <a:ext uri="{FF2B5EF4-FFF2-40B4-BE49-F238E27FC236}">
                  <a16:creationId xmlns="" xmlns:a16="http://schemas.microsoft.com/office/drawing/2014/main" id="{9AC3A685-E0E8-448D-8285-BFB888630C73}"/>
                </a:ext>
              </a:extLst>
            </p:cNvPr>
            <p:cNvSpPr/>
            <p:nvPr/>
          </p:nvSpPr>
          <p:spPr>
            <a:xfrm>
              <a:off x="310632" y="188708"/>
              <a:ext cx="6613907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4F24AB1E-217C-4707-BF84-1D6A2472F777}"/>
                </a:ext>
              </a:extLst>
            </p:cNvPr>
            <p:cNvSpPr txBox="1"/>
            <p:nvPr/>
          </p:nvSpPr>
          <p:spPr>
            <a:xfrm>
              <a:off x="593280" y="205201"/>
              <a:ext cx="6219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 từ ngữ thích hợp cho mỗi chỗ trống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02CB0F6-C461-04F2-6FD3-2D66DF404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0" y="1238250"/>
            <a:ext cx="634365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D4A4280-04C5-C1BA-899D-73D2CD6DA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575" y="2776537"/>
            <a:ext cx="8077200" cy="3381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781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C0FAB61-F3F7-4EAF-BD2C-042707BB9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1EC008C-088E-4B09-8136-BF1CA8C94D90}"/>
              </a:ext>
            </a:extLst>
          </p:cNvPr>
          <p:cNvGrpSpPr/>
          <p:nvPr/>
        </p:nvGrpSpPr>
        <p:grpSpPr>
          <a:xfrm>
            <a:off x="4626600" y="1607123"/>
            <a:ext cx="7113182" cy="2536252"/>
            <a:chOff x="62859" y="680624"/>
            <a:chExt cx="11113491" cy="253625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C177DAE9-B9E4-4E4E-851C-37378EE40308}"/>
                </a:ext>
              </a:extLst>
            </p:cNvPr>
            <p:cNvSpPr/>
            <p:nvPr/>
          </p:nvSpPr>
          <p:spPr>
            <a:xfrm>
              <a:off x="62859" y="680624"/>
              <a:ext cx="11113491" cy="2536252"/>
            </a:xfrm>
            <a:prstGeom prst="roundRect">
              <a:avLst/>
            </a:prstGeom>
            <a:solidFill>
              <a:srgbClr val="E5FFEE"/>
            </a:solidFill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C928A2F5-36A2-478A-8248-C0DB5761BC23}"/>
                </a:ext>
              </a:extLst>
            </p:cNvPr>
            <p:cNvSpPr txBox="1"/>
            <p:nvPr/>
          </p:nvSpPr>
          <p:spPr>
            <a:xfrm>
              <a:off x="606032" y="907188"/>
              <a:ext cx="10386814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Trao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đổi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thảo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luận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để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tìm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từ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ngữ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thích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hợp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thay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cho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mỗi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chỗ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trống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3CC4D29-89DC-8826-CE1C-A392EC314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08" y="1835892"/>
            <a:ext cx="3981033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065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D4A4280-04C5-C1BA-899D-73D2CD6DA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75" y="1233487"/>
            <a:ext cx="11137436" cy="466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1623494-BFF9-FA49-775C-4B991145E9C5}"/>
              </a:ext>
            </a:extLst>
          </p:cNvPr>
          <p:cNvSpPr/>
          <p:nvPr/>
        </p:nvSpPr>
        <p:spPr>
          <a:xfrm>
            <a:off x="1819275" y="2514600"/>
            <a:ext cx="150495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A4BB5153-2A8B-EB9D-5D6C-B61DB4CA7A80}"/>
              </a:ext>
            </a:extLst>
          </p:cNvPr>
          <p:cNvSpPr/>
          <p:nvPr/>
        </p:nvSpPr>
        <p:spPr>
          <a:xfrm>
            <a:off x="5200649" y="2524125"/>
            <a:ext cx="2619375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3BA7C29B-DCA1-E941-0DF5-F8BF64EC12DF}"/>
              </a:ext>
            </a:extLst>
          </p:cNvPr>
          <p:cNvSpPr/>
          <p:nvPr/>
        </p:nvSpPr>
        <p:spPr>
          <a:xfrm>
            <a:off x="8877299" y="2562225"/>
            <a:ext cx="2619375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quân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80992077-86E5-153D-6E91-97DB44C51452}"/>
              </a:ext>
            </a:extLst>
          </p:cNvPr>
          <p:cNvSpPr/>
          <p:nvPr/>
        </p:nvSpPr>
        <p:spPr>
          <a:xfrm>
            <a:off x="1390649" y="4714875"/>
            <a:ext cx="2619375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C9BE8BF5-8C5F-37F6-1D16-915E428B646C}"/>
              </a:ext>
            </a:extLst>
          </p:cNvPr>
          <p:cNvSpPr/>
          <p:nvPr/>
        </p:nvSpPr>
        <p:spPr>
          <a:xfrm>
            <a:off x="4972050" y="5486400"/>
            <a:ext cx="3000375" cy="876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Tuồng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lương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rối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E523AC08-7433-6629-B6C9-991A83DE7A36}"/>
              </a:ext>
            </a:extLst>
          </p:cNvPr>
          <p:cNvSpPr/>
          <p:nvPr/>
        </p:nvSpPr>
        <p:spPr>
          <a:xfrm>
            <a:off x="8572500" y="5305425"/>
            <a:ext cx="3000375" cy="876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Trang</a:t>
            </a:r>
            <a:r>
              <a:rPr lang="vi-VN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Gươm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85824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E3274026-9854-490D-9EDE-34B896FE84A6}"/>
              </a:ext>
            </a:extLst>
          </p:cNvPr>
          <p:cNvGrpSpPr/>
          <p:nvPr/>
        </p:nvGrpSpPr>
        <p:grpSpPr>
          <a:xfrm>
            <a:off x="1205939" y="85703"/>
            <a:ext cx="9755945" cy="687919"/>
            <a:chOff x="310632" y="188708"/>
            <a:chExt cx="6613907" cy="687919"/>
          </a:xfrm>
        </p:grpSpPr>
        <p:sp>
          <p:nvSpPr>
            <p:cNvPr id="18" name="Plaque 17">
              <a:extLst>
                <a:ext uri="{FF2B5EF4-FFF2-40B4-BE49-F238E27FC236}">
                  <a16:creationId xmlns="" xmlns:a16="http://schemas.microsoft.com/office/drawing/2014/main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613907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3ADA3E98-9A19-47AE-9E9D-47C674155F1C}"/>
                </a:ext>
              </a:extLst>
            </p:cNvPr>
            <p:cNvSpPr txBox="1"/>
            <p:nvPr/>
          </p:nvSpPr>
          <p:spPr>
            <a:xfrm>
              <a:off x="366642" y="198258"/>
              <a:ext cx="650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2.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Các câu ở cột A thuộc kiểu câu nào ở cột B?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20B4674-8EB9-7E6C-13E3-F479A6E30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612" y="1076325"/>
            <a:ext cx="9270871" cy="552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5CB34D15-982E-D42D-3F83-5F371CF79A03}"/>
              </a:ext>
            </a:extLst>
          </p:cNvPr>
          <p:cNvCxnSpPr>
            <a:cxnSpLocks/>
          </p:cNvCxnSpPr>
          <p:nvPr/>
        </p:nvCxnSpPr>
        <p:spPr>
          <a:xfrm>
            <a:off x="6296025" y="2247900"/>
            <a:ext cx="619125" cy="29241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F00DB3A9-C20E-23E1-F62F-E76FC7B0BB8D}"/>
              </a:ext>
            </a:extLst>
          </p:cNvPr>
          <p:cNvCxnSpPr>
            <a:cxnSpLocks/>
          </p:cNvCxnSpPr>
          <p:nvPr/>
        </p:nvCxnSpPr>
        <p:spPr>
          <a:xfrm flipV="1">
            <a:off x="6362700" y="2762250"/>
            <a:ext cx="600075" cy="8001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C9E5E9AC-D638-F370-F847-E8A2076A6EE1}"/>
              </a:ext>
            </a:extLst>
          </p:cNvPr>
          <p:cNvCxnSpPr>
            <a:cxnSpLocks/>
          </p:cNvCxnSpPr>
          <p:nvPr/>
        </p:nvCxnSpPr>
        <p:spPr>
          <a:xfrm>
            <a:off x="6400800" y="4714875"/>
            <a:ext cx="552450" cy="10953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34A22C52-15ED-5AA4-BFDD-26C6EB55FF38}"/>
              </a:ext>
            </a:extLst>
          </p:cNvPr>
          <p:cNvCxnSpPr>
            <a:cxnSpLocks/>
          </p:cNvCxnSpPr>
          <p:nvPr/>
        </p:nvCxnSpPr>
        <p:spPr>
          <a:xfrm flipV="1">
            <a:off x="6410325" y="3467100"/>
            <a:ext cx="552450" cy="22955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359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E718FF3A-1258-4744-933E-86D886B6A3B2}"/>
              </a:ext>
            </a:extLst>
          </p:cNvPr>
          <p:cNvSpPr/>
          <p:nvPr/>
        </p:nvSpPr>
        <p:spPr>
          <a:xfrm>
            <a:off x="399123" y="1334014"/>
            <a:ext cx="11530279" cy="4791845"/>
          </a:xfrm>
          <a:prstGeom prst="roundRect">
            <a:avLst>
              <a:gd name="adj" fmla="val 5936"/>
            </a:avLst>
          </a:prstGeom>
          <a:solidFill>
            <a:schemeClr val="bg1"/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Bày tỏ cảm xúc về một cảnh đẹp của quê hương em.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Đưa ra một yêu cầu về việc bảo vệ, giữ gìn cảnh đẹp quê hương.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Xem thêm tại: https://loigiaihay.com/bai-20-luyen-tap-trang-94-95-sgk-tieng-viet-lop-3-tap-2-ket-noi-tri-thuc-voi-cuoc-song-a110194.html#ixzz7sM5bxkjr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E3274026-9854-490D-9EDE-34B896FE84A6}"/>
              </a:ext>
            </a:extLst>
          </p:cNvPr>
          <p:cNvGrpSpPr/>
          <p:nvPr/>
        </p:nvGrpSpPr>
        <p:grpSpPr>
          <a:xfrm>
            <a:off x="323850" y="309530"/>
            <a:ext cx="11391899" cy="1124610"/>
            <a:chOff x="284878" y="188708"/>
            <a:chExt cx="6863345" cy="1124610"/>
          </a:xfrm>
        </p:grpSpPr>
        <p:sp>
          <p:nvSpPr>
            <p:cNvPr id="18" name="Plaque 17">
              <a:extLst>
                <a:ext uri="{FF2B5EF4-FFF2-40B4-BE49-F238E27FC236}">
                  <a16:creationId xmlns="" xmlns:a16="http://schemas.microsoft.com/office/drawing/2014/main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820376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3ADA3E98-9A19-47AE-9E9D-47C674155F1C}"/>
                </a:ext>
              </a:extLst>
            </p:cNvPr>
            <p:cNvSpPr txBox="1"/>
            <p:nvPr/>
          </p:nvSpPr>
          <p:spPr>
            <a:xfrm>
              <a:off x="284878" y="236100"/>
              <a:ext cx="68633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DE9726C-2ABD-4842-AC0F-B10A8341ED1F}"/>
              </a:ext>
            </a:extLst>
          </p:cNvPr>
          <p:cNvSpPr/>
          <p:nvPr/>
        </p:nvSpPr>
        <p:spPr>
          <a:xfrm>
            <a:off x="776335" y="1797715"/>
            <a:ext cx="107758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</a:rPr>
              <a:t>- Bày tỏ cảm xúc về một cảnh đẹp của quê hương em.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</a:rPr>
              <a:t>- Đưa ra một yêu cầu về việc bảo vệ, giữ gìn cảnh đẹp quê hương.   </a:t>
            </a:r>
          </a:p>
        </p:txBody>
      </p:sp>
    </p:spTree>
    <p:extLst>
      <p:ext uri="{BB962C8B-B14F-4D97-AF65-F5344CB8AC3E}">
        <p14:creationId xmlns:p14="http://schemas.microsoft.com/office/powerpoint/2010/main" val="3391942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C0FAB61-F3F7-4EAF-BD2C-042707BB9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1EC008C-088E-4B09-8136-BF1CA8C94D90}"/>
              </a:ext>
            </a:extLst>
          </p:cNvPr>
          <p:cNvGrpSpPr/>
          <p:nvPr/>
        </p:nvGrpSpPr>
        <p:grpSpPr>
          <a:xfrm>
            <a:off x="4626600" y="1295399"/>
            <a:ext cx="7113182" cy="3177172"/>
            <a:chOff x="62859" y="368901"/>
            <a:chExt cx="11113491" cy="284797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C177DAE9-B9E4-4E4E-851C-37378EE40308}"/>
                </a:ext>
              </a:extLst>
            </p:cNvPr>
            <p:cNvSpPr/>
            <p:nvPr/>
          </p:nvSpPr>
          <p:spPr>
            <a:xfrm>
              <a:off x="62859" y="368901"/>
              <a:ext cx="11113491" cy="2847975"/>
            </a:xfrm>
            <a:prstGeom prst="roundRect">
              <a:avLst/>
            </a:prstGeom>
            <a:solidFill>
              <a:srgbClr val="E5FFEE"/>
            </a:solidFill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C928A2F5-36A2-478A-8248-C0DB5761BC23}"/>
                </a:ext>
              </a:extLst>
            </p:cNvPr>
            <p:cNvSpPr txBox="1"/>
            <p:nvPr/>
          </p:nvSpPr>
          <p:spPr>
            <a:xfrm>
              <a:off x="248871" y="688113"/>
              <a:ext cx="10830405" cy="2400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</a:t>
              </a:r>
              <a:r>
                <a:rPr lang="vi-VN" sz="28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ày tỏ cảm xúc về một cảnh đẹp của quê hương em; đưa ra một yêu cầu về việc bảo vệ, giữ gìn cảnh đẹp quê hương</a:t>
              </a:r>
              <a:endPara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Lưu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ý: </a:t>
              </a:r>
              <a:r>
                <a:rPr lang="vi-VN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Khi viết câu cảm phải dùng dấu chấm than; câu khiến có thể dùng dấu chấm than hoặc dấu chấm ở cuối câu 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3CC4D29-89DC-8826-CE1C-A392EC314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08" y="1835892"/>
            <a:ext cx="3981033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19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E718FF3A-1258-4744-933E-86D886B6A3B2}"/>
              </a:ext>
            </a:extLst>
          </p:cNvPr>
          <p:cNvSpPr/>
          <p:nvPr/>
        </p:nvSpPr>
        <p:spPr>
          <a:xfrm>
            <a:off x="399123" y="1334014"/>
            <a:ext cx="11530279" cy="4791845"/>
          </a:xfrm>
          <a:prstGeom prst="roundRect">
            <a:avLst>
              <a:gd name="adj" fmla="val 5936"/>
            </a:avLst>
          </a:prstGeom>
          <a:solidFill>
            <a:schemeClr val="bg1"/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Bày tỏ cảm xúc về một cảnh đẹp của quê hương em.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Đưa ra một yêu cầu về việc bảo vệ, giữ gìn cảnh đẹp quê hương.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Xem thêm tại: https://loigiaihay.com/bai-20-luyen-tap-trang-94-95-sgk-tieng-viet-lop-3-tap-2-ket-noi-tri-thuc-voi-cuoc-song-a110194.html#ixzz7sM5bxkjr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E3274026-9854-490D-9EDE-34B896FE84A6}"/>
              </a:ext>
            </a:extLst>
          </p:cNvPr>
          <p:cNvGrpSpPr/>
          <p:nvPr/>
        </p:nvGrpSpPr>
        <p:grpSpPr>
          <a:xfrm>
            <a:off x="323850" y="309530"/>
            <a:ext cx="11391899" cy="687919"/>
            <a:chOff x="284878" y="188708"/>
            <a:chExt cx="6863345" cy="687919"/>
          </a:xfrm>
        </p:grpSpPr>
        <p:sp>
          <p:nvSpPr>
            <p:cNvPr id="18" name="Plaque 17">
              <a:extLst>
                <a:ext uri="{FF2B5EF4-FFF2-40B4-BE49-F238E27FC236}">
                  <a16:creationId xmlns="" xmlns:a16="http://schemas.microsoft.com/office/drawing/2014/main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820376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3ADA3E98-9A19-47AE-9E9D-47C674155F1C}"/>
                </a:ext>
              </a:extLst>
            </p:cNvPr>
            <p:cNvSpPr txBox="1"/>
            <p:nvPr/>
          </p:nvSpPr>
          <p:spPr>
            <a:xfrm>
              <a:off x="284878" y="236100"/>
              <a:ext cx="6863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Bày tỏ cảm xúc về một cảnh đẹp của quê hương em.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DE9726C-2ABD-4842-AC0F-B10A8341ED1F}"/>
              </a:ext>
            </a:extLst>
          </p:cNvPr>
          <p:cNvSpPr/>
          <p:nvPr/>
        </p:nvSpPr>
        <p:spPr>
          <a:xfrm>
            <a:off x="776335" y="1797715"/>
            <a:ext cx="10775853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3200" dirty="0">
                <a:solidFill>
                  <a:prstClr val="black"/>
                </a:solidFill>
              </a:rPr>
              <a:t>+ Rúi rừng nước ta hùng vĩ thật!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3200" dirty="0">
                <a:solidFill>
                  <a:prstClr val="black"/>
                </a:solidFill>
              </a:rPr>
              <a:t>+ Biển đảo nước ta mới đẹp làm sao!</a:t>
            </a:r>
          </a:p>
        </p:txBody>
      </p:sp>
    </p:spTree>
    <p:extLst>
      <p:ext uri="{BB962C8B-B14F-4D97-AF65-F5344CB8AC3E}">
        <p14:creationId xmlns:p14="http://schemas.microsoft.com/office/powerpoint/2010/main" val="1313246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324</Words>
  <Application>Microsoft Office PowerPoint</Application>
  <PresentationFormat>Custom</PresentationFormat>
  <Paragraphs>36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2_Office Theme</vt:lpstr>
      <vt:lpstr>3_Office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22</cp:revision>
  <dcterms:created xsi:type="dcterms:W3CDTF">2023-01-29T11:38:57Z</dcterms:created>
  <dcterms:modified xsi:type="dcterms:W3CDTF">2023-06-05T16:03:14Z</dcterms:modified>
</cp:coreProperties>
</file>