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6B76E2-ECD9-4AFC-932E-F69E792632E5}" type="datetimeFigureOut">
              <a:rPr lang="en-US" smtClean="0"/>
              <a:t>6/3/2023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011AF-DE01-4087-873F-26C26B90058C}" type="slidenum">
              <a:rPr lang="en-US" smtClean="0"/>
              <a:t>‹#›</a:t>
            </a:fld>
            <a:endParaRPr lang="en-US"/>
          </a:p>
        </p:txBody>
      </p:sp>
    </p:spTree>
    <p:extLst>
      <p:ext uri="{BB962C8B-B14F-4D97-AF65-F5344CB8AC3E}">
        <p14:creationId xmlns:p14="http://schemas.microsoft.com/office/powerpoint/2010/main" val="140077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xmlns=""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xmlns=""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4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90580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xmlns=""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xmlns=""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en-US" dirty="0"/>
              <a:t>CLICK CHUỘT VÀO STT </a:t>
            </a:r>
            <a:r>
              <a:rPr lang="en-US" dirty="0">
                <a:sym typeface="Wingdings" panose="05000000000000000000" pitchFamily="2" charset="2"/>
              </a:rPr>
              <a:t> XUẤT HIỆN CÂU HỎI</a:t>
            </a:r>
          </a:p>
          <a:p>
            <a:r>
              <a:rPr lang="en-US" dirty="0">
                <a:sym typeface="Wingdings" panose="05000000000000000000" pitchFamily="2" charset="2"/>
              </a:rPr>
              <a:t>SAU KHI HS TRẢ LỜI XONG  CLICK CHUỘT VÀO KẾT THÚC  SLIDE TÌM HIỂU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86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a:t>
            </a:r>
            <a:r>
              <a:rPr lang="en-US"/>
              <a:t>VÀO số thứ tự </a:t>
            </a:r>
            <a:r>
              <a:rPr lang="en-US">
                <a:sym typeface="Wingdings" panose="05000000000000000000" pitchFamily="2" charset="2"/>
              </a:rPr>
              <a:t> </a:t>
            </a:r>
            <a:r>
              <a:rPr lang="en-US" dirty="0">
                <a:sym typeface="Wingdings" panose="05000000000000000000" pitchFamily="2" charset="2"/>
              </a:rPr>
              <a:t>TRỞ VỀ SLIDE </a:t>
            </a:r>
            <a:r>
              <a:rPr lang="en-US">
                <a:sym typeface="Wingdings" panose="05000000000000000000" pitchFamily="2" charset="2"/>
              </a:rPr>
              <a:t>BAN ĐẦU</a:t>
            </a: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90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r>
              <a:rPr lang="en-US" dirty="0">
                <a:sym typeface="Wingdings" panose="05000000000000000000" pitchFamily="2" charset="2"/>
              </a:rPr>
              <a:t>CLICK CHUỘT VÀO ĐÁP ÁN  XUẤT HIỆN ĐÚNG SAI TƯƠNG ỨNG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92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57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35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34C273-0186-41BC-A744-657F211442E4}"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118884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4C273-0186-41BC-A744-657F211442E4}"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1523823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4C273-0186-41BC-A744-657F211442E4}"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2811439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447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726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4C273-0186-41BC-A744-657F211442E4}"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2918126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34C273-0186-41BC-A744-657F211442E4}"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399559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34C273-0186-41BC-A744-657F211442E4}"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943271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34C273-0186-41BC-A744-657F211442E4}" type="datetimeFigureOut">
              <a:rPr lang="en-US" smtClean="0"/>
              <a:t>6/3/2023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4011240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34C273-0186-41BC-A744-657F211442E4}" type="datetimeFigureOut">
              <a:rPr lang="en-US" smtClean="0"/>
              <a:t>6/3/2023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1716397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4C273-0186-41BC-A744-657F211442E4}" type="datetimeFigureOut">
              <a:rPr lang="en-US" smtClean="0"/>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3457980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4C273-0186-41BC-A744-657F211442E4}"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3049414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4C273-0186-41BC-A744-657F211442E4}"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BC93AA-E62A-4D6D-BE72-0050B60EA8EE}" type="slidenum">
              <a:rPr lang="en-US" smtClean="0"/>
              <a:t>‹#›</a:t>
            </a:fld>
            <a:endParaRPr lang="en-US"/>
          </a:p>
        </p:txBody>
      </p:sp>
    </p:spTree>
    <p:extLst>
      <p:ext uri="{BB962C8B-B14F-4D97-AF65-F5344CB8AC3E}">
        <p14:creationId xmlns:p14="http://schemas.microsoft.com/office/powerpoint/2010/main" val="2077291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4C273-0186-41BC-A744-657F211442E4}" type="datetimeFigureOut">
              <a:rPr lang="en-US" smtClean="0"/>
              <a:t>6/3/2023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C93AA-E62A-4D6D-BE72-0050B60EA8EE}" type="slidenum">
              <a:rPr lang="en-US" smtClean="0"/>
              <a:t>‹#›</a:t>
            </a:fld>
            <a:endParaRPr lang="en-US"/>
          </a:p>
        </p:txBody>
      </p:sp>
    </p:spTree>
    <p:extLst>
      <p:ext uri="{BB962C8B-B14F-4D97-AF65-F5344CB8AC3E}">
        <p14:creationId xmlns:p14="http://schemas.microsoft.com/office/powerpoint/2010/main" val="684650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18" Type="http://schemas.openxmlformats.org/officeDocument/2006/relationships/audio" Target="NULL"/><Relationship Id="rId3" Type="http://schemas.openxmlformats.org/officeDocument/2006/relationships/image" Target="../media/image1.jpeg"/><Relationship Id="rId7" Type="http://schemas.openxmlformats.org/officeDocument/2006/relationships/image" Target="../media/image32.sv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xml"/><Relationship Id="rId7" Type="http://schemas.openxmlformats.org/officeDocument/2006/relationships/image" Target="../media/image1.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4.wav"/><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1.jpe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12" Type="http://schemas.openxmlformats.org/officeDocument/2006/relationships/audio" Target="NUL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54.png"/><Relationship Id="rId4" Type="http://schemas.openxmlformats.org/officeDocument/2006/relationships/image" Target="../media/image4.pn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5.gi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4.wav"/><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2.png"/><Relationship Id="rId10" Type="http://schemas.openxmlformats.org/officeDocument/2006/relationships/image" Target="../media/image58.png"/><Relationship Id="rId4" Type="http://schemas.openxmlformats.org/officeDocument/2006/relationships/image" Target="../media/image1.jpe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6.xml"/><Relationship Id="rId10" Type="http://schemas.openxmlformats.org/officeDocument/2006/relationships/slide" Target="slide33.xml"/><Relationship Id="rId4" Type="http://schemas.openxmlformats.org/officeDocument/2006/relationships/slide" Target="slide5.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21.emf"/><Relationship Id="rId12" Type="http://schemas.openxmlformats.org/officeDocument/2006/relationships/image" Target="../media/image23.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7.png"/><Relationship Id="rId3" Type="http://schemas.microsoft.com/office/2007/relationships/media" Target="../media/media2.mp3"/><Relationship Id="rId7" Type="http://schemas.openxmlformats.org/officeDocument/2006/relationships/audio" Target="../media/audio2.wav"/><Relationship Id="rId12" Type="http://schemas.microsoft.com/office/2007/relationships/hdphoto" Target="../media/hdphoto1.wdp"/><Relationship Id="rId17" Type="http://schemas.openxmlformats.org/officeDocument/2006/relationships/audio" Target="NULL"/><Relationship Id="rId2" Type="http://schemas.openxmlformats.org/officeDocument/2006/relationships/audio" Target="../media/media3.mp3"/><Relationship Id="rId16" Type="http://schemas.openxmlformats.org/officeDocument/2006/relationships/audio" Target="NULL"/><Relationship Id="rId1" Type="http://schemas.microsoft.com/office/2007/relationships/media" Target="../media/media3.mp3"/><Relationship Id="rId6" Type="http://schemas.openxmlformats.org/officeDocument/2006/relationships/notesSlide" Target="../notesSlides/notesSlide5.xml"/><Relationship Id="rId11" Type="http://schemas.openxmlformats.org/officeDocument/2006/relationships/image" Target="../media/image22.png"/><Relationship Id="rId5" Type="http://schemas.openxmlformats.org/officeDocument/2006/relationships/slideLayout" Target="../slideLayouts/slideLayout7.xml"/><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21.emf"/><Relationship Id="rId14" Type="http://schemas.openxmlformats.org/officeDocument/2006/relationships/image" Target="../media/image23.wmf"/></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21.emf"/><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23.wmf"/></Relationships>
</file>

<file path=ppt/slides/_rels/slide9.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xmlns="" id="{A11564F0-7157-442F-A641-FBB9CD3DF845}"/>
              </a:ext>
            </a:extLst>
          </p:cNvPr>
          <p:cNvGrpSpPr>
            <a:grpSpLocks/>
          </p:cNvGrpSpPr>
          <p:nvPr/>
        </p:nvGrpSpPr>
        <p:grpSpPr bwMode="auto">
          <a:xfrm>
            <a:off x="413743" y="853763"/>
            <a:ext cx="8316515" cy="5445125"/>
            <a:chOff x="623392" y="809101"/>
            <a:chExt cx="11089232" cy="5445748"/>
          </a:xfrm>
        </p:grpSpPr>
        <p:grpSp>
          <p:nvGrpSpPr>
            <p:cNvPr id="7" name="组合 6">
              <a:extLst>
                <a:ext uri="{FF2B5EF4-FFF2-40B4-BE49-F238E27FC236}">
                  <a16:creationId xmlns:a16="http://schemas.microsoft.com/office/drawing/2014/main" xmlns=""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xmlns=""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xmlns=""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xmlns=""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xmlns=""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xmlns=""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xmlns=""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xmlns=""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xmlns=""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xmlns=""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xmlns=""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xmlns=""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xmlns=""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xmlns=""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xmlns=""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xmlns=""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xmlns=""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xmlns=""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xmlns=""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xmlns=""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xmlns=""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xmlns=""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xmlns="" id="{81B772BE-BD1D-456C-9E21-78041D5F1A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817" y="843253"/>
            <a:ext cx="1731169"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xmlns=""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30" y="3874994"/>
            <a:ext cx="2917863"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6169" y="21260"/>
            <a:ext cx="456892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xmlns=""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4" y="3031"/>
            <a:ext cx="456892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xmlns="" id="{9EE1A8F7-67C1-4C7F-A6C4-0F48619539F4}"/>
              </a:ext>
            </a:extLst>
          </p:cNvPr>
          <p:cNvSpPr txBox="1"/>
          <p:nvPr/>
        </p:nvSpPr>
        <p:spPr>
          <a:xfrm>
            <a:off x="2398199" y="1133014"/>
            <a:ext cx="5183060" cy="523935"/>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xmlns="" id="{9DC33B65-7F7D-4640-B835-2DC2CADC344D}"/>
              </a:ext>
            </a:extLst>
          </p:cNvPr>
          <p:cNvSpPr txBox="1"/>
          <p:nvPr/>
        </p:nvSpPr>
        <p:spPr>
          <a:xfrm>
            <a:off x="2600251" y="1133367"/>
            <a:ext cx="46974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ea typeface="+mn-ea"/>
                <a:cs typeface="+mn-cs"/>
              </a:rPr>
              <a:t>Thứ</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ngày</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tháng</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năm</a:t>
            </a:r>
            <a:r>
              <a:rPr kumimoji="0" lang="en-US" sz="3600" b="0" i="0" u="none" strike="noStrike" kern="1200" cap="none" spc="0" normalizeH="0" baseline="0" noProof="0" dirty="0">
                <a:ln>
                  <a:noFill/>
                </a:ln>
                <a:solidFill>
                  <a:srgbClr val="096F7E"/>
                </a:solidFill>
                <a:effectLst/>
                <a:uLnTx/>
                <a:uFillTx/>
                <a:ea typeface="+mn-ea"/>
                <a:cs typeface="+mn-cs"/>
              </a:rPr>
              <a:t>…</a:t>
            </a:r>
          </a:p>
        </p:txBody>
      </p:sp>
      <p:sp>
        <p:nvSpPr>
          <p:cNvPr id="37" name="TextBox 36">
            <a:extLst>
              <a:ext uri="{FF2B5EF4-FFF2-40B4-BE49-F238E27FC236}">
                <a16:creationId xmlns:a16="http://schemas.microsoft.com/office/drawing/2014/main" xmlns="" id="{DD0F26F2-113E-4696-92ED-075C57CCCD6B}"/>
              </a:ext>
            </a:extLst>
          </p:cNvPr>
          <p:cNvSpPr txBox="1"/>
          <p:nvPr/>
        </p:nvSpPr>
        <p:spPr>
          <a:xfrm>
            <a:off x="3975447" y="7527876"/>
            <a:ext cx="187956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xmlns="" id="{029E01BE-603C-4C61-8CA9-75E02AB2FD97}"/>
              </a:ext>
            </a:extLst>
          </p:cNvPr>
          <p:cNvSpPr txBox="1"/>
          <p:nvPr/>
        </p:nvSpPr>
        <p:spPr>
          <a:xfrm>
            <a:off x="4001125" y="9158835"/>
            <a:ext cx="24261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xmlns="" id="{131114C2-62CD-4728-972E-E53C8CD5094B}"/>
              </a:ext>
            </a:extLst>
          </p:cNvPr>
          <p:cNvSpPr txBox="1"/>
          <p:nvPr/>
        </p:nvSpPr>
        <p:spPr>
          <a:xfrm>
            <a:off x="2885049" y="8355172"/>
            <a:ext cx="479367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xmlns="" id="{B9CA0A3A-829A-405F-A446-471634E0B795}"/>
              </a:ext>
            </a:extLst>
          </p:cNvPr>
          <p:cNvSpPr txBox="1"/>
          <p:nvPr/>
        </p:nvSpPr>
        <p:spPr>
          <a:xfrm>
            <a:off x="3232808" y="9671777"/>
            <a:ext cx="41665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descr="Icon&#10;&#10;Description automatically generated">
            <a:extLst>
              <a:ext uri="{FF2B5EF4-FFF2-40B4-BE49-F238E27FC236}">
                <a16:creationId xmlns:a16="http://schemas.microsoft.com/office/drawing/2014/main" xmlns="" id="{B0DFAAF4-42DC-DF95-5F70-070B92B55C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143" y="3379304"/>
            <a:ext cx="2817743" cy="3756991"/>
          </a:xfrm>
          <a:prstGeom prst="rect">
            <a:avLst/>
          </a:prstGeom>
        </p:spPr>
      </p:pic>
      <p:pic>
        <p:nvPicPr>
          <p:cNvPr id="31" name="Picture 30">
            <a:extLst>
              <a:ext uri="{FF2B5EF4-FFF2-40B4-BE49-F238E27FC236}">
                <a16:creationId xmlns:a16="http://schemas.microsoft.com/office/drawing/2014/main" xmlns="" id="{9034B556-CE7B-3AD7-1DB5-0CFAC311490F}"/>
              </a:ext>
            </a:extLst>
          </p:cNvPr>
          <p:cNvPicPr>
            <a:picLocks noChangeAspect="1"/>
          </p:cNvPicPr>
          <p:nvPr/>
        </p:nvPicPr>
        <p:blipFill>
          <a:blip r:embed="rId9"/>
          <a:stretch>
            <a:fillRect/>
          </a:stretch>
        </p:blipFill>
        <p:spPr>
          <a:xfrm rot="20504719">
            <a:off x="2054914" y="2285140"/>
            <a:ext cx="1956986" cy="1505843"/>
          </a:xfrm>
          <a:prstGeom prst="rect">
            <a:avLst/>
          </a:prstGeom>
        </p:spPr>
      </p:pic>
      <p:pic>
        <p:nvPicPr>
          <p:cNvPr id="34" name="Picture 33">
            <a:extLst>
              <a:ext uri="{FF2B5EF4-FFF2-40B4-BE49-F238E27FC236}">
                <a16:creationId xmlns:a16="http://schemas.microsoft.com/office/drawing/2014/main" xmlns="" id="{DD7EF038-1535-4723-7FF7-55E2052D9CB1}"/>
              </a:ext>
            </a:extLst>
          </p:cNvPr>
          <p:cNvPicPr>
            <a:picLocks noChangeAspect="1"/>
          </p:cNvPicPr>
          <p:nvPr/>
        </p:nvPicPr>
        <p:blipFill>
          <a:blip r:embed="rId10"/>
          <a:stretch>
            <a:fillRect/>
          </a:stretch>
        </p:blipFill>
        <p:spPr>
          <a:xfrm>
            <a:off x="3116339" y="2652339"/>
            <a:ext cx="4014564" cy="1950889"/>
          </a:xfrm>
          <a:prstGeom prst="rect">
            <a:avLst/>
          </a:prstGeom>
        </p:spPr>
      </p:pic>
    </p:spTree>
    <p:extLst>
      <p:ext uri="{BB962C8B-B14F-4D97-AF65-F5344CB8AC3E}">
        <p14:creationId xmlns:p14="http://schemas.microsoft.com/office/powerpoint/2010/main" val="1883930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169" y="21260"/>
            <a:ext cx="456892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4" y="3031"/>
            <a:ext cx="456892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xmlns=""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9094" y="757409"/>
            <a:ext cx="637794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46236" y="2282969"/>
            <a:ext cx="2727989"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xmlns="" id="{78E4AEAB-9433-460A-9926-B282B416F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7390" y="2286000"/>
            <a:ext cx="1151726" cy="2286000"/>
          </a:xfrm>
          <a:prstGeom prst="rect">
            <a:avLst/>
          </a:prstGeom>
        </p:spPr>
      </p:pic>
      <p:sp>
        <p:nvSpPr>
          <p:cNvPr id="12" name="Rounded Rectangle 7">
            <a:extLst>
              <a:ext uri="{FF2B5EF4-FFF2-40B4-BE49-F238E27FC236}">
                <a16:creationId xmlns:a16="http://schemas.microsoft.com/office/drawing/2014/main" xmlns="" id="{B4C7A9F1-766F-4F05-9863-28498494E2CC}"/>
              </a:ext>
            </a:extLst>
          </p:cNvPr>
          <p:cNvSpPr/>
          <p:nvPr/>
        </p:nvSpPr>
        <p:spPr>
          <a:xfrm>
            <a:off x="2174707" y="1696682"/>
            <a:ext cx="4792466"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337A1FA3-A4CE-4476-A771-7AB60E675E38}"/>
              </a:ext>
            </a:extLst>
          </p:cNvPr>
          <p:cNvPicPr>
            <a:picLocks noChangeAspect="1"/>
          </p:cNvPicPr>
          <p:nvPr/>
        </p:nvPicPr>
        <p:blipFill>
          <a:blip r:embed="rId9"/>
          <a:stretch>
            <a:fillRect/>
          </a:stretch>
        </p:blipFill>
        <p:spPr>
          <a:xfrm>
            <a:off x="1249094" y="1917062"/>
            <a:ext cx="6643692"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xmlns="" id="{A6C28F54-4104-4B83-9139-E87DD3FA64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 r="6899" b="12027"/>
          <a:stretch/>
        </p:blipFill>
        <p:spPr>
          <a:xfrm>
            <a:off x="5609926" y="2576932"/>
            <a:ext cx="3511684"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10469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xmlns=""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xmlns="" id="{E337FBBE-B98A-421A-BAB8-47593814FA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965044" y="1807266"/>
            <a:ext cx="2339693" cy="4076440"/>
          </a:xfrm>
          <a:prstGeom prst="rect">
            <a:avLst/>
          </a:prstGeom>
        </p:spPr>
      </p:pic>
      <p:pic>
        <p:nvPicPr>
          <p:cNvPr id="3" name="Graphic 2">
            <a:extLst>
              <a:ext uri="{FF2B5EF4-FFF2-40B4-BE49-F238E27FC236}">
                <a16:creationId xmlns:a16="http://schemas.microsoft.com/office/drawing/2014/main" xmlns="" id="{24132244-CAD8-4EAF-BD46-95F176442F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257858" y="177788"/>
            <a:ext cx="850106" cy="1104900"/>
          </a:xfrm>
          <a:prstGeom prst="rect">
            <a:avLst/>
          </a:prstGeom>
        </p:spPr>
      </p:pic>
      <p:pic>
        <p:nvPicPr>
          <p:cNvPr id="4" name="Graphic 3">
            <a:extLst>
              <a:ext uri="{FF2B5EF4-FFF2-40B4-BE49-F238E27FC236}">
                <a16:creationId xmlns:a16="http://schemas.microsoft.com/office/drawing/2014/main" xmlns="" id="{D714226F-C48F-4569-8B82-0430D1C631F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0" y="2476832"/>
            <a:ext cx="3138411" cy="4273581"/>
          </a:xfrm>
          <a:prstGeom prst="rect">
            <a:avLst/>
          </a:prstGeom>
        </p:spPr>
      </p:pic>
      <p:pic>
        <p:nvPicPr>
          <p:cNvPr id="5" name="Graphic 4">
            <a:extLst>
              <a:ext uri="{FF2B5EF4-FFF2-40B4-BE49-F238E27FC236}">
                <a16:creationId xmlns:a16="http://schemas.microsoft.com/office/drawing/2014/main" xmlns="" id="{A4E802B0-410B-4646-81C3-8823D18D844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18902" y="-580838"/>
            <a:ext cx="1078389" cy="1437852"/>
          </a:xfrm>
          <a:prstGeom prst="rect">
            <a:avLst/>
          </a:prstGeom>
        </p:spPr>
      </p:pic>
      <p:grpSp>
        <p:nvGrpSpPr>
          <p:cNvPr id="6" name="Group 5">
            <a:extLst>
              <a:ext uri="{FF2B5EF4-FFF2-40B4-BE49-F238E27FC236}">
                <a16:creationId xmlns:a16="http://schemas.microsoft.com/office/drawing/2014/main" xmlns="" id="{27C22DDD-C1ED-4CDD-AFA6-8BF3B361F203}"/>
              </a:ext>
            </a:extLst>
          </p:cNvPr>
          <p:cNvGrpSpPr/>
          <p:nvPr/>
        </p:nvGrpSpPr>
        <p:grpSpPr>
          <a:xfrm>
            <a:off x="1875106" y="-447177"/>
            <a:ext cx="5089938" cy="1754326"/>
            <a:chOff x="3588005" y="0"/>
            <a:chExt cx="5866667" cy="1760478"/>
          </a:xfrm>
        </p:grpSpPr>
        <p:sp>
          <p:nvSpPr>
            <p:cNvPr id="7" name="Freeform 43">
              <a:extLst>
                <a:ext uri="{FF2B5EF4-FFF2-40B4-BE49-F238E27FC236}">
                  <a16:creationId xmlns:a16="http://schemas.microsoft.com/office/drawing/2014/main" xmlns=""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xmlns=""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xmlns=""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6443664" y="4256314"/>
            <a:ext cx="1726747" cy="2601686"/>
          </a:xfrm>
          <a:prstGeom prst="rect">
            <a:avLst/>
          </a:prstGeom>
        </p:spPr>
      </p:pic>
      <p:pic>
        <p:nvPicPr>
          <p:cNvPr id="11" name="图片 9">
            <a:extLst>
              <a:ext uri="{FF2B5EF4-FFF2-40B4-BE49-F238E27FC236}">
                <a16:creationId xmlns:a16="http://schemas.microsoft.com/office/drawing/2014/main" xmlns=""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346082" y="1473575"/>
            <a:ext cx="1300163" cy="1536906"/>
          </a:xfrm>
          <a:prstGeom prst="rect">
            <a:avLst/>
          </a:prstGeom>
        </p:spPr>
      </p:pic>
      <p:pic>
        <p:nvPicPr>
          <p:cNvPr id="12" name="图片 14">
            <a:extLst>
              <a:ext uri="{FF2B5EF4-FFF2-40B4-BE49-F238E27FC236}">
                <a16:creationId xmlns:a16="http://schemas.microsoft.com/office/drawing/2014/main" xmlns="" id="{C7DBC156-7EF4-43AE-A014-F8AD17652C3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7065" t="65100" r="9338" b="10955"/>
          <a:stretch/>
        </p:blipFill>
        <p:spPr>
          <a:xfrm>
            <a:off x="7682005" y="1641832"/>
            <a:ext cx="1152144" cy="1642172"/>
          </a:xfrm>
          <a:prstGeom prst="rect">
            <a:avLst/>
          </a:prstGeom>
        </p:spPr>
      </p:pic>
      <p:sp>
        <p:nvSpPr>
          <p:cNvPr id="13" name="TextBox 28">
            <a:extLst>
              <a:ext uri="{FF2B5EF4-FFF2-40B4-BE49-F238E27FC236}">
                <a16:creationId xmlns:a16="http://schemas.microsoft.com/office/drawing/2014/main" xmlns="" id="{D68E439A-E324-4F35-8F99-17B8383E9312}"/>
              </a:ext>
            </a:extLst>
          </p:cNvPr>
          <p:cNvSpPr txBox="1"/>
          <p:nvPr/>
        </p:nvSpPr>
        <p:spPr>
          <a:xfrm>
            <a:off x="3339880" y="4843403"/>
            <a:ext cx="2296927"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xmlns="" id="{DC8009BE-275C-405F-84AD-1E530B4EF6C5}"/>
              </a:ext>
            </a:extLst>
          </p:cNvPr>
          <p:cNvSpPr txBox="1"/>
          <p:nvPr/>
        </p:nvSpPr>
        <p:spPr>
          <a:xfrm>
            <a:off x="6198470" y="1684255"/>
            <a:ext cx="2370769"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xmlns="" id="{B6FB7D1A-6E29-4E14-8E7D-88C91E7D4CA1}"/>
              </a:ext>
            </a:extLst>
          </p:cNvPr>
          <p:cNvSpPr txBox="1"/>
          <p:nvPr/>
        </p:nvSpPr>
        <p:spPr>
          <a:xfrm>
            <a:off x="987466" y="1806526"/>
            <a:ext cx="1734826"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xmlns="" id="{57282C59-5EE4-46AB-9285-7E199D5E1D0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9808" flipV="1">
            <a:off x="4008991" y="3929703"/>
            <a:ext cx="874126"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xmlns="" id="{D6E4CE26-B194-4CBE-A328-C2618FD0C6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526325" flipV="1">
            <a:off x="5120956" y="2341683"/>
            <a:ext cx="1259047" cy="9442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xmlns="" id="{7D67A36B-1B1D-4992-9897-90AB88BFE36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073675" flipH="1" flipV="1">
            <a:off x="2621522" y="2658820"/>
            <a:ext cx="1119452" cy="83958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A0FBE199-A247-4824-843E-A947CE708038}"/>
              </a:ext>
            </a:extLst>
          </p:cNvPr>
          <p:cNvSpPr txBox="1"/>
          <p:nvPr/>
        </p:nvSpPr>
        <p:spPr>
          <a:xfrm>
            <a:off x="2021135" y="-1555400"/>
            <a:ext cx="4751945"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xmlns="" id="{015F8452-D276-4441-9C05-15F6577A33ED}"/>
              </a:ext>
            </a:extLst>
          </p:cNvPr>
          <p:cNvPicPr>
            <a:picLocks noChangeAspect="1"/>
          </p:cNvPicPr>
          <p:nvPr/>
        </p:nvPicPr>
        <p:blipFill>
          <a:blip r:embed="rId16"/>
          <a:stretch>
            <a:fillRect/>
          </a:stretch>
        </p:blipFill>
        <p:spPr>
          <a:xfrm>
            <a:off x="1875106" y="136748"/>
            <a:ext cx="4750720" cy="1213209"/>
          </a:xfrm>
          <a:prstGeom prst="rect">
            <a:avLst/>
          </a:prstGeom>
        </p:spPr>
      </p:pic>
      <p:pic>
        <p:nvPicPr>
          <p:cNvPr id="22" name="Picture 21">
            <a:extLst>
              <a:ext uri="{FF2B5EF4-FFF2-40B4-BE49-F238E27FC236}">
                <a16:creationId xmlns:a16="http://schemas.microsoft.com/office/drawing/2014/main" xmlns="" id="{E495B67E-4D14-4D57-9E5A-B10E3872584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444"/>
          <a:stretch/>
        </p:blipFill>
        <p:spPr>
          <a:xfrm flipH="1">
            <a:off x="3419487" y="1531946"/>
            <a:ext cx="2053132"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5017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4E205A04-60E9-55C2-8F25-8664687C9732}"/>
              </a:ext>
            </a:extLst>
          </p:cNvPr>
          <p:cNvPicPr>
            <a:picLocks noChangeAspect="1"/>
          </p:cNvPicPr>
          <p:nvPr/>
        </p:nvPicPr>
        <p:blipFill>
          <a:blip r:embed="rId4"/>
          <a:stretch>
            <a:fillRect/>
          </a:stretch>
        </p:blipFill>
        <p:spPr>
          <a:xfrm>
            <a:off x="5522119" y="4214480"/>
            <a:ext cx="3621881" cy="2643520"/>
          </a:xfrm>
          <a:prstGeom prst="rect">
            <a:avLst/>
          </a:prstGeom>
          <a:ln>
            <a:noFill/>
          </a:ln>
          <a:effectLst>
            <a:softEdge rad="112500"/>
          </a:effectLst>
        </p:spPr>
      </p:pic>
      <p:sp>
        <p:nvSpPr>
          <p:cNvPr id="5" name="文本框 7">
            <a:extLst>
              <a:ext uri="{FF2B5EF4-FFF2-40B4-BE49-F238E27FC236}">
                <a16:creationId xmlns:a16="http://schemas.microsoft.com/office/drawing/2014/main" xmlns="" id="{2D7FAA31-BD57-22D2-ECEE-DDD559DC8FA5}"/>
              </a:ext>
            </a:extLst>
          </p:cNvPr>
          <p:cNvSpPr txBox="1"/>
          <p:nvPr/>
        </p:nvSpPr>
        <p:spPr>
          <a:xfrm>
            <a:off x="518848" y="627574"/>
            <a:ext cx="8416107" cy="6894195"/>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1436162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xmlns="" id="{CF74A4FE-6B55-4850-ACED-E2641103AB5C}"/>
              </a:ext>
            </a:extLst>
          </p:cNvPr>
          <p:cNvGrpSpPr/>
          <p:nvPr>
            <p:custDataLst>
              <p:tags r:id="rId1"/>
            </p:custDataLst>
          </p:nvPr>
        </p:nvGrpSpPr>
        <p:grpSpPr>
          <a:xfrm>
            <a:off x="899406" y="1985570"/>
            <a:ext cx="2525291" cy="1462426"/>
            <a:chOff x="2887146" y="1232756"/>
            <a:chExt cx="2587369" cy="1462426"/>
          </a:xfrm>
        </p:grpSpPr>
        <p:sp>
          <p:nvSpPr>
            <p:cNvPr id="10" name="任意多边形 57">
              <a:extLst>
                <a:ext uri="{FF2B5EF4-FFF2-40B4-BE49-F238E27FC236}">
                  <a16:creationId xmlns:a16="http://schemas.microsoft.com/office/drawing/2014/main" xmlns=""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8">
              <a:extLst>
                <a:ext uri="{FF2B5EF4-FFF2-40B4-BE49-F238E27FC236}">
                  <a16:creationId xmlns:a16="http://schemas.microsoft.com/office/drawing/2014/main" xmlns=""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59">
              <a:extLst>
                <a:ext uri="{FF2B5EF4-FFF2-40B4-BE49-F238E27FC236}">
                  <a16:creationId xmlns:a16="http://schemas.microsoft.com/office/drawing/2014/main" xmlns=""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4" name="矩形 41">
              <a:extLst>
                <a:ext uri="{FF2B5EF4-FFF2-40B4-BE49-F238E27FC236}">
                  <a16:creationId xmlns:a16="http://schemas.microsoft.com/office/drawing/2014/main" xmlns=""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千图PPT彼岸天：ID 8661124库_组合 4">
            <a:extLst>
              <a:ext uri="{FF2B5EF4-FFF2-40B4-BE49-F238E27FC236}">
                <a16:creationId xmlns:a16="http://schemas.microsoft.com/office/drawing/2014/main" xmlns="" id="{ACF27ECD-23E2-43A1-ACCC-1F6BD7FD6B5B}"/>
              </a:ext>
            </a:extLst>
          </p:cNvPr>
          <p:cNvGrpSpPr/>
          <p:nvPr>
            <p:custDataLst>
              <p:tags r:id="rId2"/>
            </p:custDataLst>
          </p:nvPr>
        </p:nvGrpSpPr>
        <p:grpSpPr>
          <a:xfrm>
            <a:off x="1447800" y="4245438"/>
            <a:ext cx="2426629" cy="1464285"/>
            <a:chOff x="3039684" y="2670792"/>
            <a:chExt cx="2587369" cy="1464285"/>
          </a:xfrm>
        </p:grpSpPr>
        <p:sp>
          <p:nvSpPr>
            <p:cNvPr id="16" name="任意多边形 51">
              <a:extLst>
                <a:ext uri="{FF2B5EF4-FFF2-40B4-BE49-F238E27FC236}">
                  <a16:creationId xmlns:a16="http://schemas.microsoft.com/office/drawing/2014/main" xmlns=""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任意多边形 52">
              <a:extLst>
                <a:ext uri="{FF2B5EF4-FFF2-40B4-BE49-F238E27FC236}">
                  <a16:creationId xmlns:a16="http://schemas.microsoft.com/office/drawing/2014/main" xmlns=""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任意多边形 53">
              <a:extLst>
                <a:ext uri="{FF2B5EF4-FFF2-40B4-BE49-F238E27FC236}">
                  <a16:creationId xmlns:a16="http://schemas.microsoft.com/office/drawing/2014/main" xmlns=""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A5A5A5">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19" name="矩形 35">
              <a:extLst>
                <a:ext uri="{FF2B5EF4-FFF2-40B4-BE49-F238E27FC236}">
                  <a16:creationId xmlns:a16="http://schemas.microsoft.com/office/drawing/2014/main" xmlns=""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di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千图PPT彼岸天：ID 8661124库_组合 5">
            <a:extLst>
              <a:ext uri="{FF2B5EF4-FFF2-40B4-BE49-F238E27FC236}">
                <a16:creationId xmlns:a16="http://schemas.microsoft.com/office/drawing/2014/main" xmlns="" id="{E4DEDA28-D997-4FBD-80DF-F743E8445485}"/>
              </a:ext>
            </a:extLst>
          </p:cNvPr>
          <p:cNvGrpSpPr/>
          <p:nvPr>
            <p:custDataLst>
              <p:tags r:id="rId3"/>
            </p:custDataLst>
          </p:nvPr>
        </p:nvGrpSpPr>
        <p:grpSpPr>
          <a:xfrm>
            <a:off x="5268512" y="2052794"/>
            <a:ext cx="2655140" cy="1462426"/>
            <a:chOff x="6717485" y="1232756"/>
            <a:chExt cx="2587369" cy="1462426"/>
          </a:xfrm>
        </p:grpSpPr>
        <p:sp>
          <p:nvSpPr>
            <p:cNvPr id="21" name="任意多边形 39">
              <a:extLst>
                <a:ext uri="{FF2B5EF4-FFF2-40B4-BE49-F238E27FC236}">
                  <a16:creationId xmlns:a16="http://schemas.microsoft.com/office/drawing/2014/main" xmlns=""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任意多边形 40">
              <a:extLst>
                <a:ext uri="{FF2B5EF4-FFF2-40B4-BE49-F238E27FC236}">
                  <a16:creationId xmlns:a16="http://schemas.microsoft.com/office/drawing/2014/main" xmlns="" id="{948ED8D4-3811-4434-9D22-4B675241E01A}"/>
                </a:ext>
              </a:extLst>
            </p:cNvPr>
            <p:cNvSpPr/>
            <p:nvPr/>
          </p:nvSpPr>
          <p:spPr bwMode="auto">
            <a:xfrm>
              <a:off x="8219076" y="159159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41">
              <a:extLst>
                <a:ext uri="{FF2B5EF4-FFF2-40B4-BE49-F238E27FC236}">
                  <a16:creationId xmlns:a16="http://schemas.microsoft.com/office/drawing/2014/main" xmlns=""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4" name="矩形 29">
              <a:extLst>
                <a:ext uri="{FF2B5EF4-FFF2-40B4-BE49-F238E27FC236}">
                  <a16:creationId xmlns:a16="http://schemas.microsoft.com/office/drawing/2014/main" xmlns="" id="{3304E175-927F-4A07-9A4C-267565A7E24E}"/>
                </a:ext>
              </a:extLst>
            </p:cNvPr>
            <p:cNvSpPr/>
            <p:nvPr/>
          </p:nvSpPr>
          <p:spPr bwMode="auto">
            <a:xfrm>
              <a:off x="7285387" y="167793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ịch</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viễn</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tưởng</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千图PPT彼岸天：ID 8661124库_组合 6">
            <a:extLst>
              <a:ext uri="{FF2B5EF4-FFF2-40B4-BE49-F238E27FC236}">
                <a16:creationId xmlns:a16="http://schemas.microsoft.com/office/drawing/2014/main" xmlns="" id="{F5173208-EDEA-49ED-BD27-5F53F3286C8F}"/>
              </a:ext>
            </a:extLst>
          </p:cNvPr>
          <p:cNvGrpSpPr/>
          <p:nvPr>
            <p:custDataLst>
              <p:tags r:id="rId4"/>
            </p:custDataLst>
          </p:nvPr>
        </p:nvGrpSpPr>
        <p:grpSpPr>
          <a:xfrm>
            <a:off x="4622310" y="4288715"/>
            <a:ext cx="2834857" cy="1464287"/>
            <a:chOff x="6564948" y="2670791"/>
            <a:chExt cx="2587371" cy="1464287"/>
          </a:xfrm>
        </p:grpSpPr>
        <p:sp>
          <p:nvSpPr>
            <p:cNvPr id="26" name="任意多边形 33">
              <a:extLst>
                <a:ext uri="{FF2B5EF4-FFF2-40B4-BE49-F238E27FC236}">
                  <a16:creationId xmlns:a16="http://schemas.microsoft.com/office/drawing/2014/main" xmlns="" id="{B26C3C38-242B-4CF9-BC12-A5BD8D9DE3D8}"/>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34">
              <a:extLst>
                <a:ext uri="{FF2B5EF4-FFF2-40B4-BE49-F238E27FC236}">
                  <a16:creationId xmlns:a16="http://schemas.microsoft.com/office/drawing/2014/main" xmlns="" id="{0EFA3024-ABDB-4E54-A4CC-F9D44403FE23}"/>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35">
              <a:extLst>
                <a:ext uri="{FF2B5EF4-FFF2-40B4-BE49-F238E27FC236}">
                  <a16:creationId xmlns:a16="http://schemas.microsoft.com/office/drawing/2014/main" xmlns="" id="{BFCFCE4E-4039-450E-AFD6-DBCDA369FF18}"/>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FC000">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sp>
          <p:nvSpPr>
            <p:cNvPr id="29" name="矩形 23">
              <a:extLst>
                <a:ext uri="{FF2B5EF4-FFF2-40B4-BE49-F238E27FC236}">
                  <a16:creationId xmlns:a16="http://schemas.microsoft.com/office/drawing/2014/main" xmlns="" id="{75C0DCB9-8119-44BE-A65C-F9E2A330FAAB}"/>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quét</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0" name="Rounded Rectangle 43">
            <a:extLst>
              <a:ext uri="{FF2B5EF4-FFF2-40B4-BE49-F238E27FC236}">
                <a16:creationId xmlns:a16="http://schemas.microsoft.com/office/drawing/2014/main" xmlns="" id="{91DE877E-BB4C-4991-93E2-2D28D0367410}"/>
              </a:ext>
            </a:extLst>
          </p:cNvPr>
          <p:cNvSpPr/>
          <p:nvPr/>
        </p:nvSpPr>
        <p:spPr>
          <a:xfrm>
            <a:off x="2605114" y="802440"/>
            <a:ext cx="3441635"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166087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anim calcmode="lin" valueType="num">
                                      <p:cBhvr>
                                        <p:cTn id="26" dur="500" fill="hold"/>
                                        <p:tgtEl>
                                          <p:spTgt spid="9"/>
                                        </p:tgtEl>
                                        <p:attrNameLst>
                                          <p:attrName>ppt_x</p:attrName>
                                        </p:attrNameLst>
                                      </p:cBhvr>
                                      <p:tavLst>
                                        <p:tav tm="0">
                                          <p:val>
                                            <p:fltVal val="0.5"/>
                                          </p:val>
                                        </p:tav>
                                        <p:tav tm="100000">
                                          <p:val>
                                            <p:strVal val="#ppt_x"/>
                                          </p:val>
                                        </p:tav>
                                      </p:tavLst>
                                    </p:anim>
                                    <p:anim calcmode="lin" valueType="num">
                                      <p:cBhvr>
                                        <p:cTn id="27" dur="500" fill="hold"/>
                                        <p:tgtEl>
                                          <p:spTgt spid="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fltVal val="0.5"/>
                                          </p:val>
                                        </p:tav>
                                        <p:tav tm="100000">
                                          <p:val>
                                            <p:strVal val="#ppt_x"/>
                                          </p:val>
                                        </p:tav>
                                      </p:tavLst>
                                    </p:anim>
                                    <p:anim calcmode="lin" valueType="num">
                                      <p:cBhvr>
                                        <p:cTn id="35" dur="500" fill="hold"/>
                                        <p:tgtEl>
                                          <p:spTgt spid="20"/>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anim calcmode="lin" valueType="num">
                                      <p:cBhvr>
                                        <p:cTn id="42" dur="500" fill="hold"/>
                                        <p:tgtEl>
                                          <p:spTgt spid="15"/>
                                        </p:tgtEl>
                                        <p:attrNameLst>
                                          <p:attrName>ppt_x</p:attrName>
                                        </p:attrNameLst>
                                      </p:cBhvr>
                                      <p:tavLst>
                                        <p:tav tm="0">
                                          <p:val>
                                            <p:fltVal val="0.5"/>
                                          </p:val>
                                        </p:tav>
                                        <p:tav tm="100000">
                                          <p:val>
                                            <p:strVal val="#ppt_x"/>
                                          </p:val>
                                        </p:tav>
                                      </p:tavLst>
                                    </p:anim>
                                    <p:anim calcmode="lin" valueType="num">
                                      <p:cBhvr>
                                        <p:cTn id="43" dur="500" fill="hold"/>
                                        <p:tgtEl>
                                          <p:spTgt spid="15"/>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anim calcmode="lin" valueType="num">
                                      <p:cBhvr>
                                        <p:cTn id="50" dur="500" fill="hold"/>
                                        <p:tgtEl>
                                          <p:spTgt spid="25"/>
                                        </p:tgtEl>
                                        <p:attrNameLst>
                                          <p:attrName>ppt_x</p:attrName>
                                        </p:attrNameLst>
                                      </p:cBhvr>
                                      <p:tavLst>
                                        <p:tav tm="0">
                                          <p:val>
                                            <p:fltVal val="0.5"/>
                                          </p:val>
                                        </p:tav>
                                        <p:tav tm="100000">
                                          <p:val>
                                            <p:strVal val="#ppt_x"/>
                                          </p:val>
                                        </p:tav>
                                      </p:tavLst>
                                    </p:anim>
                                    <p:anim calcmode="lin" valueType="num">
                                      <p:cBhvr>
                                        <p:cTn id="51"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xmlns="" id="{91DE877E-BB4C-4991-93E2-2D28D0367410}"/>
              </a:ext>
            </a:extLst>
          </p:cNvPr>
          <p:cNvSpPr/>
          <p:nvPr/>
        </p:nvSpPr>
        <p:spPr>
          <a:xfrm>
            <a:off x="2605114" y="802440"/>
            <a:ext cx="3441635"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CÂU DÀI</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千图PPT彼岸天：ID 8661124库_组合 4">
            <a:extLst>
              <a:ext uri="{FF2B5EF4-FFF2-40B4-BE49-F238E27FC236}">
                <a16:creationId xmlns:a16="http://schemas.microsoft.com/office/drawing/2014/main" xmlns="" id="{0CB1B920-76CA-465C-BDBC-3C3032AA9401}"/>
              </a:ext>
            </a:extLst>
          </p:cNvPr>
          <p:cNvGrpSpPr/>
          <p:nvPr>
            <p:custDataLst>
              <p:tags r:id="rId1"/>
            </p:custDataLst>
          </p:nvPr>
        </p:nvGrpSpPr>
        <p:grpSpPr>
          <a:xfrm>
            <a:off x="0" y="5170486"/>
            <a:ext cx="1278814" cy="1687515"/>
            <a:chOff x="599351" y="2215578"/>
            <a:chExt cx="3266532" cy="3265048"/>
          </a:xfrm>
        </p:grpSpPr>
        <p:sp>
          <p:nvSpPr>
            <p:cNvPr id="32" name="Freeform: Shape 5">
              <a:extLst>
                <a:ext uri="{FF2B5EF4-FFF2-40B4-BE49-F238E27FC236}">
                  <a16:creationId xmlns:a16="http://schemas.microsoft.com/office/drawing/2014/main" xmlns="" id="{714E8418-A094-4B9F-A002-2689229B4218}"/>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Shape 6">
              <a:extLst>
                <a:ext uri="{FF2B5EF4-FFF2-40B4-BE49-F238E27FC236}">
                  <a16:creationId xmlns:a16="http://schemas.microsoft.com/office/drawing/2014/main" xmlns="" id="{F56BF5EE-FAF0-47FA-91F7-04918F89F76C}"/>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Shape 7">
              <a:extLst>
                <a:ext uri="{FF2B5EF4-FFF2-40B4-BE49-F238E27FC236}">
                  <a16:creationId xmlns:a16="http://schemas.microsoft.com/office/drawing/2014/main" xmlns="" id="{DB544D1A-C1EF-4626-9E4F-1C2411A518E7}"/>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Shape 8">
              <a:extLst>
                <a:ext uri="{FF2B5EF4-FFF2-40B4-BE49-F238E27FC236}">
                  <a16:creationId xmlns:a16="http://schemas.microsoft.com/office/drawing/2014/main" xmlns="" id="{42DC396D-26FB-4C3D-8515-A7B0D69257C2}"/>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Rectangle 35">
            <a:extLst>
              <a:ext uri="{FF2B5EF4-FFF2-40B4-BE49-F238E27FC236}">
                <a16:creationId xmlns:a16="http://schemas.microsoft.com/office/drawing/2014/main" xmlns="" id="{8AADD6B3-CDB1-4244-98CC-FDF44B2A8F66}"/>
              </a:ext>
            </a:extLst>
          </p:cNvPr>
          <p:cNvSpPr/>
          <p:nvPr/>
        </p:nvSpPr>
        <p:spPr>
          <a:xfrm>
            <a:off x="588853" y="1766045"/>
            <a:ext cx="7864622" cy="3416320"/>
          </a:xfrm>
          <a:prstGeom prst="rect">
            <a:avLst/>
          </a:prstGeom>
          <a:ln>
            <a:noFill/>
          </a:ln>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ta bắt đầu nghiên cứu,</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chế tạo rô-bốt thật,</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thường có hình dạng như người,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việc chẳng biết mệt mỏi,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chẳng sợ hiểm nguy.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千图PPT彼岸天：ID 8661124库_组合 4">
            <a:extLst>
              <a:ext uri="{FF2B5EF4-FFF2-40B4-BE49-F238E27FC236}">
                <a16:creationId xmlns:a16="http://schemas.microsoft.com/office/drawing/2014/main" xmlns="" id="{87BE7AFB-0C82-46A7-8B8E-912908EB5086}"/>
              </a:ext>
            </a:extLst>
          </p:cNvPr>
          <p:cNvGrpSpPr/>
          <p:nvPr>
            <p:custDataLst>
              <p:tags r:id="rId2"/>
            </p:custDataLst>
          </p:nvPr>
        </p:nvGrpSpPr>
        <p:grpSpPr>
          <a:xfrm>
            <a:off x="7784067" y="5352014"/>
            <a:ext cx="1278814" cy="1687515"/>
            <a:chOff x="599351" y="2215578"/>
            <a:chExt cx="3266532" cy="3265048"/>
          </a:xfrm>
        </p:grpSpPr>
        <p:sp>
          <p:nvSpPr>
            <p:cNvPr id="52" name="Freeform: Shape 5">
              <a:extLst>
                <a:ext uri="{FF2B5EF4-FFF2-40B4-BE49-F238E27FC236}">
                  <a16:creationId xmlns:a16="http://schemas.microsoft.com/office/drawing/2014/main" xmlns="" id="{EB87937C-74ED-49DE-BA0E-7EC0CC1C4C8D}"/>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Freeform: Shape 6">
              <a:extLst>
                <a:ext uri="{FF2B5EF4-FFF2-40B4-BE49-F238E27FC236}">
                  <a16:creationId xmlns:a16="http://schemas.microsoft.com/office/drawing/2014/main" xmlns="" id="{51A072BC-AC4E-42E0-9165-8627258D78EF}"/>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Freeform: Shape 7">
              <a:extLst>
                <a:ext uri="{FF2B5EF4-FFF2-40B4-BE49-F238E27FC236}">
                  <a16:creationId xmlns:a16="http://schemas.microsoft.com/office/drawing/2014/main" xmlns="" id="{13629681-C6B1-4846-B778-7BFE4F9A9046}"/>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Freeform: Shape 8">
              <a:extLst>
                <a:ext uri="{FF2B5EF4-FFF2-40B4-BE49-F238E27FC236}">
                  <a16:creationId xmlns:a16="http://schemas.microsoft.com/office/drawing/2014/main" xmlns="" id="{454FE5CE-2B74-40C4-9758-4FCE76B94003}"/>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34493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down)">
                                      <p:cBhvr>
                                        <p:cTn id="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4E205A04-60E9-55C2-8F25-8664687C9732}"/>
              </a:ext>
            </a:extLst>
          </p:cNvPr>
          <p:cNvPicPr>
            <a:picLocks noChangeAspect="1"/>
          </p:cNvPicPr>
          <p:nvPr/>
        </p:nvPicPr>
        <p:blipFill>
          <a:blip r:embed="rId5"/>
          <a:stretch>
            <a:fillRect/>
          </a:stretch>
        </p:blipFill>
        <p:spPr>
          <a:xfrm>
            <a:off x="5522119" y="4214480"/>
            <a:ext cx="3621881" cy="2643520"/>
          </a:xfrm>
          <a:prstGeom prst="rect">
            <a:avLst/>
          </a:prstGeom>
          <a:ln>
            <a:noFill/>
          </a:ln>
          <a:effectLst>
            <a:softEdge rad="112500"/>
          </a:effectLst>
        </p:spPr>
      </p:pic>
      <p:sp>
        <p:nvSpPr>
          <p:cNvPr id="5" name="文本框 7">
            <a:extLst>
              <a:ext uri="{FF2B5EF4-FFF2-40B4-BE49-F238E27FC236}">
                <a16:creationId xmlns:a16="http://schemas.microsoft.com/office/drawing/2014/main" xmlns="" id="{2D7FAA31-BD57-22D2-ECEE-DDD559DC8FA5}"/>
              </a:ext>
            </a:extLst>
          </p:cNvPr>
          <p:cNvSpPr txBox="1"/>
          <p:nvPr/>
        </p:nvSpPr>
        <p:spPr>
          <a:xfrm>
            <a:off x="518848" y="627574"/>
            <a:ext cx="8416107" cy="6894195"/>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grpSp>
        <p:nvGrpSpPr>
          <p:cNvPr id="2" name="组合 5">
            <a:extLst>
              <a:ext uri="{FF2B5EF4-FFF2-40B4-BE49-F238E27FC236}">
                <a16:creationId xmlns:a16="http://schemas.microsoft.com/office/drawing/2014/main" xmlns="" id="{33E6CA50-F875-D39A-B2B2-47FF35DC9AA8}"/>
              </a:ext>
            </a:extLst>
          </p:cNvPr>
          <p:cNvGrpSpPr/>
          <p:nvPr/>
        </p:nvGrpSpPr>
        <p:grpSpPr>
          <a:xfrm>
            <a:off x="103033" y="5695950"/>
            <a:ext cx="2818761" cy="1569660"/>
            <a:chOff x="2954954" y="4334354"/>
            <a:chExt cx="6334189" cy="1989451"/>
          </a:xfrm>
        </p:grpSpPr>
        <p:sp>
          <p:nvSpPr>
            <p:cNvPr id="6" name="矩形 15">
              <a:extLst>
                <a:ext uri="{FF2B5EF4-FFF2-40B4-BE49-F238E27FC236}">
                  <a16:creationId xmlns:a16="http://schemas.microsoft.com/office/drawing/2014/main" xmlns="" id="{930FEB0A-DF37-27C9-2AA5-6ADA48750BC9}"/>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7">
              <a:extLst>
                <a:ext uri="{FF2B5EF4-FFF2-40B4-BE49-F238E27FC236}">
                  <a16:creationId xmlns:a16="http://schemas.microsoft.com/office/drawing/2014/main" xmlns="" id="{DE65582B-81F1-F0A2-5F24-4A0B704AAB05}"/>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8" name="矩形 19">
              <a:extLst>
                <a:ext uri="{FF2B5EF4-FFF2-40B4-BE49-F238E27FC236}">
                  <a16:creationId xmlns:a16="http://schemas.microsoft.com/office/drawing/2014/main" xmlns="" id="{445C9D18-2DDD-FFBD-B29E-AED36F5D6CAD}"/>
                </a:ext>
              </a:extLst>
            </p:cNvPr>
            <p:cNvSpPr/>
            <p:nvPr/>
          </p:nvSpPr>
          <p:spPr>
            <a:xfrm>
              <a:off x="3010551" y="4334354"/>
              <a:ext cx="6247871" cy="198945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9" name="Oval 8">
            <a:extLst>
              <a:ext uri="{FF2B5EF4-FFF2-40B4-BE49-F238E27FC236}">
                <a16:creationId xmlns:a16="http://schemas.microsoft.com/office/drawing/2014/main" xmlns="" id="{0EAA89B9-FFCB-E680-DD9C-00ED29AC3774}"/>
              </a:ext>
            </a:extLst>
          </p:cNvPr>
          <p:cNvSpPr/>
          <p:nvPr/>
        </p:nvSpPr>
        <p:spPr>
          <a:xfrm>
            <a:off x="334990" y="104332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0" name="Oval 9">
            <a:extLst>
              <a:ext uri="{FF2B5EF4-FFF2-40B4-BE49-F238E27FC236}">
                <a16:creationId xmlns:a16="http://schemas.microsoft.com/office/drawing/2014/main" xmlns="" id="{4BA99DD9-9A3B-FD9F-2457-44EBE24B54A4}"/>
              </a:ext>
            </a:extLst>
          </p:cNvPr>
          <p:cNvSpPr/>
          <p:nvPr/>
        </p:nvSpPr>
        <p:spPr>
          <a:xfrm>
            <a:off x="320703" y="384367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3991287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5">
            <a:extLst>
              <a:ext uri="{FF2B5EF4-FFF2-40B4-BE49-F238E27FC236}">
                <a16:creationId xmlns:a16="http://schemas.microsoft.com/office/drawing/2014/main" xmlns="" id="{0A134BF2-4B5D-9F27-D3A4-4C5295178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 y="479425"/>
            <a:ext cx="4569619" cy="1560136"/>
          </a:xfrm>
          <a:prstGeom prst="rect">
            <a:avLst/>
          </a:prstGeom>
        </p:spPr>
      </p:pic>
      <p:sp>
        <p:nvSpPr>
          <p:cNvPr id="3" name="文本框 6">
            <a:extLst>
              <a:ext uri="{FF2B5EF4-FFF2-40B4-BE49-F238E27FC236}">
                <a16:creationId xmlns:a16="http://schemas.microsoft.com/office/drawing/2014/main" xmlns="" id="{406CD081-E2B8-5A74-B1B3-3FD2FC5AF4E1}"/>
              </a:ext>
            </a:extLst>
          </p:cNvPr>
          <p:cNvSpPr txBox="1"/>
          <p:nvPr/>
        </p:nvSpPr>
        <p:spPr>
          <a:xfrm>
            <a:off x="668855" y="840342"/>
            <a:ext cx="38102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5" name="图片 18">
            <a:extLst>
              <a:ext uri="{FF2B5EF4-FFF2-40B4-BE49-F238E27FC236}">
                <a16:creationId xmlns:a16="http://schemas.microsoft.com/office/drawing/2014/main" xmlns="" id="{0DC33228-005A-FDBF-EDF8-E7DAC0B53084}"/>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280226" y="692873"/>
            <a:ext cx="4234930" cy="7592635"/>
          </a:xfrm>
          <a:prstGeom prst="rect">
            <a:avLst/>
          </a:prstGeom>
        </p:spPr>
      </p:pic>
      <p:grpSp>
        <p:nvGrpSpPr>
          <p:cNvPr id="6" name="Group 5">
            <a:extLst>
              <a:ext uri="{FF2B5EF4-FFF2-40B4-BE49-F238E27FC236}">
                <a16:creationId xmlns:a16="http://schemas.microsoft.com/office/drawing/2014/main" xmlns="" id="{37F7661C-3E46-FDD8-1A5A-D86D3D2A7B45}"/>
              </a:ext>
            </a:extLst>
          </p:cNvPr>
          <p:cNvGrpSpPr/>
          <p:nvPr/>
        </p:nvGrpSpPr>
        <p:grpSpPr>
          <a:xfrm>
            <a:off x="3579019" y="2543176"/>
            <a:ext cx="5386388" cy="3743325"/>
            <a:chOff x="2650888" y="992979"/>
            <a:chExt cx="7445374" cy="3086150"/>
          </a:xfrm>
        </p:grpSpPr>
        <p:sp>
          <p:nvSpPr>
            <p:cNvPr id="7" name="Rectangle: Rounded Corners 6">
              <a:extLst>
                <a:ext uri="{FF2B5EF4-FFF2-40B4-BE49-F238E27FC236}">
                  <a16:creationId xmlns:a16="http://schemas.microsoft.com/office/drawing/2014/main" xmlns="" id="{493F9C7C-A741-B3D4-5426-6C09BE5BBDF8}"/>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xmlns="" id="{0F935BF7-1295-8D0F-434D-B8F84646A282}"/>
                </a:ext>
              </a:extLst>
            </p:cNvPr>
            <p:cNvPicPr>
              <a:picLocks noChangeAspect="1"/>
            </p:cNvPicPr>
            <p:nvPr/>
          </p:nvPicPr>
          <p:blipFill>
            <a:blip r:embed="rId8"/>
            <a:stretch>
              <a:fillRect/>
            </a:stretch>
          </p:blipFill>
          <p:spPr>
            <a:xfrm>
              <a:off x="3243358" y="1357858"/>
              <a:ext cx="6359179" cy="2188654"/>
            </a:xfrm>
            <a:prstGeom prst="rect">
              <a:avLst/>
            </a:prstGeom>
          </p:spPr>
        </p:pic>
      </p:grpSp>
    </p:spTree>
    <p:extLst>
      <p:ext uri="{BB962C8B-B14F-4D97-AF65-F5344CB8AC3E}">
        <p14:creationId xmlns:p14="http://schemas.microsoft.com/office/powerpoint/2010/main" val="3838554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4E205A04-60E9-55C2-8F25-8664687C9732}"/>
              </a:ext>
            </a:extLst>
          </p:cNvPr>
          <p:cNvPicPr>
            <a:picLocks noChangeAspect="1"/>
          </p:cNvPicPr>
          <p:nvPr/>
        </p:nvPicPr>
        <p:blipFill>
          <a:blip r:embed="rId4"/>
          <a:stretch>
            <a:fillRect/>
          </a:stretch>
        </p:blipFill>
        <p:spPr>
          <a:xfrm>
            <a:off x="5522119" y="4214480"/>
            <a:ext cx="3621881" cy="2643520"/>
          </a:xfrm>
          <a:prstGeom prst="rect">
            <a:avLst/>
          </a:prstGeom>
          <a:ln>
            <a:noFill/>
          </a:ln>
          <a:effectLst>
            <a:softEdge rad="112500"/>
          </a:effectLst>
        </p:spPr>
      </p:pic>
      <p:sp>
        <p:nvSpPr>
          <p:cNvPr id="5" name="文本框 7">
            <a:extLst>
              <a:ext uri="{FF2B5EF4-FFF2-40B4-BE49-F238E27FC236}">
                <a16:creationId xmlns:a16="http://schemas.microsoft.com/office/drawing/2014/main" xmlns="" id="{2D7FAA31-BD57-22D2-ECEE-DDD559DC8FA5}"/>
              </a:ext>
            </a:extLst>
          </p:cNvPr>
          <p:cNvSpPr txBox="1"/>
          <p:nvPr/>
        </p:nvSpPr>
        <p:spPr>
          <a:xfrm>
            <a:off x="518848" y="627574"/>
            <a:ext cx="8416107" cy="6894195"/>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
        <p:nvSpPr>
          <p:cNvPr id="9" name="Oval 8">
            <a:extLst>
              <a:ext uri="{FF2B5EF4-FFF2-40B4-BE49-F238E27FC236}">
                <a16:creationId xmlns:a16="http://schemas.microsoft.com/office/drawing/2014/main" xmlns="" id="{0EAA89B9-FFCB-E680-DD9C-00ED29AC3774}"/>
              </a:ext>
            </a:extLst>
          </p:cNvPr>
          <p:cNvSpPr/>
          <p:nvPr/>
        </p:nvSpPr>
        <p:spPr>
          <a:xfrm>
            <a:off x="334990" y="104332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10" name="Oval 9">
            <a:extLst>
              <a:ext uri="{FF2B5EF4-FFF2-40B4-BE49-F238E27FC236}">
                <a16:creationId xmlns:a16="http://schemas.microsoft.com/office/drawing/2014/main" xmlns="" id="{4BA99DD9-9A3B-FD9F-2457-44EBE24B54A4}"/>
              </a:ext>
            </a:extLst>
          </p:cNvPr>
          <p:cNvSpPr/>
          <p:nvPr/>
        </p:nvSpPr>
        <p:spPr>
          <a:xfrm>
            <a:off x="320703" y="384367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2</a:t>
            </a:r>
          </a:p>
        </p:txBody>
      </p:sp>
    </p:spTree>
    <p:extLst>
      <p:ext uri="{BB962C8B-B14F-4D97-AF65-F5344CB8AC3E}">
        <p14:creationId xmlns:p14="http://schemas.microsoft.com/office/powerpoint/2010/main" val="564082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a:extLst>
              <a:ext uri="{FF2B5EF4-FFF2-40B4-BE49-F238E27FC236}">
                <a16:creationId xmlns:a16="http://schemas.microsoft.com/office/drawing/2014/main" xmlns="" id="{6CF451BE-D56C-7A6E-A481-9EAF7EF26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62" y="622300"/>
            <a:ext cx="4569619" cy="1560136"/>
          </a:xfrm>
          <a:prstGeom prst="rect">
            <a:avLst/>
          </a:prstGeom>
        </p:spPr>
      </p:pic>
      <p:sp>
        <p:nvSpPr>
          <p:cNvPr id="10" name="文本框 6">
            <a:extLst>
              <a:ext uri="{FF2B5EF4-FFF2-40B4-BE49-F238E27FC236}">
                <a16:creationId xmlns:a16="http://schemas.microsoft.com/office/drawing/2014/main" xmlns="" id="{86890742-0C1E-1423-C100-92866C313A33}"/>
              </a:ext>
            </a:extLst>
          </p:cNvPr>
          <p:cNvSpPr txBox="1"/>
          <p:nvPr/>
        </p:nvSpPr>
        <p:spPr>
          <a:xfrm>
            <a:off x="511693" y="897492"/>
            <a:ext cx="38102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1" name="图片 18">
            <a:extLst>
              <a:ext uri="{FF2B5EF4-FFF2-40B4-BE49-F238E27FC236}">
                <a16:creationId xmlns:a16="http://schemas.microsoft.com/office/drawing/2014/main" xmlns="" id="{71260763-D2BF-6070-254F-A81BF19D598C}"/>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2276090" y="-96951"/>
            <a:ext cx="4877574" cy="8643938"/>
          </a:xfrm>
          <a:prstGeom prst="rect">
            <a:avLst/>
          </a:prstGeom>
        </p:spPr>
      </p:pic>
      <p:grpSp>
        <p:nvGrpSpPr>
          <p:cNvPr id="12" name="Group 11">
            <a:extLst>
              <a:ext uri="{FF2B5EF4-FFF2-40B4-BE49-F238E27FC236}">
                <a16:creationId xmlns:a16="http://schemas.microsoft.com/office/drawing/2014/main" xmlns="" id="{93F6CEB3-3184-3AF2-E419-A0146B100598}"/>
              </a:ext>
            </a:extLst>
          </p:cNvPr>
          <p:cNvGrpSpPr/>
          <p:nvPr/>
        </p:nvGrpSpPr>
        <p:grpSpPr>
          <a:xfrm>
            <a:off x="2790443" y="2107540"/>
            <a:ext cx="5901290" cy="3785037"/>
            <a:chOff x="4425440" y="1536039"/>
            <a:chExt cx="7868387" cy="3785037"/>
          </a:xfrm>
        </p:grpSpPr>
        <p:sp>
          <p:nvSpPr>
            <p:cNvPr id="13" name="Rounded Rectangle 7">
              <a:extLst>
                <a:ext uri="{FF2B5EF4-FFF2-40B4-BE49-F238E27FC236}">
                  <a16:creationId xmlns:a16="http://schemas.microsoft.com/office/drawing/2014/main" xmlns="" id="{B4F10A85-A0F8-3AF1-A223-B40F5A8CDD5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xmlns="" id="{DA75AE23-E5E6-C9DA-4F94-74BD67C48C80}"/>
                </a:ext>
              </a:extLst>
            </p:cNvPr>
            <p:cNvSpPr/>
            <p:nvPr/>
          </p:nvSpPr>
          <p:spPr>
            <a:xfrm>
              <a:off x="5705537" y="1536039"/>
              <a:ext cx="5262124"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xmlns="" id="{89C8BB37-0464-3CFE-4F54-B6FF59CD939F}"/>
                </a:ext>
              </a:extLst>
            </p:cNvPr>
            <p:cNvSpPr/>
            <p:nvPr/>
          </p:nvSpPr>
          <p:spPr>
            <a:xfrm>
              <a:off x="5177795" y="2586631"/>
              <a:ext cx="258446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xmlns="" id="{24FED65F-F787-A415-1645-E25D7DAD3BE3}"/>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xmlns="" id="{49547B5C-5396-974D-A285-167A3978E810}"/>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xmlns="" id="{4CF9C2D7-2125-CD49-36AF-42BE00209576}"/>
                </a:ext>
              </a:extLst>
            </p:cNvPr>
            <p:cNvSpPr/>
            <p:nvPr/>
          </p:nvSpPr>
          <p:spPr>
            <a:xfrm>
              <a:off x="5177795" y="3563619"/>
              <a:ext cx="261439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9" name="Oval 18">
              <a:extLst>
                <a:ext uri="{FF2B5EF4-FFF2-40B4-BE49-F238E27FC236}">
                  <a16:creationId xmlns:a16="http://schemas.microsoft.com/office/drawing/2014/main" xmlns="" id="{580E28F8-60C8-AD49-26F5-0F69926F066A}"/>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0" name="Rounded Rectangle 12">
              <a:extLst>
                <a:ext uri="{FF2B5EF4-FFF2-40B4-BE49-F238E27FC236}">
                  <a16:creationId xmlns:a16="http://schemas.microsoft.com/office/drawing/2014/main" xmlns="" id="{1B8AACD8-3A29-DC82-D585-15E094274067}"/>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1" name="Rectangle 20">
              <a:extLst>
                <a:ext uri="{FF2B5EF4-FFF2-40B4-BE49-F238E27FC236}">
                  <a16:creationId xmlns:a16="http://schemas.microsoft.com/office/drawing/2014/main" xmlns="" id="{48804987-11DD-1FC1-3A09-35F9BAA3F417}"/>
                </a:ext>
              </a:extLst>
            </p:cNvPr>
            <p:cNvSpPr/>
            <p:nvPr/>
          </p:nvSpPr>
          <p:spPr>
            <a:xfrm>
              <a:off x="5177795" y="4629361"/>
              <a:ext cx="49825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2" name="Oval 21">
              <a:extLst>
                <a:ext uri="{FF2B5EF4-FFF2-40B4-BE49-F238E27FC236}">
                  <a16:creationId xmlns:a16="http://schemas.microsoft.com/office/drawing/2014/main" xmlns="" id="{B906E27E-EF75-57CC-E9FB-21236DCD2175}"/>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3" name="Picture 2" descr="Star Cartoon Images, Stock Photos &amp;amp; Vectors | Shutterstock">
              <a:extLst>
                <a:ext uri="{FF2B5EF4-FFF2-40B4-BE49-F238E27FC236}">
                  <a16:creationId xmlns:a16="http://schemas.microsoft.com/office/drawing/2014/main" xmlns="" id="{C9F3B144-6079-01DD-9461-0381F73A8C6F}"/>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xmlns="" id="{94DEFAFB-9CE0-2E97-14B3-4747F8009D7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xmlns="" id="{F4CE3207-ACB5-9677-CFA2-C9628093C0E2}"/>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458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4E205A04-60E9-55C2-8F25-8664687C9732}"/>
              </a:ext>
            </a:extLst>
          </p:cNvPr>
          <p:cNvPicPr>
            <a:picLocks noChangeAspect="1"/>
          </p:cNvPicPr>
          <p:nvPr/>
        </p:nvPicPr>
        <p:blipFill>
          <a:blip r:embed="rId4"/>
          <a:stretch>
            <a:fillRect/>
          </a:stretch>
        </p:blipFill>
        <p:spPr>
          <a:xfrm>
            <a:off x="5522119" y="4214480"/>
            <a:ext cx="3621881" cy="2643520"/>
          </a:xfrm>
          <a:prstGeom prst="rect">
            <a:avLst/>
          </a:prstGeom>
          <a:ln>
            <a:noFill/>
          </a:ln>
          <a:effectLst>
            <a:softEdge rad="112500"/>
          </a:effectLst>
        </p:spPr>
      </p:pic>
      <p:sp>
        <p:nvSpPr>
          <p:cNvPr id="5" name="文本框 7">
            <a:extLst>
              <a:ext uri="{FF2B5EF4-FFF2-40B4-BE49-F238E27FC236}">
                <a16:creationId xmlns:a16="http://schemas.microsoft.com/office/drawing/2014/main" xmlns="" id="{2D7FAA31-BD57-22D2-ECEE-DDD559DC8FA5}"/>
              </a:ext>
            </a:extLst>
          </p:cNvPr>
          <p:cNvSpPr txBox="1"/>
          <p:nvPr/>
        </p:nvSpPr>
        <p:spPr>
          <a:xfrm>
            <a:off x="518848" y="627574"/>
            <a:ext cx="8416107" cy="6894195"/>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28716579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xmlns="" id="{F0E76074-3638-EB63-33B8-217F7839944E}"/>
              </a:ext>
            </a:extLst>
          </p:cNvPr>
          <p:cNvSpPr/>
          <p:nvPr/>
        </p:nvSpPr>
        <p:spPr>
          <a:xfrm>
            <a:off x="392091" y="1903280"/>
            <a:ext cx="8294710" cy="2687771"/>
          </a:xfrm>
          <a:custGeom>
            <a:avLst/>
            <a:gdLst>
              <a:gd name="connsiteX0" fmla="*/ 0 w 11059613"/>
              <a:gd name="connsiteY0" fmla="*/ 282082 h 2687771"/>
              <a:gd name="connsiteX1" fmla="*/ 282082 w 11059613"/>
              <a:gd name="connsiteY1" fmla="*/ 0 h 2687771"/>
              <a:gd name="connsiteX2" fmla="*/ 10777531 w 11059613"/>
              <a:gd name="connsiteY2" fmla="*/ 0 h 2687771"/>
              <a:gd name="connsiteX3" fmla="*/ 11059613 w 11059613"/>
              <a:gd name="connsiteY3" fmla="*/ 282082 h 2687771"/>
              <a:gd name="connsiteX4" fmla="*/ 11059613 w 11059613"/>
              <a:gd name="connsiteY4" fmla="*/ 2405689 h 2687771"/>
              <a:gd name="connsiteX5" fmla="*/ 10777531 w 11059613"/>
              <a:gd name="connsiteY5" fmla="*/ 2687771 h 2687771"/>
              <a:gd name="connsiteX6" fmla="*/ 282082 w 11059613"/>
              <a:gd name="connsiteY6" fmla="*/ 2687771 h 2687771"/>
              <a:gd name="connsiteX7" fmla="*/ 0 w 11059613"/>
              <a:gd name="connsiteY7" fmla="*/ 2405689 h 2687771"/>
              <a:gd name="connsiteX8" fmla="*/ 0 w 11059613"/>
              <a:gd name="connsiteY8" fmla="*/ 282082 h 2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2687771" fill="none" extrusionOk="0">
                <a:moveTo>
                  <a:pt x="0" y="282082"/>
                </a:moveTo>
                <a:cubicBezTo>
                  <a:pt x="445" y="138334"/>
                  <a:pt x="136500" y="17132"/>
                  <a:pt x="282082" y="0"/>
                </a:cubicBezTo>
                <a:cubicBezTo>
                  <a:pt x="4486113" y="72427"/>
                  <a:pt x="9211880" y="61419"/>
                  <a:pt x="10777531" y="0"/>
                </a:cubicBezTo>
                <a:cubicBezTo>
                  <a:pt x="10930261" y="-21063"/>
                  <a:pt x="11056862" y="125460"/>
                  <a:pt x="11059613" y="282082"/>
                </a:cubicBezTo>
                <a:cubicBezTo>
                  <a:pt x="11160489" y="784438"/>
                  <a:pt x="10952300" y="2100830"/>
                  <a:pt x="11059613" y="2405689"/>
                </a:cubicBezTo>
                <a:cubicBezTo>
                  <a:pt x="11062959" y="2544498"/>
                  <a:pt x="10929573" y="2683570"/>
                  <a:pt x="10777531" y="2687771"/>
                </a:cubicBezTo>
                <a:cubicBezTo>
                  <a:pt x="8086983" y="2717598"/>
                  <a:pt x="1449644" y="2608465"/>
                  <a:pt x="282082" y="2687771"/>
                </a:cubicBezTo>
                <a:cubicBezTo>
                  <a:pt x="133834" y="2686918"/>
                  <a:pt x="-4747" y="2562418"/>
                  <a:pt x="0" y="2405689"/>
                </a:cubicBezTo>
                <a:cubicBezTo>
                  <a:pt x="50037" y="2104278"/>
                  <a:pt x="770" y="778700"/>
                  <a:pt x="0" y="282082"/>
                </a:cubicBezTo>
                <a:close/>
              </a:path>
              <a:path w="11059613" h="2687771" stroke="0" extrusionOk="0">
                <a:moveTo>
                  <a:pt x="0" y="282082"/>
                </a:moveTo>
                <a:cubicBezTo>
                  <a:pt x="14358" y="130206"/>
                  <a:pt x="130033" y="7795"/>
                  <a:pt x="282082" y="0"/>
                </a:cubicBezTo>
                <a:cubicBezTo>
                  <a:pt x="3477897" y="123000"/>
                  <a:pt x="6583104" y="-96860"/>
                  <a:pt x="10777531" y="0"/>
                </a:cubicBezTo>
                <a:cubicBezTo>
                  <a:pt x="10915744" y="-13396"/>
                  <a:pt x="11064272" y="116900"/>
                  <a:pt x="11059613" y="282082"/>
                </a:cubicBezTo>
                <a:cubicBezTo>
                  <a:pt x="11062786" y="983583"/>
                  <a:pt x="11153880" y="1705002"/>
                  <a:pt x="11059613" y="2405689"/>
                </a:cubicBezTo>
                <a:cubicBezTo>
                  <a:pt x="11031199" y="2571773"/>
                  <a:pt x="10903189" y="2682840"/>
                  <a:pt x="10777531" y="2687771"/>
                </a:cubicBezTo>
                <a:cubicBezTo>
                  <a:pt x="5706261" y="2527064"/>
                  <a:pt x="3384177" y="2727438"/>
                  <a:pt x="282082" y="2687771"/>
                </a:cubicBezTo>
                <a:cubicBezTo>
                  <a:pt x="104741" y="2683418"/>
                  <a:pt x="-10551" y="2556699"/>
                  <a:pt x="0" y="2405689"/>
                </a:cubicBezTo>
                <a:cubicBezTo>
                  <a:pt x="32216" y="1666348"/>
                  <a:pt x="57206" y="649555"/>
                  <a:pt x="0" y="282082"/>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Đọc đúng, rõ ràng </a:t>
            </a:r>
            <a:r>
              <a:rPr lang="en-US" sz="2800" dirty="0" err="1">
                <a:solidFill>
                  <a:prstClr val="black"/>
                </a:solidFill>
                <a:latin typeface="Calibri" panose="020F0502020204030204" pitchFamily="34" charset="0"/>
                <a:cs typeface="Calibri" panose="020F0502020204030204" pitchFamily="34" charset="0"/>
              </a:rPr>
              <a:t>văn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bản</a:t>
            </a:r>
            <a:r>
              <a:rPr lang="vi-VN" sz="2800" dirty="0">
                <a:solidFill>
                  <a:prstClr val="black"/>
                </a:solidFill>
                <a:latin typeface="Calibri" panose="020F0502020204030204" pitchFamily="34" charset="0"/>
                <a:cs typeface="Calibri" panose="020F0502020204030204" pitchFamily="34" charset="0"/>
              </a:rPr>
              <a:t> thông tin Rô-bốt ở quanh ta.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được những thông tin quan trọng được nêu trong VB: sự xuất hiện lần đầu tiên của rô-bốt, vai trò của rô-bốt trong cuộc sống, tương lai của rô-bốt,...</a:t>
            </a:r>
          </a:p>
        </p:txBody>
      </p:sp>
      <p:pic>
        <p:nvPicPr>
          <p:cNvPr id="3" name="Picture 2">
            <a:extLst>
              <a:ext uri="{FF2B5EF4-FFF2-40B4-BE49-F238E27FC236}">
                <a16:creationId xmlns:a16="http://schemas.microsoft.com/office/drawing/2014/main" xmlns="" id="{D9A77A32-6E59-A267-0D8E-D1D161106597}"/>
              </a:ext>
            </a:extLst>
          </p:cNvPr>
          <p:cNvPicPr>
            <a:picLocks noChangeAspect="1"/>
          </p:cNvPicPr>
          <p:nvPr/>
        </p:nvPicPr>
        <p:blipFill>
          <a:blip r:embed="rId4"/>
          <a:stretch>
            <a:fillRect/>
          </a:stretch>
        </p:blipFill>
        <p:spPr>
          <a:xfrm>
            <a:off x="485648" y="2065811"/>
            <a:ext cx="350286" cy="467048"/>
          </a:xfrm>
          <a:prstGeom prst="rect">
            <a:avLst/>
          </a:prstGeom>
        </p:spPr>
      </p:pic>
      <p:pic>
        <p:nvPicPr>
          <p:cNvPr id="6" name="Picture 5">
            <a:extLst>
              <a:ext uri="{FF2B5EF4-FFF2-40B4-BE49-F238E27FC236}">
                <a16:creationId xmlns:a16="http://schemas.microsoft.com/office/drawing/2014/main" xmlns="" id="{60822358-7B73-F07E-A068-42A04533836A}"/>
              </a:ext>
            </a:extLst>
          </p:cNvPr>
          <p:cNvPicPr>
            <a:picLocks noChangeAspect="1"/>
          </p:cNvPicPr>
          <p:nvPr/>
        </p:nvPicPr>
        <p:blipFill>
          <a:blip r:embed="rId4"/>
          <a:stretch>
            <a:fillRect/>
          </a:stretch>
        </p:blipFill>
        <p:spPr>
          <a:xfrm>
            <a:off x="483454" y="2760778"/>
            <a:ext cx="350286" cy="467048"/>
          </a:xfrm>
          <a:prstGeom prst="rect">
            <a:avLst/>
          </a:prstGeom>
        </p:spPr>
      </p:pic>
      <p:pic>
        <p:nvPicPr>
          <p:cNvPr id="9" name="Picture 8">
            <a:extLst>
              <a:ext uri="{FF2B5EF4-FFF2-40B4-BE49-F238E27FC236}">
                <a16:creationId xmlns:a16="http://schemas.microsoft.com/office/drawing/2014/main" xmlns="" id="{D63F66E3-6D10-9A7B-F7E8-1D9C9770BFC5}"/>
              </a:ext>
            </a:extLst>
          </p:cNvPr>
          <p:cNvPicPr>
            <a:picLocks noChangeAspect="1"/>
          </p:cNvPicPr>
          <p:nvPr/>
        </p:nvPicPr>
        <p:blipFill>
          <a:blip r:embed="rId4"/>
          <a:stretch>
            <a:fillRect/>
          </a:stretch>
        </p:blipFill>
        <p:spPr>
          <a:xfrm>
            <a:off x="476310" y="3356501"/>
            <a:ext cx="350286" cy="467048"/>
          </a:xfrm>
          <a:prstGeom prst="rect">
            <a:avLst/>
          </a:prstGeom>
        </p:spPr>
      </p:pic>
      <p:pic>
        <p:nvPicPr>
          <p:cNvPr id="10" name="Picture 9">
            <a:extLst>
              <a:ext uri="{FF2B5EF4-FFF2-40B4-BE49-F238E27FC236}">
                <a16:creationId xmlns:a16="http://schemas.microsoft.com/office/drawing/2014/main" xmlns="" id="{51C05C77-7EAF-D22E-F0A2-85FC7C71208D}"/>
              </a:ext>
            </a:extLst>
          </p:cNvPr>
          <p:cNvPicPr>
            <a:picLocks noChangeAspect="1"/>
          </p:cNvPicPr>
          <p:nvPr/>
        </p:nvPicPr>
        <p:blipFill>
          <a:blip r:embed="rId5"/>
          <a:stretch>
            <a:fillRect/>
          </a:stretch>
        </p:blipFill>
        <p:spPr>
          <a:xfrm>
            <a:off x="2604409" y="398096"/>
            <a:ext cx="4663844" cy="1127858"/>
          </a:xfrm>
          <a:prstGeom prst="rect">
            <a:avLst/>
          </a:prstGeom>
        </p:spPr>
      </p:pic>
    </p:spTree>
    <p:extLst>
      <p:ext uri="{BB962C8B-B14F-4D97-AF65-F5344CB8AC3E}">
        <p14:creationId xmlns:p14="http://schemas.microsoft.com/office/powerpoint/2010/main" val="92765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800" decel="100000"/>
                                        <p:tgtEl>
                                          <p:spTgt spid="6"/>
                                        </p:tgtEl>
                                      </p:cBhvr>
                                    </p:animEffect>
                                    <p:anim calcmode="lin" valueType="num">
                                      <p:cBhvr>
                                        <p:cTn id="23" dur="800" decel="100000" fill="hold"/>
                                        <p:tgtEl>
                                          <p:spTgt spid="6"/>
                                        </p:tgtEl>
                                        <p:attrNameLst>
                                          <p:attrName>style.rotation</p:attrName>
                                        </p:attrNameLst>
                                      </p:cBhvr>
                                      <p:tavLst>
                                        <p:tav tm="0">
                                          <p:val>
                                            <p:fltVal val="-90"/>
                                          </p:val>
                                        </p:tav>
                                        <p:tav tm="100000">
                                          <p:val>
                                            <p:fltVal val="0"/>
                                          </p:val>
                                        </p:tav>
                                      </p:tavLst>
                                    </p:anim>
                                    <p:anim calcmode="lin" valueType="num">
                                      <p:cBhvr>
                                        <p:cTn id="24" dur="800" decel="100000" fill="hold"/>
                                        <p:tgtEl>
                                          <p:spTgt spid="6"/>
                                        </p:tgtEl>
                                        <p:attrNameLst>
                                          <p:attrName>ppt_x</p:attrName>
                                        </p:attrNameLst>
                                      </p:cBhvr>
                                      <p:tavLst>
                                        <p:tav tm="0">
                                          <p:val>
                                            <p:strVal val="#ppt_x+0.4"/>
                                          </p:val>
                                        </p:tav>
                                        <p:tav tm="100000">
                                          <p:val>
                                            <p:strVal val="#ppt_x-0.05"/>
                                          </p:val>
                                        </p:tav>
                                      </p:tavLst>
                                    </p:anim>
                                    <p:anim calcmode="lin" valueType="num">
                                      <p:cBhvr>
                                        <p:cTn id="25" dur="800" decel="100000" fill="hold"/>
                                        <p:tgtEl>
                                          <p:spTgt spid="6"/>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p:cTn id="3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800" decel="100000"/>
                                        <p:tgtEl>
                                          <p:spTgt spid="9"/>
                                        </p:tgtEl>
                                      </p:cBhvr>
                                    </p:animEffect>
                                    <p:anim calcmode="lin" valueType="num">
                                      <p:cBhvr>
                                        <p:cTn id="38" dur="800" decel="100000" fill="hold"/>
                                        <p:tgtEl>
                                          <p:spTgt spid="9"/>
                                        </p:tgtEl>
                                        <p:attrNameLst>
                                          <p:attrName>style.rotation</p:attrName>
                                        </p:attrNameLst>
                                      </p:cBhvr>
                                      <p:tavLst>
                                        <p:tav tm="0">
                                          <p:val>
                                            <p:fltVal val="-90"/>
                                          </p:val>
                                        </p:tav>
                                        <p:tav tm="100000">
                                          <p:val>
                                            <p:fltVal val="0"/>
                                          </p:val>
                                        </p:tav>
                                      </p:tavLst>
                                    </p:anim>
                                    <p:anim calcmode="lin" valueType="num">
                                      <p:cBhvr>
                                        <p:cTn id="39" dur="800" decel="100000" fill="hold"/>
                                        <p:tgtEl>
                                          <p:spTgt spid="9"/>
                                        </p:tgtEl>
                                        <p:attrNameLst>
                                          <p:attrName>ppt_x</p:attrName>
                                        </p:attrNameLst>
                                      </p:cBhvr>
                                      <p:tavLst>
                                        <p:tav tm="0">
                                          <p:val>
                                            <p:strVal val="#ppt_x+0.4"/>
                                          </p:val>
                                        </p:tav>
                                        <p:tav tm="100000">
                                          <p:val>
                                            <p:strVal val="#ppt_x-0.05"/>
                                          </p:val>
                                        </p:tav>
                                      </p:tavLst>
                                    </p:anim>
                                    <p:anim calcmode="lin" valueType="num">
                                      <p:cBhvr>
                                        <p:cTn id="40" dur="800" decel="100000" fill="hold"/>
                                        <p:tgtEl>
                                          <p:spTgt spid="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 calcmode="lin" valueType="num">
                                      <p:cBhvr>
                                        <p:cTn id="4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169" y="21260"/>
            <a:ext cx="456892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4" y="3031"/>
            <a:ext cx="456892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xmlns=""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9094" y="757409"/>
            <a:ext cx="637794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46236" y="2282969"/>
            <a:ext cx="2727989"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xmlns="" id="{78E4AEAB-9433-460A-9926-B282B416F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7390" y="2286000"/>
            <a:ext cx="1151726" cy="2286000"/>
          </a:xfrm>
          <a:prstGeom prst="rect">
            <a:avLst/>
          </a:prstGeom>
        </p:spPr>
      </p:pic>
      <p:sp>
        <p:nvSpPr>
          <p:cNvPr id="12" name="Rounded Rectangle 7">
            <a:extLst>
              <a:ext uri="{FF2B5EF4-FFF2-40B4-BE49-F238E27FC236}">
                <a16:creationId xmlns:a16="http://schemas.microsoft.com/office/drawing/2014/main" xmlns="" id="{B4C7A9F1-766F-4F05-9863-28498494E2CC}"/>
              </a:ext>
            </a:extLst>
          </p:cNvPr>
          <p:cNvSpPr/>
          <p:nvPr/>
        </p:nvSpPr>
        <p:spPr>
          <a:xfrm>
            <a:off x="2174707" y="1696682"/>
            <a:ext cx="4792466"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xmlns="" id="{A6C28F54-4104-4B83-9139-E87DD3FA64A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r="6899" b="12027"/>
          <a:stretch/>
        </p:blipFill>
        <p:spPr>
          <a:xfrm>
            <a:off x="5609926" y="2576932"/>
            <a:ext cx="3511684"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xmlns="" id="{3977FD74-28AB-4240-96B5-37274A8419C8}"/>
              </a:ext>
            </a:extLst>
          </p:cNvPr>
          <p:cNvPicPr>
            <a:picLocks noChangeAspect="1"/>
          </p:cNvPicPr>
          <p:nvPr/>
        </p:nvPicPr>
        <p:blipFill>
          <a:blip r:embed="rId10"/>
          <a:stretch>
            <a:fillRect/>
          </a:stretch>
        </p:blipFill>
        <p:spPr>
          <a:xfrm>
            <a:off x="1184076" y="2016005"/>
            <a:ext cx="6643692" cy="1511939"/>
          </a:xfrm>
          <a:prstGeom prst="rect">
            <a:avLst/>
          </a:prstGeom>
        </p:spPr>
      </p:pic>
    </p:spTree>
    <p:extLst>
      <p:ext uri="{BB962C8B-B14F-4D97-AF65-F5344CB8AC3E}">
        <p14:creationId xmlns:p14="http://schemas.microsoft.com/office/powerpoint/2010/main" val="250432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千图PPT彼岸天：ID 8661124库_组合 1">
            <a:extLst>
              <a:ext uri="{FF2B5EF4-FFF2-40B4-BE49-F238E27FC236}">
                <a16:creationId xmlns:a16="http://schemas.microsoft.com/office/drawing/2014/main" xmlns="" id="{CD462208-A366-43EE-9C1C-E179538131C5}"/>
              </a:ext>
            </a:extLst>
          </p:cNvPr>
          <p:cNvGrpSpPr/>
          <p:nvPr>
            <p:custDataLst>
              <p:tags r:id="rId1"/>
            </p:custDataLst>
          </p:nvPr>
        </p:nvGrpSpPr>
        <p:grpSpPr>
          <a:xfrm>
            <a:off x="3848209" y="1410768"/>
            <a:ext cx="1108586" cy="4866149"/>
            <a:chOff x="5377689" y="1222082"/>
            <a:chExt cx="1478114" cy="4866149"/>
          </a:xfrm>
        </p:grpSpPr>
        <p:sp>
          <p:nvSpPr>
            <p:cNvPr id="32" name="Rectangle 98">
              <a:extLst>
                <a:ext uri="{FF2B5EF4-FFF2-40B4-BE49-F238E27FC236}">
                  <a16:creationId xmlns:a16="http://schemas.microsoft.com/office/drawing/2014/main" xmlns="" id="{F0E1A5C4-40BB-469E-87C1-1AFC4E14CDCA}"/>
                </a:ext>
              </a:extLst>
            </p:cNvPr>
            <p:cNvSpPr/>
            <p:nvPr/>
          </p:nvSpPr>
          <p:spPr bwMode="auto">
            <a:xfrm>
              <a:off x="5774205" y="2164587"/>
              <a:ext cx="1081598" cy="778501"/>
            </a:xfrm>
            <a:prstGeom prst="rect">
              <a:avLst/>
            </a:prstGeom>
            <a:solidFill>
              <a:schemeClr val="accent5"/>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3" name="Rectangle 99">
              <a:extLst>
                <a:ext uri="{FF2B5EF4-FFF2-40B4-BE49-F238E27FC236}">
                  <a16:creationId xmlns:a16="http://schemas.microsoft.com/office/drawing/2014/main" xmlns="" id="{CFA71D73-726C-471E-8B59-18F29BDB74AC}"/>
                </a:ext>
              </a:extLst>
            </p:cNvPr>
            <p:cNvSpPr/>
            <p:nvPr/>
          </p:nvSpPr>
          <p:spPr bwMode="auto">
            <a:xfrm>
              <a:off x="6316041" y="2164587"/>
              <a:ext cx="539761" cy="778501"/>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4" name="Freeform: Shape 101">
              <a:extLst>
                <a:ext uri="{FF2B5EF4-FFF2-40B4-BE49-F238E27FC236}">
                  <a16:creationId xmlns:a16="http://schemas.microsoft.com/office/drawing/2014/main" xmlns="" id="{09C56B73-FA86-44CD-B9F2-E3434E241D67}"/>
                </a:ext>
              </a:extLst>
            </p:cNvPr>
            <p:cNvSpPr/>
            <p:nvPr/>
          </p:nvSpPr>
          <p:spPr bwMode="auto">
            <a:xfrm>
              <a:off x="5576985" y="1222082"/>
              <a:ext cx="1079520" cy="683005"/>
            </a:xfrm>
            <a:custGeom>
              <a:avLst/>
              <a:gdLst>
                <a:gd name="T0" fmla="*/ 218 w 218"/>
                <a:gd name="T1" fmla="*/ 139 h 139"/>
                <a:gd name="T2" fmla="*/ 0 w 218"/>
                <a:gd name="T3" fmla="*/ 139 h 139"/>
                <a:gd name="T4" fmla="*/ 0 w 218"/>
                <a:gd name="T5" fmla="*/ 109 h 139"/>
                <a:gd name="T6" fmla="*/ 109 w 218"/>
                <a:gd name="T7" fmla="*/ 0 h 139"/>
                <a:gd name="T8" fmla="*/ 109 w 218"/>
                <a:gd name="T9" fmla="*/ 0 h 139"/>
                <a:gd name="T10" fmla="*/ 218 w 218"/>
                <a:gd name="T11" fmla="*/ 109 h 139"/>
                <a:gd name="T12" fmla="*/ 218 w 218"/>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18" h="139">
                  <a:moveTo>
                    <a:pt x="218" y="139"/>
                  </a:moveTo>
                  <a:cubicBezTo>
                    <a:pt x="0" y="139"/>
                    <a:pt x="0" y="139"/>
                    <a:pt x="0" y="139"/>
                  </a:cubicBezTo>
                  <a:cubicBezTo>
                    <a:pt x="0" y="109"/>
                    <a:pt x="0" y="109"/>
                    <a:pt x="0" y="109"/>
                  </a:cubicBezTo>
                  <a:cubicBezTo>
                    <a:pt x="0" y="49"/>
                    <a:pt x="49" y="0"/>
                    <a:pt x="109" y="0"/>
                  </a:cubicBezTo>
                  <a:cubicBezTo>
                    <a:pt x="109" y="0"/>
                    <a:pt x="109" y="0"/>
                    <a:pt x="109" y="0"/>
                  </a:cubicBezTo>
                  <a:cubicBezTo>
                    <a:pt x="169" y="0"/>
                    <a:pt x="218" y="49"/>
                    <a:pt x="218" y="109"/>
                  </a:cubicBezTo>
                  <a:lnTo>
                    <a:pt x="218" y="139"/>
                  </a:ln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5" name="Rectangle 102">
              <a:extLst>
                <a:ext uri="{FF2B5EF4-FFF2-40B4-BE49-F238E27FC236}">
                  <a16:creationId xmlns:a16="http://schemas.microsoft.com/office/drawing/2014/main" xmlns="" id="{8CD30641-8FB6-4D41-AF2E-01CD605BEB76}"/>
                </a:ext>
              </a:extLst>
            </p:cNvPr>
            <p:cNvSpPr/>
            <p:nvPr/>
          </p:nvSpPr>
          <p:spPr bwMode="auto">
            <a:xfrm>
              <a:off x="5576985" y="1851112"/>
              <a:ext cx="1079520" cy="244968"/>
            </a:xfrm>
            <a:prstGeom prst="rect">
              <a:avLst/>
            </a:prstGeom>
            <a:solidFill>
              <a:schemeClr val="accent2"/>
            </a:solidFill>
            <a:ln>
              <a:solidFill>
                <a:schemeClr val="accent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6" name="Freeform: Shape 103">
              <a:extLst>
                <a:ext uri="{FF2B5EF4-FFF2-40B4-BE49-F238E27FC236}">
                  <a16:creationId xmlns:a16="http://schemas.microsoft.com/office/drawing/2014/main" xmlns="" id="{E54DA68F-53B1-4842-89FC-DC106C07C5BE}"/>
                </a:ext>
              </a:extLst>
            </p:cNvPr>
            <p:cNvSpPr/>
            <p:nvPr/>
          </p:nvSpPr>
          <p:spPr bwMode="auto">
            <a:xfrm>
              <a:off x="6116744" y="1222082"/>
              <a:ext cx="539761" cy="869845"/>
            </a:xfrm>
            <a:custGeom>
              <a:avLst/>
              <a:gdLst>
                <a:gd name="T0" fmla="*/ 0 w 109"/>
                <a:gd name="T1" fmla="*/ 0 h 177"/>
                <a:gd name="T2" fmla="*/ 0 w 109"/>
                <a:gd name="T3" fmla="*/ 177 h 177"/>
                <a:gd name="T4" fmla="*/ 109 w 109"/>
                <a:gd name="T5" fmla="*/ 177 h 177"/>
                <a:gd name="T6" fmla="*/ 109 w 109"/>
                <a:gd name="T7" fmla="*/ 139 h 177"/>
                <a:gd name="T8" fmla="*/ 109 w 109"/>
                <a:gd name="T9" fmla="*/ 128 h 177"/>
                <a:gd name="T10" fmla="*/ 109 w 109"/>
                <a:gd name="T11" fmla="*/ 109 h 177"/>
                <a:gd name="T12" fmla="*/ 0 w 109"/>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109" h="177">
                  <a:moveTo>
                    <a:pt x="0" y="0"/>
                  </a:moveTo>
                  <a:cubicBezTo>
                    <a:pt x="0" y="177"/>
                    <a:pt x="0" y="177"/>
                    <a:pt x="0" y="177"/>
                  </a:cubicBezTo>
                  <a:cubicBezTo>
                    <a:pt x="109" y="177"/>
                    <a:pt x="109" y="177"/>
                    <a:pt x="109" y="177"/>
                  </a:cubicBezTo>
                  <a:cubicBezTo>
                    <a:pt x="109" y="139"/>
                    <a:pt x="109" y="139"/>
                    <a:pt x="109" y="139"/>
                  </a:cubicBezTo>
                  <a:cubicBezTo>
                    <a:pt x="109" y="128"/>
                    <a:pt x="109" y="128"/>
                    <a:pt x="109" y="128"/>
                  </a:cubicBezTo>
                  <a:cubicBezTo>
                    <a:pt x="109" y="109"/>
                    <a:pt x="109" y="109"/>
                    <a:pt x="109" y="109"/>
                  </a:cubicBezTo>
                  <a:cubicBezTo>
                    <a:pt x="109" y="49"/>
                    <a:pt x="60" y="0"/>
                    <a:pt x="0" y="0"/>
                  </a:cubicBez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7" name="Rectangle 105">
              <a:extLst>
                <a:ext uri="{FF2B5EF4-FFF2-40B4-BE49-F238E27FC236}">
                  <a16:creationId xmlns:a16="http://schemas.microsoft.com/office/drawing/2014/main" xmlns="" id="{76B3733B-4223-4C7D-830F-6FE82C613CCE}"/>
                </a:ext>
              </a:extLst>
            </p:cNvPr>
            <p:cNvSpPr/>
            <p:nvPr/>
          </p:nvSpPr>
          <p:spPr bwMode="auto">
            <a:xfrm>
              <a:off x="5377689" y="3011596"/>
              <a:ext cx="1081598" cy="776424"/>
            </a:xfrm>
            <a:prstGeom prst="rect">
              <a:avLst/>
            </a:pr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8" name="Rectangle 106">
              <a:extLst>
                <a:ext uri="{FF2B5EF4-FFF2-40B4-BE49-F238E27FC236}">
                  <a16:creationId xmlns:a16="http://schemas.microsoft.com/office/drawing/2014/main" xmlns="" id="{5C37AF67-4120-44A4-A24A-4D5C1A04C927}"/>
                </a:ext>
              </a:extLst>
            </p:cNvPr>
            <p:cNvSpPr/>
            <p:nvPr/>
          </p:nvSpPr>
          <p:spPr bwMode="auto">
            <a:xfrm>
              <a:off x="5919526" y="3011596"/>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9" name="Rectangle 108">
              <a:extLst>
                <a:ext uri="{FF2B5EF4-FFF2-40B4-BE49-F238E27FC236}">
                  <a16:creationId xmlns:a16="http://schemas.microsoft.com/office/drawing/2014/main" xmlns="" id="{FB5341F1-59AE-4C04-9A0A-85AA36FDF9CD}"/>
                </a:ext>
              </a:extLst>
            </p:cNvPr>
            <p:cNvSpPr/>
            <p:nvPr/>
          </p:nvSpPr>
          <p:spPr bwMode="auto">
            <a:xfrm>
              <a:off x="5576985" y="3856529"/>
              <a:ext cx="1079520" cy="776424"/>
            </a:xfrm>
            <a:prstGeom prst="rect">
              <a:avLst/>
            </a:pr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0" name="Rectangle 109">
              <a:extLst>
                <a:ext uri="{FF2B5EF4-FFF2-40B4-BE49-F238E27FC236}">
                  <a16:creationId xmlns:a16="http://schemas.microsoft.com/office/drawing/2014/main" xmlns="" id="{929BB38A-981C-43AF-A714-16348AA66F04}"/>
                </a:ext>
              </a:extLst>
            </p:cNvPr>
            <p:cNvSpPr/>
            <p:nvPr/>
          </p:nvSpPr>
          <p:spPr bwMode="auto">
            <a:xfrm>
              <a:off x="6116744" y="3856529"/>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1" name="Rectangle 111">
              <a:extLst>
                <a:ext uri="{FF2B5EF4-FFF2-40B4-BE49-F238E27FC236}">
                  <a16:creationId xmlns:a16="http://schemas.microsoft.com/office/drawing/2014/main" xmlns="" id="{3CCED704-8B90-4262-92EA-FA0A5FB9C15B}"/>
                </a:ext>
              </a:extLst>
            </p:cNvPr>
            <p:cNvSpPr/>
            <p:nvPr/>
          </p:nvSpPr>
          <p:spPr bwMode="auto">
            <a:xfrm>
              <a:off x="5576985" y="4703538"/>
              <a:ext cx="1079520" cy="776424"/>
            </a:xfrm>
            <a:prstGeom prst="rect">
              <a:avLst/>
            </a:pr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2" name="Rectangle 112">
              <a:extLst>
                <a:ext uri="{FF2B5EF4-FFF2-40B4-BE49-F238E27FC236}">
                  <a16:creationId xmlns:a16="http://schemas.microsoft.com/office/drawing/2014/main" xmlns="" id="{2582DD85-E6BC-4DB5-9EBA-1D0A6F0EF001}"/>
                </a:ext>
              </a:extLst>
            </p:cNvPr>
            <p:cNvSpPr/>
            <p:nvPr/>
          </p:nvSpPr>
          <p:spPr bwMode="auto">
            <a:xfrm>
              <a:off x="6116744" y="4703538"/>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3" name="Freeform: Shape 114">
              <a:extLst>
                <a:ext uri="{FF2B5EF4-FFF2-40B4-BE49-F238E27FC236}">
                  <a16:creationId xmlns:a16="http://schemas.microsoft.com/office/drawing/2014/main" xmlns="" id="{F1A91F16-FD8C-43BC-9004-55FC300E3747}"/>
                </a:ext>
              </a:extLst>
            </p:cNvPr>
            <p:cNvSpPr/>
            <p:nvPr/>
          </p:nvSpPr>
          <p:spPr bwMode="auto">
            <a:xfrm>
              <a:off x="5576985" y="5546394"/>
              <a:ext cx="1079520" cy="541837"/>
            </a:xfrm>
            <a:custGeom>
              <a:avLst/>
              <a:gdLst>
                <a:gd name="T0" fmla="*/ 260 w 520"/>
                <a:gd name="T1" fmla="*/ 261 h 261"/>
                <a:gd name="T2" fmla="*/ 0 w 520"/>
                <a:gd name="T3" fmla="*/ 0 h 261"/>
                <a:gd name="T4" fmla="*/ 520 w 520"/>
                <a:gd name="T5" fmla="*/ 0 h 261"/>
                <a:gd name="T6" fmla="*/ 260 w 520"/>
                <a:gd name="T7" fmla="*/ 261 h 261"/>
              </a:gdLst>
              <a:ahLst/>
              <a:cxnLst>
                <a:cxn ang="0">
                  <a:pos x="T0" y="T1"/>
                </a:cxn>
                <a:cxn ang="0">
                  <a:pos x="T2" y="T3"/>
                </a:cxn>
                <a:cxn ang="0">
                  <a:pos x="T4" y="T5"/>
                </a:cxn>
                <a:cxn ang="0">
                  <a:pos x="T6" y="T7"/>
                </a:cxn>
              </a:cxnLst>
              <a:rect l="0" t="0" r="r" b="b"/>
              <a:pathLst>
                <a:path w="520" h="261">
                  <a:moveTo>
                    <a:pt x="260" y="261"/>
                  </a:moveTo>
                  <a:lnTo>
                    <a:pt x="0" y="0"/>
                  </a:lnTo>
                  <a:lnTo>
                    <a:pt x="520" y="0"/>
                  </a:lnTo>
                  <a:lnTo>
                    <a:pt x="260" y="261"/>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4" name="Freeform: Shape 115">
              <a:extLst>
                <a:ext uri="{FF2B5EF4-FFF2-40B4-BE49-F238E27FC236}">
                  <a16:creationId xmlns:a16="http://schemas.microsoft.com/office/drawing/2014/main" xmlns="" id="{2B91A269-D205-4A5D-8BBD-655859BCE031}"/>
                </a:ext>
              </a:extLst>
            </p:cNvPr>
            <p:cNvSpPr/>
            <p:nvPr/>
          </p:nvSpPr>
          <p:spPr bwMode="auto">
            <a:xfrm>
              <a:off x="5958969" y="5926302"/>
              <a:ext cx="315552" cy="161928"/>
            </a:xfrm>
            <a:custGeom>
              <a:avLst/>
              <a:gdLst>
                <a:gd name="T0" fmla="*/ 76 w 152"/>
                <a:gd name="T1" fmla="*/ 78 h 78"/>
                <a:gd name="T2" fmla="*/ 152 w 152"/>
                <a:gd name="T3" fmla="*/ 0 h 78"/>
                <a:gd name="T4" fmla="*/ 0 w 152"/>
                <a:gd name="T5" fmla="*/ 0 h 78"/>
                <a:gd name="T6" fmla="*/ 0 w 152"/>
                <a:gd name="T7" fmla="*/ 0 h 78"/>
                <a:gd name="T8" fmla="*/ 76 w 152"/>
                <a:gd name="T9" fmla="*/ 78 h 78"/>
              </a:gdLst>
              <a:ahLst/>
              <a:cxnLst>
                <a:cxn ang="0">
                  <a:pos x="T0" y="T1"/>
                </a:cxn>
                <a:cxn ang="0">
                  <a:pos x="T2" y="T3"/>
                </a:cxn>
                <a:cxn ang="0">
                  <a:pos x="T4" y="T5"/>
                </a:cxn>
                <a:cxn ang="0">
                  <a:pos x="T6" y="T7"/>
                </a:cxn>
                <a:cxn ang="0">
                  <a:pos x="T8" y="T9"/>
                </a:cxn>
              </a:cxnLst>
              <a:rect l="0" t="0" r="r" b="b"/>
              <a:pathLst>
                <a:path w="152" h="78">
                  <a:moveTo>
                    <a:pt x="76" y="78"/>
                  </a:moveTo>
                  <a:lnTo>
                    <a:pt x="152" y="0"/>
                  </a:lnTo>
                  <a:lnTo>
                    <a:pt x="0" y="0"/>
                  </a:lnTo>
                  <a:lnTo>
                    <a:pt x="0" y="0"/>
                  </a:lnTo>
                  <a:lnTo>
                    <a:pt x="76" y="78"/>
                  </a:ln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5" name="Freeform: Shape 116">
              <a:extLst>
                <a:ext uri="{FF2B5EF4-FFF2-40B4-BE49-F238E27FC236}">
                  <a16:creationId xmlns:a16="http://schemas.microsoft.com/office/drawing/2014/main" xmlns="" id="{CD3959C6-4D46-46CD-828C-D053CF4D8653}"/>
                </a:ext>
              </a:extLst>
            </p:cNvPr>
            <p:cNvSpPr/>
            <p:nvPr/>
          </p:nvSpPr>
          <p:spPr bwMode="auto">
            <a:xfrm>
              <a:off x="6116744" y="5546394"/>
              <a:ext cx="539761" cy="541837"/>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grpSp>
      <p:grpSp>
        <p:nvGrpSpPr>
          <p:cNvPr id="46" name="千图PPT彼岸天：ID 8661124库_组合 34">
            <a:extLst>
              <a:ext uri="{FF2B5EF4-FFF2-40B4-BE49-F238E27FC236}">
                <a16:creationId xmlns:a16="http://schemas.microsoft.com/office/drawing/2014/main" xmlns="" id="{7ADCC0D9-0369-41F3-83FF-2A5635DD49EE}"/>
              </a:ext>
            </a:extLst>
          </p:cNvPr>
          <p:cNvGrpSpPr/>
          <p:nvPr>
            <p:custDataLst>
              <p:tags r:id="rId2"/>
            </p:custDataLst>
          </p:nvPr>
        </p:nvGrpSpPr>
        <p:grpSpPr>
          <a:xfrm>
            <a:off x="5149799" y="2080518"/>
            <a:ext cx="3393266" cy="1051257"/>
            <a:chOff x="7113141" y="1891831"/>
            <a:chExt cx="4524355" cy="1051257"/>
          </a:xfrm>
        </p:grpSpPr>
        <p:cxnSp>
          <p:nvCxnSpPr>
            <p:cNvPr id="47" name="Connector: Elbow 119">
              <a:extLst>
                <a:ext uri="{FF2B5EF4-FFF2-40B4-BE49-F238E27FC236}">
                  <a16:creationId xmlns:a16="http://schemas.microsoft.com/office/drawing/2014/main" xmlns="" id="{4924F3A4-911D-4E9F-92C0-618FD8A12F71}"/>
                </a:ext>
              </a:extLst>
            </p:cNvPr>
            <p:cNvCxnSpPr/>
            <p:nvPr/>
          </p:nvCxnSpPr>
          <p:spPr>
            <a:xfrm flipV="1">
              <a:off x="7113141" y="2036368"/>
              <a:ext cx="734731" cy="514181"/>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48" name="Group 6">
              <a:extLst>
                <a:ext uri="{FF2B5EF4-FFF2-40B4-BE49-F238E27FC236}">
                  <a16:creationId xmlns:a16="http://schemas.microsoft.com/office/drawing/2014/main" xmlns="" id="{3C707FDD-D312-49E6-A392-C4F8CFD43476}"/>
                </a:ext>
              </a:extLst>
            </p:cNvPr>
            <p:cNvGrpSpPr/>
            <p:nvPr/>
          </p:nvGrpSpPr>
          <p:grpSpPr>
            <a:xfrm>
              <a:off x="7722267" y="1891831"/>
              <a:ext cx="3915229" cy="1051257"/>
              <a:chOff x="7765825" y="1891833"/>
              <a:chExt cx="3799482" cy="1051257"/>
            </a:xfrm>
          </p:grpSpPr>
          <p:sp>
            <p:nvSpPr>
              <p:cNvPr id="49" name="TextBox 122">
                <a:extLst>
                  <a:ext uri="{FF2B5EF4-FFF2-40B4-BE49-F238E27FC236}">
                    <a16:creationId xmlns:a16="http://schemas.microsoft.com/office/drawing/2014/main" xmlns="" id="{C7962173-6AF4-4978-9FD2-669FE6493CC6}"/>
                  </a:ext>
                </a:extLst>
              </p:cNvPr>
              <p:cNvSpPr txBox="1"/>
              <p:nvPr/>
            </p:nvSpPr>
            <p:spPr>
              <a:xfrm>
                <a:off x="8179194" y="1891833"/>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Cứu</a:t>
                </a:r>
                <a:r>
                  <a:rPr kumimoji="0" lang="en-US" altLang="zh-CN"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nạn</a:t>
                </a:r>
                <a:endParaRPr kumimoji="0" lang="zh-CN" altLang="en-US"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endParaRPr>
              </a:p>
            </p:txBody>
          </p:sp>
          <p:sp>
            <p:nvSpPr>
              <p:cNvPr id="50" name="TextBox 123">
                <a:extLst>
                  <a:ext uri="{FF2B5EF4-FFF2-40B4-BE49-F238E27FC236}">
                    <a16:creationId xmlns:a16="http://schemas.microsoft.com/office/drawing/2014/main" xmlns="" id="{AE368F5D-413E-4322-9450-943DF8225BCD}"/>
                  </a:ext>
                </a:extLst>
              </p:cNvPr>
              <p:cNvSpPr txBox="1"/>
              <p:nvPr/>
            </p:nvSpPr>
            <p:spPr>
              <a:xfrm>
                <a:off x="7765825" y="2422050"/>
                <a:ext cx="3799482" cy="521040"/>
              </a:xfrm>
              <a:prstGeom prst="rect">
                <a:avLst/>
              </a:prstGeom>
              <a:noFill/>
            </p:spPr>
            <p:txBody>
              <a:bodyPr wrap="square" lIns="0" tIns="0" rIns="0" bIns="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cứu người bị nạn thoát khỏi nguy hiểm.</a:t>
                </a:r>
              </a:p>
            </p:txBody>
          </p:sp>
        </p:grpSp>
      </p:grpSp>
      <p:grpSp>
        <p:nvGrpSpPr>
          <p:cNvPr id="51" name="千图PPT彼岸天：ID 8661124库_组合 1">
            <a:extLst>
              <a:ext uri="{FF2B5EF4-FFF2-40B4-BE49-F238E27FC236}">
                <a16:creationId xmlns:a16="http://schemas.microsoft.com/office/drawing/2014/main" xmlns="" id="{F526BA5C-8AC6-4F87-B4AD-4034291A632A}"/>
              </a:ext>
            </a:extLst>
          </p:cNvPr>
          <p:cNvGrpSpPr/>
          <p:nvPr>
            <p:custDataLst>
              <p:tags r:id="rId3"/>
            </p:custDataLst>
          </p:nvPr>
        </p:nvGrpSpPr>
        <p:grpSpPr>
          <a:xfrm>
            <a:off x="348574" y="2080518"/>
            <a:ext cx="3357402" cy="1467825"/>
            <a:chOff x="711508" y="1891831"/>
            <a:chExt cx="4476536" cy="1467825"/>
          </a:xfrm>
        </p:grpSpPr>
        <p:cxnSp>
          <p:nvCxnSpPr>
            <p:cNvPr id="52" name="Connector: Elbow 117">
              <a:extLst>
                <a:ext uri="{FF2B5EF4-FFF2-40B4-BE49-F238E27FC236}">
                  <a16:creationId xmlns:a16="http://schemas.microsoft.com/office/drawing/2014/main" xmlns="" id="{18AE2BC8-F311-450E-85B3-B4824BCEAE1B}"/>
                </a:ext>
              </a:extLst>
            </p:cNvPr>
            <p:cNvCxnSpPr/>
            <p:nvPr/>
          </p:nvCxnSpPr>
          <p:spPr>
            <a:xfrm rot="10800000">
              <a:off x="4211559" y="2036367"/>
              <a:ext cx="976485" cy="1323289"/>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3" name="Group 5">
              <a:extLst>
                <a:ext uri="{FF2B5EF4-FFF2-40B4-BE49-F238E27FC236}">
                  <a16:creationId xmlns:a16="http://schemas.microsoft.com/office/drawing/2014/main" xmlns="" id="{9371761A-D591-498A-93E2-3A3DA98FEBF7}"/>
                </a:ext>
              </a:extLst>
            </p:cNvPr>
            <p:cNvGrpSpPr/>
            <p:nvPr/>
          </p:nvGrpSpPr>
          <p:grpSpPr>
            <a:xfrm>
              <a:off x="711508" y="1891831"/>
              <a:ext cx="3735760" cy="1131126"/>
              <a:chOff x="730864" y="1891831"/>
              <a:chExt cx="3794733" cy="1131126"/>
            </a:xfrm>
          </p:grpSpPr>
          <p:sp>
            <p:nvSpPr>
              <p:cNvPr id="54" name="TextBox 128">
                <a:extLst>
                  <a:ext uri="{FF2B5EF4-FFF2-40B4-BE49-F238E27FC236}">
                    <a16:creationId xmlns:a16="http://schemas.microsoft.com/office/drawing/2014/main" xmlns="" id="{DFE64CA1-9014-4FF3-A1CD-3C8A7F10AAB5}"/>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Viễn</a:t>
                </a:r>
                <a:r>
                  <a:rPr kumimoji="0" lang="en-US" altLang="zh-CN"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tưởng</a:t>
                </a:r>
                <a:endParaRPr kumimoji="0" lang="zh-CN" altLang="en-US"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endParaRPr>
              </a:p>
            </p:txBody>
          </p:sp>
          <p:sp>
            <p:nvSpPr>
              <p:cNvPr id="55" name="TextBox 129">
                <a:extLst>
                  <a:ext uri="{FF2B5EF4-FFF2-40B4-BE49-F238E27FC236}">
                    <a16:creationId xmlns:a16="http://schemas.microsoft.com/office/drawing/2014/main" xmlns="" id="{DA1443E3-8E09-4637-AFBD-3534882516CA}"/>
                  </a:ext>
                </a:extLst>
              </p:cNvPr>
              <p:cNvSpPr txBox="1"/>
              <p:nvPr/>
            </p:nvSpPr>
            <p:spPr>
              <a:xfrm>
                <a:off x="802184" y="2392927"/>
                <a:ext cx="3723413" cy="630030"/>
              </a:xfrm>
              <a:prstGeom prst="rect">
                <a:avLst/>
              </a:prstGeom>
              <a:noFill/>
            </p:spPr>
            <p:txBody>
              <a:bodyPr wrap="squar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tưởng tượng về những điều có trong tương lai xa xôi.</a:t>
                </a:r>
              </a:p>
            </p:txBody>
          </p:sp>
        </p:grpSp>
      </p:grpSp>
      <p:grpSp>
        <p:nvGrpSpPr>
          <p:cNvPr id="56" name="千图PPT彼岸天：ID 8661124库_组合 36">
            <a:extLst>
              <a:ext uri="{FF2B5EF4-FFF2-40B4-BE49-F238E27FC236}">
                <a16:creationId xmlns:a16="http://schemas.microsoft.com/office/drawing/2014/main" xmlns="" id="{555FACA5-CDFF-45C3-A478-EF0C0A097B17}"/>
              </a:ext>
            </a:extLst>
          </p:cNvPr>
          <p:cNvGrpSpPr/>
          <p:nvPr>
            <p:custDataLst>
              <p:tags r:id="rId4"/>
            </p:custDataLst>
          </p:nvPr>
        </p:nvGrpSpPr>
        <p:grpSpPr>
          <a:xfrm>
            <a:off x="348574" y="4757333"/>
            <a:ext cx="3499635" cy="1288063"/>
            <a:chOff x="711508" y="4568646"/>
            <a:chExt cx="4666180" cy="1288063"/>
          </a:xfrm>
        </p:grpSpPr>
        <p:cxnSp>
          <p:nvCxnSpPr>
            <p:cNvPr id="57" name="Connector: Elbow 118">
              <a:extLst>
                <a:ext uri="{FF2B5EF4-FFF2-40B4-BE49-F238E27FC236}">
                  <a16:creationId xmlns:a16="http://schemas.microsoft.com/office/drawing/2014/main" xmlns="" id="{109A8BBC-0395-42C5-BA58-405AA75D5392}"/>
                </a:ext>
              </a:extLst>
            </p:cNvPr>
            <p:cNvCxnSpPr/>
            <p:nvPr/>
          </p:nvCxnSpPr>
          <p:spPr>
            <a:xfrm rot="10800000">
              <a:off x="4211560" y="4723740"/>
              <a:ext cx="1166128" cy="347935"/>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8" name="Group 39">
              <a:extLst>
                <a:ext uri="{FF2B5EF4-FFF2-40B4-BE49-F238E27FC236}">
                  <a16:creationId xmlns:a16="http://schemas.microsoft.com/office/drawing/2014/main" xmlns="" id="{62608F72-47C9-441A-A714-1CCE4F47C84E}"/>
                </a:ext>
              </a:extLst>
            </p:cNvPr>
            <p:cNvGrpSpPr/>
            <p:nvPr/>
          </p:nvGrpSpPr>
          <p:grpSpPr>
            <a:xfrm>
              <a:off x="711508" y="4568646"/>
              <a:ext cx="3339270" cy="1288063"/>
              <a:chOff x="730864" y="1891831"/>
              <a:chExt cx="3391983" cy="1288063"/>
            </a:xfrm>
          </p:grpSpPr>
          <p:sp>
            <p:nvSpPr>
              <p:cNvPr id="59" name="TextBox 40">
                <a:extLst>
                  <a:ext uri="{FF2B5EF4-FFF2-40B4-BE49-F238E27FC236}">
                    <a16:creationId xmlns:a16="http://schemas.microsoft.com/office/drawing/2014/main" xmlns="" id="{7AABF9DB-3F0D-4820-8CC2-702D05685DDC}"/>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Vũ</a:t>
                </a:r>
                <a:r>
                  <a:rPr kumimoji="0" lang="en-US" altLang="zh-CN"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rPr>
                  <a:t> </a:t>
                </a: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trụ</a:t>
                </a:r>
                <a:endParaRPr kumimoji="0" lang="zh-CN" altLang="en-US"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endParaRPr>
              </a:p>
            </p:txBody>
          </p:sp>
          <p:sp>
            <p:nvSpPr>
              <p:cNvPr id="60" name="TextBox 41">
                <a:extLst>
                  <a:ext uri="{FF2B5EF4-FFF2-40B4-BE49-F238E27FC236}">
                    <a16:creationId xmlns:a16="http://schemas.microsoft.com/office/drawing/2014/main" xmlns="" id="{25642B9B-8E1F-42F2-8D32-948EF7F9F4B8}"/>
                  </a:ext>
                </a:extLst>
              </p:cNvPr>
              <p:cNvSpPr txBox="1"/>
              <p:nvPr/>
            </p:nvSpPr>
            <p:spPr>
              <a:xfrm>
                <a:off x="769565" y="2261933"/>
                <a:ext cx="3353282" cy="917961"/>
              </a:xfrm>
              <a:prstGeom prst="rect">
                <a:avLst/>
              </a:prstGeom>
              <a:noFill/>
            </p:spPr>
            <p:txBody>
              <a:bodyPr wrap="square" lIns="0" tIns="0" rIns="0" bIns="0">
                <a:normAutofit fontScale="85000" lnSpcReduction="100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sz="2800" b="0" i="0" dirty="0" err="1">
                    <a:solidFill>
                      <a:srgbClr val="000000"/>
                    </a:solidFill>
                    <a:effectLst/>
                  </a:rPr>
                  <a:t>khoảng</a:t>
                </a:r>
                <a:r>
                  <a:rPr lang="en-US" sz="2800" b="0" i="0" dirty="0">
                    <a:solidFill>
                      <a:srgbClr val="000000"/>
                    </a:solidFill>
                    <a:effectLst/>
                  </a:rPr>
                  <a:t> </a:t>
                </a:r>
                <a:r>
                  <a:rPr lang="en-US" sz="2800" b="0" i="0" dirty="0" err="1">
                    <a:solidFill>
                      <a:srgbClr val="000000"/>
                    </a:solidFill>
                    <a:effectLst/>
                  </a:rPr>
                  <a:t>không</a:t>
                </a:r>
                <a:r>
                  <a:rPr lang="en-US" sz="2800" b="0" i="0" dirty="0">
                    <a:solidFill>
                      <a:srgbClr val="000000"/>
                    </a:solidFill>
                    <a:effectLst/>
                  </a:rPr>
                  <a:t> </a:t>
                </a:r>
                <a:r>
                  <a:rPr lang="en-US" sz="2800" b="0" i="0" dirty="0" err="1">
                    <a:solidFill>
                      <a:srgbClr val="000000"/>
                    </a:solidFill>
                    <a:effectLst/>
                  </a:rPr>
                  <a:t>gian</a:t>
                </a:r>
                <a:r>
                  <a:rPr lang="en-US" sz="2800" b="0" i="0" dirty="0">
                    <a:solidFill>
                      <a:srgbClr val="000000"/>
                    </a:solidFill>
                    <a:effectLst/>
                  </a:rPr>
                  <a:t> </a:t>
                </a:r>
                <a:r>
                  <a:rPr lang="en-US" sz="2800" b="0" i="0" dirty="0" err="1">
                    <a:solidFill>
                      <a:srgbClr val="000000"/>
                    </a:solidFill>
                    <a:effectLst/>
                  </a:rPr>
                  <a:t>mênh</a:t>
                </a:r>
                <a:r>
                  <a:rPr lang="en-US" sz="2800" b="0" i="0" dirty="0">
                    <a:solidFill>
                      <a:srgbClr val="000000"/>
                    </a:solidFill>
                    <a:effectLst/>
                  </a:rPr>
                  <a:t> </a:t>
                </a:r>
                <a:r>
                  <a:rPr lang="en-US" sz="2800" b="0" i="0" dirty="0" err="1">
                    <a:solidFill>
                      <a:srgbClr val="000000"/>
                    </a:solidFill>
                    <a:effectLst/>
                  </a:rPr>
                  <a:t>mông</a:t>
                </a:r>
                <a:r>
                  <a:rPr lang="en-US" sz="2800" b="0" i="0" dirty="0">
                    <a:solidFill>
                      <a:srgbClr val="000000"/>
                    </a:solidFill>
                    <a:effectLst/>
                  </a:rPr>
                  <a:t> </a:t>
                </a:r>
                <a:r>
                  <a:rPr lang="en-US" sz="2800" b="0" i="0" dirty="0" err="1">
                    <a:solidFill>
                      <a:srgbClr val="000000"/>
                    </a:solidFill>
                    <a:effectLst/>
                  </a:rPr>
                  <a:t>chứa</a:t>
                </a:r>
                <a:r>
                  <a:rPr lang="en-US" sz="2800" b="0" i="0" dirty="0">
                    <a:solidFill>
                      <a:srgbClr val="000000"/>
                    </a:solidFill>
                    <a:effectLst/>
                  </a:rPr>
                  <a:t> </a:t>
                </a:r>
                <a:r>
                  <a:rPr lang="en-US" sz="2800" b="0" i="0" dirty="0" err="1">
                    <a:solidFill>
                      <a:srgbClr val="000000"/>
                    </a:solidFill>
                    <a:effectLst/>
                  </a:rPr>
                  <a:t>các</a:t>
                </a:r>
                <a:r>
                  <a:rPr lang="en-US" sz="2800" b="0" i="0" dirty="0">
                    <a:solidFill>
                      <a:srgbClr val="000000"/>
                    </a:solidFill>
                    <a:effectLst/>
                  </a:rPr>
                  <a:t> </a:t>
                </a:r>
                <a:r>
                  <a:rPr lang="en-US" sz="2800" b="0" i="0" dirty="0" err="1">
                    <a:solidFill>
                      <a:srgbClr val="000000"/>
                    </a:solidFill>
                    <a:effectLst/>
                  </a:rPr>
                  <a:t>thiên</a:t>
                </a:r>
                <a:r>
                  <a:rPr lang="en-US" sz="2800" b="0" i="0" dirty="0">
                    <a:solidFill>
                      <a:srgbClr val="000000"/>
                    </a:solidFill>
                    <a:effectLst/>
                  </a:rPr>
                  <a:t> </a:t>
                </a:r>
                <a:r>
                  <a:rPr lang="en-US" sz="2800" b="0" i="0" dirty="0" err="1">
                    <a:solidFill>
                      <a:srgbClr val="000000"/>
                    </a:solidFill>
                    <a:effectLst/>
                  </a:rPr>
                  <a:t>hà</a:t>
                </a:r>
                <a:r>
                  <a:rPr lang="en-US" sz="2800" b="0" i="0" dirty="0">
                    <a:solidFill>
                      <a:srgbClr val="000000"/>
                    </a:solidFill>
                    <a:effectLst/>
                  </a:rPr>
                  <a:t>.</a:t>
                </a:r>
                <a:endParaRPr kumimoji="0" lang="zh-CN" altLang="en-US" sz="2800" b="0" i="0" u="none" strike="noStrike" kern="1200" cap="none" spc="0" normalizeH="0" baseline="0" noProof="0" dirty="0">
                  <a:ln>
                    <a:noFill/>
                  </a:ln>
                  <a:solidFill>
                    <a:prstClr val="black">
                      <a:lumMod val="75000"/>
                      <a:lumOff val="25000"/>
                    </a:prstClr>
                  </a:solidFill>
                  <a:effectLst/>
                  <a:uLnTx/>
                  <a:uFillTx/>
                  <a:ea typeface="等线" panose="02010600030101010101" pitchFamily="2" charset="-122"/>
                  <a:cs typeface="Arial" panose="020B0604020202020204" pitchFamily="34" charset="0"/>
                </a:endParaRPr>
              </a:p>
            </p:txBody>
          </p:sp>
        </p:grpSp>
      </p:grpSp>
      <p:grpSp>
        <p:nvGrpSpPr>
          <p:cNvPr id="61" name="千图PPT彼岸天：ID 8661124库_组合 35">
            <a:extLst>
              <a:ext uri="{FF2B5EF4-FFF2-40B4-BE49-F238E27FC236}">
                <a16:creationId xmlns:a16="http://schemas.microsoft.com/office/drawing/2014/main" xmlns="" id="{757E364C-C442-488A-98E2-8714BC2AE4A1}"/>
              </a:ext>
            </a:extLst>
          </p:cNvPr>
          <p:cNvGrpSpPr/>
          <p:nvPr>
            <p:custDataLst>
              <p:tags r:id="rId5"/>
            </p:custDataLst>
          </p:nvPr>
        </p:nvGrpSpPr>
        <p:grpSpPr>
          <a:xfrm>
            <a:off x="4951115" y="4416180"/>
            <a:ext cx="3458856" cy="1973701"/>
            <a:chOff x="6848229" y="4227493"/>
            <a:chExt cx="4611808" cy="1973701"/>
          </a:xfrm>
        </p:grpSpPr>
        <p:cxnSp>
          <p:nvCxnSpPr>
            <p:cNvPr id="62" name="Connector: Elbow 120">
              <a:extLst>
                <a:ext uri="{FF2B5EF4-FFF2-40B4-BE49-F238E27FC236}">
                  <a16:creationId xmlns:a16="http://schemas.microsoft.com/office/drawing/2014/main" xmlns="" id="{50D9BA59-FC9E-49A3-A6BB-D97B7D171EB6}"/>
                </a:ext>
              </a:extLst>
            </p:cNvPr>
            <p:cNvCxnSpPr/>
            <p:nvPr/>
          </p:nvCxnSpPr>
          <p:spPr>
            <a:xfrm>
              <a:off x="6848229" y="4227493"/>
              <a:ext cx="962785" cy="618720"/>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63" name="Group 43">
              <a:extLst>
                <a:ext uri="{FF2B5EF4-FFF2-40B4-BE49-F238E27FC236}">
                  <a16:creationId xmlns:a16="http://schemas.microsoft.com/office/drawing/2014/main" xmlns="" id="{ABC31EA7-D505-4611-B1B8-2B51E5717345}"/>
                </a:ext>
              </a:extLst>
            </p:cNvPr>
            <p:cNvGrpSpPr/>
            <p:nvPr/>
          </p:nvGrpSpPr>
          <p:grpSpPr>
            <a:xfrm>
              <a:off x="7323818" y="4556002"/>
              <a:ext cx="4136219" cy="1645192"/>
              <a:chOff x="7379156" y="1879189"/>
              <a:chExt cx="4013939" cy="1645192"/>
            </a:xfrm>
          </p:grpSpPr>
          <p:sp>
            <p:nvSpPr>
              <p:cNvPr id="64" name="TextBox 44">
                <a:extLst>
                  <a:ext uri="{FF2B5EF4-FFF2-40B4-BE49-F238E27FC236}">
                    <a16:creationId xmlns:a16="http://schemas.microsoft.com/office/drawing/2014/main" xmlns="" id="{94E1EBAD-A1E5-44CA-BCA9-ABF0EFA27909}"/>
                  </a:ext>
                </a:extLst>
              </p:cNvPr>
              <p:cNvSpPr txBox="1"/>
              <p:nvPr/>
            </p:nvSpPr>
            <p:spPr>
              <a:xfrm>
                <a:off x="8164805" y="1879189"/>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Dự</a:t>
                </a:r>
                <a:r>
                  <a:rPr kumimoji="0" lang="en-US" altLang="zh-CN"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báo</a:t>
                </a:r>
                <a:endParaRPr kumimoji="0" lang="zh-CN" altLang="en-US"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endParaRPr>
              </a:p>
            </p:txBody>
          </p:sp>
          <p:sp>
            <p:nvSpPr>
              <p:cNvPr id="65" name="TextBox 45">
                <a:extLst>
                  <a:ext uri="{FF2B5EF4-FFF2-40B4-BE49-F238E27FC236}">
                    <a16:creationId xmlns:a16="http://schemas.microsoft.com/office/drawing/2014/main" xmlns="" id="{B20C1DC2-7EB5-4090-A4CD-91764BB0A44A}"/>
                  </a:ext>
                </a:extLst>
              </p:cNvPr>
              <p:cNvSpPr txBox="1"/>
              <p:nvPr/>
            </p:nvSpPr>
            <p:spPr>
              <a:xfrm>
                <a:off x="7379156" y="2271460"/>
                <a:ext cx="3736637" cy="1252921"/>
              </a:xfrm>
              <a:prstGeom prst="rect">
                <a:avLst/>
              </a:prstGeom>
              <a:noFill/>
            </p:spPr>
            <p:txBody>
              <a:bodyPr wrap="square" lIns="0" tIns="0" rIns="0" bIns="0">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800" b="0" i="0" dirty="0">
                    <a:solidFill>
                      <a:srgbClr val="000000"/>
                    </a:solidFill>
                    <a:effectLst/>
                    <a:latin typeface="Calibri" panose="020F0502020204030204" pitchFamily="34" charset="0"/>
                    <a:cs typeface="Calibri" panose="020F0502020204030204" pitchFamily="34" charset="0"/>
                  </a:rPr>
                  <a:t>báo trước những điều có nhiều khả năng sẽ xảy ra.</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sp>
        <p:nvSpPr>
          <p:cNvPr id="66" name="Rounded Rectangle 37">
            <a:extLst>
              <a:ext uri="{FF2B5EF4-FFF2-40B4-BE49-F238E27FC236}">
                <a16:creationId xmlns:a16="http://schemas.microsoft.com/office/drawing/2014/main" xmlns="" id="{3964645E-4CA1-44EA-B91B-30D678541221}"/>
              </a:ext>
            </a:extLst>
          </p:cNvPr>
          <p:cNvSpPr/>
          <p:nvPr/>
        </p:nvSpPr>
        <p:spPr>
          <a:xfrm>
            <a:off x="2845916" y="680180"/>
            <a:ext cx="2936422"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ea typeface="+mn-ea"/>
                <a:cs typeface="+mn-cs"/>
              </a:rPr>
              <a:t>GIẢI NGHĨA TỪ KHÓ</a:t>
            </a:r>
          </a:p>
        </p:txBody>
      </p:sp>
    </p:spTree>
    <p:extLst>
      <p:ext uri="{BB962C8B-B14F-4D97-AF65-F5344CB8AC3E}">
        <p14:creationId xmlns:p14="http://schemas.microsoft.com/office/powerpoint/2010/main" val="75741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anim calcmode="lin" valueType="num">
                                      <p:cBhvr>
                                        <p:cTn id="15" dur="500" fill="hold"/>
                                        <p:tgtEl>
                                          <p:spTgt spid="51"/>
                                        </p:tgtEl>
                                        <p:attrNameLst>
                                          <p:attrName>ppt_x</p:attrName>
                                        </p:attrNameLst>
                                      </p:cBhvr>
                                      <p:tavLst>
                                        <p:tav tm="0">
                                          <p:val>
                                            <p:fltVal val="0.5"/>
                                          </p:val>
                                        </p:tav>
                                        <p:tav tm="100000">
                                          <p:val>
                                            <p:strVal val="#ppt_x"/>
                                          </p:val>
                                        </p:tav>
                                      </p:tavLst>
                                    </p:anim>
                                    <p:anim calcmode="lin" valueType="num">
                                      <p:cBhvr>
                                        <p:cTn id="16" dur="500" fill="hold"/>
                                        <p:tgtEl>
                                          <p:spTgt spid="51"/>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fltVal val="0.5"/>
                                          </p:val>
                                        </p:tav>
                                        <p:tav tm="100000">
                                          <p:val>
                                            <p:strVal val="#ppt_x"/>
                                          </p:val>
                                        </p:tav>
                                      </p:tavLst>
                                    </p:anim>
                                    <p:anim calcmode="lin" valueType="num">
                                      <p:cBhvr>
                                        <p:cTn id="25"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anim calcmode="lin" valueType="num">
                                      <p:cBhvr>
                                        <p:cTn id="33" dur="500" fill="hold"/>
                                        <p:tgtEl>
                                          <p:spTgt spid="56"/>
                                        </p:tgtEl>
                                        <p:attrNameLst>
                                          <p:attrName>ppt_x</p:attrName>
                                        </p:attrNameLst>
                                      </p:cBhvr>
                                      <p:tavLst>
                                        <p:tav tm="0">
                                          <p:val>
                                            <p:fltVal val="0.5"/>
                                          </p:val>
                                        </p:tav>
                                        <p:tav tm="100000">
                                          <p:val>
                                            <p:strVal val="#ppt_x"/>
                                          </p:val>
                                        </p:tav>
                                      </p:tavLst>
                                    </p:anim>
                                    <p:anim calcmode="lin" valueType="num">
                                      <p:cBhvr>
                                        <p:cTn id="34" dur="500" fill="hold"/>
                                        <p:tgtEl>
                                          <p:spTgt spid="56"/>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anim calcmode="lin" valueType="num">
                                      <p:cBhvr>
                                        <p:cTn id="42" dur="500" fill="hold"/>
                                        <p:tgtEl>
                                          <p:spTgt spid="61"/>
                                        </p:tgtEl>
                                        <p:attrNameLst>
                                          <p:attrName>ppt_x</p:attrName>
                                        </p:attrNameLst>
                                      </p:cBhvr>
                                      <p:tavLst>
                                        <p:tav tm="0">
                                          <p:val>
                                            <p:fltVal val="0.5"/>
                                          </p:val>
                                        </p:tav>
                                        <p:tav tm="100000">
                                          <p:val>
                                            <p:strVal val="#ppt_x"/>
                                          </p:val>
                                        </p:tav>
                                      </p:tavLst>
                                    </p:anim>
                                    <p:anim calcmode="lin" valueType="num">
                                      <p:cBhvr>
                                        <p:cTn id="43" dur="5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xmlns="" id="{16A6853A-CCA7-4E60-B44B-6A2154706400}"/>
              </a:ext>
            </a:extLst>
          </p:cNvPr>
          <p:cNvSpPr txBox="1"/>
          <p:nvPr/>
        </p:nvSpPr>
        <p:spPr>
          <a:xfrm>
            <a:off x="3408392" y="455476"/>
            <a:ext cx="4658564"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C7F7872E-943A-42ED-9136-7CF83BED9A67}"/>
              </a:ext>
            </a:extLst>
          </p:cNvPr>
          <p:cNvSpPr txBox="1"/>
          <p:nvPr/>
        </p:nvSpPr>
        <p:spPr>
          <a:xfrm>
            <a:off x="1105616" y="1162701"/>
            <a:ext cx="7566896" cy="1015663"/>
          </a:xfrm>
          <a:prstGeom prst="rect">
            <a:avLst/>
          </a:prstGeom>
          <a:noFill/>
        </p:spPr>
        <p:txBody>
          <a:bodyPr wrap="square">
            <a:spAutoFit/>
          </a:bodyPr>
          <a:lstStyle/>
          <a:p>
            <a:pPr lvl="0" algn="just"/>
            <a:r>
              <a:rPr lang="en-US" sz="3000" dirty="0">
                <a:solidFill>
                  <a:srgbClr val="1B518B"/>
                </a:solidFill>
                <a:latin typeface="Calibri"/>
                <a:ea typeface="SVN-AZ Cupcakes" panose="02000000000000000000" pitchFamily="50" charset="0"/>
              </a:rPr>
              <a:t>1. </a:t>
            </a:r>
            <a:r>
              <a:rPr lang="vi-VN" sz="3000" dirty="0">
                <a:solidFill>
                  <a:srgbClr val="1B518B"/>
                </a:solidFill>
                <a:latin typeface="Calibri"/>
                <a:ea typeface="SVN-AZ Cupcakes" panose="02000000000000000000" pitchFamily="50" charset="0"/>
              </a:rPr>
              <a:t>Nhân vật người máy (rô-bốt) xuất hiện lần đầu tiên khi nào?</a:t>
            </a:r>
            <a:endParaRPr kumimoji="0" lang="en-US" sz="3000" b="0" i="0" u="none" strike="noStrike" kern="1200" cap="none" spc="0" normalizeH="0" baseline="0" noProof="0" dirty="0">
              <a:ln>
                <a:noFill/>
              </a:ln>
              <a:solidFill>
                <a:srgbClr val="1B518B"/>
              </a:solidFill>
              <a:effectLst/>
              <a:uLnTx/>
              <a:uFillTx/>
              <a:latin typeface="Calibri"/>
              <a:ea typeface="SVN-AZ Cupcakes" panose="02000000000000000000" pitchFamily="50" charset="0"/>
            </a:endParaRPr>
          </a:p>
        </p:txBody>
      </p:sp>
      <p:sp>
        <p:nvSpPr>
          <p:cNvPr id="15" name="TextBox 14">
            <a:extLst>
              <a:ext uri="{FF2B5EF4-FFF2-40B4-BE49-F238E27FC236}">
                <a16:creationId xmlns:a16="http://schemas.microsoft.com/office/drawing/2014/main" xmlns="" id="{912AFDC0-BD83-42A4-A8BE-694C0B92A37F}"/>
              </a:ext>
            </a:extLst>
          </p:cNvPr>
          <p:cNvSpPr txBox="1"/>
          <p:nvPr/>
        </p:nvSpPr>
        <p:spPr>
          <a:xfrm>
            <a:off x="1148479" y="1879727"/>
            <a:ext cx="7123984" cy="1569660"/>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2. </a:t>
            </a:r>
            <a:r>
              <a:rPr lang="vi-VN" sz="3200"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p>
        </p:txBody>
      </p:sp>
      <p:pic>
        <p:nvPicPr>
          <p:cNvPr id="6" name="Picture 5">
            <a:extLst>
              <a:ext uri="{FF2B5EF4-FFF2-40B4-BE49-F238E27FC236}">
                <a16:creationId xmlns:a16="http://schemas.microsoft.com/office/drawing/2014/main" xmlns=""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601045" y="914069"/>
            <a:ext cx="552152" cy="1005840"/>
          </a:xfrm>
          <a:prstGeom prst="rect">
            <a:avLst/>
          </a:prstGeom>
        </p:spPr>
      </p:pic>
      <p:pic>
        <p:nvPicPr>
          <p:cNvPr id="18" name="Picture 17">
            <a:extLst>
              <a:ext uri="{FF2B5EF4-FFF2-40B4-BE49-F238E27FC236}">
                <a16:creationId xmlns:a16="http://schemas.microsoft.com/office/drawing/2014/main" xmlns="" id="{CBEEB416-9473-40FA-B593-80F06E2A3E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601045" y="1962553"/>
            <a:ext cx="552152" cy="1005840"/>
          </a:xfrm>
          <a:prstGeom prst="rect">
            <a:avLst/>
          </a:prstGeom>
        </p:spPr>
      </p:pic>
      <p:pic>
        <p:nvPicPr>
          <p:cNvPr id="19" name="Picture 18">
            <a:extLst>
              <a:ext uri="{FF2B5EF4-FFF2-40B4-BE49-F238E27FC236}">
                <a16:creationId xmlns:a16="http://schemas.microsoft.com/office/drawing/2014/main" xmlns="" id="{FD1114F9-3287-4742-82A3-D3E6175B88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577326" y="3154273"/>
            <a:ext cx="552152" cy="1005840"/>
          </a:xfrm>
          <a:prstGeom prst="rect">
            <a:avLst/>
          </a:prstGeom>
        </p:spPr>
      </p:pic>
      <p:sp>
        <p:nvSpPr>
          <p:cNvPr id="20" name="TextBox 19">
            <a:extLst>
              <a:ext uri="{FF2B5EF4-FFF2-40B4-BE49-F238E27FC236}">
                <a16:creationId xmlns:a16="http://schemas.microsoft.com/office/drawing/2014/main" xmlns="" id="{8182AAE5-4117-4BED-BFC5-9EF6B20C0139}"/>
              </a:ext>
            </a:extLst>
          </p:cNvPr>
          <p:cNvSpPr txBox="1"/>
          <p:nvPr/>
        </p:nvSpPr>
        <p:spPr>
          <a:xfrm>
            <a:off x="1062753" y="3127865"/>
            <a:ext cx="7366225" cy="1077218"/>
          </a:xfrm>
          <a:prstGeom prst="rect">
            <a:avLst/>
          </a:prstGeom>
          <a:noFill/>
        </p:spPr>
        <p:txBody>
          <a:bodyPr wrap="square">
            <a:spAutoFit/>
          </a:bodyPr>
          <a:lstStyle/>
          <a:p>
            <a:pPr lvl="0" algn="just"/>
            <a:r>
              <a:rPr lang="en-US"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3. </a:t>
            </a:r>
            <a:r>
              <a:rPr lang="vi-VN"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Bài đọc cho biết rô-bốt được con người chế tạo đã có khả năng làm những việc gì?</a:t>
            </a:r>
            <a:endParaRPr kumimoji="0" lang="en-US" sz="3200" b="0" i="0" u="none" strike="noStrike" kern="1200" cap="none" spc="0" normalizeH="0" baseline="0" noProof="0" dirty="0">
              <a:ln>
                <a:noFill/>
              </a:ln>
              <a:solidFill>
                <a:srgbClr val="9A0780"/>
              </a:solidFill>
              <a:effectLst/>
              <a:uLnTx/>
              <a:uFillTx/>
              <a:latin typeface="Calibri" panose="020F0502020204030204" pitchFamily="34" charset="0"/>
              <a:ea typeface="SVN-AZ Cupcakes" panose="02000000000000000000" pitchFamily="50" charset="0"/>
              <a:cs typeface="Calibri" panose="020F0502020204030204" pitchFamily="34" charset="0"/>
            </a:endParaRPr>
          </a:p>
        </p:txBody>
      </p:sp>
      <p:sp>
        <p:nvSpPr>
          <p:cNvPr id="2" name="TextBox 1">
            <a:extLst>
              <a:ext uri="{FF2B5EF4-FFF2-40B4-BE49-F238E27FC236}">
                <a16:creationId xmlns:a16="http://schemas.microsoft.com/office/drawing/2014/main" xmlns="" id="{58C5F4B2-13CC-4E37-968C-9E102EB62645}"/>
              </a:ext>
            </a:extLst>
          </p:cNvPr>
          <p:cNvSpPr txBox="1"/>
          <p:nvPr/>
        </p:nvSpPr>
        <p:spPr>
          <a:xfrm>
            <a:off x="1055610" y="4191651"/>
            <a:ext cx="7566896" cy="1077218"/>
          </a:xfrm>
          <a:prstGeom prst="rect">
            <a:avLst/>
          </a:prstGeom>
          <a:noFill/>
        </p:spPr>
        <p:txBody>
          <a:bodyPr wrap="square">
            <a:spAutoFit/>
          </a:bodyPr>
          <a:lstStyle/>
          <a:p>
            <a:pPr lvl="0" algn="just"/>
            <a:r>
              <a:rPr lang="en-US" sz="3200" dirty="0">
                <a:solidFill>
                  <a:srgbClr val="1B518B"/>
                </a:solidFill>
                <a:latin typeface="Calibri"/>
                <a:ea typeface="SVN-AZ Cupcakes" panose="02000000000000000000" pitchFamily="50" charset="0"/>
              </a:rPr>
              <a:t>4. </a:t>
            </a:r>
            <a:r>
              <a:rPr lang="vi-VN" sz="3200" dirty="0">
                <a:solidFill>
                  <a:srgbClr val="1B518B"/>
                </a:solidFill>
                <a:latin typeface="Calibri"/>
                <a:ea typeface="SVN-AZ Cupcakes" panose="02000000000000000000" pitchFamily="50" charset="0"/>
              </a:rPr>
              <a:t>Theo em, vì sao không bao lâu nữa, rô-bốt sẽ được sử dụng rộng rãi trong đời sống?</a:t>
            </a:r>
            <a:endParaRPr kumimoji="0" lang="en-US" sz="3200" b="0" i="0" u="none" strike="noStrike" kern="1200" cap="none" spc="0" normalizeH="0" baseline="0" noProof="0" dirty="0">
              <a:ln>
                <a:noFill/>
              </a:ln>
              <a:solidFill>
                <a:srgbClr val="1B518B"/>
              </a:solidFill>
              <a:effectLst/>
              <a:uLnTx/>
              <a:uFillTx/>
              <a:latin typeface="Calibri"/>
              <a:ea typeface="SVN-AZ Cupcakes" panose="02000000000000000000" pitchFamily="50" charset="0"/>
              <a:cs typeface="+mn-cs"/>
            </a:endParaRPr>
          </a:p>
        </p:txBody>
      </p:sp>
      <p:pic>
        <p:nvPicPr>
          <p:cNvPr id="3" name="Picture 2">
            <a:extLst>
              <a:ext uri="{FF2B5EF4-FFF2-40B4-BE49-F238E27FC236}">
                <a16:creationId xmlns:a16="http://schemas.microsoft.com/office/drawing/2014/main" xmlns="" id="{F9EA7DA5-9FA0-6303-71D3-3E27CC7750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543895" y="4266869"/>
            <a:ext cx="552152" cy="1005840"/>
          </a:xfrm>
          <a:prstGeom prst="rect">
            <a:avLst/>
          </a:prstGeom>
        </p:spPr>
      </p:pic>
      <p:sp>
        <p:nvSpPr>
          <p:cNvPr id="5" name="TextBox 4">
            <a:extLst>
              <a:ext uri="{FF2B5EF4-FFF2-40B4-BE49-F238E27FC236}">
                <a16:creationId xmlns:a16="http://schemas.microsoft.com/office/drawing/2014/main" xmlns="" id="{2815A138-7F9F-0BCE-7DB2-0145E113277F}"/>
              </a:ext>
            </a:extLst>
          </p:cNvPr>
          <p:cNvSpPr txBox="1"/>
          <p:nvPr/>
        </p:nvSpPr>
        <p:spPr>
          <a:xfrm>
            <a:off x="1134192" y="5327777"/>
            <a:ext cx="7123984"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5. </a:t>
            </a:r>
            <a:r>
              <a:rPr lang="vi-VN" sz="3200" dirty="0">
                <a:solidFill>
                  <a:srgbClr val="0C8458"/>
                </a:solidFill>
                <a:latin typeface="Calibri"/>
                <a:ea typeface="SVN-AZ Cupcakes" panose="02000000000000000000" pitchFamily="50" charset="0"/>
              </a:rPr>
              <a:t>Em mong muốn có một con rô-bốt như thế nào cho riêng mình?</a:t>
            </a:r>
          </a:p>
        </p:txBody>
      </p:sp>
      <p:pic>
        <p:nvPicPr>
          <p:cNvPr id="7" name="Picture 6">
            <a:extLst>
              <a:ext uri="{FF2B5EF4-FFF2-40B4-BE49-F238E27FC236}">
                <a16:creationId xmlns:a16="http://schemas.microsoft.com/office/drawing/2014/main" xmlns="" id="{0BA1F442-AEF6-7F57-1CFC-AAC8AD7FE6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586758" y="5410603"/>
            <a:ext cx="552152" cy="1005840"/>
          </a:xfrm>
          <a:prstGeom prst="rect">
            <a:avLst/>
          </a:prstGeom>
        </p:spPr>
      </p:pic>
    </p:spTree>
    <p:extLst>
      <p:ext uri="{BB962C8B-B14F-4D97-AF65-F5344CB8AC3E}">
        <p14:creationId xmlns:p14="http://schemas.microsoft.com/office/powerpoint/2010/main" val="4055490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anim calcmode="lin" valueType="num">
                                      <p:cBhvr>
                                        <p:cTn id="19" dur="750" fill="hold"/>
                                        <p:tgtEl>
                                          <p:spTgt spid="18"/>
                                        </p:tgtEl>
                                        <p:attrNameLst>
                                          <p:attrName>ppt_w</p:attrName>
                                        </p:attrNameLst>
                                      </p:cBhvr>
                                      <p:tavLst>
                                        <p:tav tm="0" fmla="#ppt_w*sin(2.5*pi*$)">
                                          <p:val>
                                            <p:fltVal val="0"/>
                                          </p:val>
                                        </p:tav>
                                        <p:tav tm="100000">
                                          <p:val>
                                            <p:fltVal val="1"/>
                                          </p:val>
                                        </p:tav>
                                      </p:tavLst>
                                    </p:anim>
                                    <p:anim calcmode="lin" valueType="num">
                                      <p:cBhvr>
                                        <p:cTn id="20" dur="75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anim calcmode="lin" valueType="num">
                                      <p:cBhvr>
                                        <p:cTn id="30" dur="750" fill="hold"/>
                                        <p:tgtEl>
                                          <p:spTgt spid="19"/>
                                        </p:tgtEl>
                                        <p:attrNameLst>
                                          <p:attrName>ppt_w</p:attrName>
                                        </p:attrNameLst>
                                      </p:cBhvr>
                                      <p:tavLst>
                                        <p:tav tm="0" fmla="#ppt_w*sin(2.5*pi*$)">
                                          <p:val>
                                            <p:fltVal val="0"/>
                                          </p:val>
                                        </p:tav>
                                        <p:tav tm="100000">
                                          <p:val>
                                            <p:fltVal val="1"/>
                                          </p:val>
                                        </p:tav>
                                      </p:tavLst>
                                    </p:anim>
                                    <p:anim calcmode="lin" valueType="num">
                                      <p:cBhvr>
                                        <p:cTn id="31" dur="75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750"/>
                                        <p:tgtEl>
                                          <p:spTgt spid="3"/>
                                        </p:tgtEl>
                                      </p:cBhvr>
                                    </p:animEffect>
                                    <p:anim calcmode="lin" valueType="num">
                                      <p:cBhvr>
                                        <p:cTn id="41" dur="750" fill="hold"/>
                                        <p:tgtEl>
                                          <p:spTgt spid="3"/>
                                        </p:tgtEl>
                                        <p:attrNameLst>
                                          <p:attrName>ppt_w</p:attrName>
                                        </p:attrNameLst>
                                      </p:cBhvr>
                                      <p:tavLst>
                                        <p:tav tm="0" fmla="#ppt_w*sin(2.5*pi*$)">
                                          <p:val>
                                            <p:fltVal val="0"/>
                                          </p:val>
                                        </p:tav>
                                        <p:tav tm="100000">
                                          <p:val>
                                            <p:fltVal val="1"/>
                                          </p:val>
                                        </p:tav>
                                      </p:tavLst>
                                    </p:anim>
                                    <p:anim calcmode="lin" valueType="num">
                                      <p:cBhvr>
                                        <p:cTn id="42" dur="75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50"/>
                                        <p:tgtEl>
                                          <p:spTgt spid="7"/>
                                        </p:tgtEl>
                                      </p:cBhvr>
                                    </p:animEffect>
                                    <p:anim calcmode="lin" valueType="num">
                                      <p:cBhvr>
                                        <p:cTn id="52" dur="750" fill="hold"/>
                                        <p:tgtEl>
                                          <p:spTgt spid="7"/>
                                        </p:tgtEl>
                                        <p:attrNameLst>
                                          <p:attrName>ppt_w</p:attrName>
                                        </p:attrNameLst>
                                      </p:cBhvr>
                                      <p:tavLst>
                                        <p:tav tm="0" fmla="#ppt_w*sin(2.5*pi*$)">
                                          <p:val>
                                            <p:fltVal val="0"/>
                                          </p:val>
                                        </p:tav>
                                        <p:tav tm="100000">
                                          <p:val>
                                            <p:fltVal val="1"/>
                                          </p:val>
                                        </p:tav>
                                      </p:tavLst>
                                    </p:anim>
                                    <p:anim calcmode="lin" valueType="num">
                                      <p:cBhvr>
                                        <p:cTn id="53"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xmlns=""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5405998" y="3657600"/>
            <a:ext cx="3738002"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xmlns=""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119" y="3654569"/>
            <a:ext cx="3738002" cy="3200400"/>
          </a:xfrm>
          <a:prstGeom prst="rect">
            <a:avLst/>
          </a:prstGeom>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6169" y="21260"/>
            <a:ext cx="456892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4" y="3031"/>
            <a:ext cx="456892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89439CA5-2B51-4E29-B155-11C1A3C5569C}"/>
              </a:ext>
            </a:extLst>
          </p:cNvPr>
          <p:cNvSpPr txBox="1"/>
          <p:nvPr/>
        </p:nvSpPr>
        <p:spPr>
          <a:xfrm>
            <a:off x="2444811" y="1152382"/>
            <a:ext cx="4242715"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18E"/>
                </a:solidFill>
                <a:effectLst>
                  <a:glow rad="127000">
                    <a:srgbClr val="FFFF00">
                      <a:alpha val="75000"/>
                    </a:srgbClr>
                  </a:glow>
                </a:effectLst>
                <a:uLnTx/>
                <a:uFillTx/>
                <a:ea typeface="+mn-ea"/>
                <a:cs typeface="+mn-cs"/>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xmlns="" id="{CBCB63C8-397D-4F95-8A1D-075E5B8D46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9220" y="1190424"/>
            <a:ext cx="4663440" cy="6217920"/>
          </a:xfrm>
          <a:prstGeom prst="rect">
            <a:avLst/>
          </a:prstGeom>
        </p:spPr>
      </p:pic>
      <p:sp>
        <p:nvSpPr>
          <p:cNvPr id="13" name="TextBox 12">
            <a:extLst>
              <a:ext uri="{FF2B5EF4-FFF2-40B4-BE49-F238E27FC236}">
                <a16:creationId xmlns:a16="http://schemas.microsoft.com/office/drawing/2014/main" xmlns="" id="{EA5D1BBF-8B9D-495A-A6E9-51C6781EC380}"/>
              </a:ext>
            </a:extLst>
          </p:cNvPr>
          <p:cNvSpPr txBox="1"/>
          <p:nvPr/>
        </p:nvSpPr>
        <p:spPr>
          <a:xfrm rot="21407284">
            <a:off x="3107228" y="3543528"/>
            <a:ext cx="291788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xmlns="" id="{7E2419AF-E5CB-497C-A221-A67ECA6BA9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4408" y="2103120"/>
            <a:ext cx="289959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xmlns="" id="{44EF1B39-89A0-43E6-8DE2-B0BB162BBD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100089"/>
            <a:ext cx="2583463"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00314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xmlns="" id="{16A6853A-CCA7-4E60-B44B-6A2154706400}"/>
              </a:ext>
            </a:extLst>
          </p:cNvPr>
          <p:cNvSpPr txBox="1"/>
          <p:nvPr/>
        </p:nvSpPr>
        <p:spPr>
          <a:xfrm>
            <a:off x="3394105" y="798376"/>
            <a:ext cx="4658564"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C7F7872E-943A-42ED-9136-7CF83BED9A67}"/>
              </a:ext>
            </a:extLst>
          </p:cNvPr>
          <p:cNvSpPr txBox="1"/>
          <p:nvPr/>
        </p:nvSpPr>
        <p:spPr>
          <a:xfrm>
            <a:off x="984172" y="1600851"/>
            <a:ext cx="7916941" cy="1077218"/>
          </a:xfrm>
          <a:prstGeom prst="rect">
            <a:avLst/>
          </a:prstGeom>
          <a:noFill/>
        </p:spPr>
        <p:txBody>
          <a:bodyPr wrap="square">
            <a:spAutoFit/>
          </a:bodyPr>
          <a:lstStyle/>
          <a:p>
            <a:pPr lvl="0">
              <a:defRPr/>
            </a:pPr>
            <a:r>
              <a:rPr lang="vi-VN" sz="3200" b="1" dirty="0">
                <a:solidFill>
                  <a:srgbClr val="1B518B"/>
                </a:solidFill>
                <a:ea typeface="SVN-AZ Cupcakes" panose="02000000000000000000" pitchFamily="50" charset="0"/>
              </a:rPr>
              <a:t>1. Nhân vật người máy (rô-bốt) xuất hiện lần đầu tiên khi nào?</a:t>
            </a:r>
          </a:p>
        </p:txBody>
      </p:sp>
      <p:pic>
        <p:nvPicPr>
          <p:cNvPr id="6" name="Picture 5">
            <a:extLst>
              <a:ext uri="{FF2B5EF4-FFF2-40B4-BE49-F238E27FC236}">
                <a16:creationId xmlns:a16="http://schemas.microsoft.com/office/drawing/2014/main" xmlns=""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601045" y="1390319"/>
            <a:ext cx="552152" cy="1005840"/>
          </a:xfrm>
          <a:prstGeom prst="rect">
            <a:avLst/>
          </a:prstGeom>
        </p:spPr>
      </p:pic>
      <p:sp>
        <p:nvSpPr>
          <p:cNvPr id="13" name="TextBox 12">
            <a:extLst>
              <a:ext uri="{FF2B5EF4-FFF2-40B4-BE49-F238E27FC236}">
                <a16:creationId xmlns:a16="http://schemas.microsoft.com/office/drawing/2014/main" xmlns="" id="{B3C7422E-D70B-4F2A-85FC-AF4D7D11EC94}"/>
              </a:ext>
            </a:extLst>
          </p:cNvPr>
          <p:cNvSpPr txBox="1"/>
          <p:nvPr/>
        </p:nvSpPr>
        <p:spPr>
          <a:xfrm>
            <a:off x="750881" y="3170373"/>
            <a:ext cx="7852028" cy="3166824"/>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lnSpc>
                <a:spcPct val="150000"/>
              </a:lnSpc>
            </a:pPr>
            <a:r>
              <a:rPr lang="vi-VN" sz="4000" dirty="0">
                <a:solidFill>
                  <a:srgbClr val="000000"/>
                </a:solidFill>
                <a:ea typeface="Cambria" panose="02040503050406030204" pitchFamily="18" charset="0"/>
              </a:rPr>
              <a:t>Nhân vật người máy (rô-bốt) xuất hiện lần đầu tiên vào năm 1920.</a:t>
            </a:r>
            <a:endParaRPr kumimoji="0" lang="vi-VN" sz="40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16" name="Oval 15">
            <a:extLst>
              <a:ext uri="{FF2B5EF4-FFF2-40B4-BE49-F238E27FC236}">
                <a16:creationId xmlns:a16="http://schemas.microsoft.com/office/drawing/2014/main" xmlns="" id="{8FE72609-6EAE-4376-8061-25452164E4CF}"/>
              </a:ext>
            </a:extLst>
          </p:cNvPr>
          <p:cNvSpPr/>
          <p:nvPr/>
        </p:nvSpPr>
        <p:spPr>
          <a:xfrm>
            <a:off x="644670" y="3152305"/>
            <a:ext cx="339607"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Times New Roman" panose="02020603050405020304" pitchFamily="18" charset="0"/>
              </a:rPr>
              <a:t>1</a:t>
            </a:r>
          </a:p>
        </p:txBody>
      </p:sp>
    </p:spTree>
    <p:extLst>
      <p:ext uri="{BB962C8B-B14F-4D97-AF65-F5344CB8AC3E}">
        <p14:creationId xmlns:p14="http://schemas.microsoft.com/office/powerpoint/2010/main" val="1568362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xmlns="" id="{16A6853A-CCA7-4E60-B44B-6A2154706400}"/>
              </a:ext>
            </a:extLst>
          </p:cNvPr>
          <p:cNvSpPr txBox="1"/>
          <p:nvPr/>
        </p:nvSpPr>
        <p:spPr>
          <a:xfrm>
            <a:off x="3394105" y="798376"/>
            <a:ext cx="4658564"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C7F7872E-943A-42ED-9136-7CF83BED9A67}"/>
              </a:ext>
            </a:extLst>
          </p:cNvPr>
          <p:cNvSpPr txBox="1"/>
          <p:nvPr/>
        </p:nvSpPr>
        <p:spPr>
          <a:xfrm>
            <a:off x="1062757" y="1402929"/>
            <a:ext cx="7566896" cy="1569660"/>
          </a:xfrm>
          <a:prstGeom prst="rect">
            <a:avLst/>
          </a:prstGeom>
          <a:noFill/>
        </p:spPr>
        <p:txBody>
          <a:bodyPr wrap="square">
            <a:spAutoFit/>
          </a:bodyPr>
          <a:lstStyle/>
          <a:p>
            <a:pPr lvl="0" algn="just"/>
            <a:r>
              <a:rPr lang="en-US" sz="3200" b="1" dirty="0">
                <a:solidFill>
                  <a:srgbClr val="0C8458"/>
                </a:solidFill>
                <a:latin typeface="Calibri"/>
                <a:ea typeface="SVN-AZ Cupcakes" panose="02000000000000000000" pitchFamily="50" charset="0"/>
              </a:rPr>
              <a:t>2. </a:t>
            </a:r>
            <a:r>
              <a:rPr lang="vi-VN" sz="3200" b="1"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endParaRPr kumimoji="0" lang="vi-VN" sz="3200" b="1" i="0" u="none" strike="noStrike" kern="1200" cap="none" spc="0" normalizeH="0" baseline="0" noProof="0" dirty="0">
              <a:ln>
                <a:noFill/>
              </a:ln>
              <a:solidFill>
                <a:srgbClr val="0C8458"/>
              </a:solidFill>
              <a:effectLst/>
              <a:uLnTx/>
              <a:uFillTx/>
              <a:latin typeface="Calibri"/>
              <a:ea typeface="SVN-AZ Cupcakes" panose="02000000000000000000" pitchFamily="50" charset="0"/>
            </a:endParaRPr>
          </a:p>
        </p:txBody>
      </p:sp>
      <p:pic>
        <p:nvPicPr>
          <p:cNvPr id="6" name="Picture 5">
            <a:extLst>
              <a:ext uri="{FF2B5EF4-FFF2-40B4-BE49-F238E27FC236}">
                <a16:creationId xmlns:a16="http://schemas.microsoft.com/office/drawing/2014/main" xmlns=""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577081" y="1447977"/>
            <a:ext cx="552152" cy="1005840"/>
          </a:xfrm>
          <a:prstGeom prst="rect">
            <a:avLst/>
          </a:prstGeom>
        </p:spPr>
      </p:pic>
      <p:sp>
        <p:nvSpPr>
          <p:cNvPr id="12" name="TextBox 11">
            <a:extLst>
              <a:ext uri="{FF2B5EF4-FFF2-40B4-BE49-F238E27FC236}">
                <a16:creationId xmlns:a16="http://schemas.microsoft.com/office/drawing/2014/main" xmlns="" id="{268B29D2-C1B7-4A49-AB1B-B9D4F041433A}"/>
              </a:ext>
            </a:extLst>
          </p:cNvPr>
          <p:cNvSpPr txBox="1"/>
          <p:nvPr/>
        </p:nvSpPr>
        <p:spPr>
          <a:xfrm>
            <a:off x="658012" y="2926564"/>
            <a:ext cx="7852028" cy="337113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dirty="0">
                <a:solidFill>
                  <a:srgbClr val="000000"/>
                </a:solidFill>
                <a:latin typeface="Calibri" panose="020F0502020204030204" pitchFamily="34" charset="0"/>
                <a:ea typeface="Cambria" panose="02040503050406030204" pitchFamily="18" charset="0"/>
                <a:cs typeface="Calibri" panose="020F0502020204030204" pitchFamily="34" charset="0"/>
              </a:rPr>
              <a:t>Sự xuất hiện của rô-bốt khiến con người nghĩ tới việc giao hết việc nặng nhọc, nguy hiểm cho rô-bốt; bắt đầu nghiên cứu, chế tạo rô-bốt thật, thường có hình dạng như người, làm việc chẳng biết mệt mỏi, chẳng sợ hiểm nguy.</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xmlns="" id="{074198EA-4FFD-4589-82C7-6D3C441E3B9C}"/>
              </a:ext>
            </a:extLst>
          </p:cNvPr>
          <p:cNvSpPr/>
          <p:nvPr/>
        </p:nvSpPr>
        <p:spPr>
          <a:xfrm>
            <a:off x="551802" y="2713820"/>
            <a:ext cx="339607"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1564333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xmlns="" id="{16A6853A-CCA7-4E60-B44B-6A2154706400}"/>
              </a:ext>
            </a:extLst>
          </p:cNvPr>
          <p:cNvSpPr txBox="1"/>
          <p:nvPr/>
        </p:nvSpPr>
        <p:spPr>
          <a:xfrm>
            <a:off x="3394105" y="798376"/>
            <a:ext cx="4658564"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C7F7872E-943A-42ED-9136-7CF83BED9A67}"/>
              </a:ext>
            </a:extLst>
          </p:cNvPr>
          <p:cNvSpPr txBox="1"/>
          <p:nvPr/>
        </p:nvSpPr>
        <p:spPr>
          <a:xfrm>
            <a:off x="1062757" y="1402930"/>
            <a:ext cx="7566896" cy="1754326"/>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3. Bài đọc cho biết rô-bốt được con người chế tạo đã có khả năng làm những việc gì?</a:t>
            </a:r>
          </a:p>
        </p:txBody>
      </p:sp>
      <p:pic>
        <p:nvPicPr>
          <p:cNvPr id="6" name="Picture 5">
            <a:extLst>
              <a:ext uri="{FF2B5EF4-FFF2-40B4-BE49-F238E27FC236}">
                <a16:creationId xmlns:a16="http://schemas.microsoft.com/office/drawing/2014/main" xmlns=""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577081" y="1447977"/>
            <a:ext cx="552152" cy="1005840"/>
          </a:xfrm>
          <a:prstGeom prst="rect">
            <a:avLst/>
          </a:prstGeom>
        </p:spPr>
      </p:pic>
      <p:sp>
        <p:nvSpPr>
          <p:cNvPr id="12" name="TextBox 11">
            <a:extLst>
              <a:ext uri="{FF2B5EF4-FFF2-40B4-BE49-F238E27FC236}">
                <a16:creationId xmlns:a16="http://schemas.microsoft.com/office/drawing/2014/main" xmlns="" id="{268B29D2-C1B7-4A49-AB1B-B9D4F041433A}"/>
              </a:ext>
            </a:extLst>
          </p:cNvPr>
          <p:cNvSpPr txBox="1"/>
          <p:nvPr/>
        </p:nvSpPr>
        <p:spPr>
          <a:xfrm>
            <a:off x="842962" y="2840839"/>
            <a:ext cx="7724228" cy="228147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Bài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đọc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biết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được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con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người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chế</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tạo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năng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di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chuyển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vật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nặng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thể</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chữa</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cháy</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cứu</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nạn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thăm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dò</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vũ</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trụ</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khám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phá</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đại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dương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a:t>
            </a:r>
          </a:p>
        </p:txBody>
      </p:sp>
      <p:sp>
        <p:nvSpPr>
          <p:cNvPr id="15" name="Oval 14">
            <a:extLst>
              <a:ext uri="{FF2B5EF4-FFF2-40B4-BE49-F238E27FC236}">
                <a16:creationId xmlns:a16="http://schemas.microsoft.com/office/drawing/2014/main" xmlns="" id="{074198EA-4FFD-4589-82C7-6D3C441E3B9C}"/>
              </a:ext>
            </a:extLst>
          </p:cNvPr>
          <p:cNvSpPr/>
          <p:nvPr/>
        </p:nvSpPr>
        <p:spPr>
          <a:xfrm>
            <a:off x="544658" y="2913845"/>
            <a:ext cx="339607"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138012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xmlns="" id="{16A6853A-CCA7-4E60-B44B-6A2154706400}"/>
              </a:ext>
            </a:extLst>
          </p:cNvPr>
          <p:cNvSpPr txBox="1"/>
          <p:nvPr/>
        </p:nvSpPr>
        <p:spPr>
          <a:xfrm>
            <a:off x="3394105" y="798376"/>
            <a:ext cx="4658564"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C7F7872E-943A-42ED-9136-7CF83BED9A67}"/>
              </a:ext>
            </a:extLst>
          </p:cNvPr>
          <p:cNvSpPr txBox="1"/>
          <p:nvPr/>
        </p:nvSpPr>
        <p:spPr>
          <a:xfrm>
            <a:off x="1062757" y="1402930"/>
            <a:ext cx="7566896" cy="1754326"/>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4. Theo em, vì sao không bao lâu nữa, rô-bốt sẽ được sử dụng rộng rãi trong đời sống?</a:t>
            </a:r>
          </a:p>
        </p:txBody>
      </p:sp>
      <p:pic>
        <p:nvPicPr>
          <p:cNvPr id="6" name="Picture 5">
            <a:extLst>
              <a:ext uri="{FF2B5EF4-FFF2-40B4-BE49-F238E27FC236}">
                <a16:creationId xmlns:a16="http://schemas.microsoft.com/office/drawing/2014/main" xmlns=""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577081" y="1447977"/>
            <a:ext cx="552152" cy="1005840"/>
          </a:xfrm>
          <a:prstGeom prst="rect">
            <a:avLst/>
          </a:prstGeom>
        </p:spPr>
      </p:pic>
      <p:sp>
        <p:nvSpPr>
          <p:cNvPr id="12" name="TextBox 11">
            <a:extLst>
              <a:ext uri="{FF2B5EF4-FFF2-40B4-BE49-F238E27FC236}">
                <a16:creationId xmlns:a16="http://schemas.microsoft.com/office/drawing/2014/main" xmlns="" id="{268B29D2-C1B7-4A49-AB1B-B9D4F041433A}"/>
              </a:ext>
            </a:extLst>
          </p:cNvPr>
          <p:cNvSpPr txBox="1"/>
          <p:nvPr/>
        </p:nvSpPr>
        <p:spPr>
          <a:xfrm>
            <a:off x="842962" y="2840839"/>
            <a:ext cx="7724228" cy="391596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a:solidFill>
                  <a:srgbClr val="000000"/>
                </a:solidFill>
                <a:latin typeface="Calibri" panose="020F0502020204030204" pitchFamily="34" charset="0"/>
                <a:ea typeface="Cambria" panose="02040503050406030204" pitchFamily="18" charset="0"/>
                <a:cs typeface="Calibri" panose="020F0502020204030204" pitchFamily="34" charset="0"/>
              </a:rPr>
              <a:t>Không bao lâu nữa, rô-bốt sẽ được sử dụng rộng rãi trong đời sống vì cùng với sự phát triển của khoa học kĩ thuật và công nghệ con người có thể chế tạo nhiều loại rô-bốt khác nhau. Rô-bốt có khả năng thay thế con người trong mọi việc, nhất là những việc thường ngày.)</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xmlns="" id="{074198EA-4FFD-4589-82C7-6D3C441E3B9C}"/>
              </a:ext>
            </a:extLst>
          </p:cNvPr>
          <p:cNvSpPr/>
          <p:nvPr/>
        </p:nvSpPr>
        <p:spPr>
          <a:xfrm>
            <a:off x="544658" y="2913845"/>
            <a:ext cx="339607"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170100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xmlns="" id="{16A6853A-CCA7-4E60-B44B-6A2154706400}"/>
              </a:ext>
            </a:extLst>
          </p:cNvPr>
          <p:cNvSpPr txBox="1"/>
          <p:nvPr/>
        </p:nvSpPr>
        <p:spPr>
          <a:xfrm>
            <a:off x="3394105" y="798376"/>
            <a:ext cx="4658564"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C7F7872E-943A-42ED-9136-7CF83BED9A67}"/>
              </a:ext>
            </a:extLst>
          </p:cNvPr>
          <p:cNvSpPr txBox="1"/>
          <p:nvPr/>
        </p:nvSpPr>
        <p:spPr>
          <a:xfrm>
            <a:off x="1062757" y="1402930"/>
            <a:ext cx="7566896" cy="1200329"/>
          </a:xfrm>
          <a:prstGeom prst="rect">
            <a:avLst/>
          </a:prstGeom>
          <a:noFill/>
        </p:spPr>
        <p:txBody>
          <a:bodyPr wrap="square">
            <a:spAutoFit/>
          </a:bodyPr>
          <a:lstStyle/>
          <a:p>
            <a:pPr lvl="0" algn="just"/>
            <a:r>
              <a:rPr lang="vi-VN" sz="3600" dirty="0">
                <a:solidFill>
                  <a:srgbClr val="0C8458"/>
                </a:solidFill>
                <a:latin typeface="Calibri"/>
                <a:ea typeface="SVN-AZ Cupcakes" panose="02000000000000000000" pitchFamily="50" charset="0"/>
              </a:rPr>
              <a:t>5. Em mong muốn có một con rô-bốt như thế nào cho riêng mình?</a:t>
            </a:r>
          </a:p>
        </p:txBody>
      </p:sp>
      <p:pic>
        <p:nvPicPr>
          <p:cNvPr id="6" name="Picture 5">
            <a:extLst>
              <a:ext uri="{FF2B5EF4-FFF2-40B4-BE49-F238E27FC236}">
                <a16:creationId xmlns:a16="http://schemas.microsoft.com/office/drawing/2014/main" xmlns=""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577081" y="1447977"/>
            <a:ext cx="552152" cy="1005840"/>
          </a:xfrm>
          <a:prstGeom prst="rect">
            <a:avLst/>
          </a:prstGeom>
        </p:spPr>
      </p:pic>
      <p:sp>
        <p:nvSpPr>
          <p:cNvPr id="12" name="TextBox 11">
            <a:extLst>
              <a:ext uri="{FF2B5EF4-FFF2-40B4-BE49-F238E27FC236}">
                <a16:creationId xmlns:a16="http://schemas.microsoft.com/office/drawing/2014/main" xmlns="" id="{268B29D2-C1B7-4A49-AB1B-B9D4F041433A}"/>
              </a:ext>
            </a:extLst>
          </p:cNvPr>
          <p:cNvSpPr txBox="1"/>
          <p:nvPr/>
        </p:nvSpPr>
        <p:spPr>
          <a:xfrm>
            <a:off x="842962" y="2840839"/>
            <a:ext cx="7724228" cy="119181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000000"/>
                </a:solidFill>
                <a:latin typeface="Calibri" panose="020F0502020204030204" pitchFamily="34" charset="0"/>
                <a:ea typeface="Cambria" panose="02040503050406030204" pitchFamily="18" charset="0"/>
                <a:cs typeface="Calibri" panose="020F0502020204030204" pitchFamily="34" charset="0"/>
              </a:rPr>
              <a:t>Em tự liên hệ bản thân và nói lên suy nghĩ của mình. </a:t>
            </a:r>
          </a:p>
        </p:txBody>
      </p:sp>
      <p:sp>
        <p:nvSpPr>
          <p:cNvPr id="15" name="Oval 14">
            <a:extLst>
              <a:ext uri="{FF2B5EF4-FFF2-40B4-BE49-F238E27FC236}">
                <a16:creationId xmlns:a16="http://schemas.microsoft.com/office/drawing/2014/main" xmlns="" id="{074198EA-4FFD-4589-82C7-6D3C441E3B9C}"/>
              </a:ext>
            </a:extLst>
          </p:cNvPr>
          <p:cNvSpPr/>
          <p:nvPr/>
        </p:nvSpPr>
        <p:spPr>
          <a:xfrm>
            <a:off x="544658" y="2913845"/>
            <a:ext cx="339607"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3999362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3FEAF68-6D60-4388-806D-85962D70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xmlns="" id="{F5E69930-536D-4291-AC60-2239B9985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169" y="21260"/>
            <a:ext cx="456892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0">
            <a:extLst>
              <a:ext uri="{FF2B5EF4-FFF2-40B4-BE49-F238E27FC236}">
                <a16:creationId xmlns:a16="http://schemas.microsoft.com/office/drawing/2014/main" xmlns="" id="{145C8922-6C5F-4289-83D6-4BF733451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 y="3031"/>
            <a:ext cx="456892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oup of balloons&#10;&#10;Description automatically generated with low confidence">
            <a:extLst>
              <a:ext uri="{FF2B5EF4-FFF2-40B4-BE49-F238E27FC236}">
                <a16:creationId xmlns:a16="http://schemas.microsoft.com/office/drawing/2014/main" xmlns="" id="{4EECEA4B-613F-42C4-9BBE-E28EDA36E8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701"/>
          <a:stretch/>
        </p:blipFill>
        <p:spPr>
          <a:xfrm>
            <a:off x="2509040" y="-207043"/>
            <a:ext cx="3766614" cy="2053475"/>
          </a:xfrm>
          <a:prstGeom prst="rect">
            <a:avLst/>
          </a:prstGeom>
        </p:spPr>
      </p:pic>
      <p:pic>
        <p:nvPicPr>
          <p:cNvPr id="6148" name="Picture 4" descr="900+ Notion ý tưởng | hình ảnh, váy áo quince, inspired outfits">
            <a:extLst>
              <a:ext uri="{FF2B5EF4-FFF2-40B4-BE49-F238E27FC236}">
                <a16:creationId xmlns:a16="http://schemas.microsoft.com/office/drawing/2014/main" xmlns="" id="{09B2C3EB-2AE5-4DDC-8D2A-F5765743B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038" y="5007024"/>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900+ Notion ý tưởng | hình ảnh, váy áo quince, inspired outfits">
            <a:extLst>
              <a:ext uri="{FF2B5EF4-FFF2-40B4-BE49-F238E27FC236}">
                <a16:creationId xmlns:a16="http://schemas.microsoft.com/office/drawing/2014/main" xmlns="" id="{D1A1E2B0-28A6-42C6-862F-BBF03F18F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0422" y="5007024"/>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B64BA85-1112-4970-81AC-FD9B398DCB49}"/>
              </a:ext>
            </a:extLst>
          </p:cNvPr>
          <p:cNvPicPr>
            <a:picLocks noChangeAspect="1"/>
          </p:cNvPicPr>
          <p:nvPr/>
        </p:nvPicPr>
        <p:blipFill>
          <a:blip r:embed="rId7"/>
          <a:stretch>
            <a:fillRect/>
          </a:stretch>
        </p:blipFill>
        <p:spPr>
          <a:xfrm>
            <a:off x="3256940" y="780953"/>
            <a:ext cx="2270814" cy="818943"/>
          </a:xfrm>
          <a:prstGeom prst="rect">
            <a:avLst/>
          </a:prstGeom>
        </p:spPr>
      </p:pic>
      <p:pic>
        <p:nvPicPr>
          <p:cNvPr id="13" name="Picture 12">
            <a:extLst>
              <a:ext uri="{FF2B5EF4-FFF2-40B4-BE49-F238E27FC236}">
                <a16:creationId xmlns:a16="http://schemas.microsoft.com/office/drawing/2014/main" xmlns="" id="{38F34AF2-D885-41E7-ABD7-A0803058880A}"/>
              </a:ext>
            </a:extLst>
          </p:cNvPr>
          <p:cNvPicPr>
            <a:picLocks noChangeAspect="1"/>
          </p:cNvPicPr>
          <p:nvPr/>
        </p:nvPicPr>
        <p:blipFill rotWithShape="1">
          <a:blip r:embed="rId8"/>
          <a:srcRect l="5550" t="14271" r="4322" b="13684"/>
          <a:stretch/>
        </p:blipFill>
        <p:spPr>
          <a:xfrm>
            <a:off x="216940" y="1359424"/>
            <a:ext cx="8708000" cy="5227680"/>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xmlns="" id="{7B3847C4-22D2-4F97-9186-A8CD9830A4F9}"/>
              </a:ext>
            </a:extLst>
          </p:cNvPr>
          <p:cNvSpPr/>
          <p:nvPr/>
        </p:nvSpPr>
        <p:spPr>
          <a:xfrm>
            <a:off x="1588763" y="2636254"/>
            <a:ext cx="6412237" cy="3170099"/>
          </a:xfrm>
          <a:prstGeom prst="rect">
            <a:avLst/>
          </a:prstGeom>
        </p:spPr>
        <p:txBody>
          <a:bodyPr wrap="square">
            <a:spAutoFit/>
          </a:bodyPr>
          <a:lstStyle/>
          <a:p>
            <a:pPr lvl="0" algn="just"/>
            <a:r>
              <a:rPr lang="vi-VN" sz="4000" dirty="0">
                <a:solidFill>
                  <a:srgbClr val="000000"/>
                </a:solidFill>
                <a:latin typeface="Calibri" panose="020F0502020204030204" pitchFamily="34" charset="0"/>
                <a:cs typeface="Calibri" panose="020F0502020204030204" pitchFamily="34" charset="0"/>
              </a:rPr>
              <a:t>Bài đọc cho biết những thông tin về sự xuất hiện lần đầu tiên của rô-bốt, vai trò của rô-bốt trong cuộc sống, tương lai của rô-bốt,… </a:t>
            </a:r>
          </a:p>
        </p:txBody>
      </p:sp>
    </p:spTree>
    <p:extLst>
      <p:ext uri="{BB962C8B-B14F-4D97-AF65-F5344CB8AC3E}">
        <p14:creationId xmlns:p14="http://schemas.microsoft.com/office/powerpoint/2010/main" val="284169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169" y="21260"/>
            <a:ext cx="456892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4" y="3031"/>
            <a:ext cx="456892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xmlns=""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6422" y="600008"/>
            <a:ext cx="637794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xmlns="" id="{A6C28F54-4104-4B83-9139-E87DD3FA64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r="6899" b="12027"/>
          <a:stretch/>
        </p:blipFill>
        <p:spPr>
          <a:xfrm>
            <a:off x="5623413" y="2451874"/>
            <a:ext cx="3511684"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2727989"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xmlns="" id="{78E4AEAB-9433-460A-9926-B282B416FA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7390" y="2286000"/>
            <a:ext cx="1151726"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xmlns="" id="{4838A2C2-4CB8-406A-9F72-8825943BAE83}"/>
              </a:ext>
            </a:extLst>
          </p:cNvPr>
          <p:cNvPicPr>
            <a:picLocks noChangeAspect="1"/>
          </p:cNvPicPr>
          <p:nvPr/>
        </p:nvPicPr>
        <p:blipFill>
          <a:blip r:embed="rId10"/>
          <a:stretch>
            <a:fillRect/>
          </a:stretch>
        </p:blipFill>
        <p:spPr>
          <a:xfrm>
            <a:off x="2213058" y="2286001"/>
            <a:ext cx="4706222" cy="2696061"/>
          </a:xfrm>
          <a:prstGeom prst="rect">
            <a:avLst/>
          </a:prstGeom>
        </p:spPr>
      </p:pic>
    </p:spTree>
    <p:extLst>
      <p:ext uri="{BB962C8B-B14F-4D97-AF65-F5344CB8AC3E}">
        <p14:creationId xmlns:p14="http://schemas.microsoft.com/office/powerpoint/2010/main" val="215072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169" y="21260"/>
            <a:ext cx="456892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4" y="3031"/>
            <a:ext cx="456892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xmlns=""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9094" y="757409"/>
            <a:ext cx="637794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46236" y="2282969"/>
            <a:ext cx="2727989"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xmlns="" id="{78E4AEAB-9433-460A-9926-B282B416F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7390" y="2286000"/>
            <a:ext cx="1151726" cy="2286000"/>
          </a:xfrm>
          <a:prstGeom prst="rect">
            <a:avLst/>
          </a:prstGeom>
        </p:spPr>
      </p:pic>
      <p:sp>
        <p:nvSpPr>
          <p:cNvPr id="12" name="Rounded Rectangle 7">
            <a:extLst>
              <a:ext uri="{FF2B5EF4-FFF2-40B4-BE49-F238E27FC236}">
                <a16:creationId xmlns:a16="http://schemas.microsoft.com/office/drawing/2014/main" xmlns="" id="{B4C7A9F1-766F-4F05-9863-28498494E2CC}"/>
              </a:ext>
            </a:extLst>
          </p:cNvPr>
          <p:cNvSpPr/>
          <p:nvPr/>
        </p:nvSpPr>
        <p:spPr>
          <a:xfrm>
            <a:off x="2174707" y="1696682"/>
            <a:ext cx="4792466"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xmlns="" id="{A6C28F54-4104-4B83-9139-E87DD3FA64A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r="6899" b="12027"/>
          <a:stretch/>
        </p:blipFill>
        <p:spPr>
          <a:xfrm>
            <a:off x="5609926" y="2576932"/>
            <a:ext cx="3511684"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xmlns="" id="{CB7AE57E-659B-439E-B907-48FB2C6BFF92}"/>
              </a:ext>
            </a:extLst>
          </p:cNvPr>
          <p:cNvPicPr>
            <a:picLocks noChangeAspect="1"/>
          </p:cNvPicPr>
          <p:nvPr/>
        </p:nvPicPr>
        <p:blipFill>
          <a:blip r:embed="rId10"/>
          <a:stretch>
            <a:fillRect/>
          </a:stretch>
        </p:blipFill>
        <p:spPr>
          <a:xfrm>
            <a:off x="645290" y="1888532"/>
            <a:ext cx="7585548" cy="1727471"/>
          </a:xfrm>
          <a:prstGeom prst="rect">
            <a:avLst/>
          </a:prstGeom>
        </p:spPr>
      </p:pic>
    </p:spTree>
    <p:extLst>
      <p:ext uri="{BB962C8B-B14F-4D97-AF65-F5344CB8AC3E}">
        <p14:creationId xmlns:p14="http://schemas.microsoft.com/office/powerpoint/2010/main" val="56210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xmlns="" id="{91B56E31-687F-4FDB-A58C-614E063C6CA4}"/>
              </a:ext>
            </a:extLst>
          </p:cNvPr>
          <p:cNvSpPr txBox="1"/>
          <p:nvPr/>
        </p:nvSpPr>
        <p:spPr>
          <a:xfrm>
            <a:off x="997880" y="1164715"/>
            <a:ext cx="6813396" cy="723916"/>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Xác định giọng đọc của bài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xmlns="" id="{7202EA9D-A735-4593-A801-BD46A602B62E}"/>
              </a:ext>
            </a:extLst>
          </p:cNvPr>
          <p:cNvSpPr txBox="1"/>
          <p:nvPr/>
        </p:nvSpPr>
        <p:spPr>
          <a:xfrm>
            <a:off x="1173192" y="2278421"/>
            <a:ext cx="596968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B518B"/>
                </a:solidFill>
                <a:effectLst/>
                <a:uLnTx/>
                <a:uFillTx/>
                <a:latin typeface="Calibri" panose="020F0502020204030204" pitchFamily="34" charset="0"/>
                <a:ea typeface="+mn-ea"/>
                <a:cs typeface="Calibri" panose="020F0502020204030204" pitchFamily="34" charset="0"/>
              </a:rPr>
              <a:t>Giọng đọc toàn bài  rõ ràng, rành mạch.</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xmlns="" id="{7A359C19-C0A8-49B1-AFFF-B3870C991A53}"/>
              </a:ext>
            </a:extLst>
          </p:cNvPr>
          <p:cNvSpPr txBox="1"/>
          <p:nvPr/>
        </p:nvSpPr>
        <p:spPr>
          <a:xfrm>
            <a:off x="1173191" y="3237662"/>
            <a:ext cx="7308461" cy="1077218"/>
          </a:xfrm>
          <a:prstGeom prst="rect">
            <a:avLst/>
          </a:prstGeom>
          <a:noFill/>
        </p:spPr>
        <p:txBody>
          <a:bodyPr wrap="square">
            <a:spAutoFit/>
          </a:bodyPr>
          <a:lstStyle/>
          <a:p>
            <a:pPr lvl="0" algn="just"/>
            <a:r>
              <a:rPr lang="en-US" sz="3200">
                <a:solidFill>
                  <a:srgbClr val="1B518B"/>
                </a:solidFill>
                <a:latin typeface="Calibri" panose="020F0502020204030204" pitchFamily="34" charset="0"/>
                <a:cs typeface="Calibri" panose="020F0502020204030204" pitchFamily="34" charset="0"/>
              </a:rPr>
              <a:t>Đọc diễn cảm, nhấn giọng ở những từ ngữ giàu sức gợi tả, gợi cảm. </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Beginning Sounds | Baamboozle">
            <a:extLst>
              <a:ext uri="{FF2B5EF4-FFF2-40B4-BE49-F238E27FC236}">
                <a16:creationId xmlns:a16="http://schemas.microsoft.com/office/drawing/2014/main" xmlns="" id="{0102D301-DA93-40A8-A6B2-996D808FA0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350" y="2247058"/>
            <a:ext cx="510842" cy="64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eginning Sounds | Baamboozle">
            <a:extLst>
              <a:ext uri="{FF2B5EF4-FFF2-40B4-BE49-F238E27FC236}">
                <a16:creationId xmlns:a16="http://schemas.microsoft.com/office/drawing/2014/main" xmlns="" id="{8032ED15-A4A9-40B1-888A-768C0B043F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349" y="3159686"/>
            <a:ext cx="510842" cy="6400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group of flowers&#10;&#10;Description automatically generated with low confidence">
            <a:extLst>
              <a:ext uri="{FF2B5EF4-FFF2-40B4-BE49-F238E27FC236}">
                <a16:creationId xmlns:a16="http://schemas.microsoft.com/office/drawing/2014/main" xmlns="" id="{1C0CC76F-FB18-4920-ABF8-A64BA9AE8F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450" y="3688962"/>
            <a:ext cx="3738002" cy="3200400"/>
          </a:xfrm>
          <a:prstGeom prst="rect">
            <a:avLst/>
          </a:prstGeom>
          <a:effectLst>
            <a:outerShdw blurRad="63500" sx="102000" sy="102000" algn="ctr" rotWithShape="0">
              <a:prstClr val="black">
                <a:alpha val="40000"/>
              </a:prstClr>
            </a:outerShdw>
          </a:effectLst>
        </p:spPr>
      </p:pic>
      <p:pic>
        <p:nvPicPr>
          <p:cNvPr id="22" name="Picture 21" descr="A group of flowers&#10;&#10;Description automatically generated with low confidence">
            <a:extLst>
              <a:ext uri="{FF2B5EF4-FFF2-40B4-BE49-F238E27FC236}">
                <a16:creationId xmlns:a16="http://schemas.microsoft.com/office/drawing/2014/main" xmlns="" id="{4B4B7E68-E384-4FE2-BB5D-7538ADE067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3537449" y="3581589"/>
            <a:ext cx="3738002" cy="3200400"/>
          </a:xfrm>
          <a:prstGeom prst="rect">
            <a:avLst/>
          </a:prstGeom>
          <a:effectLst>
            <a:outerShdw blurRad="63500" sx="102000" sy="102000" algn="ctr" rotWithShape="0">
              <a:prstClr val="black">
                <a:alpha val="40000"/>
              </a:prstClr>
            </a:outerShdw>
          </a:effectLst>
        </p:spPr>
      </p:pic>
      <p:pic>
        <p:nvPicPr>
          <p:cNvPr id="27" name="Picture 26" descr="A group of flowers&#10;&#10;Description automatically generated with low confidence">
            <a:extLst>
              <a:ext uri="{FF2B5EF4-FFF2-40B4-BE49-F238E27FC236}">
                <a16:creationId xmlns:a16="http://schemas.microsoft.com/office/drawing/2014/main" xmlns="" id="{6568ED5D-BFA0-456B-B79E-BA9B5F726D7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5522782" y="3581589"/>
            <a:ext cx="3738002" cy="320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5539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 calcmode="lin" valueType="num">
                                      <p:cBhvr>
                                        <p:cTn id="9" dur="500" fill="hold"/>
                                        <p:tgtEl>
                                          <p:spTgt spid="4098"/>
                                        </p:tgtEl>
                                        <p:attrNameLst>
                                          <p:attrName>style.rotation</p:attrName>
                                        </p:attrNameLst>
                                      </p:cBhvr>
                                      <p:tavLst>
                                        <p:tav tm="0">
                                          <p:val>
                                            <p:fltVal val="90"/>
                                          </p:val>
                                        </p:tav>
                                        <p:tav tm="100000">
                                          <p:val>
                                            <p:fltVal val="0"/>
                                          </p:val>
                                        </p:tav>
                                      </p:tavLst>
                                    </p:anim>
                                    <p:animEffect transition="in" filter="fade">
                                      <p:cBhvr>
                                        <p:cTn id="10" dur="500"/>
                                        <p:tgtEl>
                                          <p:spTgt spid="409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90"/>
                                          </p:val>
                                        </p:tav>
                                        <p:tav tm="100000">
                                          <p:val>
                                            <p:fltVal val="0"/>
                                          </p:val>
                                        </p:tav>
                                      </p:tavLst>
                                    </p:anim>
                                    <p:animEffect transition="in" filter="fade">
                                      <p:cBhvr>
                                        <p:cTn id="22" dur="500"/>
                                        <p:tgtEl>
                                          <p:spTgt spid="18"/>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4E205A04-60E9-55C2-8F25-8664687C9732}"/>
              </a:ext>
            </a:extLst>
          </p:cNvPr>
          <p:cNvPicPr>
            <a:picLocks noChangeAspect="1"/>
          </p:cNvPicPr>
          <p:nvPr/>
        </p:nvPicPr>
        <p:blipFill>
          <a:blip r:embed="rId4"/>
          <a:stretch>
            <a:fillRect/>
          </a:stretch>
        </p:blipFill>
        <p:spPr>
          <a:xfrm>
            <a:off x="5522119" y="4214480"/>
            <a:ext cx="3621881" cy="2643520"/>
          </a:xfrm>
          <a:prstGeom prst="rect">
            <a:avLst/>
          </a:prstGeom>
          <a:ln>
            <a:noFill/>
          </a:ln>
          <a:effectLst>
            <a:softEdge rad="112500"/>
          </a:effectLst>
        </p:spPr>
      </p:pic>
      <p:sp>
        <p:nvSpPr>
          <p:cNvPr id="5" name="文本框 7">
            <a:extLst>
              <a:ext uri="{FF2B5EF4-FFF2-40B4-BE49-F238E27FC236}">
                <a16:creationId xmlns:a16="http://schemas.microsoft.com/office/drawing/2014/main" xmlns="" id="{2D7FAA31-BD57-22D2-ECEE-DDD559DC8FA5}"/>
              </a:ext>
            </a:extLst>
          </p:cNvPr>
          <p:cNvSpPr txBox="1"/>
          <p:nvPr/>
        </p:nvSpPr>
        <p:spPr>
          <a:xfrm>
            <a:off x="518848" y="627574"/>
            <a:ext cx="8416107" cy="6894195"/>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3694959458"/>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xmlns="" id="{A11564F0-7157-442F-A641-FBB9CD3DF845}"/>
              </a:ext>
            </a:extLst>
          </p:cNvPr>
          <p:cNvGrpSpPr>
            <a:grpSpLocks/>
          </p:cNvGrpSpPr>
          <p:nvPr/>
        </p:nvGrpSpPr>
        <p:grpSpPr bwMode="auto">
          <a:xfrm>
            <a:off x="413743" y="853763"/>
            <a:ext cx="8316515" cy="5445125"/>
            <a:chOff x="623392" y="809101"/>
            <a:chExt cx="11089232" cy="5445748"/>
          </a:xfrm>
        </p:grpSpPr>
        <p:grpSp>
          <p:nvGrpSpPr>
            <p:cNvPr id="7" name="组合 6">
              <a:extLst>
                <a:ext uri="{FF2B5EF4-FFF2-40B4-BE49-F238E27FC236}">
                  <a16:creationId xmlns:a16="http://schemas.microsoft.com/office/drawing/2014/main" xmlns=""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xmlns=""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xmlns=""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xmlns=""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xmlns=""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xmlns=""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xmlns=""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xmlns=""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xmlns=""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xmlns=""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xmlns=""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xmlns=""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xmlns=""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xmlns=""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xmlns=""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xmlns=""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xmlns=""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xmlns=""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xmlns=""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xmlns=""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xmlns=""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xmlns=""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xmlns="" id="{81B772BE-BD1D-456C-9E21-78041D5F1A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817" y="843253"/>
            <a:ext cx="1731169"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6169" y="21260"/>
            <a:ext cx="456892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xmlns=""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4" y="3031"/>
            <a:ext cx="456892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xmlns="" id="{A82F998B-E585-4438-A892-3478C8F3A2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8103" y="2827001"/>
            <a:ext cx="2620785"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xmlns="" id="{3CCD329D-16FC-41F3-95CB-B428DBA30C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305" y="2619389"/>
            <a:ext cx="2335052" cy="4297680"/>
          </a:xfrm>
          <a:prstGeom prst="rect">
            <a:avLst/>
          </a:prstGeom>
        </p:spPr>
      </p:pic>
      <p:pic>
        <p:nvPicPr>
          <p:cNvPr id="2" name="Picture 1">
            <a:extLst>
              <a:ext uri="{FF2B5EF4-FFF2-40B4-BE49-F238E27FC236}">
                <a16:creationId xmlns:a16="http://schemas.microsoft.com/office/drawing/2014/main" xmlns="" id="{9B35D6C5-98C5-4FED-BB86-19AB6A2EF276}"/>
              </a:ext>
            </a:extLst>
          </p:cNvPr>
          <p:cNvPicPr>
            <a:picLocks noChangeAspect="1"/>
          </p:cNvPicPr>
          <p:nvPr/>
        </p:nvPicPr>
        <p:blipFill>
          <a:blip r:embed="rId10"/>
          <a:stretch>
            <a:fillRect/>
          </a:stretch>
        </p:blipFill>
        <p:spPr>
          <a:xfrm>
            <a:off x="2326954" y="1806119"/>
            <a:ext cx="4490093" cy="3359187"/>
          </a:xfrm>
          <a:prstGeom prst="rect">
            <a:avLst/>
          </a:prstGeom>
        </p:spPr>
      </p:pic>
    </p:spTree>
    <p:extLst>
      <p:ext uri="{BB962C8B-B14F-4D97-AF65-F5344CB8AC3E}">
        <p14:creationId xmlns:p14="http://schemas.microsoft.com/office/powerpoint/2010/main" val="63291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xmlns="" id="{A0424CBE-4BB5-4F56-8EE4-886FF73AF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8" y="-216750"/>
            <a:ext cx="4757004" cy="3355603"/>
          </a:xfrm>
          <a:prstGeom prst="rect">
            <a:avLst/>
          </a:prstGeom>
        </p:spPr>
      </p:pic>
      <p:pic>
        <p:nvPicPr>
          <p:cNvPr id="2" name="yt1s.io - Hoa thơm dâng Bác - Hà Hải - 45 bài hát thiếu nhi - Đội ta lớn lên cùng đất nước (128 kbps)">
            <a:hlinkClick r:id="" action="ppaction://media"/>
            <a:extLst>
              <a:ext uri="{FF2B5EF4-FFF2-40B4-BE49-F238E27FC236}">
                <a16:creationId xmlns:a16="http://schemas.microsoft.com/office/drawing/2014/main" xmlns="" id="{246B4283-B64F-4603-9F07-BE8C19F0535C}"/>
              </a:ext>
            </a:extLst>
          </p:cNvPr>
          <p:cNvPicPr>
            <a:picLocks noChangeAspect="1"/>
          </p:cNvPicPr>
          <p:nvPr>
            <a:audioFile r:link="rId1"/>
            <p:extLst>
              <p:ext uri="{DAA4B4D4-6D71-4841-9C94-3DE7FCFB9230}">
                <p14:media xmlns:p14="http://schemas.microsoft.com/office/powerpoint/2010/main" r:embed="rId2">
                  <p14:trim st="7498"/>
                </p14:media>
              </p:ext>
            </p:extLst>
          </p:nvPr>
        </p:nvPicPr>
        <p:blipFill>
          <a:blip r:embed="rId5"/>
          <a:stretch>
            <a:fillRect/>
          </a:stretch>
        </p:blipFill>
        <p:spPr>
          <a:xfrm>
            <a:off x="-621041" y="-460432"/>
            <a:ext cx="365522" cy="487363"/>
          </a:xfrm>
          <a:prstGeom prst="rect">
            <a:avLst/>
          </a:prstGeom>
        </p:spPr>
      </p:pic>
    </p:spTree>
    <p:extLst>
      <p:ext uri="{BB962C8B-B14F-4D97-AF65-F5344CB8AC3E}">
        <p14:creationId xmlns:p14="http://schemas.microsoft.com/office/powerpoint/2010/main" val="1387753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82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Effect transition="in" filter="fade">
                                      <p:cBhvr>
                                        <p:cTn id="11" dur="1000"/>
                                        <p:tgtEl>
                                          <p:spTgt spid="7"/>
                                        </p:tgtEl>
                                      </p:cBhvr>
                                    </p:animEffect>
                                  </p:childTnLst>
                                </p:cTn>
                              </p:par>
                              <p:par>
                                <p:cTn id="12" presetID="32" presetClass="emph" presetSubtype="0" repeatCount="5000" fill="hold" nodeType="withEffect">
                                  <p:stCondLst>
                                    <p:cond delay="100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hlinkClick r:id="rId4" action="ppaction://hlinksldjump"/>
            <a:extLst>
              <a:ext uri="{FF2B5EF4-FFF2-40B4-BE49-F238E27FC236}">
                <a16:creationId xmlns:a16="http://schemas.microsoft.com/office/drawing/2014/main" xmlns="" id="{A72120EC-6C6C-4E52-AD43-8EA9C66F0637}"/>
              </a:ext>
            </a:extLst>
          </p:cNvPr>
          <p:cNvSpPr/>
          <p:nvPr/>
        </p:nvSpPr>
        <p:spPr>
          <a:xfrm>
            <a:off x="975351" y="1277965"/>
            <a:ext cx="58083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sp>
        <p:nvSpPr>
          <p:cNvPr id="12" name="Oval 11">
            <a:hlinkClick r:id="rId5" action="ppaction://hlinksldjump"/>
            <a:extLst>
              <a:ext uri="{FF2B5EF4-FFF2-40B4-BE49-F238E27FC236}">
                <a16:creationId xmlns:a16="http://schemas.microsoft.com/office/drawing/2014/main" xmlns="" id="{7A2D9621-5BE8-424A-9824-6244FAF590AE}"/>
              </a:ext>
            </a:extLst>
          </p:cNvPr>
          <p:cNvSpPr/>
          <p:nvPr/>
        </p:nvSpPr>
        <p:spPr>
          <a:xfrm>
            <a:off x="4002832" y="4018387"/>
            <a:ext cx="58083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Gluten" pitchFamily="2" charset="0"/>
                <a:ea typeface="+mn-ea"/>
                <a:cs typeface="+mn-cs"/>
              </a:rPr>
              <a:t>2</a:t>
            </a:r>
            <a:endPar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endParaRPr>
          </a:p>
        </p:txBody>
      </p:sp>
      <p:sp>
        <p:nvSpPr>
          <p:cNvPr id="13" name="Oval 12">
            <a:hlinkClick r:id="rId6" action="ppaction://hlinksldjump"/>
            <a:extLst>
              <a:ext uri="{FF2B5EF4-FFF2-40B4-BE49-F238E27FC236}">
                <a16:creationId xmlns:a16="http://schemas.microsoft.com/office/drawing/2014/main" xmlns="" id="{63D05DE6-1CA5-42B1-BB46-8AE1F3865D21}"/>
              </a:ext>
            </a:extLst>
          </p:cNvPr>
          <p:cNvSpPr/>
          <p:nvPr/>
        </p:nvSpPr>
        <p:spPr>
          <a:xfrm>
            <a:off x="6552422" y="1497564"/>
            <a:ext cx="58083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Gluten" pitchFamily="2" charset="0"/>
                <a:ea typeface="+mn-ea"/>
                <a:cs typeface="+mn-cs"/>
              </a:rPr>
              <a:t>3</a:t>
            </a:r>
            <a:endParaRPr kumimoji="0" lang="en-US" sz="5400" b="1" i="0" u="none" strike="noStrike" kern="1200" cap="none" spc="0" normalizeH="0" baseline="0" noProof="0" dirty="0">
              <a:ln>
                <a:noFill/>
              </a:ln>
              <a:solidFill>
                <a:prstClr val="black"/>
              </a:solidFill>
              <a:effectLst/>
              <a:uLnTx/>
              <a:uFillTx/>
              <a:latin typeface="Gluten" pitchFamily="2" charset="0"/>
              <a:ea typeface="+mn-ea"/>
              <a:cs typeface="+mn-cs"/>
            </a:endParaRPr>
          </a:p>
        </p:txBody>
      </p:sp>
      <p:pic>
        <p:nvPicPr>
          <p:cNvPr id="1026" name="Picture 2">
            <a:extLst>
              <a:ext uri="{FF2B5EF4-FFF2-40B4-BE49-F238E27FC236}">
                <a16:creationId xmlns:a16="http://schemas.microsoft.com/office/drawing/2014/main" xmlns="" id="{5EA1418C-889C-4538-A2C6-61C094EEF4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55" y="1522665"/>
            <a:ext cx="1522877"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xmlns="" id="{2D30FEBC-422A-4D33-B5DC-3F13040CC8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2960" y="3006246"/>
            <a:ext cx="1522877"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4B05B732-716E-435E-B76F-F825E5756B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7838" y="2236236"/>
            <a:ext cx="1522877"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xmlns="" id="{4F825B6D-0899-430A-90BB-546AF3121D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3880" y="4358954"/>
            <a:ext cx="1649069" cy="12916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xmlns="" id="{DE18115B-A1A8-4E23-912A-F1EE1DCD90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0030" y="1813481"/>
            <a:ext cx="1522877" cy="11927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xmlns="" id="{7A83C0B7-A649-4365-9C9E-53D20A9D16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1468" y="3506757"/>
            <a:ext cx="1522877" cy="11927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xmlns="" id="{12CDEE99-A278-47D7-A7C3-DE2120D05B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4327" y="34266"/>
            <a:ext cx="1311095" cy="10268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xmlns="" id="{C30C8F19-538A-4002-8C2E-9374EEAEE34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7742" y="665865"/>
            <a:ext cx="1311095" cy="1026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10" action="ppaction://hlinksldjump"/>
            <a:extLst>
              <a:ext uri="{FF2B5EF4-FFF2-40B4-BE49-F238E27FC236}">
                <a16:creationId xmlns:a16="http://schemas.microsoft.com/office/drawing/2014/main" xmlns="" id="{23C481B7-368B-406C-AAD9-DA3B69CDF353}"/>
              </a:ext>
            </a:extLst>
          </p:cNvPr>
          <p:cNvSpPr/>
          <p:nvPr/>
        </p:nvSpPr>
        <p:spPr>
          <a:xfrm>
            <a:off x="6988628" y="5825028"/>
            <a:ext cx="2057400" cy="818371"/>
          </a:xfrm>
          <a:prstGeom prst="roundRect">
            <a:avLst>
              <a:gd name="adj" fmla="val 50000"/>
            </a:avLst>
          </a:prstGeom>
          <a:solidFill>
            <a:srgbClr val="FFFF66"/>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0"/>
                <a:solidFill>
                  <a:srgbClr val="FFC000">
                    <a:lumMod val="50000"/>
                  </a:srgbClr>
                </a:solidFill>
                <a:effectLst>
                  <a:innerShdw blurRad="63500" dist="50800" dir="13500000">
                    <a:srgbClr val="000000">
                      <a:alpha val="50000"/>
                    </a:srgbClr>
                  </a:innerShdw>
                </a:effectLst>
                <a:uLnTx/>
                <a:uFillTx/>
                <a:latin typeface="UTM Cookies" panose="02040603050506020204" pitchFamily="18" charset="0"/>
                <a:ea typeface="+mn-ea"/>
                <a:cs typeface="+mn-cs"/>
              </a:rPr>
              <a:t>KẾT THÚC</a:t>
            </a:r>
          </a:p>
        </p:txBody>
      </p:sp>
    </p:spTree>
    <p:extLst>
      <p:ext uri="{BB962C8B-B14F-4D97-AF65-F5344CB8AC3E}">
        <p14:creationId xmlns:p14="http://schemas.microsoft.com/office/powerpoint/2010/main" val="3158789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p:stCondLst>
                              <p:cond delay="500"/>
                            </p:stCondLst>
                            <p:childTnLst>
                              <p:par>
                                <p:cTn id="15" presetID="6" presetClass="entr" presetSubtype="32"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out)">
                                      <p:cBhvr>
                                        <p:cTn id="17" dur="20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out)">
                                      <p:cBhvr>
                                        <p:cTn id="27" dur="20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out)">
                                      <p:cBhvr>
                                        <p:cTn id="37" dur="20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childTnLst>
        </p:cTn>
      </p:par>
    </p:tnLst>
    <p:bldLst>
      <p:bldP spid="4"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
            <a:extLst>
              <a:ext uri="{FF2B5EF4-FFF2-40B4-BE49-F238E27FC236}">
                <a16:creationId xmlns:a16="http://schemas.microsoft.com/office/drawing/2014/main" xmlns="" id="{393D5316-586F-41D6-BA8A-6B67183771AD}"/>
              </a:ext>
            </a:extLst>
          </p:cNvPr>
          <p:cNvSpPr/>
          <p:nvPr/>
        </p:nvSpPr>
        <p:spPr>
          <a:xfrm>
            <a:off x="1614487" y="2996884"/>
            <a:ext cx="6586538" cy="1904499"/>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a:solidFill>
                  <a:srgbClr val="FFC000">
                    <a:lumMod val="50000"/>
                  </a:srgbClr>
                </a:solidFill>
                <a:latin typeface="Calibri" panose="020F0502020204030204"/>
              </a:rPr>
              <a:t>Đại hội thể thao Ô-lim-pích có từ gần 3 000 năm trước ở Hy Lạp cổ.</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7A33A4B0-4F45-4C18-AD8A-F452F33F0F20}"/>
              </a:ext>
            </a:extLst>
          </p:cNvPr>
          <p:cNvGrpSpPr/>
          <p:nvPr/>
        </p:nvGrpSpPr>
        <p:grpSpPr>
          <a:xfrm>
            <a:off x="350355" y="230799"/>
            <a:ext cx="8443290" cy="1725821"/>
            <a:chOff x="467140" y="230798"/>
            <a:chExt cx="11257720" cy="1725821"/>
          </a:xfrm>
        </p:grpSpPr>
        <p:pic>
          <p:nvPicPr>
            <p:cNvPr id="17" name="Picture 16">
              <a:extLst>
                <a:ext uri="{FF2B5EF4-FFF2-40B4-BE49-F238E27FC236}">
                  <a16:creationId xmlns:a16="http://schemas.microsoft.com/office/drawing/2014/main" xmlns="" id="{5F951133-4586-4D99-A721-AE4189BABE3B}"/>
                </a:ext>
              </a:extLst>
            </p:cNvPr>
            <p:cNvPicPr>
              <a:picLocks noChangeAspect="1"/>
            </p:cNvPicPr>
            <p:nvPr/>
          </p:nvPicPr>
          <p:blipFill>
            <a:blip r:embed="rId7"/>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xmlns="" id="{75B3E98B-E5DA-46DF-9730-460F96891D02}"/>
                </a:ext>
              </a:extLst>
            </p:cNvPr>
            <p:cNvSpPr txBox="1"/>
            <p:nvPr/>
          </p:nvSpPr>
          <p:spPr>
            <a:xfrm>
              <a:off x="1657350" y="437773"/>
              <a:ext cx="9201344" cy="1323439"/>
            </a:xfrm>
            <a:prstGeom prst="rect">
              <a:avLst/>
            </a:prstGeom>
            <a:noFill/>
          </p:spPr>
          <p:txBody>
            <a:bodyPr wrap="square" rtlCol="0">
              <a:spAutoFit/>
            </a:bodyPr>
            <a:lstStyle/>
            <a:p>
              <a:pPr marL="0" marR="0" algn="ctr">
                <a:spcBef>
                  <a:spcPts val="0"/>
                </a:spcBef>
                <a:spcAft>
                  <a:spcPts val="0"/>
                </a:spcAft>
              </a:pPr>
              <a:r>
                <a:rPr lang="nl-NL" sz="4000" b="1" dirty="0">
                  <a:effectLst/>
                  <a:ea typeface="Times New Roman" panose="02020603050405020304" pitchFamily="18" charset="0"/>
                </a:rPr>
                <a:t>Đại hội thể thao Ô-lim-pích có từ bao giờ và ở đâu?</a:t>
              </a:r>
              <a:endParaRPr lang="en-US" sz="4000" b="1" dirty="0">
                <a:effectLst/>
                <a:ea typeface="Times New Roman" panose="02020603050405020304" pitchFamily="18" charset="0"/>
              </a:endParaRPr>
            </a:p>
          </p:txBody>
        </p:sp>
      </p:grpSp>
      <p:sp>
        <p:nvSpPr>
          <p:cNvPr id="21" name="Oval 20">
            <a:hlinkClick r:id="rId8" action="ppaction://hlinksldjump"/>
            <a:extLst>
              <a:ext uri="{FF2B5EF4-FFF2-40B4-BE49-F238E27FC236}">
                <a16:creationId xmlns:a16="http://schemas.microsoft.com/office/drawing/2014/main" xmlns="" id="{536D7D14-1933-4302-A9E7-2415A7BCC544}"/>
              </a:ext>
            </a:extLst>
          </p:cNvPr>
          <p:cNvSpPr/>
          <p:nvPr/>
        </p:nvSpPr>
        <p:spPr>
          <a:xfrm>
            <a:off x="516682" y="681951"/>
            <a:ext cx="58083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pic>
        <p:nvPicPr>
          <p:cNvPr id="25" name="Đúng">
            <a:extLst>
              <a:ext uri="{FF2B5EF4-FFF2-40B4-BE49-F238E27FC236}">
                <a16:creationId xmlns:a16="http://schemas.microsoft.com/office/drawing/2014/main" xmlns="" id="{C42F7483-E21C-4CB0-9FAA-D19509948B5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7380507" y="3282634"/>
            <a:ext cx="956395" cy="1020153"/>
          </a:xfrm>
          <a:prstGeom prst="rect">
            <a:avLst/>
          </a:prstGeom>
        </p:spPr>
      </p:pic>
      <p:pic>
        <p:nvPicPr>
          <p:cNvPr id="26" name="Tieng-tinh-tinh-www_nhacchuongvui_com">
            <a:hlinkClick r:id="" action="ppaction://media"/>
            <a:extLst>
              <a:ext uri="{FF2B5EF4-FFF2-40B4-BE49-F238E27FC236}">
                <a16:creationId xmlns:a16="http://schemas.microsoft.com/office/drawing/2014/main" xmlns="" id="{67552AD9-D871-4F57-BAC7-D5D685087BB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2580" y="-242119"/>
            <a:ext cx="365522" cy="487363"/>
          </a:xfrm>
          <a:prstGeom prst="rect">
            <a:avLst/>
          </a:prstGeom>
        </p:spPr>
      </p:pic>
      <p:pic>
        <p:nvPicPr>
          <p:cNvPr id="15" name="Picture 115" descr="ALRMCLOK">
            <a:extLst>
              <a:ext uri="{FF2B5EF4-FFF2-40B4-BE49-F238E27FC236}">
                <a16:creationId xmlns:a16="http://schemas.microsoft.com/office/drawing/2014/main" xmlns="" id="{AAB6D023-13E1-4D73-9F4D-E5D9662C175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75040" y="5704864"/>
            <a:ext cx="75604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xmlns="" id="{A24DCAE9-0388-4CB2-AAFA-60A940D26A76}"/>
              </a:ext>
            </a:extLst>
          </p:cNvPr>
          <p:cNvSpPr>
            <a:spLocks noChangeArrowheads="1"/>
          </p:cNvSpPr>
          <p:nvPr/>
        </p:nvSpPr>
        <p:spPr bwMode="auto">
          <a:xfrm>
            <a:off x="4346489"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xmlns="" id="{1E4F7D9C-CA4A-4040-9DCF-709DDF0510C2}"/>
              </a:ext>
            </a:extLst>
          </p:cNvPr>
          <p:cNvSpPr>
            <a:spLocks noChangeArrowheads="1"/>
          </p:cNvSpPr>
          <p:nvPr/>
        </p:nvSpPr>
        <p:spPr bwMode="auto">
          <a:xfrm>
            <a:off x="4346489"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xmlns="" id="{BB01C7C9-4ECD-4F6D-BBEC-7779E9BF401E}"/>
              </a:ext>
            </a:extLst>
          </p:cNvPr>
          <p:cNvSpPr>
            <a:spLocks noChangeArrowheads="1"/>
          </p:cNvSpPr>
          <p:nvPr/>
        </p:nvSpPr>
        <p:spPr bwMode="auto">
          <a:xfrm>
            <a:off x="4346489" y="61080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xmlns="" id="{E2C3ACA0-86A0-40A6-B5A3-C576F63A9F8C}"/>
              </a:ext>
            </a:extLst>
          </p:cNvPr>
          <p:cNvSpPr>
            <a:spLocks noChangeArrowheads="1"/>
          </p:cNvSpPr>
          <p:nvPr/>
        </p:nvSpPr>
        <p:spPr bwMode="auto">
          <a:xfrm>
            <a:off x="4352443"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xmlns="" id="{4F8D1ED3-7217-482F-BB41-80581B328AA9}"/>
              </a:ext>
            </a:extLst>
          </p:cNvPr>
          <p:cNvSpPr>
            <a:spLocks noChangeArrowheads="1"/>
          </p:cNvSpPr>
          <p:nvPr/>
        </p:nvSpPr>
        <p:spPr bwMode="auto">
          <a:xfrm>
            <a:off x="4346489" y="61080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xmlns="" id="{D3621FF4-F7AE-461D-9A2C-9DDAECA8E1CA}"/>
              </a:ext>
            </a:extLst>
          </p:cNvPr>
          <p:cNvSpPr>
            <a:spLocks noChangeArrowheads="1"/>
          </p:cNvSpPr>
          <p:nvPr/>
        </p:nvSpPr>
        <p:spPr bwMode="auto">
          <a:xfrm>
            <a:off x="4359587" y="6084277"/>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xmlns="" id="{45273E38-7191-416B-9BB1-B8AF7D83309E}"/>
              </a:ext>
            </a:extLst>
          </p:cNvPr>
          <p:cNvSpPr>
            <a:spLocks noChangeArrowheads="1"/>
          </p:cNvSpPr>
          <p:nvPr/>
        </p:nvSpPr>
        <p:spPr bwMode="auto">
          <a:xfrm>
            <a:off x="4333393" y="60826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xmlns="" id="{4A93ADCC-01BD-446C-B022-AC02E09EFEDF}"/>
              </a:ext>
            </a:extLst>
          </p:cNvPr>
          <p:cNvSpPr>
            <a:spLocks noChangeArrowheads="1"/>
          </p:cNvSpPr>
          <p:nvPr/>
        </p:nvSpPr>
        <p:spPr bwMode="auto">
          <a:xfrm>
            <a:off x="4352443"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xmlns="" id="{10ADAFB1-EBC5-4C09-9D2C-1F96173EC660}"/>
              </a:ext>
            </a:extLst>
          </p:cNvPr>
          <p:cNvSpPr>
            <a:spLocks noChangeArrowheads="1"/>
          </p:cNvSpPr>
          <p:nvPr/>
        </p:nvSpPr>
        <p:spPr bwMode="auto">
          <a:xfrm>
            <a:off x="4336964" y="60826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xmlns="" id="{F97C19ED-2B4D-4095-BDB7-09E6B4E60E46}"/>
              </a:ext>
            </a:extLst>
          </p:cNvPr>
          <p:cNvSpPr>
            <a:spLocks noChangeArrowheads="1"/>
          </p:cNvSpPr>
          <p:nvPr/>
        </p:nvSpPr>
        <p:spPr bwMode="auto">
          <a:xfrm>
            <a:off x="4356014" y="607633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xmlns="" id="{2923F3D5-CFC3-4B3F-9555-B9D83E766E65}"/>
              </a:ext>
            </a:extLst>
          </p:cNvPr>
          <p:cNvSpPr>
            <a:spLocks noChangeArrowheads="1"/>
          </p:cNvSpPr>
          <p:nvPr/>
        </p:nvSpPr>
        <p:spPr bwMode="auto">
          <a:xfrm>
            <a:off x="4346489" y="6093802"/>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275538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4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6"/>
                </p:tgtEl>
              </p:cMediaNode>
            </p:audio>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beep.wav"/>
                                        </p:tgtEl>
                                      </p:cMediaNode>
                                    </p:audio>
                                  </p:subTnLst>
                                </p:cTn>
                              </p:par>
                            </p:childTnLst>
                          </p:cTn>
                        </p:par>
                        <p:par>
                          <p:cTn id="21" fill="hold">
                            <p:stCondLst>
                              <p:cond delay="1000"/>
                            </p:stCondLst>
                            <p:childTnLst>
                              <p:par>
                                <p:cTn id="22" presetID="1" presetClass="entr" presetSubtype="0" fill="hold" grpId="0" nodeType="afterEffect">
                                  <p:stCondLst>
                                    <p:cond delay="1000"/>
                                  </p:stCondLst>
                                  <p:childTnLst>
                                    <p:set>
                                      <p:cBhvr>
                                        <p:cTn id="2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beep.wav"/>
                                        </p:tgtEl>
                                      </p:cMediaNode>
                                    </p:audio>
                                  </p:subTnLst>
                                </p:cTn>
                              </p:par>
                            </p:childTnLst>
                          </p:cTn>
                        </p:par>
                        <p:par>
                          <p:cTn id="24" fill="hold">
                            <p:stCondLst>
                              <p:cond delay="2000"/>
                            </p:stCondLst>
                            <p:childTnLst>
                              <p:par>
                                <p:cTn id="25" presetID="1" presetClass="entr" presetSubtype="0" fill="hold" grpId="0" nodeType="afterEffect">
                                  <p:stCondLst>
                                    <p:cond delay="100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beep.wav"/>
                                        </p:tgtEl>
                                      </p:cMediaNode>
                                    </p:audio>
                                  </p:subTnLst>
                                </p:cTn>
                              </p:par>
                            </p:childTnLst>
                          </p:cTn>
                        </p:par>
                        <p:par>
                          <p:cTn id="27" fill="hold">
                            <p:stCondLst>
                              <p:cond delay="3000"/>
                            </p:stCondLst>
                            <p:childTnLst>
                              <p:par>
                                <p:cTn id="28" presetID="1" presetClass="entr" presetSubtype="0" fill="hold" grpId="0" nodeType="afterEffect">
                                  <p:stCondLst>
                                    <p:cond delay="1000"/>
                                  </p:stCondLst>
                                  <p:childTnLst>
                                    <p:set>
                                      <p:cBhvr>
                                        <p:cTn id="2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7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8000"/>
                            </p:stCondLst>
                            <p:childTnLst>
                              <p:par>
                                <p:cTn id="43" presetID="1" presetClass="entr" presetSubtype="0" fill="hold" grpId="0" nodeType="afterEffect">
                                  <p:stCondLst>
                                    <p:cond delay="1000"/>
                                  </p:stCondLst>
                                  <p:childTnLst>
                                    <p:set>
                                      <p:cBhvr>
                                        <p:cTn id="4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9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10000"/>
                            </p:stCondLst>
                            <p:childTnLst>
                              <p:par>
                                <p:cTn id="49" presetID="1" presetClass="entr" presetSubtype="0" fill="hold" grpId="0" nodeType="afterEffect">
                                  <p:stCondLst>
                                    <p:cond delay="100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childTnLst>
        </p:cTn>
      </p:par>
    </p:tnLst>
    <p:bldLst>
      <p:bldP spid="19" grpId="0"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
            <a:extLst>
              <a:ext uri="{FF2B5EF4-FFF2-40B4-BE49-F238E27FC236}">
                <a16:creationId xmlns:a16="http://schemas.microsoft.com/office/drawing/2014/main" xmlns="" id="{17082A58-651E-4484-8D83-BC02F4033155}"/>
              </a:ext>
            </a:extLst>
          </p:cNvPr>
          <p:cNvSpPr/>
          <p:nvPr/>
        </p:nvSpPr>
        <p:spPr>
          <a:xfrm>
            <a:off x="4744995" y="2556928"/>
            <a:ext cx="3974510"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B</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4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9" name="b">
            <a:extLst>
              <a:ext uri="{FF2B5EF4-FFF2-40B4-BE49-F238E27FC236}">
                <a16:creationId xmlns:a16="http://schemas.microsoft.com/office/drawing/2014/main" xmlns="" id="{393D5316-586F-41D6-BA8A-6B67183771AD}"/>
              </a:ext>
            </a:extLst>
          </p:cNvPr>
          <p:cNvSpPr/>
          <p:nvPr/>
        </p:nvSpPr>
        <p:spPr>
          <a:xfrm>
            <a:off x="350355" y="2556928"/>
            <a:ext cx="3974510"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A</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3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7A33A4B0-4F45-4C18-AD8A-F452F33F0F20}"/>
              </a:ext>
            </a:extLst>
          </p:cNvPr>
          <p:cNvGrpSpPr/>
          <p:nvPr/>
        </p:nvGrpSpPr>
        <p:grpSpPr>
          <a:xfrm>
            <a:off x="350355" y="230799"/>
            <a:ext cx="8443290" cy="1725821"/>
            <a:chOff x="467140" y="230798"/>
            <a:chExt cx="11257720" cy="1725821"/>
          </a:xfrm>
        </p:grpSpPr>
        <p:pic>
          <p:nvPicPr>
            <p:cNvPr id="17" name="Picture 16">
              <a:extLst>
                <a:ext uri="{FF2B5EF4-FFF2-40B4-BE49-F238E27FC236}">
                  <a16:creationId xmlns:a16="http://schemas.microsoft.com/office/drawing/2014/main" xmlns="" id="{5F951133-4586-4D99-A721-AE4189BABE3B}"/>
                </a:ext>
              </a:extLst>
            </p:cNvPr>
            <p:cNvPicPr>
              <a:picLocks noChangeAspect="1"/>
            </p:cNvPicPr>
            <p:nvPr/>
          </p:nvPicPr>
          <p:blipFill>
            <a:blip r:embed="rId9"/>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xmlns="" id="{75B3E98B-E5DA-46DF-9730-460F96891D02}"/>
                </a:ext>
              </a:extLst>
            </p:cNvPr>
            <p:cNvSpPr txBox="1"/>
            <p:nvPr/>
          </p:nvSpPr>
          <p:spPr>
            <a:xfrm>
              <a:off x="2019300" y="442483"/>
              <a:ext cx="84774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Bài</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lang="nl-NL" sz="4400" b="1" dirty="0">
                  <a:solidFill>
                    <a:schemeClr val="accent2">
                      <a:lumMod val="75000"/>
                    </a:schemeClr>
                  </a:solidFill>
                  <a:effectLst/>
                  <a:ea typeface="Times New Roman" panose="02020603050405020304" pitchFamily="18" charset="0"/>
                </a:rPr>
                <a:t>Ngọn lửa ô-lim-pích</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chia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làm</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mấy</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đoạn</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a:t>
              </a:r>
            </a:p>
          </p:txBody>
        </p:sp>
      </p:grpSp>
      <p:sp>
        <p:nvSpPr>
          <p:cNvPr id="21" name="Oval 20">
            <a:hlinkClick r:id="rId10" action="ppaction://hlinksldjump"/>
            <a:extLst>
              <a:ext uri="{FF2B5EF4-FFF2-40B4-BE49-F238E27FC236}">
                <a16:creationId xmlns:a16="http://schemas.microsoft.com/office/drawing/2014/main" xmlns="" id="{536D7D14-1933-4302-A9E7-2415A7BCC544}"/>
              </a:ext>
            </a:extLst>
          </p:cNvPr>
          <p:cNvSpPr/>
          <p:nvPr/>
        </p:nvSpPr>
        <p:spPr>
          <a:xfrm>
            <a:off x="973758" y="709629"/>
            <a:ext cx="58083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2</a:t>
            </a:r>
          </a:p>
        </p:txBody>
      </p:sp>
      <p:pic>
        <p:nvPicPr>
          <p:cNvPr id="25" name="Đúng">
            <a:extLst>
              <a:ext uri="{FF2B5EF4-FFF2-40B4-BE49-F238E27FC236}">
                <a16:creationId xmlns:a16="http://schemas.microsoft.com/office/drawing/2014/main" xmlns="" id="{C42F7483-E21C-4CB0-9FAA-D19509948B5A}"/>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35683" y="2435449"/>
            <a:ext cx="1016895" cy="1084686"/>
          </a:xfrm>
          <a:prstGeom prst="rect">
            <a:avLst/>
          </a:prstGeom>
        </p:spPr>
      </p:pic>
      <p:pic>
        <p:nvPicPr>
          <p:cNvPr id="9" name="Am-thanh-tra-loi-sai-www_tiengdong_com">
            <a:hlinkClick r:id="" action="ppaction://media"/>
            <a:extLst>
              <a:ext uri="{FF2B5EF4-FFF2-40B4-BE49-F238E27FC236}">
                <a16:creationId xmlns:a16="http://schemas.microsoft.com/office/drawing/2014/main" xmlns="" id="{DECEDEB9-12F9-4236-AA15-4DE8C7CA328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0607" y="632984"/>
            <a:ext cx="365522" cy="487363"/>
          </a:xfrm>
          <a:prstGeom prst="rect">
            <a:avLst/>
          </a:prstGeom>
        </p:spPr>
      </p:pic>
      <p:pic>
        <p:nvPicPr>
          <p:cNvPr id="26" name="Tieng-tinh-tinh-www_nhacchuongvui_com">
            <a:hlinkClick r:id="" action="ppaction://media"/>
            <a:extLst>
              <a:ext uri="{FF2B5EF4-FFF2-40B4-BE49-F238E27FC236}">
                <a16:creationId xmlns:a16="http://schemas.microsoft.com/office/drawing/2014/main" xmlns="" id="{67552AD9-D871-4F57-BAC7-D5D685087BB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2580" y="-242119"/>
            <a:ext cx="365522" cy="487363"/>
          </a:xfrm>
          <a:prstGeom prst="rect">
            <a:avLst/>
          </a:prstGeom>
        </p:spPr>
      </p:pic>
      <p:pic>
        <p:nvPicPr>
          <p:cNvPr id="29" name="Am-thanh-tra-loi-sai-www_tiengdong_com">
            <a:hlinkClick r:id="" action="ppaction://media"/>
            <a:extLst>
              <a:ext uri="{FF2B5EF4-FFF2-40B4-BE49-F238E27FC236}">
                <a16:creationId xmlns:a16="http://schemas.microsoft.com/office/drawing/2014/main" xmlns="" id="{BD2D382B-E5E6-4ABF-9927-69B2FE223B7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0607" y="1407240"/>
            <a:ext cx="365522" cy="487363"/>
          </a:xfrm>
          <a:prstGeom prst="rect">
            <a:avLst/>
          </a:prstGeom>
        </p:spPr>
      </p:pic>
      <p:pic>
        <p:nvPicPr>
          <p:cNvPr id="30" name="Am-thanh-tra-loi-sai-www_tiengdong_com">
            <a:hlinkClick r:id="" action="ppaction://media"/>
            <a:extLst>
              <a:ext uri="{FF2B5EF4-FFF2-40B4-BE49-F238E27FC236}">
                <a16:creationId xmlns:a16="http://schemas.microsoft.com/office/drawing/2014/main" xmlns="" id="{199546FE-30CB-4C95-A6FE-A4E9298EB51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0607" y="2181496"/>
            <a:ext cx="365522" cy="487363"/>
          </a:xfrm>
          <a:prstGeom prst="rect">
            <a:avLst/>
          </a:prstGeom>
        </p:spPr>
      </p:pic>
      <p:sp>
        <p:nvSpPr>
          <p:cNvPr id="32" name="c">
            <a:extLst>
              <a:ext uri="{FF2B5EF4-FFF2-40B4-BE49-F238E27FC236}">
                <a16:creationId xmlns:a16="http://schemas.microsoft.com/office/drawing/2014/main" xmlns="" id="{AD6421BF-5A80-4AAD-BA47-08E159A7320F}"/>
              </a:ext>
            </a:extLst>
          </p:cNvPr>
          <p:cNvSpPr/>
          <p:nvPr/>
        </p:nvSpPr>
        <p:spPr>
          <a:xfrm>
            <a:off x="350355" y="4538168"/>
            <a:ext cx="3974510"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C</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2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4" name="d">
            <a:extLst>
              <a:ext uri="{FF2B5EF4-FFF2-40B4-BE49-F238E27FC236}">
                <a16:creationId xmlns:a16="http://schemas.microsoft.com/office/drawing/2014/main" xmlns="" id="{DFBD4E6B-D1F7-4F68-A259-10234574E0E5}"/>
              </a:ext>
            </a:extLst>
          </p:cNvPr>
          <p:cNvSpPr/>
          <p:nvPr/>
        </p:nvSpPr>
        <p:spPr>
          <a:xfrm>
            <a:off x="4744995" y="4538168"/>
            <a:ext cx="3974510"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D</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5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pic>
        <p:nvPicPr>
          <p:cNvPr id="15" name="Picture 115" descr="ALRMCLOK">
            <a:extLst>
              <a:ext uri="{FF2B5EF4-FFF2-40B4-BE49-F238E27FC236}">
                <a16:creationId xmlns:a16="http://schemas.microsoft.com/office/drawing/2014/main" xmlns="" id="{0767134F-3ED3-4A61-BE8F-5A60BB365AF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75040" y="5704864"/>
            <a:ext cx="75604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xmlns="" id="{272DEDBA-F83D-4B73-B871-34742186F0EF}"/>
              </a:ext>
            </a:extLst>
          </p:cNvPr>
          <p:cNvSpPr>
            <a:spLocks noChangeArrowheads="1"/>
          </p:cNvSpPr>
          <p:nvPr/>
        </p:nvSpPr>
        <p:spPr bwMode="auto">
          <a:xfrm>
            <a:off x="4346489"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xmlns="" id="{B74EC6B4-70E6-440B-A042-B82CBDC30E64}"/>
              </a:ext>
            </a:extLst>
          </p:cNvPr>
          <p:cNvSpPr>
            <a:spLocks noChangeArrowheads="1"/>
          </p:cNvSpPr>
          <p:nvPr/>
        </p:nvSpPr>
        <p:spPr bwMode="auto">
          <a:xfrm>
            <a:off x="4346489"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xmlns="" id="{9919036D-5628-426F-B18C-EEC676C3F075}"/>
              </a:ext>
            </a:extLst>
          </p:cNvPr>
          <p:cNvSpPr>
            <a:spLocks noChangeArrowheads="1"/>
          </p:cNvSpPr>
          <p:nvPr/>
        </p:nvSpPr>
        <p:spPr bwMode="auto">
          <a:xfrm>
            <a:off x="4346489" y="61080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xmlns="" id="{52650F8D-7F7E-4F94-B5A9-C045FDD5EBA1}"/>
              </a:ext>
            </a:extLst>
          </p:cNvPr>
          <p:cNvSpPr>
            <a:spLocks noChangeArrowheads="1"/>
          </p:cNvSpPr>
          <p:nvPr/>
        </p:nvSpPr>
        <p:spPr bwMode="auto">
          <a:xfrm>
            <a:off x="4352443"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xmlns="" id="{9D25D5F0-216B-4643-B254-92A592D04DF4}"/>
              </a:ext>
            </a:extLst>
          </p:cNvPr>
          <p:cNvSpPr>
            <a:spLocks noChangeArrowheads="1"/>
          </p:cNvSpPr>
          <p:nvPr/>
        </p:nvSpPr>
        <p:spPr bwMode="auto">
          <a:xfrm>
            <a:off x="4346489" y="61080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xmlns="" id="{A3BAEB10-1536-4228-8123-2858D0C910B2}"/>
              </a:ext>
            </a:extLst>
          </p:cNvPr>
          <p:cNvSpPr>
            <a:spLocks noChangeArrowheads="1"/>
          </p:cNvSpPr>
          <p:nvPr/>
        </p:nvSpPr>
        <p:spPr bwMode="auto">
          <a:xfrm>
            <a:off x="4359587" y="6084277"/>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xmlns="" id="{42E96FF3-3F7C-4CB5-BCD7-764F6EC50A74}"/>
              </a:ext>
            </a:extLst>
          </p:cNvPr>
          <p:cNvSpPr>
            <a:spLocks noChangeArrowheads="1"/>
          </p:cNvSpPr>
          <p:nvPr/>
        </p:nvSpPr>
        <p:spPr bwMode="auto">
          <a:xfrm>
            <a:off x="4333393" y="60826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xmlns="" id="{B09E0B24-4452-40DC-9FD2-5D6F46341C2B}"/>
              </a:ext>
            </a:extLst>
          </p:cNvPr>
          <p:cNvSpPr>
            <a:spLocks noChangeArrowheads="1"/>
          </p:cNvSpPr>
          <p:nvPr/>
        </p:nvSpPr>
        <p:spPr bwMode="auto">
          <a:xfrm>
            <a:off x="4352443"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xmlns="" id="{6A51138F-573F-40F0-97AF-D43D707349C2}"/>
              </a:ext>
            </a:extLst>
          </p:cNvPr>
          <p:cNvSpPr>
            <a:spLocks noChangeArrowheads="1"/>
          </p:cNvSpPr>
          <p:nvPr/>
        </p:nvSpPr>
        <p:spPr bwMode="auto">
          <a:xfrm>
            <a:off x="4336964" y="60826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xmlns="" id="{14D275C3-C8C2-4393-934D-2E4ABBAD6CA2}"/>
              </a:ext>
            </a:extLst>
          </p:cNvPr>
          <p:cNvSpPr>
            <a:spLocks noChangeArrowheads="1"/>
          </p:cNvSpPr>
          <p:nvPr/>
        </p:nvSpPr>
        <p:spPr bwMode="auto">
          <a:xfrm>
            <a:off x="4356014" y="607633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xmlns="" id="{FF457559-C375-4C3C-8026-207E5AC7F7A2}"/>
              </a:ext>
            </a:extLst>
          </p:cNvPr>
          <p:cNvSpPr>
            <a:spLocks noChangeArrowheads="1"/>
          </p:cNvSpPr>
          <p:nvPr/>
        </p:nvSpPr>
        <p:spPr bwMode="auto">
          <a:xfrm>
            <a:off x="4346489" y="6093802"/>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413369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5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5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65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14:bounceEnd="65000">
                                          <p:cBhvr additive="base">
                                            <p:cTn id="19" dur="1000" fill="hold"/>
                                            <p:tgtEl>
                                              <p:spTgt spid="34"/>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7"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7"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7"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7"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7"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7"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7"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ppt_x"/>
                                              </p:val>
                                            </p:tav>
                                            <p:tav tm="100000">
                                              <p:val>
                                                <p:strVal val="#ppt_x"/>
                                              </p:val>
                                            </p:tav>
                                          </p:tavLst>
                                        </p:anim>
                                        <p:anim calcmode="lin" valueType="num">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6"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6"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6"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6"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6"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6"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16"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16"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6"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16"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7"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A33A4B0-4F45-4C18-AD8A-F452F33F0F20}"/>
              </a:ext>
            </a:extLst>
          </p:cNvPr>
          <p:cNvGrpSpPr/>
          <p:nvPr/>
        </p:nvGrpSpPr>
        <p:grpSpPr>
          <a:xfrm>
            <a:off x="350355" y="230799"/>
            <a:ext cx="8443290" cy="1738350"/>
            <a:chOff x="467140" y="230798"/>
            <a:chExt cx="11257720" cy="1738350"/>
          </a:xfrm>
        </p:grpSpPr>
        <p:pic>
          <p:nvPicPr>
            <p:cNvPr id="17" name="Picture 16">
              <a:extLst>
                <a:ext uri="{FF2B5EF4-FFF2-40B4-BE49-F238E27FC236}">
                  <a16:creationId xmlns:a16="http://schemas.microsoft.com/office/drawing/2014/main" xmlns="" id="{5F951133-4586-4D99-A721-AE4189BABE3B}"/>
                </a:ext>
              </a:extLst>
            </p:cNvPr>
            <p:cNvPicPr>
              <a:picLocks noChangeAspect="1"/>
            </p:cNvPicPr>
            <p:nvPr/>
          </p:nvPicPr>
          <p:blipFill>
            <a:blip r:embed="rId7"/>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xmlns="" id="{75B3E98B-E5DA-46DF-9730-460F96891D02}"/>
                </a:ext>
              </a:extLst>
            </p:cNvPr>
            <p:cNvSpPr txBox="1"/>
            <p:nvPr/>
          </p:nvSpPr>
          <p:spPr>
            <a:xfrm>
              <a:off x="1848912" y="399488"/>
              <a:ext cx="887929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Em</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nêu</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lại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nội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dung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của</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bài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đọc</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a:t>
              </a:r>
            </a:p>
          </p:txBody>
        </p:sp>
      </p:grpSp>
      <p:sp>
        <p:nvSpPr>
          <p:cNvPr id="21" name="Oval 20">
            <a:hlinkClick r:id="rId8" action="ppaction://hlinksldjump"/>
            <a:extLst>
              <a:ext uri="{FF2B5EF4-FFF2-40B4-BE49-F238E27FC236}">
                <a16:creationId xmlns:a16="http://schemas.microsoft.com/office/drawing/2014/main" xmlns="" id="{536D7D14-1933-4302-A9E7-2415A7BCC544}"/>
              </a:ext>
            </a:extLst>
          </p:cNvPr>
          <p:cNvSpPr/>
          <p:nvPr/>
        </p:nvSpPr>
        <p:spPr>
          <a:xfrm>
            <a:off x="723502" y="632984"/>
            <a:ext cx="691757" cy="810151"/>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3</a:t>
            </a:r>
          </a:p>
        </p:txBody>
      </p:sp>
      <p:pic>
        <p:nvPicPr>
          <p:cNvPr id="15" name="Picture 115" descr="ALRMCLOK">
            <a:extLst>
              <a:ext uri="{FF2B5EF4-FFF2-40B4-BE49-F238E27FC236}">
                <a16:creationId xmlns:a16="http://schemas.microsoft.com/office/drawing/2014/main" xmlns="" id="{E1BC7C40-177A-4334-B1E1-D98E90FC8A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5040" y="5704864"/>
            <a:ext cx="75604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xmlns="" id="{1A6C62A4-577B-436F-B3B5-FFF1D4CE61A3}"/>
              </a:ext>
            </a:extLst>
          </p:cNvPr>
          <p:cNvSpPr>
            <a:spLocks noChangeArrowheads="1"/>
          </p:cNvSpPr>
          <p:nvPr/>
        </p:nvSpPr>
        <p:spPr bwMode="auto">
          <a:xfrm>
            <a:off x="4346489"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xmlns="" id="{EDEBCC33-DEBB-4FAD-A84E-2E6C677A9E93}"/>
              </a:ext>
            </a:extLst>
          </p:cNvPr>
          <p:cNvSpPr>
            <a:spLocks noChangeArrowheads="1"/>
          </p:cNvSpPr>
          <p:nvPr/>
        </p:nvSpPr>
        <p:spPr bwMode="auto">
          <a:xfrm>
            <a:off x="4346489"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xmlns="" id="{20ECEC6F-AAEF-4FD6-83F2-C92FBDCFA35C}"/>
              </a:ext>
            </a:extLst>
          </p:cNvPr>
          <p:cNvSpPr>
            <a:spLocks noChangeArrowheads="1"/>
          </p:cNvSpPr>
          <p:nvPr/>
        </p:nvSpPr>
        <p:spPr bwMode="auto">
          <a:xfrm>
            <a:off x="4346489" y="61080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xmlns="" id="{BFCDFCCB-680C-4D1E-8D4A-94F0D84443E4}"/>
              </a:ext>
            </a:extLst>
          </p:cNvPr>
          <p:cNvSpPr>
            <a:spLocks noChangeArrowheads="1"/>
          </p:cNvSpPr>
          <p:nvPr/>
        </p:nvSpPr>
        <p:spPr bwMode="auto">
          <a:xfrm>
            <a:off x="4352443"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xmlns="" id="{C70DC4A3-98AB-430C-8F0D-95C2636F9A4B}"/>
              </a:ext>
            </a:extLst>
          </p:cNvPr>
          <p:cNvSpPr>
            <a:spLocks noChangeArrowheads="1"/>
          </p:cNvSpPr>
          <p:nvPr/>
        </p:nvSpPr>
        <p:spPr bwMode="auto">
          <a:xfrm>
            <a:off x="4346489" y="61080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xmlns="" id="{45046474-F313-4A09-AC85-2C32A5F44E3A}"/>
              </a:ext>
            </a:extLst>
          </p:cNvPr>
          <p:cNvSpPr>
            <a:spLocks noChangeArrowheads="1"/>
          </p:cNvSpPr>
          <p:nvPr/>
        </p:nvSpPr>
        <p:spPr bwMode="auto">
          <a:xfrm>
            <a:off x="4359587" y="6084277"/>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xmlns="" id="{547C869D-A221-4FDE-BB34-68D7AD0A6B0F}"/>
              </a:ext>
            </a:extLst>
          </p:cNvPr>
          <p:cNvSpPr>
            <a:spLocks noChangeArrowheads="1"/>
          </p:cNvSpPr>
          <p:nvPr/>
        </p:nvSpPr>
        <p:spPr bwMode="auto">
          <a:xfrm>
            <a:off x="4333393" y="60826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xmlns="" id="{6C516FB3-2852-4A90-9945-478517B485C5}"/>
              </a:ext>
            </a:extLst>
          </p:cNvPr>
          <p:cNvSpPr>
            <a:spLocks noChangeArrowheads="1"/>
          </p:cNvSpPr>
          <p:nvPr/>
        </p:nvSpPr>
        <p:spPr bwMode="auto">
          <a:xfrm>
            <a:off x="4352443" y="6085864"/>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xmlns="" id="{0E7D78BE-4571-47AE-BE26-BECE3BDD0348}"/>
              </a:ext>
            </a:extLst>
          </p:cNvPr>
          <p:cNvSpPr>
            <a:spLocks noChangeArrowheads="1"/>
          </p:cNvSpPr>
          <p:nvPr/>
        </p:nvSpPr>
        <p:spPr bwMode="auto">
          <a:xfrm>
            <a:off x="4336964" y="608268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xmlns="" id="{AAE013F6-5467-48C7-BA78-B0A0335E150C}"/>
              </a:ext>
            </a:extLst>
          </p:cNvPr>
          <p:cNvSpPr>
            <a:spLocks noChangeArrowheads="1"/>
          </p:cNvSpPr>
          <p:nvPr/>
        </p:nvSpPr>
        <p:spPr bwMode="auto">
          <a:xfrm>
            <a:off x="4356014" y="6076339"/>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xmlns="" id="{BECCB4F8-A3EC-4E0B-A9E6-790CA24BF66D}"/>
              </a:ext>
            </a:extLst>
          </p:cNvPr>
          <p:cNvSpPr>
            <a:spLocks noChangeArrowheads="1"/>
          </p:cNvSpPr>
          <p:nvPr/>
        </p:nvSpPr>
        <p:spPr bwMode="auto">
          <a:xfrm>
            <a:off x="4346489" y="6093802"/>
            <a:ext cx="40005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
        <p:nvSpPr>
          <p:cNvPr id="36" name="b">
            <a:extLst>
              <a:ext uri="{FF2B5EF4-FFF2-40B4-BE49-F238E27FC236}">
                <a16:creationId xmlns:a16="http://schemas.microsoft.com/office/drawing/2014/main" xmlns="" id="{CEAD8D28-D798-4413-9CB6-F78341804D71}"/>
              </a:ext>
            </a:extLst>
          </p:cNvPr>
          <p:cNvSpPr/>
          <p:nvPr/>
        </p:nvSpPr>
        <p:spPr>
          <a:xfrm>
            <a:off x="371475" y="2495221"/>
            <a:ext cx="8693944" cy="3019754"/>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C000">
                    <a:lumMod val="50000"/>
                  </a:srgbClr>
                </a:solidFill>
                <a:latin typeface="Calibri" panose="020F0502020204030204"/>
              </a:rPr>
              <a:t>Bài đọc cho biết những thông tin về Đại hội thể thao Ô-lim-pích và ý nghĩa của ngọn lửa Ô-lim-pích. Qua đó ta thấy được rằng thể thao có khả năng kết nối con người trên thế giới với nhau, đem lại không khí hòa bình, hữu nghị trên thế giới,… </a:t>
            </a:r>
          </a:p>
        </p:txBody>
      </p:sp>
      <p:pic>
        <p:nvPicPr>
          <p:cNvPr id="37" name="Đúng">
            <a:extLst>
              <a:ext uri="{FF2B5EF4-FFF2-40B4-BE49-F238E27FC236}">
                <a16:creationId xmlns:a16="http://schemas.microsoft.com/office/drawing/2014/main" xmlns="" id="{4EF5F569-C787-4272-8868-E7D90C0620B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7837250" y="5477059"/>
            <a:ext cx="956395" cy="1020153"/>
          </a:xfrm>
          <a:prstGeom prst="rect">
            <a:avLst/>
          </a:prstGeom>
        </p:spPr>
      </p:pic>
      <p:pic>
        <p:nvPicPr>
          <p:cNvPr id="38" name="Tieng-tinh-tinh-www_nhacchuongvui_com">
            <a:hlinkClick r:id="" action="ppaction://media"/>
            <a:extLst>
              <a:ext uri="{FF2B5EF4-FFF2-40B4-BE49-F238E27FC236}">
                <a16:creationId xmlns:a16="http://schemas.microsoft.com/office/drawing/2014/main" xmlns="" id="{B5A00A25-7112-4EBD-A79F-CB75E63F142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2580" y="-242119"/>
            <a:ext cx="365522" cy="487363"/>
          </a:xfrm>
          <a:prstGeom prst="rect">
            <a:avLst/>
          </a:prstGeom>
        </p:spPr>
      </p:pic>
    </p:spTree>
    <p:extLst>
      <p:ext uri="{BB962C8B-B14F-4D97-AF65-F5344CB8AC3E}">
        <p14:creationId xmlns:p14="http://schemas.microsoft.com/office/powerpoint/2010/main" val="9653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4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beep.wav"/>
                                        </p:tgtEl>
                                      </p:cMediaNode>
                                    </p:audio>
                                  </p:subTnLst>
                                </p:cTn>
                              </p:par>
                            </p:childTnLst>
                          </p:cTn>
                        </p:par>
                        <p:par>
                          <p:cTn id="20" fill="hold">
                            <p:stCondLst>
                              <p:cond delay="1000"/>
                            </p:stCondLst>
                            <p:childTnLst>
                              <p:par>
                                <p:cTn id="21" presetID="1" presetClass="entr" presetSubtype="0" fill="hold" grpId="0" nodeType="afterEffect">
                                  <p:stCondLst>
                                    <p:cond delay="100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beep.wav"/>
                                        </p:tgtEl>
                                      </p:cMediaNode>
                                    </p:audio>
                                  </p:subTnLst>
                                </p:cTn>
                              </p:par>
                            </p:childTnLst>
                          </p:cTn>
                        </p:par>
                        <p:par>
                          <p:cTn id="23" fill="hold">
                            <p:stCondLst>
                              <p:cond delay="2000"/>
                            </p:stCondLst>
                            <p:childTnLst>
                              <p:par>
                                <p:cTn id="24" presetID="1" presetClass="entr" presetSubtype="0" fill="hold" grpId="0" nodeType="afterEffect">
                                  <p:stCondLst>
                                    <p:cond delay="1000"/>
                                  </p:stCondLst>
                                  <p:childTnLst>
                                    <p:set>
                                      <p:cBhvr>
                                        <p:cTn id="2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beep.wav"/>
                                        </p:tgtEl>
                                      </p:cMediaNode>
                                    </p:audio>
                                  </p:sub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4000"/>
                            </p:stCondLst>
                            <p:childTnLst>
                              <p:par>
                                <p:cTn id="30" presetID="1" presetClass="entr" presetSubtype="0" fill="hold" grpId="0" nodeType="afterEffect">
                                  <p:stCondLst>
                                    <p:cond delay="100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5000"/>
                            </p:stCondLst>
                            <p:childTnLst>
                              <p:par>
                                <p:cTn id="33" presetID="1" presetClass="entr" presetSubtype="0" fill="hold" grpId="0" nodeType="afterEffect">
                                  <p:stCondLst>
                                    <p:cond delay="100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6000"/>
                            </p:stCondLst>
                            <p:childTnLst>
                              <p:par>
                                <p:cTn id="36" presetID="1" presetClass="entr" presetSubtype="0" fill="hold" grpId="0" nodeType="afterEffect">
                                  <p:stCondLst>
                                    <p:cond delay="1000"/>
                                  </p:stCondLst>
                                  <p:childTnLst>
                                    <p:set>
                                      <p:cBhvr>
                                        <p:cTn id="3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7000"/>
                            </p:stCondLst>
                            <p:childTnLst>
                              <p:par>
                                <p:cTn id="39" presetID="1" presetClass="entr" presetSubtype="0" fill="hold" grpId="0" nodeType="afterEffect">
                                  <p:stCondLst>
                                    <p:cond delay="1000"/>
                                  </p:stCondLst>
                                  <p:childTnLst>
                                    <p:set>
                                      <p:cBhvr>
                                        <p:cTn id="4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8000"/>
                            </p:stCondLst>
                            <p:childTnLst>
                              <p:par>
                                <p:cTn id="42" presetID="1" presetClass="entr" presetSubtype="0" fill="hold" grpId="0" nodeType="afterEffect">
                                  <p:stCondLst>
                                    <p:cond delay="1000"/>
                                  </p:stCondLst>
                                  <p:childTnLst>
                                    <p:set>
                                      <p:cBhvr>
                                        <p:cTn id="4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9000"/>
                            </p:stCondLst>
                            <p:childTnLst>
                              <p:par>
                                <p:cTn id="45" presetID="1" presetClass="entr" presetSubtype="0" fill="hold" grpId="0" nodeType="afterEffect">
                                  <p:stCondLst>
                                    <p:cond delay="100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10000"/>
                            </p:stCondLst>
                            <p:childTnLst>
                              <p:par>
                                <p:cTn id="48" presetID="1" presetClass="entr" presetSubtype="0" fill="hold" grpId="0" nodeType="afterEffect">
                                  <p:stCondLst>
                                    <p:cond delay="1000"/>
                                  </p:stCondLst>
                                  <p:childTnLst>
                                    <p:set>
                                      <p:cBhvr>
                                        <p:cTn id="4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audio>
              <p:cMediaNode vol="80000">
                <p:cTn id="50" fill="hold" display="0">
                  <p:stCondLst>
                    <p:cond delay="indefinite"/>
                  </p:stCondLst>
                  <p:endCondLst>
                    <p:cond evt="onStopAudio" delay="0">
                      <p:tgtEl>
                        <p:sldTgt/>
                      </p:tgtEl>
                    </p:cond>
                  </p:endCondLst>
                </p:cTn>
                <p:tgtEl>
                  <p:spTgt spid="38"/>
                </p:tgtEl>
              </p:cMediaNode>
            </p:audio>
          </p:childTnLst>
        </p:cTn>
      </p:par>
    </p:tnLst>
    <p:bldLst>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 y="314"/>
            <a:ext cx="914445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244079" y="350839"/>
            <a:ext cx="8655844"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739" y="1574"/>
            <a:ext cx="4574261"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1" y="2"/>
            <a:ext cx="4570190"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7">
            <a:extLst>
              <a:ext uri="{FF2B5EF4-FFF2-40B4-BE49-F238E27FC236}">
                <a16:creationId xmlns:a16="http://schemas.microsoft.com/office/drawing/2014/main" xmlns="" id="{C137098A-EE07-4748-B6DF-3D7C3EF288BF}"/>
              </a:ext>
            </a:extLst>
          </p:cNvPr>
          <p:cNvSpPr txBox="1"/>
          <p:nvPr/>
        </p:nvSpPr>
        <p:spPr>
          <a:xfrm>
            <a:off x="428625" y="956236"/>
            <a:ext cx="8322469" cy="120032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fontAlgn="base">
              <a:spcBef>
                <a:spcPct val="0"/>
              </a:spcBef>
              <a:spcAft>
                <a:spcPct val="0"/>
              </a:spcAft>
              <a:defRPr/>
            </a:pPr>
            <a:r>
              <a:rPr lang="vi-VN" altLang="zh-CN" sz="3600" b="1" dirty="0">
                <a:solidFill>
                  <a:srgbClr val="0C8458"/>
                </a:solidFill>
                <a:latin typeface="Calibri" panose="020F0502020204030204" pitchFamily="34" charset="0"/>
                <a:ea typeface="字魂95号-手刻宋" pitchFamily="2" charset="-122"/>
                <a:cs typeface="Calibri" panose="020F0502020204030204" pitchFamily="34" charset="0"/>
              </a:rPr>
              <a:t>Cùng bạn trao đổi về công dụng của các đồ vật dưới đây:</a:t>
            </a:r>
            <a:endParaRPr kumimoji="0" lang="zh-CN" altLang="en-US" sz="3600" b="1" i="0" u="none" strike="noStrike" kern="1200" cap="none" spc="0" normalizeH="0" baseline="0" noProof="0" dirty="0">
              <a:ln>
                <a:noFill/>
              </a:ln>
              <a:solidFill>
                <a:srgbClr val="0C8458"/>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5" name="Picture 4">
            <a:extLst>
              <a:ext uri="{FF2B5EF4-FFF2-40B4-BE49-F238E27FC236}">
                <a16:creationId xmlns:a16="http://schemas.microsoft.com/office/drawing/2014/main" xmlns="" id="{8398643F-AA2C-3C93-C9F9-E151AEB5519A}"/>
              </a:ext>
            </a:extLst>
          </p:cNvPr>
          <p:cNvPicPr>
            <a:picLocks noChangeAspect="1"/>
          </p:cNvPicPr>
          <p:nvPr/>
        </p:nvPicPr>
        <p:blipFill>
          <a:blip r:embed="rId5"/>
          <a:stretch>
            <a:fillRect/>
          </a:stretch>
        </p:blipFill>
        <p:spPr>
          <a:xfrm>
            <a:off x="2189559" y="2076450"/>
            <a:ext cx="5040970" cy="1876425"/>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xmlns="" id="{7F232FCE-6117-700D-C299-436F72CBF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6606" y="3906844"/>
            <a:ext cx="1962282" cy="3217837"/>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xmlns="" id="{CC32FD30-143E-469C-8E5B-0663F38190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306" y="3683664"/>
            <a:ext cx="1756801" cy="3233405"/>
          </a:xfrm>
          <a:prstGeom prst="rect">
            <a:avLst/>
          </a:prstGeom>
        </p:spPr>
      </p:pic>
    </p:spTree>
    <p:extLst>
      <p:ext uri="{BB962C8B-B14F-4D97-AF65-F5344CB8AC3E}">
        <p14:creationId xmlns:p14="http://schemas.microsoft.com/office/powerpoint/2010/main" val="347804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14:presetBounceEnd="4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1884</Words>
  <Application>Microsoft Office PowerPoint</Application>
  <PresentationFormat>On-screen Show (4:3)</PresentationFormat>
  <Paragraphs>169</Paragraphs>
  <Slides>33</Slides>
  <Notes>14</Notes>
  <HiddenSlides>0</HiddenSlides>
  <MMClips>7</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2023-06-02T17:05:22Z</dcterms:created>
  <dcterms:modified xsi:type="dcterms:W3CDTF">2023-06-02T17:06:26Z</dcterms:modified>
</cp:coreProperties>
</file>