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435" r:id="rId2"/>
    <p:sldId id="395" r:id="rId3"/>
    <p:sldId id="396" r:id="rId4"/>
    <p:sldId id="436" r:id="rId5"/>
    <p:sldId id="394" r:id="rId6"/>
    <p:sldId id="399" r:id="rId7"/>
    <p:sldId id="437" r:id="rId8"/>
    <p:sldId id="438" r:id="rId9"/>
    <p:sldId id="452" r:id="rId10"/>
    <p:sldId id="428" r:id="rId11"/>
    <p:sldId id="427" r:id="rId12"/>
    <p:sldId id="426" r:id="rId13"/>
    <p:sldId id="439" r:id="rId14"/>
    <p:sldId id="443" r:id="rId15"/>
    <p:sldId id="454" r:id="rId16"/>
    <p:sldId id="431" r:id="rId17"/>
    <p:sldId id="444"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0" autoAdjust="0"/>
    <p:restoredTop sz="94660"/>
  </p:normalViewPr>
  <p:slideViewPr>
    <p:cSldViewPr snapToGrid="0" showGuides="1">
      <p:cViewPr varScale="1">
        <p:scale>
          <a:sx n="82" d="100"/>
          <a:sy n="82" d="100"/>
        </p:scale>
        <p:origin x="888" y="-499"/>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402464" y="6332213"/>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3404013" y="2540000"/>
            <a:ext cx="383640" cy="407066"/>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929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8532977"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8508733"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582</Words>
  <Application>Microsoft Office PowerPoint</Application>
  <PresentationFormat>Widescreen</PresentationFormat>
  <Paragraphs>55</Paragraphs>
  <Slides>17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等线</vt:lpstr>
      <vt:lpstr>#9Slide07 HoneyCream</vt:lpstr>
      <vt:lpstr>Arial</vt:lpstr>
      <vt:lpstr>Calibri</vt:lpstr>
      <vt:lpstr>Cambria</vt:lpstr>
      <vt:lpstr>Tahoma</vt:lpstr>
      <vt:lpstr>VNI-Times</vt:lpstr>
      <vt:lpstr>思源黑体 CN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2023-10-31T02:14:15Z</dcterms:modified>
</cp:coreProperties>
</file>