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7" r:id="rId3"/>
    <p:sldId id="281" r:id="rId4"/>
    <p:sldId id="28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82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8EAD1-1F23-4FB6-AB4C-282764F5D772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C4BBE-EE2A-4D2B-B5F7-CB01D5D9F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4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DAD7-015A-4C4E-9468-41BB032F8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3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7BD3-37F1-133F-5E88-51DCCC2D7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B681D-34DB-59C0-05EF-E21C00044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C219E-0707-919B-2224-0B83015B9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E547E-B6B1-7953-81AF-CF63E6D2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2C38D-3ABB-8BF6-8C97-B9C5C54C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4A14-1FDC-F432-893D-53A82ADD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210EF-2341-902D-476B-56DEDA0A4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D1CCA-ECC9-D825-95FB-FB492834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E5C43-0DDC-DF26-33A2-9D92295E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A8D53-4A6E-0E2E-75CB-C43C9EC8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8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57D7FC-DEE7-51FE-E050-12DFCCFA1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C0379-1590-DAAF-ADC8-5A3FCE504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ACF0-4435-6033-65BC-F9A582E6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99119-F53D-0466-81D9-165235CB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7006-1EB2-C6A3-3313-884829A5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9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53DF-D2BB-6985-69F2-9F8B4F11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4C093-B583-C27D-79D0-DED1F65B7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BC71A-BF09-6F69-91AD-F256DBDB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9A99-7659-9C8E-4EAC-77CEA9EC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16BAE-4739-32A2-7736-561986EC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0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4A66-5A1D-0ACD-6812-D690C30E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DCED5-55F0-1CAE-637D-242D5291B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354B8-83B5-914D-DFC7-5ABF6188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36F6F-83AA-D056-0F90-4B45E4D5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18C56-1F52-EBBD-6471-6BC6B43C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D777-A2F0-28A4-8AE9-96E7667E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FE2A2-A526-C692-582E-1EC6778A9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B1D48-2322-D155-CC2E-3A4562D5E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86DEF-3AB7-2183-BAA0-8818EA6E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E84DE-3B21-E204-E86F-E0E0555D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031B6-991F-D41E-B74D-8E6E4E76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2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D4B5-C612-C400-20EC-9073D2FF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29D21-BF91-26F1-D301-D791D7181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1D4E3-1622-83EC-36A2-6068B1DC5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B9636-6D69-B158-3D18-0483A47A5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5061A4-95E2-61D2-51B1-545CD306B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82E1B-DAEA-5572-542F-46BAFDAD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06F39-96F6-B0A2-1FD1-B6394BF56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DABFCA-DF88-E32A-B455-54EAF2AC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1982-F5FE-B101-7415-DA96379E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7B6AC-0E73-4495-916E-72837EA1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8AD31-2BCE-910D-AD4D-71592FA2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BD596-CE5F-E062-DEAC-7F637194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03417-04B0-FE3B-AA54-933C7BC21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1F050-7BF2-A7E2-37A3-5D47B320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9E46B-7818-C331-2D3B-AF75AAA13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0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4607-04D9-135E-4358-E41B656EB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B402D-1ACA-ABF3-4795-3AD44943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0AC9B-EC9E-112C-8D1C-D438BEBE7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D86F5-27C3-E10A-0B89-7450853F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90A18-DB67-AD6E-A63B-A9B459DE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33D35-8F92-AA1C-1B2E-048552A7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5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E548-824E-D0FC-1180-EF72FCB6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A5890-8500-505D-5D5E-1D1A0878D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41478-BC2A-B122-FD64-CD576771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4B158-A572-049F-7A95-503116E9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BF649-CE63-A813-8818-0B504FBA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06BF8-6EE2-1123-2701-45681DE9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BFDDC-6052-0082-51D2-33DF04ED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DC323-7129-EB66-4266-BD23F6788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97E84-D1C3-018C-CF67-EBCA989CE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983B-5A0A-4CD7-87D2-9CC22ACABD1E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7D05F-9E44-7665-E33F-D0368E60C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9E19D-EE18-F980-5539-94F249A0F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7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48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38.sv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5" Type="http://schemas.openxmlformats.org/officeDocument/2006/relationships/image" Target="../media/image55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54.pn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53.sv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Relationship Id="rId2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6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26" Type="http://schemas.openxmlformats.org/officeDocument/2006/relationships/image" Target="../media/image19.svg"/><Relationship Id="rId3" Type="http://schemas.openxmlformats.org/officeDocument/2006/relationships/image" Target="../media/image27.png"/><Relationship Id="rId21" Type="http://schemas.openxmlformats.org/officeDocument/2006/relationships/image" Target="../media/image12.png"/><Relationship Id="rId34" Type="http://schemas.openxmlformats.org/officeDocument/2006/relationships/image" Target="../media/image68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63.png"/><Relationship Id="rId25" Type="http://schemas.openxmlformats.org/officeDocument/2006/relationships/image" Target="../media/image18.png"/><Relationship Id="rId33" Type="http://schemas.openxmlformats.org/officeDocument/2006/relationships/image" Target="../media/image67.png"/><Relationship Id="rId2" Type="http://schemas.openxmlformats.org/officeDocument/2006/relationships/image" Target="../media/image1.png"/><Relationship Id="rId16" Type="http://schemas.openxmlformats.org/officeDocument/2006/relationships/image" Target="../media/image62.svg"/><Relationship Id="rId20" Type="http://schemas.openxmlformats.org/officeDocument/2006/relationships/image" Target="../media/image15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33.png"/><Relationship Id="rId24" Type="http://schemas.openxmlformats.org/officeDocument/2006/relationships/image" Target="../media/image17.svg"/><Relationship Id="rId32" Type="http://schemas.openxmlformats.org/officeDocument/2006/relationships/image" Target="../media/image66.svg"/><Relationship Id="rId5" Type="http://schemas.openxmlformats.org/officeDocument/2006/relationships/image" Target="../media/image57.png"/><Relationship Id="rId15" Type="http://schemas.openxmlformats.org/officeDocument/2006/relationships/image" Target="../media/image61.png"/><Relationship Id="rId23" Type="http://schemas.openxmlformats.org/officeDocument/2006/relationships/image" Target="../media/image16.png"/><Relationship Id="rId28" Type="http://schemas.openxmlformats.org/officeDocument/2006/relationships/image" Target="../media/image23.svg"/><Relationship Id="rId10" Type="http://schemas.openxmlformats.org/officeDocument/2006/relationships/image" Target="../media/image32.svg"/><Relationship Id="rId19" Type="http://schemas.openxmlformats.org/officeDocument/2006/relationships/image" Target="../media/image14.png"/><Relationship Id="rId31" Type="http://schemas.openxmlformats.org/officeDocument/2006/relationships/image" Target="../media/image65.png"/><Relationship Id="rId4" Type="http://schemas.openxmlformats.org/officeDocument/2006/relationships/image" Target="../media/image28.svg"/><Relationship Id="rId9" Type="http://schemas.openxmlformats.org/officeDocument/2006/relationships/image" Target="../media/image31.png"/><Relationship Id="rId14" Type="http://schemas.openxmlformats.org/officeDocument/2006/relationships/image" Target="../media/image60.svg"/><Relationship Id="rId22" Type="http://schemas.openxmlformats.org/officeDocument/2006/relationships/image" Target="../media/image13.svg"/><Relationship Id="rId27" Type="http://schemas.openxmlformats.org/officeDocument/2006/relationships/image" Target="../media/image22.png"/><Relationship Id="rId30" Type="http://schemas.openxmlformats.org/officeDocument/2006/relationships/image" Target="../media/image21.svg"/><Relationship Id="rId35" Type="http://schemas.openxmlformats.org/officeDocument/2006/relationships/image" Target="../media/image69.png"/><Relationship Id="rId8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36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24" Type="http://schemas.openxmlformats.org/officeDocument/2006/relationships/image" Target="../media/image42.sv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23" Type="http://schemas.openxmlformats.org/officeDocument/2006/relationships/image" Target="../media/image41.png"/><Relationship Id="rId10" Type="http://schemas.openxmlformats.org/officeDocument/2006/relationships/image" Target="../media/image34.svg"/><Relationship Id="rId19" Type="http://schemas.openxmlformats.org/officeDocument/2006/relationships/image" Target="../media/image37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Relationship Id="rId22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45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47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48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21" Type="http://schemas.openxmlformats.org/officeDocument/2006/relationships/image" Target="../media/image50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37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Relationship Id="rId22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48052" y="201168"/>
            <a:ext cx="6368633" cy="3371182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98873" y="4739501"/>
            <a:ext cx="3147253" cy="1636571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51527" y="4739501"/>
            <a:ext cx="2165220" cy="152648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6092" y="4681570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53540" y="3721729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42388" y="4826875"/>
            <a:ext cx="1350389" cy="1345325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84046" y="4806099"/>
            <a:ext cx="952998" cy="1546447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7974789" y="76345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3479">
            <a:off x="8662418" y="24612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2222031" y="209683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2997456" y="155756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3588">
            <a:off x="8664699" y="157225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9221514" y="290342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2882464" y="277500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3593910" y="77927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9627189" y="215021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9425014" y="74763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2162084" y="7950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753009" y="2727572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8801" y="759177"/>
            <a:ext cx="11481795" cy="50397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47169" y="3572132"/>
            <a:ext cx="5072311" cy="12518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5" y="-223751"/>
            <a:ext cx="2434597" cy="2434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2" name="Table 22"/>
          <p:cNvGraphicFramePr>
            <a:graphicFrameLocks noGrp="1"/>
          </p:cNvGraphicFramePr>
          <p:nvPr/>
        </p:nvGraphicFramePr>
        <p:xfrm>
          <a:off x="74016" y="2066284"/>
          <a:ext cx="12043968" cy="4105917"/>
        </p:xfrm>
        <a:graphic>
          <a:graphicData uri="http://schemas.openxmlformats.org/drawingml/2006/table">
            <a:tbl>
              <a:tblPr/>
              <a:tblGrid>
                <a:gridCol w="2687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79997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2700">
                          <a:solidFill>
                            <a:srgbClr val="F4FCFE"/>
                          </a:solidFill>
                          <a:latin typeface="UTM Avo Bold"/>
                        </a:rPr>
                        <a:t>Sự vật, hiện tượng được nhân hóa</a:t>
                      </a: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919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hóa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bằng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cách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g</a:t>
                      </a:r>
                      <a:r>
                        <a:rPr lang="en-US" sz="270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ọi</a:t>
                      </a:r>
                      <a:r>
                        <a:rPr lang="en-US" sz="2700" dirty="0">
                          <a:solidFill>
                            <a:srgbClr val="4DACC4"/>
                          </a:solidFill>
                          <a:latin typeface="UTM Avo Bold"/>
                        </a:rPr>
                        <a:t>/ </a:t>
                      </a:r>
                      <a:r>
                        <a:rPr lang="en-US" sz="270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tả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3"/>
          <p:cNvSpPr txBox="1"/>
          <p:nvPr/>
        </p:nvSpPr>
        <p:spPr>
          <a:xfrm>
            <a:off x="2791998" y="2623326"/>
            <a:ext cx="1060958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dế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048193" y="2632612"/>
            <a:ext cx="1060958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cóc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416647" y="2428236"/>
            <a:ext cx="1172861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giun</a:t>
            </a:r>
            <a:r>
              <a:rPr lang="en-US" sz="3000" spc="5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đất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785914" y="2623326"/>
            <a:ext cx="1156875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cây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039078" y="2336210"/>
            <a:ext cx="1268777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lá</a:t>
            </a:r>
            <a:r>
              <a:rPr lang="en-US" sz="3000" spc="5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vàng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602939" y="2602910"/>
            <a:ext cx="1012999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gió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817119" y="2443538"/>
            <a:ext cx="1134219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chồi</a:t>
            </a:r>
            <a:r>
              <a:rPr lang="en-US" sz="3000" spc="59" dirty="0">
                <a:solidFill>
                  <a:srgbClr val="FFD25E"/>
                </a:solidFill>
                <a:latin typeface="UTM Avo Bold"/>
              </a:rPr>
              <a:t> non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817454" y="4810558"/>
            <a:ext cx="1060958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anh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077612" y="4573067"/>
            <a:ext cx="1060958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cụ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giáo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526457" y="4854348"/>
            <a:ext cx="1060958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bác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681792" y="4173368"/>
            <a:ext cx="122081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chẳng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mỏi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lưng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,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cười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048661" y="4622084"/>
            <a:ext cx="1220819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ngăn nắp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413811" y="4035078"/>
            <a:ext cx="1220819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bạn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488151" y="4622084"/>
            <a:ext cx="1220819" cy="1382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lang thang, cù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97166" y="4566920"/>
            <a:ext cx="1220819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làm dáng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838884" y="473304"/>
            <a:ext cx="10514233" cy="1082869"/>
            <a:chOff x="0" y="0"/>
            <a:chExt cx="21028467" cy="216573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1028467" cy="2165737"/>
              <a:chOff x="0" y="0"/>
              <a:chExt cx="4153771" cy="427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153771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4153771" h="427800">
                    <a:moveTo>
                      <a:pt x="25035" y="0"/>
                    </a:moveTo>
                    <a:lnTo>
                      <a:pt x="4128736" y="0"/>
                    </a:lnTo>
                    <a:cubicBezTo>
                      <a:pt x="4135376" y="0"/>
                      <a:pt x="4141744" y="2638"/>
                      <a:pt x="4146439" y="7333"/>
                    </a:cubicBezTo>
                    <a:cubicBezTo>
                      <a:pt x="4151134" y="12028"/>
                      <a:pt x="4153771" y="18395"/>
                      <a:pt x="4153771" y="25035"/>
                    </a:cubicBezTo>
                    <a:lnTo>
                      <a:pt x="4153771" y="402765"/>
                    </a:lnTo>
                    <a:cubicBezTo>
                      <a:pt x="4153771" y="416591"/>
                      <a:pt x="4142563" y="427800"/>
                      <a:pt x="4128736" y="427800"/>
                    </a:cubicBezTo>
                    <a:lnTo>
                      <a:pt x="25035" y="427800"/>
                    </a:lnTo>
                    <a:cubicBezTo>
                      <a:pt x="11209" y="427800"/>
                      <a:pt x="0" y="416591"/>
                      <a:pt x="0" y="402765"/>
                    </a:cubicBezTo>
                    <a:lnTo>
                      <a:pt x="0" y="25035"/>
                    </a:lnTo>
                    <a:cubicBezTo>
                      <a:pt x="0" y="11209"/>
                      <a:pt x="11209" y="0"/>
                      <a:pt x="25035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4153771" cy="465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57550" y="171250"/>
              <a:ext cx="20672247" cy="1880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Các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vật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và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hiện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tượng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tự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nhiên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dưới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đây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được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nhân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hoá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542780" y="3125749"/>
            <a:ext cx="4894661" cy="3346725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245999" y="635948"/>
            <a:ext cx="4513841" cy="2793052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5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3334">
                  <a:solidFill>
                    <a:srgbClr val="F4FCFE"/>
                  </a:solidFill>
                  <a:latin typeface="UTM Avo Bold"/>
                </a:rPr>
                <a:t>Em thích hình ảnh nhân hoá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5050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328751" y="387415"/>
            <a:ext cx="1705924" cy="1500739"/>
            <a:chOff x="0" y="0"/>
            <a:chExt cx="3411848" cy="3001478"/>
          </a:xfrm>
        </p:grpSpPr>
        <p:sp>
          <p:nvSpPr>
            <p:cNvPr id="26" name="Freeform 26"/>
            <p:cNvSpPr/>
            <p:nvPr/>
          </p:nvSpPr>
          <p:spPr>
            <a:xfrm>
              <a:off x="0" y="801068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10"/>
                  </a:lnTo>
                  <a:lnTo>
                    <a:pt x="0" y="220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52794" y="0"/>
              <a:ext cx="1648184" cy="2108142"/>
            </a:xfrm>
            <a:custGeom>
              <a:avLst/>
              <a:gdLst/>
              <a:ahLst/>
              <a:cxnLst/>
              <a:rect l="l" t="t" r="r" b="b"/>
              <a:pathLst>
                <a:path w="1648184" h="2108142">
                  <a:moveTo>
                    <a:pt x="0" y="0"/>
                  </a:moveTo>
                  <a:lnTo>
                    <a:pt x="1648184" y="0"/>
                  </a:lnTo>
                  <a:lnTo>
                    <a:pt x="1648184" y="2108142"/>
                  </a:lnTo>
                  <a:lnTo>
                    <a:pt x="0" y="210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046195" y="805286"/>
            <a:ext cx="9283298" cy="1082869"/>
            <a:chOff x="0" y="0"/>
            <a:chExt cx="18566596" cy="216573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8566596" cy="2165737"/>
              <a:chOff x="0" y="0"/>
              <a:chExt cx="3667476" cy="427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667476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3667476" h="427800">
                    <a:moveTo>
                      <a:pt x="28355" y="0"/>
                    </a:moveTo>
                    <a:lnTo>
                      <a:pt x="3639121" y="0"/>
                    </a:lnTo>
                    <a:cubicBezTo>
                      <a:pt x="3646641" y="0"/>
                      <a:pt x="3653853" y="2987"/>
                      <a:pt x="3659171" y="8305"/>
                    </a:cubicBezTo>
                    <a:cubicBezTo>
                      <a:pt x="3664488" y="13622"/>
                      <a:pt x="3667476" y="20835"/>
                      <a:pt x="3667476" y="28355"/>
                    </a:cubicBezTo>
                    <a:lnTo>
                      <a:pt x="3667476" y="399445"/>
                    </a:lnTo>
                    <a:cubicBezTo>
                      <a:pt x="3667476" y="406965"/>
                      <a:pt x="3664488" y="414178"/>
                      <a:pt x="3659171" y="419495"/>
                    </a:cubicBezTo>
                    <a:cubicBezTo>
                      <a:pt x="3653853" y="424813"/>
                      <a:pt x="3646641" y="427800"/>
                      <a:pt x="3639121" y="427800"/>
                    </a:cubicBezTo>
                    <a:lnTo>
                      <a:pt x="28355" y="427800"/>
                    </a:lnTo>
                    <a:cubicBezTo>
                      <a:pt x="20835" y="427800"/>
                      <a:pt x="13622" y="424813"/>
                      <a:pt x="8305" y="419495"/>
                    </a:cubicBezTo>
                    <a:cubicBezTo>
                      <a:pt x="2987" y="414178"/>
                      <a:pt x="0" y="406965"/>
                      <a:pt x="0" y="399445"/>
                    </a:cubicBezTo>
                    <a:lnTo>
                      <a:pt x="0" y="28355"/>
                    </a:lnTo>
                    <a:cubicBezTo>
                      <a:pt x="0" y="20835"/>
                      <a:pt x="2987" y="13622"/>
                      <a:pt x="8305" y="8305"/>
                    </a:cubicBezTo>
                    <a:cubicBezTo>
                      <a:pt x="13622" y="2987"/>
                      <a:pt x="20835" y="0"/>
                      <a:pt x="28355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3667476" cy="465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33464" y="225196"/>
              <a:ext cx="18252080" cy="906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Dấu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thể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thay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cho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mỗi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bông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hoa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4794" y="2334046"/>
            <a:ext cx="12002413" cy="4306628"/>
            <a:chOff x="142190" y="3501069"/>
            <a:chExt cx="18003619" cy="6459942"/>
          </a:xfrm>
        </p:grpSpPr>
        <p:grpSp>
          <p:nvGrpSpPr>
            <p:cNvPr id="22" name="Group 22"/>
            <p:cNvGrpSpPr/>
            <p:nvPr/>
          </p:nvGrpSpPr>
          <p:grpSpPr>
            <a:xfrm>
              <a:off x="142190" y="3501069"/>
              <a:ext cx="18003619" cy="6459942"/>
              <a:chOff x="0" y="0"/>
              <a:chExt cx="4741694" cy="17013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741694" cy="1701384"/>
              </a:xfrm>
              <a:custGeom>
                <a:avLst/>
                <a:gdLst/>
                <a:ahLst/>
                <a:cxnLst/>
                <a:rect l="l" t="t" r="r" b="b"/>
                <a:pathLst>
                  <a:path w="4741694" h="1701384">
                    <a:moveTo>
                      <a:pt x="21931" y="0"/>
                    </a:moveTo>
                    <a:lnTo>
                      <a:pt x="4719763" y="0"/>
                    </a:lnTo>
                    <a:cubicBezTo>
                      <a:pt x="4725579" y="0"/>
                      <a:pt x="4731158" y="2311"/>
                      <a:pt x="4735271" y="6423"/>
                    </a:cubicBezTo>
                    <a:cubicBezTo>
                      <a:pt x="4739383" y="10536"/>
                      <a:pt x="4741694" y="16115"/>
                      <a:pt x="4741694" y="21931"/>
                    </a:cubicBezTo>
                    <a:lnTo>
                      <a:pt x="4741694" y="1679453"/>
                    </a:lnTo>
                    <a:cubicBezTo>
                      <a:pt x="4741694" y="1685269"/>
                      <a:pt x="4739383" y="1690847"/>
                      <a:pt x="4735271" y="1694960"/>
                    </a:cubicBezTo>
                    <a:cubicBezTo>
                      <a:pt x="4731158" y="1699073"/>
                      <a:pt x="4725579" y="1701384"/>
                      <a:pt x="4719763" y="1701384"/>
                    </a:cubicBezTo>
                    <a:lnTo>
                      <a:pt x="21931" y="1701384"/>
                    </a:lnTo>
                    <a:cubicBezTo>
                      <a:pt x="16115" y="1701384"/>
                      <a:pt x="10536" y="1699073"/>
                      <a:pt x="6423" y="1694960"/>
                    </a:cubicBezTo>
                    <a:cubicBezTo>
                      <a:pt x="2311" y="1690847"/>
                      <a:pt x="0" y="1685269"/>
                      <a:pt x="0" y="1679453"/>
                    </a:cubicBezTo>
                    <a:lnTo>
                      <a:pt x="0" y="21931"/>
                    </a:lnTo>
                    <a:cubicBezTo>
                      <a:pt x="0" y="16115"/>
                      <a:pt x="2311" y="10536"/>
                      <a:pt x="6423" y="6423"/>
                    </a:cubicBezTo>
                    <a:cubicBezTo>
                      <a:pt x="10536" y="2311"/>
                      <a:pt x="16115" y="0"/>
                      <a:pt x="21931" y="0"/>
                    </a:cubicBezTo>
                    <a:close/>
                  </a:path>
                </a:pathLst>
              </a:custGeom>
              <a:solidFill>
                <a:schemeClr val="accent6">
                  <a:alpha val="92941"/>
                </a:schemeClr>
              </a:solidFill>
              <a:ln w="38100" cap="rnd">
                <a:solidFill>
                  <a:schemeClr val="accent6">
                    <a:lumMod val="75000"/>
                    <a:alpha val="92941"/>
                  </a:schemeClr>
                </a:solidFill>
                <a:prstDash val="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4741694" cy="176805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2666">
                    <a:solidFill>
                      <a:srgbClr val="000000">
                        <a:alpha val="92941"/>
                      </a:srgbClr>
                    </a:solidFill>
                    <a:latin typeface="UTM Avo"/>
                  </a:rPr>
                  <a:t>     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35300" y="3927852"/>
              <a:ext cx="17417398" cy="5632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hỏi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ơi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chúng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ta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thể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mi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không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ạ 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Tại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sao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mi 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tiếng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hót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hay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nói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hãy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bắt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thật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nhiều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bảo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vệ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cây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cối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hoa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màu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,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sẽ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.</a:t>
              </a:r>
            </a:p>
            <a:p>
              <a:pPr algn="r"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(Theo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Nguyễn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Đình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Quảng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)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56874" y="2931762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6874" y="3407809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6874" y="3876827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094" y="4800298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17995" y="2947419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21363" y="3396677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160644" y="3857208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829337" y="3025604"/>
            <a:ext cx="584341" cy="494885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6" name="Freeform 34"/>
          <p:cNvSpPr/>
          <p:nvPr/>
        </p:nvSpPr>
        <p:spPr>
          <a:xfrm>
            <a:off x="581459" y="3064683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8" name="Freeform 34"/>
          <p:cNvSpPr/>
          <p:nvPr/>
        </p:nvSpPr>
        <p:spPr>
          <a:xfrm>
            <a:off x="7432149" y="3483012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9" name="Freeform 34"/>
          <p:cNvSpPr/>
          <p:nvPr/>
        </p:nvSpPr>
        <p:spPr>
          <a:xfrm>
            <a:off x="568535" y="4011703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0" name="Freeform 34"/>
          <p:cNvSpPr/>
          <p:nvPr/>
        </p:nvSpPr>
        <p:spPr>
          <a:xfrm>
            <a:off x="11098719" y="4057057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1" name="Freeform 34"/>
          <p:cNvSpPr/>
          <p:nvPr/>
        </p:nvSpPr>
        <p:spPr>
          <a:xfrm>
            <a:off x="558880" y="4924285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7" name="Freeform 34"/>
          <p:cNvSpPr/>
          <p:nvPr/>
        </p:nvSpPr>
        <p:spPr>
          <a:xfrm>
            <a:off x="600734" y="3542171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3414" y="1471133"/>
            <a:ext cx="12087383" cy="22272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18395" y="3809271"/>
            <a:ext cx="4550356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Đọc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lại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các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thơ</a:t>
            </a:r>
            <a:endParaRPr lang="en-US" sz="3334" b="1" dirty="0">
              <a:solidFill>
                <a:srgbClr val="FF8080"/>
              </a:solidFill>
              <a:latin typeface="UTM Avo" panose="02040603050506020204" pitchFamily="18" charset="0"/>
            </a:endParaRPr>
          </a:p>
          <a:p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Xem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tiết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4 </a:t>
            </a:r>
          </a:p>
        </p:txBody>
      </p:sp>
    </p:spTree>
    <p:extLst>
      <p:ext uri="{BB962C8B-B14F-4D97-AF65-F5344CB8AC3E}">
        <p14:creationId xmlns:p14="http://schemas.microsoft.com/office/powerpoint/2010/main" val="19272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93197" y="4811794"/>
            <a:ext cx="1917809" cy="1673289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35437" y="4723232"/>
            <a:ext cx="1468942" cy="1761850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3" y="0"/>
                </a:lnTo>
                <a:lnTo>
                  <a:pt x="2203413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26024" y="4288956"/>
            <a:ext cx="837273" cy="2196126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10" y="0"/>
                </a:lnTo>
                <a:lnTo>
                  <a:pt x="1255910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298039" y="4902976"/>
            <a:ext cx="918783" cy="1490925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20273" y="4966485"/>
            <a:ext cx="1432788" cy="1427415"/>
          </a:xfrm>
          <a:custGeom>
            <a:avLst/>
            <a:gdLst/>
            <a:ahLst/>
            <a:cxnLst/>
            <a:rect l="l" t="t" r="r" b="b"/>
            <a:pathLst>
              <a:path w="2149182" h="2141122">
                <a:moveTo>
                  <a:pt x="0" y="0"/>
                </a:moveTo>
                <a:lnTo>
                  <a:pt x="2149182" y="0"/>
                </a:lnTo>
                <a:lnTo>
                  <a:pt x="2149182" y="2141122"/>
                </a:lnTo>
                <a:lnTo>
                  <a:pt x="0" y="21411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187861">
            <a:off x="2683721" y="5858725"/>
            <a:ext cx="557380" cy="568755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1" y="0"/>
                </a:lnTo>
                <a:lnTo>
                  <a:pt x="836071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2839600">
            <a:off x="1844333" y="4223586"/>
            <a:ext cx="2053459" cy="2326865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2309" y="1648814"/>
            <a:ext cx="12087383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09" y="2551100"/>
            <a:ext cx="12087383" cy="175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09" y="2579551"/>
            <a:ext cx="12087383" cy="16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0" y="-64645"/>
            <a:ext cx="613741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64697" y="152800"/>
            <a:ext cx="1705924" cy="1417707"/>
            <a:chOff x="0" y="0"/>
            <a:chExt cx="3411848" cy="2835414"/>
          </a:xfrm>
        </p:grpSpPr>
        <p:sp>
          <p:nvSpPr>
            <p:cNvPr id="23" name="Freeform 23"/>
            <p:cNvSpPr/>
            <p:nvPr/>
          </p:nvSpPr>
          <p:spPr>
            <a:xfrm>
              <a:off x="0" y="635005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41118" y="0"/>
              <a:ext cx="1129613" cy="2057242"/>
            </a:xfrm>
            <a:custGeom>
              <a:avLst/>
              <a:gdLst/>
              <a:ahLst/>
              <a:cxnLst/>
              <a:rect l="l" t="t" r="r" b="b"/>
              <a:pathLst>
                <a:path w="1129613" h="2057242">
                  <a:moveTo>
                    <a:pt x="0" y="0"/>
                  </a:moveTo>
                  <a:lnTo>
                    <a:pt x="1129613" y="0"/>
                  </a:lnTo>
                  <a:lnTo>
                    <a:pt x="1129613" y="2057242"/>
                  </a:lnTo>
                  <a:lnTo>
                    <a:pt x="0" y="2057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840447" y="272854"/>
            <a:ext cx="10203523" cy="1724642"/>
            <a:chOff x="0" y="0"/>
            <a:chExt cx="20407046" cy="344928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449284"/>
              <a:chOff x="0" y="0"/>
              <a:chExt cx="4031022" cy="68134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81340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81340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655543"/>
                    </a:lnTo>
                    <a:cubicBezTo>
                      <a:pt x="4031021" y="662384"/>
                      <a:pt x="4028303" y="668946"/>
                      <a:pt x="4023466" y="673784"/>
                    </a:cubicBezTo>
                    <a:cubicBezTo>
                      <a:pt x="4018628" y="678622"/>
                      <a:pt x="4012066" y="681340"/>
                      <a:pt x="4005224" y="681340"/>
                    </a:cubicBezTo>
                    <a:lnTo>
                      <a:pt x="25797" y="681340"/>
                    </a:lnTo>
                    <a:cubicBezTo>
                      <a:pt x="18956" y="681340"/>
                      <a:pt x="12394" y="678622"/>
                      <a:pt x="7556" y="673784"/>
                    </a:cubicBezTo>
                    <a:cubicBezTo>
                      <a:pt x="2718" y="668946"/>
                      <a:pt x="0" y="662384"/>
                      <a:pt x="0" y="655543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7194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8" y="130370"/>
              <a:ext cx="20061352" cy="315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Đọc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thuộc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lòng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1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trong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3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bài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trả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lời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hỏi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: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hoặc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khổ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17659" y="2334046"/>
            <a:ext cx="6677383" cy="815481"/>
            <a:chOff x="0" y="0"/>
            <a:chExt cx="13354766" cy="163096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3354766" cy="1630961"/>
              <a:chOff x="0" y="0"/>
              <a:chExt cx="2637978" cy="32216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637979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2637979" h="322165">
                    <a:moveTo>
                      <a:pt x="39420" y="0"/>
                    </a:moveTo>
                    <a:lnTo>
                      <a:pt x="2598558" y="0"/>
                    </a:lnTo>
                    <a:cubicBezTo>
                      <a:pt x="2609013" y="0"/>
                      <a:pt x="2619040" y="4153"/>
                      <a:pt x="2626433" y="11546"/>
                    </a:cubicBezTo>
                    <a:cubicBezTo>
                      <a:pt x="2633825" y="18939"/>
                      <a:pt x="2637979" y="28965"/>
                      <a:pt x="2637979" y="39420"/>
                    </a:cubicBezTo>
                    <a:lnTo>
                      <a:pt x="2637979" y="282745"/>
                    </a:lnTo>
                    <a:cubicBezTo>
                      <a:pt x="2637979" y="293200"/>
                      <a:pt x="2633825" y="303226"/>
                      <a:pt x="2626433" y="310619"/>
                    </a:cubicBezTo>
                    <a:cubicBezTo>
                      <a:pt x="2619040" y="318012"/>
                      <a:pt x="2609013" y="322165"/>
                      <a:pt x="2598558" y="322165"/>
                    </a:cubicBezTo>
                    <a:lnTo>
                      <a:pt x="39420" y="322165"/>
                    </a:lnTo>
                    <a:cubicBezTo>
                      <a:pt x="28965" y="322165"/>
                      <a:pt x="18939" y="318012"/>
                      <a:pt x="11546" y="310619"/>
                    </a:cubicBezTo>
                    <a:cubicBezTo>
                      <a:pt x="4153" y="303226"/>
                      <a:pt x="0" y="293200"/>
                      <a:pt x="0" y="282745"/>
                    </a:cubicBezTo>
                    <a:lnTo>
                      <a:pt x="0" y="39420"/>
                    </a:lnTo>
                    <a:cubicBezTo>
                      <a:pt x="0" y="28965"/>
                      <a:pt x="4153" y="18939"/>
                      <a:pt x="11546" y="11546"/>
                    </a:cubicBezTo>
                    <a:cubicBezTo>
                      <a:pt x="18939" y="4153"/>
                      <a:pt x="28965" y="0"/>
                      <a:pt x="39420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637978" cy="3602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10336" y="209268"/>
              <a:ext cx="12686744" cy="109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7"/>
                </a:lnSpc>
              </a:pP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Nếu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chúng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mình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phép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lạ</a:t>
              </a:r>
              <a:endParaRPr lang="en-US" sz="3334" spc="67" dirty="0">
                <a:solidFill>
                  <a:srgbClr val="4DACC4"/>
                </a:solidFill>
                <a:latin typeface="UTM Avo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929198" y="3342020"/>
            <a:ext cx="2217261" cy="815481"/>
            <a:chOff x="0" y="0"/>
            <a:chExt cx="4434522" cy="163096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34522" cy="1630961"/>
              <a:chOff x="0" y="0"/>
              <a:chExt cx="875955" cy="32216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5955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875955" h="322165">
                    <a:moveTo>
                      <a:pt x="118716" y="0"/>
                    </a:moveTo>
                    <a:lnTo>
                      <a:pt x="757239" y="0"/>
                    </a:lnTo>
                    <a:cubicBezTo>
                      <a:pt x="788724" y="0"/>
                      <a:pt x="818920" y="12508"/>
                      <a:pt x="841184" y="34771"/>
                    </a:cubicBezTo>
                    <a:cubicBezTo>
                      <a:pt x="863447" y="57035"/>
                      <a:pt x="875955" y="87231"/>
                      <a:pt x="875955" y="118716"/>
                    </a:cubicBezTo>
                    <a:lnTo>
                      <a:pt x="875955" y="203449"/>
                    </a:lnTo>
                    <a:cubicBezTo>
                      <a:pt x="875955" y="234934"/>
                      <a:pt x="863447" y="265130"/>
                      <a:pt x="841184" y="287394"/>
                    </a:cubicBezTo>
                    <a:cubicBezTo>
                      <a:pt x="818920" y="309658"/>
                      <a:pt x="788724" y="322165"/>
                      <a:pt x="757239" y="322165"/>
                    </a:cubicBezTo>
                    <a:lnTo>
                      <a:pt x="118716" y="322165"/>
                    </a:lnTo>
                    <a:cubicBezTo>
                      <a:pt x="87231" y="322165"/>
                      <a:pt x="57035" y="309658"/>
                      <a:pt x="34771" y="287394"/>
                    </a:cubicBezTo>
                    <a:cubicBezTo>
                      <a:pt x="12508" y="265130"/>
                      <a:pt x="0" y="234934"/>
                      <a:pt x="0" y="203449"/>
                    </a:cubicBezTo>
                    <a:lnTo>
                      <a:pt x="0" y="118716"/>
                    </a:lnTo>
                    <a:cubicBezTo>
                      <a:pt x="0" y="87231"/>
                      <a:pt x="12508" y="57035"/>
                      <a:pt x="34771" y="34771"/>
                    </a:cubicBezTo>
                    <a:cubicBezTo>
                      <a:pt x="57035" y="12508"/>
                      <a:pt x="87231" y="0"/>
                      <a:pt x="118716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75955" cy="3602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6256" y="209268"/>
              <a:ext cx="4212702" cy="109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7"/>
                </a:lnSpc>
              </a:pPr>
              <a:r>
                <a:rPr lang="en-US" sz="3334" spc="67">
                  <a:solidFill>
                    <a:srgbClr val="4DACC4"/>
                  </a:solidFill>
                  <a:latin typeface="UTM Avo Bold"/>
                </a:rPr>
                <a:t>Vẽ màu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867459" y="4495658"/>
            <a:ext cx="4407357" cy="815481"/>
            <a:chOff x="0" y="0"/>
            <a:chExt cx="8814714" cy="16309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814714" cy="1630961"/>
              <a:chOff x="0" y="0"/>
              <a:chExt cx="1741178" cy="32216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41178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1741178" h="322165">
                    <a:moveTo>
                      <a:pt x="59724" y="0"/>
                    </a:moveTo>
                    <a:lnTo>
                      <a:pt x="1681454" y="0"/>
                    </a:lnTo>
                    <a:cubicBezTo>
                      <a:pt x="1714439" y="0"/>
                      <a:pt x="1741178" y="26739"/>
                      <a:pt x="1741178" y="59724"/>
                    </a:cubicBezTo>
                    <a:lnTo>
                      <a:pt x="1741178" y="262441"/>
                    </a:lnTo>
                    <a:cubicBezTo>
                      <a:pt x="1741178" y="295426"/>
                      <a:pt x="1714439" y="322165"/>
                      <a:pt x="1681454" y="322165"/>
                    </a:cubicBezTo>
                    <a:lnTo>
                      <a:pt x="59724" y="322165"/>
                    </a:lnTo>
                    <a:cubicBezTo>
                      <a:pt x="43884" y="322165"/>
                      <a:pt x="28693" y="315873"/>
                      <a:pt x="17493" y="304672"/>
                    </a:cubicBezTo>
                    <a:cubicBezTo>
                      <a:pt x="6292" y="293472"/>
                      <a:pt x="0" y="278281"/>
                      <a:pt x="0" y="262441"/>
                    </a:cubicBezTo>
                    <a:lnTo>
                      <a:pt x="0" y="59724"/>
                    </a:lnTo>
                    <a:cubicBezTo>
                      <a:pt x="0" y="26739"/>
                      <a:pt x="26739" y="0"/>
                      <a:pt x="59724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741178" cy="3602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70838" y="209268"/>
              <a:ext cx="8373792" cy="109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7"/>
                </a:lnSpc>
              </a:pPr>
              <a:r>
                <a:rPr lang="en-US" sz="3334" spc="67">
                  <a:solidFill>
                    <a:srgbClr val="4DACC4"/>
                  </a:solidFill>
                  <a:latin typeface="UTM Avo Bold"/>
                </a:rPr>
                <a:t>Bốn mùa mơ ước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319737" y="4157500"/>
            <a:ext cx="4387229" cy="2253939"/>
          </a:xfrm>
          <a:custGeom>
            <a:avLst/>
            <a:gdLst/>
            <a:ahLst/>
            <a:cxnLst/>
            <a:rect l="l" t="t" r="r" b="b"/>
            <a:pathLst>
              <a:path w="6580843" h="3380908">
                <a:moveTo>
                  <a:pt x="0" y="0"/>
                </a:moveTo>
                <a:lnTo>
                  <a:pt x="6580842" y="0"/>
                </a:lnTo>
                <a:lnTo>
                  <a:pt x="6580842" y="3380908"/>
                </a:lnTo>
                <a:lnTo>
                  <a:pt x="0" y="33809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244224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81451" y="257132"/>
            <a:ext cx="11229099" cy="6343736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81451" y="1017492"/>
            <a:ext cx="11099135" cy="5711621"/>
          </a:xfrm>
          <a:custGeom>
            <a:avLst/>
            <a:gdLst/>
            <a:ahLst/>
            <a:cxnLst/>
            <a:rect l="l" t="t" r="r" b="b"/>
            <a:pathLst>
              <a:path w="16648703" h="8567432">
                <a:moveTo>
                  <a:pt x="0" y="0"/>
                </a:moveTo>
                <a:lnTo>
                  <a:pt x="16648703" y="0"/>
                </a:lnTo>
                <a:lnTo>
                  <a:pt x="16648703" y="8567432"/>
                </a:lnTo>
                <a:lnTo>
                  <a:pt x="0" y="85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06930" y="20432"/>
            <a:ext cx="6153429" cy="10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87301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81451" y="257132"/>
            <a:ext cx="11229099" cy="6343736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547352" y="906829"/>
            <a:ext cx="11097297" cy="5775123"/>
          </a:xfrm>
          <a:custGeom>
            <a:avLst/>
            <a:gdLst/>
            <a:ahLst/>
            <a:cxnLst/>
            <a:rect l="l" t="t" r="r" b="b"/>
            <a:pathLst>
              <a:path w="16645945" h="8662684">
                <a:moveTo>
                  <a:pt x="0" y="0"/>
                </a:moveTo>
                <a:lnTo>
                  <a:pt x="16645946" y="0"/>
                </a:lnTo>
                <a:lnTo>
                  <a:pt x="16645946" y="8662684"/>
                </a:lnTo>
                <a:lnTo>
                  <a:pt x="0" y="8662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33307"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51257" y="482971"/>
            <a:ext cx="2540220" cy="1044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0" y="-64645"/>
            <a:ext cx="6121401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81451" y="257132"/>
            <a:ext cx="11229099" cy="6343736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3012" y="380167"/>
            <a:ext cx="4955497" cy="593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Màu đỏ cánh hoa hồng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Nhuộm bừng cho đôi má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Còn màu xanh chiếc lá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Làm mát những rặng cây.</a:t>
            </a:r>
          </a:p>
          <a:p>
            <a:pPr>
              <a:lnSpc>
                <a:spcPts val="2937"/>
              </a:lnSpc>
            </a:pPr>
            <a:r>
              <a:rPr lang="en-US" sz="2098" spc="41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Bình minh treo trên mây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Thả nắng vàng xuống đất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Gió mang theo hương ngát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Cho ong giỏ mật đầy.</a:t>
            </a:r>
          </a:p>
          <a:p>
            <a:pPr>
              <a:lnSpc>
                <a:spcPts val="2937"/>
              </a:lnSpc>
            </a:pPr>
            <a:r>
              <a:rPr lang="en-US" sz="2098" spc="41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Còn chiếc áo tím này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Tặng hoàng hôn sắm tối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Những đôi mắt biết nói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Vẽ màu biển biếc trong.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35864" y="722123"/>
            <a:ext cx="4955497" cy="469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Màu nâu này biết không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Từ đại ngàn xa thẳm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Riêng đêm như màu mực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Để thắp sao lên trời.</a:t>
            </a:r>
          </a:p>
          <a:p>
            <a:pPr>
              <a:lnSpc>
                <a:spcPts val="2937"/>
              </a:lnSpc>
            </a:pPr>
            <a:r>
              <a:rPr lang="en-US" sz="2098" spc="41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Mắt nhìn khắp muôn nơi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Sắc màu không kể hết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Em tô thêm màu trắng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Trên tóc mẹ sương hơn...</a:t>
            </a:r>
          </a:p>
          <a:p>
            <a:pPr algn="r"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(Bảo Ngọc)</a:t>
            </a:r>
          </a:p>
          <a:p>
            <a:pPr>
              <a:lnSpc>
                <a:spcPts val="3427"/>
              </a:lnSpc>
            </a:pPr>
            <a:endParaRPr lang="en-US" sz="2447" spc="49">
              <a:solidFill>
                <a:srgbClr val="984B34"/>
              </a:solidFill>
              <a:latin typeface="UTM Avo Bold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51993" y="5158674"/>
            <a:ext cx="4243184" cy="1044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542780" y="3125749"/>
            <a:ext cx="4894661" cy="3346725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245999" y="635948"/>
            <a:ext cx="4513841" cy="2793052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5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3334">
                  <a:solidFill>
                    <a:srgbClr val="F4FCFE"/>
                  </a:solidFill>
                  <a:latin typeface="UTM Avo Bold"/>
                </a:rPr>
                <a:t> Em thích câu thơ hoặc khổ thơ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6876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59773" y="230770"/>
            <a:ext cx="1705924" cy="1474663"/>
            <a:chOff x="0" y="0"/>
            <a:chExt cx="3411848" cy="2949326"/>
          </a:xfrm>
        </p:grpSpPr>
        <p:sp>
          <p:nvSpPr>
            <p:cNvPr id="23" name="Freeform 23"/>
            <p:cNvSpPr/>
            <p:nvPr/>
          </p:nvSpPr>
          <p:spPr>
            <a:xfrm>
              <a:off x="0" y="748917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83222" y="0"/>
              <a:ext cx="1625710" cy="2240953"/>
            </a:xfrm>
            <a:custGeom>
              <a:avLst/>
              <a:gdLst/>
              <a:ahLst/>
              <a:cxnLst/>
              <a:rect l="l" t="t" r="r" b="b"/>
              <a:pathLst>
                <a:path w="1625710" h="2240953">
                  <a:moveTo>
                    <a:pt x="0" y="0"/>
                  </a:moveTo>
                  <a:lnTo>
                    <a:pt x="1625710" y="0"/>
                  </a:lnTo>
                  <a:lnTo>
                    <a:pt x="1625710" y="2240953"/>
                  </a:lnTo>
                  <a:lnTo>
                    <a:pt x="0" y="224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765698" y="134479"/>
            <a:ext cx="10203523" cy="1559119"/>
            <a:chOff x="0" y="0"/>
            <a:chExt cx="20407046" cy="311823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118237"/>
              <a:chOff x="0" y="0"/>
              <a:chExt cx="4031022" cy="61594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15948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15948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590151"/>
                    </a:lnTo>
                    <a:cubicBezTo>
                      <a:pt x="4031021" y="596992"/>
                      <a:pt x="4028303" y="603554"/>
                      <a:pt x="4023466" y="608392"/>
                    </a:cubicBezTo>
                    <a:cubicBezTo>
                      <a:pt x="4018628" y="613230"/>
                      <a:pt x="4012066" y="615948"/>
                      <a:pt x="4005224" y="615948"/>
                    </a:cubicBezTo>
                    <a:lnTo>
                      <a:pt x="25797" y="615948"/>
                    </a:lnTo>
                    <a:cubicBezTo>
                      <a:pt x="18956" y="615948"/>
                      <a:pt x="12394" y="613230"/>
                      <a:pt x="7556" y="608392"/>
                    </a:cubicBezTo>
                    <a:cubicBezTo>
                      <a:pt x="2718" y="603554"/>
                      <a:pt x="0" y="596992"/>
                      <a:pt x="0" y="590151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65404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4" y="389738"/>
              <a:ext cx="20061352" cy="1880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Các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vật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hiện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tượng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tự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nhiên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được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hình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ảnh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9286" y="1888155"/>
            <a:ext cx="11713428" cy="4831829"/>
            <a:chOff x="358929" y="2832232"/>
            <a:chExt cx="17570142" cy="7247744"/>
          </a:xfrm>
        </p:grpSpPr>
        <p:grpSp>
          <p:nvGrpSpPr>
            <p:cNvPr id="35" name="Group 34"/>
            <p:cNvGrpSpPr/>
            <p:nvPr/>
          </p:nvGrpSpPr>
          <p:grpSpPr>
            <a:xfrm>
              <a:off x="358929" y="2832232"/>
              <a:ext cx="17570142" cy="7247744"/>
              <a:chOff x="358929" y="2832232"/>
              <a:chExt cx="17570142" cy="7247744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358929" y="2832232"/>
                <a:ext cx="17570142" cy="7247744"/>
                <a:chOff x="0" y="0"/>
                <a:chExt cx="4627527" cy="1908871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4627527" cy="1908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527" h="1908871">
                      <a:moveTo>
                        <a:pt x="22472" y="0"/>
                      </a:moveTo>
                      <a:lnTo>
                        <a:pt x="4605055" y="0"/>
                      </a:lnTo>
                      <a:cubicBezTo>
                        <a:pt x="4611015" y="0"/>
                        <a:pt x="4616731" y="2368"/>
                        <a:pt x="4620945" y="6582"/>
                      </a:cubicBezTo>
                      <a:cubicBezTo>
                        <a:pt x="4625160" y="10796"/>
                        <a:pt x="4627527" y="16512"/>
                        <a:pt x="4627527" y="22472"/>
                      </a:cubicBezTo>
                      <a:lnTo>
                        <a:pt x="4627527" y="1886399"/>
                      </a:lnTo>
                      <a:cubicBezTo>
                        <a:pt x="4627527" y="1892359"/>
                        <a:pt x="4625160" y="1898074"/>
                        <a:pt x="4620945" y="1902289"/>
                      </a:cubicBezTo>
                      <a:cubicBezTo>
                        <a:pt x="4616731" y="1906503"/>
                        <a:pt x="4611015" y="1908871"/>
                        <a:pt x="4605055" y="1908871"/>
                      </a:cubicBezTo>
                      <a:lnTo>
                        <a:pt x="22472" y="1908871"/>
                      </a:lnTo>
                      <a:cubicBezTo>
                        <a:pt x="16512" y="1908871"/>
                        <a:pt x="10796" y="1906503"/>
                        <a:pt x="6582" y="1902289"/>
                      </a:cubicBezTo>
                      <a:cubicBezTo>
                        <a:pt x="2368" y="1898074"/>
                        <a:pt x="0" y="1892359"/>
                        <a:pt x="0" y="1886399"/>
                      </a:cubicBezTo>
                      <a:lnTo>
                        <a:pt x="0" y="22472"/>
                      </a:lnTo>
                      <a:cubicBezTo>
                        <a:pt x="0" y="16512"/>
                        <a:pt x="2368" y="10796"/>
                        <a:pt x="6582" y="6582"/>
                      </a:cubicBezTo>
                      <a:cubicBezTo>
                        <a:pt x="10796" y="2368"/>
                        <a:pt x="16512" y="0"/>
                        <a:pt x="22472" y="0"/>
                      </a:cubicBezTo>
                      <a:close/>
                    </a:path>
                  </a:pathLst>
                </a:custGeom>
                <a:solidFill>
                  <a:srgbClr val="4DACC4">
                    <a:alpha val="94902"/>
                  </a:srgbClr>
                </a:solidFill>
                <a:ln w="28575" cap="rnd">
                  <a:solidFill>
                    <a:srgbClr val="3F3F3C">
                      <a:alpha val="94902"/>
                    </a:srgbClr>
                  </a:solidFill>
                  <a:prstDash val="dash"/>
                  <a:round/>
                </a:ln>
              </p:spPr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38100"/>
                  <a:ext cx="4627527" cy="1946971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611876" y="3038097"/>
                <a:ext cx="16989942" cy="57286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3033"/>
                  </a:lnSpc>
                </a:pP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a.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Mùa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xuân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ấm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áp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đang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về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Anh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dế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còm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tân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trang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lại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râu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,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diện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cánh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xịn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nhất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làm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Cụ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giáo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cóc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thôi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nghiền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rằng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vì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bớt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hẳn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bệnh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nhức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xương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Bác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giun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đất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cũng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chui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ra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khỏi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phòng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lạnh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để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tận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hưởng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không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khí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trong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lành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Ngày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tháng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qua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mau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Và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buổi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sáng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Chủ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nhật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tới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.....</a:t>
                </a:r>
              </a:p>
              <a:p>
                <a:pPr algn="r">
                  <a:lnSpc>
                    <a:spcPts val="3033"/>
                  </a:lnSpc>
                </a:pP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(Theo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Trần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Đức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Tiến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)</a:t>
                </a: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b.</a:t>
                </a: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Cây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chẳng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mỏi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lưng</a:t>
                </a:r>
                <a:endParaRPr lang="en-US" sz="2333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Xếp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hàng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thẳng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tắp</a:t>
                </a:r>
                <a:endParaRPr lang="en-US" sz="2333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Lá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vàng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ngăn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nắp</a:t>
                </a:r>
                <a:endParaRPr lang="en-US" sz="2333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Rơi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xuống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nhẹ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nhàng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</a:t>
                </a: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8205632" y="7119496"/>
              <a:ext cx="8975654" cy="2843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Bạn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gió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lang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thang</a:t>
              </a:r>
            </a:p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Cù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cây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cười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suốt</a:t>
              </a:r>
              <a:endParaRPr lang="en-US" sz="2333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Chồi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non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xanh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mướt</a:t>
              </a:r>
              <a:endParaRPr lang="en-US" sz="2333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Làm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dáng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đung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đưa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.</a:t>
              </a:r>
            </a:p>
            <a:p>
              <a:pPr algn="ctr">
                <a:lnSpc>
                  <a:spcPts val="3033"/>
                </a:lnSpc>
              </a:pP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(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Huỳnh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Mai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Liên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489</Words>
  <Application>Microsoft Office PowerPoint</Application>
  <PresentationFormat>Widescreen</PresentationFormat>
  <Paragraphs>80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UTM Avo</vt:lpstr>
      <vt:lpstr>UTM Avo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bui</dc:creator>
  <cp:lastModifiedBy>minh trí</cp:lastModifiedBy>
  <cp:revision>2</cp:revision>
  <dcterms:created xsi:type="dcterms:W3CDTF">2023-12-18T06:23:24Z</dcterms:created>
  <dcterms:modified xsi:type="dcterms:W3CDTF">2023-12-27T02:15:10Z</dcterms:modified>
</cp:coreProperties>
</file>