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2"/>
  </p:notesMasterIdLst>
  <p:sldIdLst>
    <p:sldId id="270" r:id="rId3"/>
    <p:sldId id="276" r:id="rId4"/>
    <p:sldId id="264" r:id="rId5"/>
    <p:sldId id="275" r:id="rId6"/>
    <p:sldId id="282" r:id="rId7"/>
    <p:sldId id="268" r:id="rId8"/>
    <p:sldId id="286" r:id="rId9"/>
    <p:sldId id="281" r:id="rId10"/>
    <p:sldId id="287" r:id="rId11"/>
    <p:sldId id="283" r:id="rId12"/>
    <p:sldId id="288" r:id="rId13"/>
    <p:sldId id="292" r:id="rId14"/>
    <p:sldId id="294" r:id="rId15"/>
    <p:sldId id="289" r:id="rId16"/>
    <p:sldId id="290" r:id="rId17"/>
    <p:sldId id="293" r:id="rId18"/>
    <p:sldId id="265" r:id="rId19"/>
    <p:sldId id="262" r:id="rId20"/>
    <p:sldId id="284" r:id="rId21"/>
  </p:sldIdLst>
  <p:sldSz cx="18288000" cy="10287000"/>
  <p:notesSz cx="6858000" cy="9144000"/>
  <p:embeddedFontLst>
    <p:embeddedFont>
      <p:font typeface="#9Slide02 Tieu de dai" panose="020B0604020202020204" charset="0"/>
      <p:bold r:id="rId23"/>
    </p:embeddedFont>
    <p:embeddedFont>
      <p:font typeface="Calibri" panose="020F0502020204030204" pitchFamily="34" charset="0"/>
      <p:regular r:id="rId24"/>
      <p:bold r:id="rId25"/>
      <p:italic r:id="rId26"/>
      <p:boldItalic r:id="rId27"/>
    </p:embeddedFont>
    <p:embeddedFont>
      <p:font typeface="#9Slide02 Noi dung dai"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8" d="100"/>
          <a:sy n="48" d="100"/>
        </p:scale>
        <p:origin x="63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02559-552E-4CB4-8893-5C60CDCF174D}"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2D1C3-13E9-4120-9CCB-7B8F9A43D858}" type="slidenum">
              <a:rPr lang="en-US" smtClean="0"/>
              <a:t>‹#›</a:t>
            </a:fld>
            <a:endParaRPr lang="en-US"/>
          </a:p>
        </p:txBody>
      </p:sp>
    </p:spTree>
    <p:extLst>
      <p:ext uri="{BB962C8B-B14F-4D97-AF65-F5344CB8AC3E}">
        <p14:creationId xmlns:p14="http://schemas.microsoft.com/office/powerpoint/2010/main" val="3215897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0ED40AF1-241F-463A-8508-92C4EB2DF3E4}"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02991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797605-CA0B-41C0-A379-AE7C38122F9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1306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46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3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57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1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8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1DDAC56-FF0C-D5DE-0A74-31134A4EF6B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E7E4023-0444-E853-213E-27557C75EE0F}"/>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solidFill>
                  <a:prstClr val="black">
                    <a:tint val="75000"/>
                  </a:prstClr>
                </a:solidFill>
              </a:rPr>
              <a:pPr/>
              <a:t>10/16/2023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5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28794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1.mp3"/><Relationship Id="rId7" Type="http://schemas.openxmlformats.org/officeDocument/2006/relationships/image" Target="../media/image37.png"/><Relationship Id="rId12" Type="http://schemas.openxmlformats.org/officeDocument/2006/relationships/image" Target="../media/image42.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1.xml"/><Relationship Id="rId10" Type="http://schemas.openxmlformats.org/officeDocument/2006/relationships/image" Target="../media/image40.png"/><Relationship Id="rId4" Type="http://schemas.openxmlformats.org/officeDocument/2006/relationships/slideLayout" Target="../slideLayouts/slideLayout12.xml"/><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7.emf"/><Relationship Id="rId17"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6.png"/><Relationship Id="rId5" Type="http://schemas.openxmlformats.org/officeDocument/2006/relationships/audio" Target="../media/audio2.wav"/><Relationship Id="rId15" Type="http://schemas.openxmlformats.org/officeDocument/2006/relationships/image" Target="../media/image41.png"/><Relationship Id="rId23" Type="http://schemas.openxmlformats.org/officeDocument/2006/relationships/audio" Target="NULL"/><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44.emf"/><Relationship Id="rId14" Type="http://schemas.openxmlformats.org/officeDocument/2006/relationships/image" Target="../media/image49.png"/><Relationship Id="rId22"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7.emf"/><Relationship Id="rId17"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6.png"/><Relationship Id="rId5" Type="http://schemas.openxmlformats.org/officeDocument/2006/relationships/audio" Target="../media/audio2.wav"/><Relationship Id="rId15" Type="http://schemas.openxmlformats.org/officeDocument/2006/relationships/image" Target="../media/image41.png"/><Relationship Id="rId23" Type="http://schemas.openxmlformats.org/officeDocument/2006/relationships/audio" Target="NULL"/><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44.emf"/><Relationship Id="rId14" Type="http://schemas.openxmlformats.org/officeDocument/2006/relationships/image" Target="../media/image49.png"/><Relationship Id="rId22"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7.emf"/><Relationship Id="rId18" Type="http://schemas.openxmlformats.org/officeDocument/2006/relationships/image" Target="../media/image51.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41.png"/><Relationship Id="rId20" Type="http://schemas.openxmlformats.org/officeDocument/2006/relationships/image" Target="../media/image53.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5.png"/><Relationship Id="rId24" Type="http://schemas.openxmlformats.org/officeDocument/2006/relationships/audio" Target="NULL"/><Relationship Id="rId5" Type="http://schemas.openxmlformats.org/officeDocument/2006/relationships/audio" Target="../media/audio1.wav"/><Relationship Id="rId15" Type="http://schemas.openxmlformats.org/officeDocument/2006/relationships/image" Target="../media/image49.png"/><Relationship Id="rId23" Type="http://schemas.openxmlformats.org/officeDocument/2006/relationships/audio" Target="NULL"/><Relationship Id="rId10" Type="http://schemas.openxmlformats.org/officeDocument/2006/relationships/image" Target="../media/image44.emf"/><Relationship Id="rId19" Type="http://schemas.openxmlformats.org/officeDocument/2006/relationships/image" Target="../media/image52.png"/><Relationship Id="rId4" Type="http://schemas.openxmlformats.org/officeDocument/2006/relationships/notesSlide" Target="../notesSlides/notesSlide2.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slideLayout" Target="../slideLayouts/slideLayout12.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7.emf"/><Relationship Id="rId17"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image" Target="../media/image50.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6.png"/><Relationship Id="rId5" Type="http://schemas.openxmlformats.org/officeDocument/2006/relationships/audio" Target="../media/audio2.wav"/><Relationship Id="rId15" Type="http://schemas.openxmlformats.org/officeDocument/2006/relationships/image" Target="../media/image41.png"/><Relationship Id="rId23" Type="http://schemas.openxmlformats.org/officeDocument/2006/relationships/audio" Target="NULL"/><Relationship Id="rId10" Type="http://schemas.openxmlformats.org/officeDocument/2006/relationships/image" Target="../media/image45.png"/><Relationship Id="rId19" Type="http://schemas.openxmlformats.org/officeDocument/2006/relationships/image" Target="../media/image53.png"/><Relationship Id="rId4" Type="http://schemas.openxmlformats.org/officeDocument/2006/relationships/audio" Target="../media/audio1.wav"/><Relationship Id="rId9" Type="http://schemas.openxmlformats.org/officeDocument/2006/relationships/image" Target="../media/image44.emf"/><Relationship Id="rId14" Type="http://schemas.openxmlformats.org/officeDocument/2006/relationships/image" Target="../media/image49.png"/><Relationship Id="rId22" Type="http://schemas.openxmlformats.org/officeDocument/2006/relationships/audio"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23.png"/><Relationship Id="rId4" Type="http://schemas.openxmlformats.org/officeDocument/2006/relationships/image" Target="../media/image12.svg"/><Relationship Id="rId9"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56.png"/><Relationship Id="rId10" Type="http://schemas.openxmlformats.org/officeDocument/2006/relationships/image" Target="../media/image91.svg"/><Relationship Id="rId4" Type="http://schemas.openxmlformats.org/officeDocument/2006/relationships/image" Target="../media/image12.sv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6.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22.png"/><Relationship Id="rId18" Type="http://schemas.openxmlformats.org/officeDocument/2006/relationships/image" Target="../media/image84.sv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2.svg"/><Relationship Id="rId17" Type="http://schemas.openxmlformats.org/officeDocument/2006/relationships/image" Target="../media/image24.png"/><Relationship Id="rId2" Type="http://schemas.openxmlformats.org/officeDocument/2006/relationships/image" Target="../media/image17.png"/><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9.png"/><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82.svg"/><Relationship Id="rId19" Type="http://schemas.openxmlformats.org/officeDocument/2006/relationships/image" Target="../media/image25.png"/><Relationship Id="rId4" Type="http://schemas.openxmlformats.org/officeDocument/2006/relationships/image" Target="../media/image55.svg"/><Relationship Id="rId9" Type="http://schemas.openxmlformats.org/officeDocument/2006/relationships/image" Target="../media/image21.png"/><Relationship Id="rId14" Type="http://schemas.openxmlformats.org/officeDocument/2006/relationships/image" Target="../media/image61.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62862" y="342900"/>
            <a:ext cx="15621000" cy="12417814"/>
          </a:xfrm>
          <a:prstGeom prst="rect">
            <a:avLst/>
          </a:prstGeom>
        </p:spPr>
      </p:pic>
      <p:pic>
        <p:nvPicPr>
          <p:cNvPr id="3" name="Picture 3"/>
          <p:cNvPicPr>
            <a:picLocks noChangeAspect="1"/>
          </p:cNvPicPr>
          <p:nvPr/>
        </p:nvPicPr>
        <p:blipFill>
          <a:blip r:embed="rId3"/>
          <a:srcRect r="227"/>
          <a:stretch>
            <a:fillRect/>
          </a:stretch>
        </p:blipFill>
        <p:spPr>
          <a:xfrm>
            <a:off x="-4585868" y="4383284"/>
            <a:ext cx="14349733" cy="14770189"/>
          </a:xfrm>
          <a:prstGeom prst="rect">
            <a:avLst/>
          </a:prstGeom>
        </p:spPr>
      </p:pic>
      <p:pic>
        <p:nvPicPr>
          <p:cNvPr id="5" name="Picture 5"/>
          <p:cNvPicPr>
            <a:picLocks noChangeAspect="1"/>
          </p:cNvPicPr>
          <p:nvPr/>
        </p:nvPicPr>
        <p:blipFill>
          <a:blip r:embed="rId4"/>
          <a:srcRect/>
          <a:stretch>
            <a:fillRect/>
          </a:stretch>
        </p:blipFill>
        <p:spPr>
          <a:xfrm>
            <a:off x="15296288" y="6057900"/>
            <a:ext cx="4858929" cy="5609154"/>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429944">
            <a:off x="14867973" y="1243758"/>
            <a:ext cx="1337437" cy="1281508"/>
          </a:xfrm>
          <a:prstGeom prst="rect">
            <a:avLst/>
          </a:prstGeom>
        </p:spPr>
      </p:pic>
      <p:pic>
        <p:nvPicPr>
          <p:cNvPr id="7" name="Picture 7"/>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080411">
            <a:off x="2346006" y="7136232"/>
            <a:ext cx="1293894" cy="1239786"/>
          </a:xfrm>
          <a:prstGeom prst="rect">
            <a:avLst/>
          </a:prstGeom>
        </p:spPr>
      </p:pic>
      <p:sp>
        <p:nvSpPr>
          <p:cNvPr id="9" name="TextBox 8"/>
          <p:cNvSpPr txBox="1"/>
          <p:nvPr/>
        </p:nvSpPr>
        <p:spPr>
          <a:xfrm>
            <a:off x="1562862" y="2490458"/>
            <a:ext cx="15087600" cy="378565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a:t>
            </a:r>
          </a:p>
          <a:p>
            <a:pPr algn="ctr">
              <a:lnSpc>
                <a:spcPct val="150000"/>
              </a:lnSpc>
            </a:pPr>
            <a:r>
              <a:rPr lang="en-US" sz="8000" b="1" dirty="0">
                <a:latin typeface="Arial" panose="020B0604020202020204" pitchFamily="34" charset="0"/>
                <a:cs typeface="Arial" panose="020B0604020202020204" pitchFamily="34" charset="0"/>
              </a:rPr>
              <a:t>ĐẾN VỚI BÀI HỌC HÔM NAY!</a:t>
            </a:r>
          </a:p>
        </p:txBody>
      </p:sp>
    </p:spTree>
    <p:extLst>
      <p:ext uri="{BB962C8B-B14F-4D97-AF65-F5344CB8AC3E}">
        <p14:creationId xmlns:p14="http://schemas.microsoft.com/office/powerpoint/2010/main" val="65036827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7287410" y="8496300"/>
            <a:ext cx="3636977" cy="1231235"/>
            <a:chOff x="0" y="0"/>
            <a:chExt cx="4849303" cy="1641646"/>
          </a:xfrm>
        </p:grpSpPr>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2"/>
          <a:srcRect/>
          <a:stretch>
            <a:fillRect/>
          </a:stretch>
        </p:blipFill>
        <p:spPr>
          <a:xfrm>
            <a:off x="-307972" y="4305300"/>
            <a:ext cx="2597143" cy="6128951"/>
          </a:xfrm>
          <a:prstGeom prst="rect">
            <a:avLst/>
          </a:prstGeom>
        </p:spPr>
      </p:pic>
      <p:sp>
        <p:nvSpPr>
          <p:cNvPr id="8" name="TextBox 8"/>
          <p:cNvSpPr txBox="1"/>
          <p:nvPr/>
        </p:nvSpPr>
        <p:spPr>
          <a:xfrm>
            <a:off x="990600" y="826909"/>
            <a:ext cx="16230600" cy="1064394"/>
          </a:xfrm>
          <a:prstGeom prst="rect">
            <a:avLst/>
          </a:prstGeom>
        </p:spPr>
        <p:txBody>
          <a:bodyPr lIns="0" tIns="0" rIns="0" bIns="0" rtlCol="0" anchor="t">
            <a:spAutoFit/>
          </a:bodyPr>
          <a:lstStyle/>
          <a:p>
            <a:pPr algn="ctr">
              <a:lnSpc>
                <a:spcPts val="8341"/>
              </a:lnSpc>
            </a:pPr>
            <a:r>
              <a:rPr lang="en-US" sz="7200" b="1" dirty="0">
                <a:solidFill>
                  <a:srgbClr val="C00000"/>
                </a:solidFill>
                <a:latin typeface="Arial" panose="020B0604020202020204" pitchFamily="34" charset="0"/>
                <a:cs typeface="Arial" panose="020B0604020202020204" pitchFamily="34" charset="0"/>
              </a:rPr>
              <a:t>LUYỆN TẬP</a:t>
            </a:r>
          </a:p>
        </p:txBody>
      </p:sp>
      <p:sp>
        <p:nvSpPr>
          <p:cNvPr id="9" name="Rectangle 8"/>
          <p:cNvSpPr/>
          <p:nvPr/>
        </p:nvSpPr>
        <p:spPr>
          <a:xfrm>
            <a:off x="1334735" y="2337459"/>
            <a:ext cx="15886465"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Em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hãy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ghép</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mỗi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mục</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cột</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mục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thích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hợp</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cột</a:t>
            </a:r>
            <a:r>
              <a:rPr lang="en-US" sz="4000" b="1" dirty="0">
                <a:latin typeface="Arial" panose="020B0604020202020204" pitchFamily="34" charset="0"/>
                <a:cs typeface="Arial" panose="020B0604020202020204" pitchFamily="34" charset="0"/>
              </a:rPr>
              <a:t> B.</a:t>
            </a:r>
          </a:p>
        </p:txBody>
      </p:sp>
      <p:graphicFrame>
        <p:nvGraphicFramePr>
          <p:cNvPr id="11" name="Table 10"/>
          <p:cNvGraphicFramePr>
            <a:graphicFrameLocks noGrp="1"/>
          </p:cNvGraphicFramePr>
          <p:nvPr>
            <p:extLst>
              <p:ext uri="{D42A27DB-BD31-4B8C-83A1-F6EECF244321}">
                <p14:modId xmlns:p14="http://schemas.microsoft.com/office/powerpoint/2010/main" val="3378232430"/>
              </p:ext>
            </p:extLst>
          </p:nvPr>
        </p:nvGraphicFramePr>
        <p:xfrm>
          <a:off x="2028395" y="3619500"/>
          <a:ext cx="15367331" cy="4572000"/>
        </p:xfrm>
        <a:graphic>
          <a:graphicData uri="http://schemas.openxmlformats.org/drawingml/2006/table">
            <a:tbl>
              <a:tblPr firstRow="1" bandRow="1">
                <a:tableStyleId>{2D5ABB26-0587-4C30-8999-92F81FD0307C}</a:tableStyleId>
              </a:tblPr>
              <a:tblGrid>
                <a:gridCol w="5973416">
                  <a:extLst>
                    <a:ext uri="{9D8B030D-6E8A-4147-A177-3AD203B41FA5}">
                      <a16:colId xmlns:a16="http://schemas.microsoft.com/office/drawing/2014/main" val="20000"/>
                    </a:ext>
                  </a:extLst>
                </a:gridCol>
                <a:gridCol w="9393915">
                  <a:extLst>
                    <a:ext uri="{9D8B030D-6E8A-4147-A177-3AD203B41FA5}">
                      <a16:colId xmlns:a16="http://schemas.microsoft.com/office/drawing/2014/main" val="20001"/>
                    </a:ext>
                  </a:extLst>
                </a:gridCol>
              </a:tblGrid>
              <a:tr h="862525">
                <a:tc>
                  <a:txBody>
                    <a:bodyPr/>
                    <a:lstStyle/>
                    <a:p>
                      <a:pPr algn="ctr">
                        <a:lnSpc>
                          <a:spcPct val="150000"/>
                        </a:lnSpc>
                      </a:pPr>
                      <a:r>
                        <a:rPr lang="en-US" sz="3600" b="1" dirty="0">
                          <a:latin typeface="Arial" panose="020B0604020202020204" pitchFamily="34" charset="0"/>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pPr>
                      <a:r>
                        <a:rPr lang="en-US" sz="3600" b="1" dirty="0">
                          <a:latin typeface="Arial" panose="020B0604020202020204" pitchFamily="34" charset="0"/>
                          <a:cs typeface="Arial" panose="020B0604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874505">
                <a:tc>
                  <a:txBody>
                    <a:bodyPr/>
                    <a:lstStyle/>
                    <a:p>
                      <a:pPr algn="just">
                        <a:lnSpc>
                          <a:spcPct val="150000"/>
                        </a:lnSpc>
                      </a:pPr>
                      <a:r>
                        <a:rPr lang="en-US" sz="3600" dirty="0">
                          <a:latin typeface="Arial" panose="020B0604020202020204" pitchFamily="34" charset="0"/>
                          <a:cs typeface="Arial" panose="020B0604020202020204" pitchFamily="34" charset="0"/>
                        </a:rPr>
                        <a:t>1) </a:t>
                      </a:r>
                      <a:r>
                        <a:rPr lang="en-US" sz="3600" dirty="0" err="1">
                          <a:latin typeface="Arial" panose="020B0604020202020204" pitchFamily="34" charset="0"/>
                          <a:cs typeface="Arial" panose="020B0604020202020204" pitchFamily="34" charset="0"/>
                        </a:rPr>
                        <a:t>Màn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hình</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dùng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để</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nhập</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thông</a:t>
                      </a:r>
                      <a:r>
                        <a:rPr lang="en-US" sz="3600" baseline="0" dirty="0">
                          <a:latin typeface="Arial" panose="020B0604020202020204" pitchFamily="34" charset="0"/>
                          <a:cs typeface="Arial" panose="020B0604020202020204" pitchFamily="34" charset="0"/>
                        </a:rPr>
                        <a:t> tin </a:t>
                      </a:r>
                      <a:r>
                        <a:rPr lang="en-US" sz="3600" baseline="0" dirty="0" err="1">
                          <a:latin typeface="Arial" panose="020B0604020202020204" pitchFamily="34" charset="0"/>
                          <a:cs typeface="Arial" panose="020B0604020202020204" pitchFamily="34" charset="0"/>
                        </a:rPr>
                        <a:t>vào</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tính</a:t>
                      </a:r>
                      <a:r>
                        <a:rPr lang="en-US" sz="3600" baseline="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74505">
                <a:tc>
                  <a:txBody>
                    <a:bodyPr/>
                    <a:lstStyle/>
                    <a:p>
                      <a:pPr algn="just">
                        <a:lnSpc>
                          <a:spcPct val="150000"/>
                        </a:lnSpc>
                      </a:pPr>
                      <a:r>
                        <a:rPr lang="en-US" sz="3600" dirty="0">
                          <a:latin typeface="Arial" panose="020B0604020202020204" pitchFamily="34" charset="0"/>
                          <a:cs typeface="Arial" panose="020B0604020202020204" pitchFamily="34" charset="0"/>
                        </a:rPr>
                        <a:t>2) </a:t>
                      </a:r>
                      <a:r>
                        <a:rPr lang="en-US" sz="3600" dirty="0" err="1">
                          <a:latin typeface="Arial" panose="020B0604020202020204" pitchFamily="34" charset="0"/>
                          <a:cs typeface="Arial" panose="020B0604020202020204" pitchFamily="34" charset="0"/>
                        </a:rPr>
                        <a:t>Bộ</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xử</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lí</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trong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thân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máy</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giúp</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em</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điều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khiển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tính</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thuận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lợi</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hơn</a:t>
                      </a:r>
                      <a:r>
                        <a:rPr lang="en-US" sz="3600" baseline="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74505">
                <a:tc>
                  <a:txBody>
                    <a:bodyPr/>
                    <a:lstStyle/>
                    <a:p>
                      <a:pPr algn="just">
                        <a:lnSpc>
                          <a:spcPct val="150000"/>
                        </a:lnSpc>
                      </a:pPr>
                      <a:r>
                        <a:rPr lang="en-US" sz="3600" dirty="0">
                          <a:latin typeface="Arial" panose="020B0604020202020204" pitchFamily="34" charset="0"/>
                          <a:cs typeface="Arial" panose="020B0604020202020204" pitchFamily="34" charset="0"/>
                        </a:rPr>
                        <a:t>3) </a:t>
                      </a:r>
                      <a:r>
                        <a:rPr lang="en-US" sz="3600" dirty="0" err="1">
                          <a:latin typeface="Arial" panose="020B0604020202020204" pitchFamily="34" charset="0"/>
                          <a:cs typeface="Arial" panose="020B0604020202020204" pitchFamily="34" charset="0"/>
                        </a:rPr>
                        <a:t>Chuột</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en-US" sz="3600" dirty="0">
                          <a:latin typeface="Arial" panose="020B0604020202020204" pitchFamily="34" charset="0"/>
                          <a:cs typeface="Arial" panose="020B0604020202020204" pitchFamily="34" charset="0"/>
                        </a:rPr>
                        <a:t>c) </a:t>
                      </a:r>
                      <a:r>
                        <a:rPr lang="en-US" sz="3600" dirty="0" err="1">
                          <a:latin typeface="Arial" panose="020B0604020202020204" pitchFamily="34" charset="0"/>
                          <a:cs typeface="Arial" panose="020B0604020202020204" pitchFamily="34" charset="0"/>
                        </a:rPr>
                        <a:t>hiển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thị</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kết</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quả</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làm</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việc</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của</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tính</a:t>
                      </a:r>
                      <a:r>
                        <a:rPr lang="en-US" sz="3600" baseline="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74505">
                <a:tc>
                  <a:txBody>
                    <a:bodyPr/>
                    <a:lstStyle/>
                    <a:p>
                      <a:pPr algn="just">
                        <a:lnSpc>
                          <a:spcPct val="150000"/>
                        </a:lnSpc>
                      </a:pPr>
                      <a:r>
                        <a:rPr lang="en-US" sz="3600" dirty="0">
                          <a:latin typeface="Arial" panose="020B0604020202020204" pitchFamily="34" charset="0"/>
                          <a:cs typeface="Arial" panose="020B0604020202020204" pitchFamily="34" charset="0"/>
                        </a:rPr>
                        <a:t>4) </a:t>
                      </a:r>
                      <a:r>
                        <a:rPr lang="en-US" sz="3600" dirty="0" err="1">
                          <a:latin typeface="Arial" panose="020B0604020202020204" pitchFamily="34" charset="0"/>
                          <a:cs typeface="Arial" panose="020B0604020202020204" pitchFamily="34" charset="0"/>
                        </a:rPr>
                        <a:t>Bàn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phím</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pPr>
                      <a:r>
                        <a:rPr lang="en-US" sz="3600" dirty="0">
                          <a:latin typeface="Arial" panose="020B0604020202020204" pitchFamily="34" charset="0"/>
                          <a:cs typeface="Arial" panose="020B0604020202020204" pitchFamily="34" charset="0"/>
                        </a:rPr>
                        <a:t>d) </a:t>
                      </a:r>
                      <a:r>
                        <a:rPr lang="en-US" sz="3600" dirty="0" err="1">
                          <a:latin typeface="Arial" panose="020B0604020202020204" pitchFamily="34" charset="0"/>
                          <a:cs typeface="Arial" panose="020B0604020202020204" pitchFamily="34" charset="0"/>
                        </a:rPr>
                        <a:t>điều</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khiển</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mọi</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hoạt</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động</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của</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máy</a:t>
                      </a:r>
                      <a:r>
                        <a:rPr lang="en-US" sz="3600" baseline="0" dirty="0">
                          <a:latin typeface="Arial" panose="020B0604020202020204" pitchFamily="34" charset="0"/>
                          <a:cs typeface="Arial" panose="020B0604020202020204" pitchFamily="34" charset="0"/>
                        </a:rPr>
                        <a:t> </a:t>
                      </a:r>
                      <a:r>
                        <a:rPr lang="en-US" sz="3600" baseline="0" dirty="0" err="1">
                          <a:latin typeface="Arial" panose="020B0604020202020204" pitchFamily="34" charset="0"/>
                          <a:cs typeface="Arial" panose="020B0604020202020204" pitchFamily="34" charset="0"/>
                        </a:rPr>
                        <a:t>tính</a:t>
                      </a:r>
                      <a:r>
                        <a:rPr lang="en-US" sz="3600" baseline="0" dirty="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cxnSp>
        <p:nvCxnSpPr>
          <p:cNvPr id="13" name="Straight Arrow Connector 12"/>
          <p:cNvCxnSpPr/>
          <p:nvPr/>
        </p:nvCxnSpPr>
        <p:spPr>
          <a:xfrm>
            <a:off x="6858000" y="4991100"/>
            <a:ext cx="1295400" cy="19050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287410" y="6134100"/>
            <a:ext cx="865990" cy="15240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287410" y="6134100"/>
            <a:ext cx="865990" cy="80009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287410" y="5162551"/>
            <a:ext cx="865990" cy="257174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942635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7690859" y="813164"/>
            <a:ext cx="2934858" cy="1075086"/>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3213590" y="4046865"/>
            <a:ext cx="3756599" cy="1376103"/>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6971792" y="874885"/>
            <a:ext cx="4372992" cy="1246495"/>
          </a:xfrm>
          <a:prstGeom prst="rect">
            <a:avLst/>
          </a:prstGeom>
          <a:noFill/>
        </p:spPr>
        <p:txBody>
          <a:bodyPr wrap="none" lIns="0" tIns="0" rIns="0" bIns="0" rtlCol="0">
            <a:spAutoFit/>
          </a:bodyPr>
          <a:lstStyle/>
          <a:p>
            <a:pPr algn="ctr"/>
            <a:r>
              <a:rPr lang="en-US" sz="8100"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14973301" y="800100"/>
            <a:ext cx="4343777" cy="1591194"/>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1229309" y="224097"/>
            <a:ext cx="5916192" cy="2167197"/>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13872804" y="3886502"/>
            <a:ext cx="2143878" cy="785337"/>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3836" y="2286001"/>
            <a:ext cx="5176382" cy="2798333"/>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9445237" y="2286000"/>
            <a:ext cx="4882589" cy="2664645"/>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3028302" y="5198112"/>
            <a:ext cx="12231396" cy="2917188"/>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84429" y="1"/>
            <a:ext cx="1242776" cy="1242776"/>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7558168" y="8312449"/>
            <a:ext cx="3164099" cy="116138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2469065" y="1514460"/>
            <a:ext cx="1481175" cy="415498"/>
          </a:xfrm>
          <a:prstGeom prst="rect">
            <a:avLst/>
          </a:prstGeom>
          <a:noFill/>
        </p:spPr>
        <p:txBody>
          <a:bodyPr wrap="none" lIns="0" tIns="0" rIns="0" bIns="0" rtlCol="0">
            <a:spAutoFit/>
          </a:bodyPr>
          <a:lstStyle/>
          <a:p>
            <a:pPr algn="ctr"/>
            <a:r>
              <a:rPr lang="en-US" sz="2700">
                <a:solidFill>
                  <a:prstClr val="black">
                    <a:lumMod val="50000"/>
                    <a:lumOff val="50000"/>
                  </a:prstClr>
                </a:solidFill>
              </a:rPr>
              <a:t>Nhạc nền</a:t>
            </a:r>
          </a:p>
        </p:txBody>
      </p:sp>
    </p:spTree>
    <p:custDataLst>
      <p:tags r:id="rId1"/>
    </p:custDataLst>
    <p:extLst>
      <p:ext uri="{BB962C8B-B14F-4D97-AF65-F5344CB8AC3E}">
        <p14:creationId xmlns:p14="http://schemas.microsoft.com/office/powerpoint/2010/main" val="275209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0102" y="1179838"/>
              <a:ext cx="9029103" cy="1354217"/>
            </a:xfrm>
            <a:prstGeom prst="rect">
              <a:avLst/>
            </a:prstGeom>
            <a:noFill/>
          </p:spPr>
          <p:txBody>
            <a:bodyPr wrap="square" lIns="0" tIns="0" rIns="0" bIns="0" rtlCol="0">
              <a:spAutoFit/>
            </a:bodyPr>
            <a:lstStyle/>
            <a:p>
              <a:pPr algn="ctr">
                <a:lnSpc>
                  <a:spcPct val="150000"/>
                </a:lnSpc>
              </a:pPr>
              <a:r>
                <a:rPr lang="en-US" sz="4400" b="1" dirty="0" err="1">
                  <a:solidFill>
                    <a:schemeClr val="accent5">
                      <a:lumMod val="50000"/>
                    </a:schemeClr>
                  </a:solidFill>
                  <a:latin typeface="Arial" panose="020B0604020202020204" pitchFamily="34" charset="0"/>
                  <a:cs typeface="Arial" panose="020B0604020202020204" pitchFamily="34" charset="0"/>
                </a:rPr>
                <a:t>Câu</a:t>
              </a:r>
              <a:r>
                <a:rPr lang="en-US" sz="4400" b="1" dirty="0">
                  <a:solidFill>
                    <a:schemeClr val="accent5">
                      <a:lumMod val="50000"/>
                    </a:schemeClr>
                  </a:solidFill>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minh, </a:t>
              </a:r>
              <a:r>
                <a:rPr lang="en-US" sz="4400" dirty="0" err="1">
                  <a:latin typeface="Arial" panose="020B0604020202020204" pitchFamily="34" charset="0"/>
                  <a:cs typeface="Arial" panose="020B0604020202020204" pitchFamily="34" charset="0"/>
                </a:rPr>
                <a:t>bộ</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thông</a:t>
              </a:r>
              <a:r>
                <a:rPr lang="en-US" sz="4400" dirty="0">
                  <a:latin typeface="Arial" panose="020B0604020202020204" pitchFamily="34" charset="0"/>
                  <a:cs typeface="Arial" panose="020B0604020202020204" pitchFamily="34" charset="0"/>
                </a:rPr>
                <a:t> tin </a:t>
              </a:r>
              <a:r>
                <a:rPr lang="en-US" sz="4400" dirty="0" err="1">
                  <a:latin typeface="Arial" panose="020B0604020202020204" pitchFamily="34" charset="0"/>
                  <a:cs typeface="Arial" panose="020B0604020202020204" pitchFamily="34" charset="0"/>
                </a:rPr>
                <a:t>vào</a:t>
              </a:r>
              <a:r>
                <a:rPr lang="en-US" sz="4400" dirty="0">
                  <a:latin typeface="Arial" panose="020B0604020202020204" pitchFamily="34" charset="0"/>
                  <a:cs typeface="Arial" panose="020B0604020202020204" pitchFamily="34" charset="0"/>
                </a:rPr>
                <a:t>?</a:t>
              </a:r>
              <a:endParaRPr lang="en-US" sz="4400" dirty="0">
                <a:solidFill>
                  <a:srgbClr val="ED5565"/>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968766" y="3989903"/>
              <a:ext cx="1827424" cy="492443"/>
            </a:xfrm>
            <a:prstGeom prst="rect">
              <a:avLst/>
            </a:prstGeom>
            <a:noFill/>
          </p:spPr>
          <p:txBody>
            <a:bodyPr wrap="none" lIns="0" tIns="0" rIns="0" bIns="0" rtlCol="0">
              <a:spAutoFit/>
            </a:bodyPr>
            <a:lstStyle/>
            <a:p>
              <a:pPr algn="ctr"/>
              <a:r>
                <a:rPr lang="en-US" sz="4800" dirty="0" err="1">
                  <a:latin typeface="#9Slide02 Tieu de dai"/>
                </a:rPr>
                <a:t>Thân</a:t>
              </a:r>
              <a:r>
                <a:rPr lang="en-US" sz="4800" dirty="0">
                  <a:latin typeface="#9Slide02 Tieu de dai"/>
                </a:rPr>
                <a:t> </a:t>
              </a:r>
              <a:r>
                <a:rPr lang="en-US" sz="4800" dirty="0" err="1">
                  <a:latin typeface="#9Slide02 Tieu de dai"/>
                </a:rPr>
                <a:t>máy</a:t>
              </a:r>
              <a:endParaRPr lang="en-US" sz="4800" dirty="0">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9347311" y="3989903"/>
              <a:ext cx="686086" cy="492443"/>
            </a:xfrm>
            <a:prstGeom prst="rect">
              <a:avLst/>
            </a:prstGeom>
            <a:noFill/>
          </p:spPr>
          <p:txBody>
            <a:bodyPr wrap="none" lIns="0" tIns="0" rIns="0" bIns="0" rtlCol="0">
              <a:spAutoFit/>
            </a:bodyPr>
            <a:lstStyle/>
            <a:p>
              <a:pPr algn="ctr"/>
              <a:r>
                <a:rPr lang="en-US" sz="4800" dirty="0">
                  <a:latin typeface="#9Slide02 Tieu de dai"/>
                </a:rPr>
                <a:t>Loa</a:t>
              </a: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3"/>
            <a:ext cx="7059261"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57113" y="5635627"/>
              <a:ext cx="3450731" cy="492443"/>
            </a:xfrm>
            <a:prstGeom prst="rect">
              <a:avLst/>
            </a:prstGeom>
            <a:noFill/>
          </p:spPr>
          <p:txBody>
            <a:bodyPr wrap="none" lIns="0" tIns="0" rIns="0" bIns="0" rtlCol="0">
              <a:spAutoFit/>
            </a:bodyPr>
            <a:lstStyle/>
            <a:p>
              <a:pPr algn="ctr"/>
              <a:r>
                <a:rPr lang="en-US" sz="4800" dirty="0" err="1">
                  <a:latin typeface="#9Slide02 Tieu de dai"/>
                </a:rPr>
                <a:t>Màn</a:t>
              </a:r>
              <a:r>
                <a:rPr lang="en-US" sz="4800" dirty="0">
                  <a:latin typeface="#9Slide02 Tieu de dai"/>
                </a:rPr>
                <a:t> </a:t>
              </a:r>
              <a:r>
                <a:rPr lang="en-US" sz="4800" dirty="0" err="1">
                  <a:latin typeface="#9Slide02 Tieu de dai"/>
                </a:rPr>
                <a:t>hình</a:t>
              </a:r>
              <a:r>
                <a:rPr lang="en-US" sz="4800" dirty="0">
                  <a:latin typeface="#9Slide02 Tieu de dai"/>
                </a:rPr>
                <a:t> </a:t>
              </a:r>
              <a:r>
                <a:rPr lang="en-US" sz="4800" dirty="0" err="1">
                  <a:latin typeface="#9Slide02 Tieu de dai"/>
                </a:rPr>
                <a:t>cảm</a:t>
              </a:r>
              <a:r>
                <a:rPr lang="en-US" sz="4800" dirty="0">
                  <a:latin typeface="#9Slide02 Tieu de dai"/>
                </a:rPr>
                <a:t> </a:t>
              </a:r>
              <a:r>
                <a:rPr lang="en-US" sz="4800" dirty="0" err="1">
                  <a:latin typeface="#9Slide02 Tieu de dai"/>
                </a:rPr>
                <a:t>ứng</a:t>
              </a:r>
              <a:endParaRPr lang="en-US" sz="4800" dirty="0">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142131" y="5635627"/>
              <a:ext cx="1096455" cy="492443"/>
            </a:xfrm>
            <a:prstGeom prst="rect">
              <a:avLst/>
            </a:prstGeom>
            <a:noFill/>
          </p:spPr>
          <p:txBody>
            <a:bodyPr wrap="none" lIns="0" tIns="0" rIns="0" bIns="0" rtlCol="0">
              <a:spAutoFit/>
            </a:bodyPr>
            <a:lstStyle/>
            <a:p>
              <a:pPr algn="ctr"/>
              <a:r>
                <a:rPr lang="en-US" sz="4800" dirty="0" err="1">
                  <a:latin typeface="#9Slide02 Tieu de dai"/>
                </a:rPr>
                <a:t>Chuột</a:t>
              </a:r>
              <a:endParaRPr lang="en-US" sz="4800" dirty="0">
                <a:latin typeface="#9Slide02 Tieu de dai"/>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Khi đến mỗi Slide, thầy cô</a:t>
            </a:r>
            <a:br>
              <a:rPr lang="en-US" sz="2800">
                <a:solidFill>
                  <a:schemeClr val="tx1"/>
                </a:solidFill>
              </a:rPr>
            </a:br>
            <a:r>
              <a:rPr lang="en-US" sz="2800">
                <a:solidFill>
                  <a:schemeClr val="tx1"/>
                </a:solidFill>
              </a:rPr>
              <a:t>nhấp chuột trái 1 lần hoặc</a:t>
            </a:r>
            <a:br>
              <a:rPr lang="en-US" sz="2800">
                <a:solidFill>
                  <a:schemeClr val="tx1"/>
                </a:solidFill>
              </a:rPr>
            </a:br>
            <a:r>
              <a:rPr lang="en-US" sz="28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Để chuyển sang câu hỏi tiếp theo, thầy cô nhấp phím mũi tên qua phải 2 lần hoặc</a:t>
            </a:r>
            <a:br>
              <a:rPr lang="en-US" sz="3600">
                <a:solidFill>
                  <a:schemeClr val="tx1"/>
                </a:solidFill>
              </a:rPr>
            </a:br>
            <a:r>
              <a:rPr lang="en-US" sz="3600">
                <a:solidFill>
                  <a:schemeClr val="tx1"/>
                </a:solidFill>
              </a:rPr>
              <a:t>nhấp chuột trái 2 lần.</a:t>
            </a:r>
          </a:p>
        </p:txBody>
      </p:sp>
    </p:spTree>
    <p:extLst>
      <p:ext uri="{BB962C8B-B14F-4D97-AF65-F5344CB8AC3E}">
        <p14:creationId xmlns:p14="http://schemas.microsoft.com/office/powerpoint/2010/main" val="12908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35052" y="863296"/>
              <a:ext cx="8432498" cy="2031325"/>
            </a:xfrm>
            <a:prstGeom prst="rect">
              <a:avLst/>
            </a:prstGeom>
            <a:noFill/>
          </p:spPr>
          <p:txBody>
            <a:bodyPr wrap="square" lIns="0" tIns="0" rIns="0" bIns="0" rtlCol="0">
              <a:spAutoFit/>
            </a:bodyPr>
            <a:lstStyle/>
            <a:p>
              <a:pPr algn="ctr">
                <a:lnSpc>
                  <a:spcPct val="150000"/>
                </a:lnSpc>
              </a:pPr>
              <a:r>
                <a:rPr lang="en-US" sz="4400" b="1" dirty="0" err="1">
                  <a:solidFill>
                    <a:schemeClr val="accent5">
                      <a:lumMod val="50000"/>
                    </a:schemeClr>
                  </a:solidFill>
                  <a:latin typeface="Arial" panose="020B0604020202020204" pitchFamily="34" charset="0"/>
                  <a:cs typeface="Arial" panose="020B0604020202020204" pitchFamily="34" charset="0"/>
                </a:rPr>
                <a:t>Câu</a:t>
              </a:r>
              <a:r>
                <a:rPr lang="en-US" sz="4400" b="1" dirty="0">
                  <a:solidFill>
                    <a:schemeClr val="accent5">
                      <a:lumMod val="50000"/>
                    </a:schemeClr>
                  </a:solidFill>
                  <a:latin typeface="Arial" panose="020B0604020202020204" pitchFamily="34" charset="0"/>
                  <a:cs typeface="Arial" panose="020B0604020202020204" pitchFamily="34" charset="0"/>
                </a:rPr>
                <a:t> 2: </a:t>
              </a:r>
              <a:r>
                <a:rPr lang="en-US" sz="4400" dirty="0">
                  <a:latin typeface="Arial" panose="020B0604020202020204" pitchFamily="34" charset="0"/>
                  <a:cs typeface="Arial" panose="020B0604020202020204" pitchFamily="34" charset="0"/>
                </a:rPr>
                <a:t>Minh </a:t>
              </a:r>
              <a:r>
                <a:rPr lang="en-US" sz="4400" dirty="0" err="1">
                  <a:latin typeface="Arial" panose="020B0604020202020204" pitchFamily="34" charset="0"/>
                  <a:cs typeface="Arial" panose="020B0604020202020204" pitchFamily="34" charset="0"/>
                </a:rPr>
                <a:t>đang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phòng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mùi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khét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điện</a:t>
              </a:r>
              <a:r>
                <a:rPr lang="en-US" sz="4400" dirty="0">
                  <a:latin typeface="Arial" panose="020B0604020202020204" pitchFamily="34" charset="0"/>
                  <a:cs typeface="Arial" panose="020B0604020202020204" pitchFamily="34" charset="0"/>
                </a:rPr>
                <a:t>. Theo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Minh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gì</a:t>
              </a:r>
              <a:r>
                <a:rPr lang="en-US" sz="4400" dirty="0">
                  <a:latin typeface="Arial" panose="020B0604020202020204" pitchFamily="34" charset="0"/>
                  <a:cs typeface="Arial" panose="020B0604020202020204" pitchFamily="34" charset="0"/>
                </a:rPr>
                <a:t>?</a:t>
              </a:r>
              <a:endParaRPr lang="en-US" sz="4400" dirty="0">
                <a:solidFill>
                  <a:srgbClr val="ED5565"/>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72493" y="4036540"/>
              <a:ext cx="3019972" cy="451405"/>
            </a:xfrm>
            <a:prstGeom prst="rect">
              <a:avLst/>
            </a:prstGeom>
            <a:noFill/>
          </p:spPr>
          <p:txBody>
            <a:bodyPr wrap="none" lIns="0" tIns="0" rIns="0" bIns="0" rtlCol="0">
              <a:spAutoFit/>
            </a:bodyPr>
            <a:lstStyle/>
            <a:p>
              <a:pPr algn="ctr"/>
              <a:r>
                <a:rPr lang="en-US" sz="4400" dirty="0" err="1">
                  <a:latin typeface="#9Slide02 Tieu de dai"/>
                </a:rPr>
                <a:t>Tiếp</a:t>
              </a:r>
              <a:r>
                <a:rPr lang="en-US" sz="4400" dirty="0">
                  <a:latin typeface="#9Slide02 Tieu de dai"/>
                </a:rPr>
                <a:t> </a:t>
              </a:r>
              <a:r>
                <a:rPr lang="en-US" sz="4400" dirty="0" err="1">
                  <a:latin typeface="#9Slide02 Tieu de dai"/>
                </a:rPr>
                <a:t>tục</a:t>
              </a:r>
              <a:r>
                <a:rPr lang="en-US" sz="4400" dirty="0">
                  <a:latin typeface="#9Slide02 Tieu de dai"/>
                </a:rPr>
                <a:t> </a:t>
              </a:r>
              <a:r>
                <a:rPr lang="en-US" sz="4400" dirty="0" err="1">
                  <a:latin typeface="#9Slide02 Tieu de dai"/>
                </a:rPr>
                <a:t>công</a:t>
              </a:r>
              <a:r>
                <a:rPr lang="en-US" sz="4400" dirty="0">
                  <a:latin typeface="#9Slide02 Tieu de dai"/>
                </a:rPr>
                <a:t> </a:t>
              </a:r>
              <a:r>
                <a:rPr lang="en-US" sz="4400" dirty="0" err="1">
                  <a:latin typeface="#9Slide02 Tieu de dai"/>
                </a:rPr>
                <a:t>việc</a:t>
              </a:r>
              <a:endParaRPr lang="en-US" sz="4400" dirty="0">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037489" y="3782609"/>
              <a:ext cx="3629990" cy="1173655"/>
            </a:xfrm>
            <a:prstGeom prst="rect">
              <a:avLst/>
            </a:prstGeom>
            <a:noFill/>
          </p:spPr>
          <p:txBody>
            <a:bodyPr wrap="square" lIns="0" tIns="0" rIns="0" bIns="0" rtlCol="0">
              <a:spAutoFit/>
            </a:bodyPr>
            <a:lstStyle/>
            <a:p>
              <a:pPr algn="ctr">
                <a:lnSpc>
                  <a:spcPct val="130000"/>
                </a:lnSpc>
              </a:pPr>
              <a:r>
                <a:rPr lang="en-US" sz="4400" dirty="0" err="1">
                  <a:latin typeface="#9Slide02 Tieu de dai"/>
                </a:rPr>
                <a:t>Mở</a:t>
              </a:r>
              <a:r>
                <a:rPr lang="en-US" sz="4400" dirty="0">
                  <a:latin typeface="#9Slide02 Tieu de dai"/>
                </a:rPr>
                <a:t> </a:t>
              </a:r>
              <a:r>
                <a:rPr lang="en-US" sz="4400" dirty="0" err="1">
                  <a:latin typeface="#9Slide02 Tieu de dai"/>
                </a:rPr>
                <a:t>cửa</a:t>
              </a:r>
              <a:r>
                <a:rPr lang="en-US" sz="4400" dirty="0">
                  <a:latin typeface="#9Slide02 Tieu de dai"/>
                </a:rPr>
                <a:t> to </a:t>
              </a:r>
              <a:r>
                <a:rPr lang="en-US" sz="4400" dirty="0" err="1">
                  <a:latin typeface="#9Slide02 Tieu de dai"/>
                </a:rPr>
                <a:t>cho</a:t>
              </a:r>
              <a:r>
                <a:rPr lang="en-US" sz="4400" dirty="0">
                  <a:latin typeface="#9Slide02 Tieu de dai"/>
                </a:rPr>
                <a:t> </a:t>
              </a:r>
              <a:r>
                <a:rPr lang="en-US" sz="4400" dirty="0" err="1">
                  <a:latin typeface="#9Slide02 Tieu de dai"/>
                </a:rPr>
                <a:t>bớt</a:t>
              </a:r>
              <a:r>
                <a:rPr lang="en-US" sz="4400" dirty="0">
                  <a:latin typeface="#9Slide02 Tieu de dai"/>
                </a:rPr>
                <a:t> </a:t>
              </a:r>
              <a:r>
                <a:rPr lang="en-US" sz="4400" dirty="0" err="1">
                  <a:latin typeface="#9Slide02 Tieu de dai"/>
                </a:rPr>
                <a:t>mùi</a:t>
              </a:r>
              <a:r>
                <a:rPr lang="en-US" sz="4400" dirty="0">
                  <a:latin typeface="#9Slide02 Tieu de dai"/>
                </a:rPr>
                <a:t> </a:t>
              </a:r>
              <a:r>
                <a:rPr lang="en-US" sz="4400" dirty="0" err="1">
                  <a:latin typeface="#9Slide02 Tieu de dai"/>
                </a:rPr>
                <a:t>khét</a:t>
              </a:r>
              <a:endParaRPr lang="en-US" sz="4400" dirty="0">
                <a:latin typeface="#9Slide02 Tieu de dai"/>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3"/>
            <a:ext cx="7059262"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11455" y="5373103"/>
              <a:ext cx="3576332" cy="1173654"/>
            </a:xfrm>
            <a:prstGeom prst="rect">
              <a:avLst/>
            </a:prstGeom>
            <a:noFill/>
          </p:spPr>
          <p:txBody>
            <a:bodyPr wrap="square" lIns="0" tIns="0" rIns="0" bIns="0" rtlCol="0">
              <a:spAutoFit/>
            </a:bodyPr>
            <a:lstStyle/>
            <a:p>
              <a:pPr algn="ctr">
                <a:lnSpc>
                  <a:spcPct val="130000"/>
                </a:lnSpc>
              </a:pPr>
              <a:r>
                <a:rPr lang="en-US" sz="4400" dirty="0" err="1">
                  <a:latin typeface="#9Slide02 Tieu de dai"/>
                </a:rPr>
                <a:t>Chạy</a:t>
              </a:r>
              <a:r>
                <a:rPr lang="en-US" sz="4400" dirty="0">
                  <a:latin typeface="#9Slide02 Tieu de dai"/>
                </a:rPr>
                <a:t> </a:t>
              </a:r>
              <a:r>
                <a:rPr lang="en-US" sz="4400" dirty="0" err="1">
                  <a:latin typeface="#9Slide02 Tieu de dai"/>
                </a:rPr>
                <a:t>ra</a:t>
              </a:r>
              <a:r>
                <a:rPr lang="en-US" sz="4400" dirty="0">
                  <a:latin typeface="#9Slide02 Tieu de dai"/>
                </a:rPr>
                <a:t> </a:t>
              </a:r>
              <a:r>
                <a:rPr lang="en-US" sz="4400" dirty="0" err="1">
                  <a:latin typeface="#9Slide02 Tieu de dai"/>
                </a:rPr>
                <a:t>ngoài</a:t>
              </a:r>
              <a:r>
                <a:rPr lang="en-US" sz="4400" dirty="0">
                  <a:latin typeface="#9Slide02 Tieu de dai"/>
                </a:rPr>
                <a:t> </a:t>
              </a:r>
              <a:r>
                <a:rPr lang="en-US" sz="4400" dirty="0" err="1">
                  <a:latin typeface="#9Slide02 Tieu de dai"/>
                </a:rPr>
                <a:t>báo</a:t>
              </a:r>
              <a:r>
                <a:rPr lang="en-US" sz="4400" dirty="0">
                  <a:latin typeface="#9Slide02 Tieu de dai"/>
                </a:rPr>
                <a:t> </a:t>
              </a:r>
              <a:r>
                <a:rPr lang="en-US" sz="4400" dirty="0" err="1">
                  <a:latin typeface="#9Slide02 Tieu de dai"/>
                </a:rPr>
                <a:t>với</a:t>
              </a:r>
              <a:r>
                <a:rPr lang="en-US" sz="4400" dirty="0">
                  <a:latin typeface="#9Slide02 Tieu de dai"/>
                </a:rPr>
                <a:t> </a:t>
              </a:r>
              <a:r>
                <a:rPr lang="en-US" sz="4400" dirty="0" err="1">
                  <a:latin typeface="#9Slide02 Tieu de dai"/>
                </a:rPr>
                <a:t>người</a:t>
              </a:r>
              <a:r>
                <a:rPr lang="en-US" sz="4400" dirty="0">
                  <a:latin typeface="#9Slide02 Tieu de dai"/>
                </a:rPr>
                <a:t> </a:t>
              </a:r>
              <a:r>
                <a:rPr lang="en-US" sz="4400" dirty="0" err="1">
                  <a:latin typeface="#9Slide02 Tieu de dai"/>
                </a:rPr>
                <a:t>lớn</a:t>
              </a:r>
              <a:endParaRPr lang="en-US" sz="4400" dirty="0">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238329" y="5678307"/>
              <a:ext cx="2929221" cy="451405"/>
            </a:xfrm>
            <a:prstGeom prst="rect">
              <a:avLst/>
            </a:prstGeom>
            <a:noFill/>
          </p:spPr>
          <p:txBody>
            <a:bodyPr wrap="none" lIns="0" tIns="0" rIns="0" bIns="0" rtlCol="0">
              <a:spAutoFit/>
            </a:bodyPr>
            <a:lstStyle/>
            <a:p>
              <a:pPr algn="ctr"/>
              <a:r>
                <a:rPr lang="en-US" sz="4400" dirty="0" err="1">
                  <a:latin typeface="#9Slide02 Tieu de dai"/>
                </a:rPr>
                <a:t>Rút</a:t>
              </a:r>
              <a:r>
                <a:rPr lang="en-US" sz="4400" dirty="0">
                  <a:latin typeface="#9Slide02 Tieu de dai"/>
                </a:rPr>
                <a:t> </a:t>
              </a:r>
              <a:r>
                <a:rPr lang="en-US" sz="4400" dirty="0" err="1">
                  <a:latin typeface="#9Slide02 Tieu de dai"/>
                </a:rPr>
                <a:t>dây</a:t>
              </a:r>
              <a:r>
                <a:rPr lang="en-US" sz="4400" dirty="0">
                  <a:latin typeface="#9Slide02 Tieu de dai"/>
                </a:rPr>
                <a:t> </a:t>
              </a:r>
              <a:r>
                <a:rPr lang="en-US" sz="4400" dirty="0" err="1">
                  <a:latin typeface="#9Slide02 Tieu de dai"/>
                </a:rPr>
                <a:t>cắm</a:t>
              </a:r>
              <a:r>
                <a:rPr lang="en-US" sz="4400" dirty="0">
                  <a:latin typeface="#9Slide02 Tieu de dai"/>
                </a:rPr>
                <a:t> </a:t>
              </a:r>
              <a:r>
                <a:rPr lang="en-US" sz="4400" dirty="0" err="1">
                  <a:latin typeface="#9Slide02 Tieu de dai"/>
                </a:rPr>
                <a:t>điện</a:t>
              </a:r>
              <a:endParaRPr lang="en-US" sz="4400" dirty="0">
                <a:latin typeface="#9Slide02 Tieu de dai"/>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Khi đến mỗi Slide, thầy cô</a:t>
            </a:r>
            <a:br>
              <a:rPr lang="en-US" sz="2800">
                <a:solidFill>
                  <a:schemeClr val="tx1"/>
                </a:solidFill>
              </a:rPr>
            </a:br>
            <a:r>
              <a:rPr lang="en-US" sz="2800">
                <a:solidFill>
                  <a:schemeClr val="tx1"/>
                </a:solidFill>
              </a:rPr>
              <a:t>nhấp chuột trái 1 lần hoặc</a:t>
            </a:r>
            <a:br>
              <a:rPr lang="en-US" sz="2800">
                <a:solidFill>
                  <a:schemeClr val="tx1"/>
                </a:solidFill>
              </a:rPr>
            </a:br>
            <a:r>
              <a:rPr lang="en-US" sz="28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Để chuyển sang câu hỏi tiếp theo, thầy cô nhấp phím mũi tên qua phải 2 lần hoặc</a:t>
            </a:r>
            <a:br>
              <a:rPr lang="en-US" sz="3600">
                <a:solidFill>
                  <a:schemeClr val="tx1"/>
                </a:solidFill>
              </a:rPr>
            </a:br>
            <a:r>
              <a:rPr lang="en-US" sz="3600">
                <a:solidFill>
                  <a:schemeClr val="tx1"/>
                </a:solidFill>
              </a:rPr>
              <a:t>nhấp chuột trái 2 lần.</a:t>
            </a:r>
          </a:p>
        </p:txBody>
      </p:sp>
    </p:spTree>
    <p:extLst>
      <p:ext uri="{BB962C8B-B14F-4D97-AF65-F5344CB8AC3E}">
        <p14:creationId xmlns:p14="http://schemas.microsoft.com/office/powerpoint/2010/main" val="149686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9"/>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10"/>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899115" y="1153968"/>
              <a:ext cx="8491743" cy="1354217"/>
            </a:xfrm>
            <a:prstGeom prst="rect">
              <a:avLst/>
            </a:prstGeom>
            <a:noFill/>
          </p:spPr>
          <p:txBody>
            <a:bodyPr wrap="square" lIns="0" tIns="0" rIns="0" bIns="0" rtlCol="0">
              <a:spAutoFit/>
            </a:bodyPr>
            <a:lstStyle/>
            <a:p>
              <a:pPr algn="ctr">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Câu</a:t>
              </a:r>
              <a:r>
                <a:rPr lang="en-US" sz="4400" b="1" dirty="0">
                  <a:solidFill>
                    <a:schemeClr val="accent6">
                      <a:lumMod val="75000"/>
                    </a:schemeClr>
                  </a:solidFill>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dưới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kèm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bàn</a:t>
              </a:r>
              <a:r>
                <a:rPr lang="en-US" sz="4400" dirty="0">
                  <a:latin typeface="Arial" panose="020B0604020202020204" pitchFamily="34" charset="0"/>
                  <a:cs typeface="Arial" panose="020B0604020202020204" pitchFamily="34" charset="0"/>
                </a:rPr>
                <a:t>?</a:t>
              </a:r>
              <a:r>
                <a:rPr lang="en-US" sz="4400" dirty="0">
                  <a:solidFill>
                    <a:srgbClr val="ED5565"/>
                  </a:solidFill>
                  <a:latin typeface="Arial" panose="020B0604020202020204" pitchFamily="34" charset="0"/>
                  <a:cs typeface="Arial" panose="020B0604020202020204" pitchFamily="34" charset="0"/>
                </a:rPr>
                <a:t> </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2">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3"/>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4"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380203" y="4038199"/>
              <a:ext cx="1004549" cy="451405"/>
            </a:xfrm>
            <a:prstGeom prst="rect">
              <a:avLst/>
            </a:prstGeom>
            <a:noFill/>
          </p:spPr>
          <p:txBody>
            <a:bodyPr wrap="none" lIns="0" tIns="0" rIns="0" bIns="0" rtlCol="0">
              <a:spAutoFit/>
            </a:bodyPr>
            <a:lstStyle/>
            <a:p>
              <a:pPr algn="ctr"/>
              <a:r>
                <a:rPr lang="en-US" sz="4400" dirty="0" err="1">
                  <a:latin typeface="#9Slide02 Tieu de dai"/>
                </a:rPr>
                <a:t>Chuột</a:t>
              </a:r>
              <a:endParaRPr lang="en-US" sz="4400" dirty="0">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79" y="5030538"/>
            <a:ext cx="6851121"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884580" y="4031729"/>
              <a:ext cx="1611553" cy="451405"/>
            </a:xfrm>
            <a:prstGeom prst="rect">
              <a:avLst/>
            </a:prstGeom>
            <a:noFill/>
          </p:spPr>
          <p:txBody>
            <a:bodyPr wrap="none" lIns="0" tIns="0" rIns="0" bIns="0" rtlCol="0">
              <a:spAutoFit/>
            </a:bodyPr>
            <a:lstStyle/>
            <a:p>
              <a:pPr algn="ctr"/>
              <a:r>
                <a:rPr lang="en-US" sz="4400" dirty="0" err="1">
                  <a:latin typeface="#9Slide02 Tieu de dai"/>
                </a:rPr>
                <a:t>Bàn</a:t>
              </a:r>
              <a:r>
                <a:rPr lang="en-US" sz="4400" dirty="0">
                  <a:latin typeface="#9Slide02 Tieu de dai"/>
                </a:rPr>
                <a:t> </a:t>
              </a:r>
              <a:r>
                <a:rPr lang="en-US" sz="4400" dirty="0" err="1">
                  <a:latin typeface="#9Slide02 Tieu de dai"/>
                </a:rPr>
                <a:t>phím</a:t>
              </a:r>
              <a:endParaRPr lang="en-US" sz="4400" dirty="0">
                <a:latin typeface="#9Slide02 Tieu de dai"/>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39" y="7693573"/>
            <a:ext cx="7059261" cy="2324885"/>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01916" y="5635627"/>
              <a:ext cx="3161123" cy="451405"/>
            </a:xfrm>
            <a:prstGeom prst="rect">
              <a:avLst/>
            </a:prstGeom>
            <a:noFill/>
          </p:spPr>
          <p:txBody>
            <a:bodyPr wrap="none" lIns="0" tIns="0" rIns="0" bIns="0" rtlCol="0">
              <a:spAutoFit/>
            </a:bodyPr>
            <a:lstStyle/>
            <a:p>
              <a:pPr algn="ctr"/>
              <a:r>
                <a:rPr lang="en-US" sz="4400" dirty="0" err="1">
                  <a:latin typeface="#9Slide02 Tieu de dai"/>
                </a:rPr>
                <a:t>Màn</a:t>
              </a:r>
              <a:r>
                <a:rPr lang="en-US" sz="4400" dirty="0">
                  <a:latin typeface="#9Slide02 Tieu de dai"/>
                </a:rPr>
                <a:t> </a:t>
              </a:r>
              <a:r>
                <a:rPr lang="en-US" sz="4400" dirty="0" err="1">
                  <a:latin typeface="#9Slide02 Tieu de dai"/>
                </a:rPr>
                <a:t>hình</a:t>
              </a:r>
              <a:r>
                <a:rPr lang="en-US" sz="4400" dirty="0">
                  <a:latin typeface="#9Slide02 Tieu de dai"/>
                </a:rPr>
                <a:t> </a:t>
              </a:r>
              <a:r>
                <a:rPr lang="en-US" sz="4400" dirty="0" err="1">
                  <a:latin typeface="#9Slide02 Tieu de dai"/>
                </a:rPr>
                <a:t>cảm</a:t>
              </a:r>
              <a:r>
                <a:rPr lang="en-US" sz="4400" dirty="0">
                  <a:latin typeface="#9Slide02 Tieu de dai"/>
                </a:rPr>
                <a:t> </a:t>
              </a:r>
              <a:r>
                <a:rPr lang="en-US" sz="4400" dirty="0" err="1">
                  <a:latin typeface="#9Slide02 Tieu de dai"/>
                </a:rPr>
                <a:t>ứng</a:t>
              </a:r>
              <a:endParaRPr lang="en-US" sz="4400" dirty="0">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376161" y="5635627"/>
              <a:ext cx="628377" cy="451405"/>
            </a:xfrm>
            <a:prstGeom prst="rect">
              <a:avLst/>
            </a:prstGeom>
            <a:noFill/>
          </p:spPr>
          <p:txBody>
            <a:bodyPr wrap="none" lIns="0" tIns="0" rIns="0" bIns="0" rtlCol="0">
              <a:spAutoFit/>
            </a:bodyPr>
            <a:lstStyle/>
            <a:p>
              <a:pPr algn="ctr"/>
              <a:r>
                <a:rPr lang="en-US" sz="4400" dirty="0">
                  <a:latin typeface="#9Slide02 Tieu de dai"/>
                </a:rPr>
                <a:t>Loa</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rPr>
              <a:t>Khi đến mỗi Slide, thầy cô</a:t>
            </a:r>
            <a:br>
              <a:rPr lang="en-US" sz="3600">
                <a:solidFill>
                  <a:prstClr val="black"/>
                </a:solidFill>
              </a:rPr>
            </a:br>
            <a:r>
              <a:rPr lang="en-US" sz="3600">
                <a:solidFill>
                  <a:prstClr val="black"/>
                </a:solidFill>
              </a:rPr>
              <a:t>nhấp chuột trái 1 lần hoặc</a:t>
            </a:r>
            <a:br>
              <a:rPr lang="en-US" sz="3600">
                <a:solidFill>
                  <a:prstClr val="black"/>
                </a:solidFill>
              </a:rPr>
            </a:br>
            <a:r>
              <a:rPr lang="en-US" sz="3600">
                <a:solidFill>
                  <a:prstClr val="black"/>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prstClr val="black"/>
                </a:solidFill>
              </a:rPr>
              <a:t>Để chuyển sang câu hỏi tiếp theo, thầy cô nhấp phím mũi tên qua phải 2 lần hoặc</a:t>
            </a:r>
            <a:br>
              <a:rPr lang="en-US" sz="4200">
                <a:solidFill>
                  <a:prstClr val="black"/>
                </a:solidFill>
              </a:rPr>
            </a:br>
            <a:r>
              <a:rPr lang="en-US" sz="4200">
                <a:solidFill>
                  <a:prstClr val="black"/>
                </a:solidFill>
              </a:rPr>
              <a:t>nhấp chuột trái 2 lần.</a:t>
            </a:r>
          </a:p>
        </p:txBody>
      </p:sp>
    </p:spTree>
    <p:extLst>
      <p:ext uri="{BB962C8B-B14F-4D97-AF65-F5344CB8AC3E}">
        <p14:creationId xmlns:p14="http://schemas.microsoft.com/office/powerpoint/2010/main" val="325244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6"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1"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2"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4"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18288000" cy="10286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774223"/>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1126598"/>
              <a:ext cx="9029103" cy="1477327"/>
            </a:xfrm>
            <a:prstGeom prst="rect">
              <a:avLst/>
            </a:prstGeom>
            <a:noFill/>
          </p:spPr>
          <p:txBody>
            <a:bodyPr wrap="square" lIns="0" tIns="0" rIns="0" bIns="0" rtlCol="0">
              <a:spAutoFit/>
            </a:bodyPr>
            <a:lstStyle/>
            <a:p>
              <a:pPr algn="ctr">
                <a:lnSpc>
                  <a:spcPct val="150000"/>
                </a:lnSpc>
              </a:pPr>
              <a:r>
                <a:rPr lang="en-US" sz="4800" b="1" dirty="0" err="1">
                  <a:solidFill>
                    <a:schemeClr val="accent6">
                      <a:lumMod val="75000"/>
                    </a:schemeClr>
                  </a:solidFill>
                  <a:latin typeface="Arial" panose="020B0604020202020204" pitchFamily="34" charset="0"/>
                  <a:cs typeface="Arial" panose="020B0604020202020204" pitchFamily="34" charset="0"/>
                </a:rPr>
                <a:t>Câu</a:t>
              </a:r>
              <a:r>
                <a:rPr lang="en-US" sz="4800" b="1" dirty="0">
                  <a:solidFill>
                    <a:schemeClr val="accent6">
                      <a:lumMod val="75000"/>
                    </a:schemeClr>
                  </a:solidFill>
                  <a:latin typeface="Arial" panose="020B0604020202020204" pitchFamily="34" charset="0"/>
                  <a:cs typeface="Arial" panose="020B0604020202020204" pitchFamily="34" charset="0"/>
                </a:rPr>
                <a:t> 4: </a:t>
              </a:r>
              <a:r>
                <a:rPr lang="en-US" sz="4800" dirty="0" err="1">
                  <a:latin typeface="Arial" panose="020B0604020202020204" pitchFamily="34" charset="0"/>
                  <a:cs typeface="Arial" panose="020B0604020202020204" pitchFamily="34" charset="0"/>
                </a:rPr>
                <a:t>Đâu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việc</a:t>
              </a:r>
              <a:r>
                <a:rPr lang="en-US" sz="4800"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nên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sử</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máy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59775" y="2038216"/>
            <a:ext cx="731045" cy="731045"/>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3384775" y="5143501"/>
            <a:ext cx="7016526" cy="2324885"/>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541621" y="3742438"/>
              <a:ext cx="2757578" cy="1066958"/>
            </a:xfrm>
            <a:prstGeom prst="rect">
              <a:avLst/>
            </a:prstGeom>
            <a:noFill/>
          </p:spPr>
          <p:txBody>
            <a:bodyPr wrap="square" lIns="0" tIns="0" rIns="0" bIns="0" rtlCol="0">
              <a:spAutoFit/>
            </a:bodyPr>
            <a:lstStyle/>
            <a:p>
              <a:pPr algn="ctr">
                <a:lnSpc>
                  <a:spcPct val="130000"/>
                </a:lnSpc>
              </a:pPr>
              <a:r>
                <a:rPr lang="en-US" sz="4000" dirty="0" err="1">
                  <a:latin typeface="#9Slide02 Tieu de dai"/>
                </a:rPr>
                <a:t>Dùng</a:t>
              </a:r>
              <a:r>
                <a:rPr lang="en-US" sz="4000" dirty="0">
                  <a:latin typeface="#9Slide02 Tieu de dai"/>
                </a:rPr>
                <a:t> </a:t>
              </a:r>
              <a:r>
                <a:rPr lang="en-US" sz="4000" dirty="0" err="1">
                  <a:latin typeface="#9Slide02 Tieu de dai"/>
                </a:rPr>
                <a:t>khăn</a:t>
              </a:r>
              <a:r>
                <a:rPr lang="en-US" sz="4000" dirty="0">
                  <a:latin typeface="#9Slide02 Tieu de dai"/>
                </a:rPr>
                <a:t> </a:t>
              </a:r>
              <a:r>
                <a:rPr lang="en-US" sz="4000" dirty="0" err="1">
                  <a:latin typeface="#9Slide02 Tieu de dai"/>
                </a:rPr>
                <a:t>ướt</a:t>
              </a:r>
              <a:r>
                <a:rPr lang="en-US" sz="4000" dirty="0">
                  <a:latin typeface="#9Slide02 Tieu de dai"/>
                </a:rPr>
                <a:t> </a:t>
              </a:r>
              <a:r>
                <a:rPr lang="en-US" sz="4000" dirty="0" err="1">
                  <a:latin typeface="#9Slide02 Tieu de dai"/>
                </a:rPr>
                <a:t>lau</a:t>
              </a:r>
              <a:r>
                <a:rPr lang="en-US" sz="4000" dirty="0">
                  <a:latin typeface="#9Slide02 Tieu de dai"/>
                </a:rPr>
                <a:t> </a:t>
              </a:r>
              <a:r>
                <a:rPr lang="en-US" sz="4000" dirty="0" err="1">
                  <a:latin typeface="#9Slide02 Tieu de dai"/>
                </a:rPr>
                <a:t>máy</a:t>
              </a:r>
              <a:r>
                <a:rPr lang="en-US" sz="4000" dirty="0">
                  <a:latin typeface="#9Slide02 Tieu de dai"/>
                </a:rPr>
                <a:t> </a:t>
              </a:r>
              <a:r>
                <a:rPr lang="en-US" sz="4000" dirty="0" err="1">
                  <a:latin typeface="#9Slide02 Tieu de dai"/>
                </a:rPr>
                <a:t>tính</a:t>
              </a:r>
              <a:endParaRPr lang="en-US" sz="4000" dirty="0">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10751083" y="5030538"/>
            <a:ext cx="6851123" cy="2517432"/>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200782" y="3794681"/>
              <a:ext cx="3214988" cy="1066959"/>
            </a:xfrm>
            <a:prstGeom prst="rect">
              <a:avLst/>
            </a:prstGeom>
            <a:noFill/>
          </p:spPr>
          <p:txBody>
            <a:bodyPr wrap="square" lIns="0" tIns="0" rIns="0" bIns="0" rtlCol="0">
              <a:spAutoFit/>
            </a:bodyPr>
            <a:lstStyle/>
            <a:p>
              <a:pPr algn="ctr">
                <a:lnSpc>
                  <a:spcPct val="130000"/>
                </a:lnSpc>
              </a:pPr>
              <a:r>
                <a:rPr lang="en-US" sz="4000" dirty="0" err="1">
                  <a:latin typeface="#9Slide02 Tieu de dai"/>
                </a:rPr>
                <a:t>Dùng</a:t>
              </a:r>
              <a:r>
                <a:rPr lang="en-US" sz="4000" dirty="0">
                  <a:latin typeface="#9Slide02 Tieu de dai"/>
                </a:rPr>
                <a:t> </a:t>
              </a:r>
              <a:r>
                <a:rPr lang="en-US" sz="4000" dirty="0" err="1">
                  <a:latin typeface="#9Slide02 Tieu de dai"/>
                </a:rPr>
                <a:t>chổi</a:t>
              </a:r>
              <a:r>
                <a:rPr lang="en-US" sz="4000" dirty="0">
                  <a:latin typeface="#9Slide02 Tieu de dai"/>
                </a:rPr>
                <a:t> </a:t>
              </a:r>
              <a:r>
                <a:rPr lang="en-US" sz="4000" dirty="0" err="1">
                  <a:latin typeface="#9Slide02 Tieu de dai"/>
                </a:rPr>
                <a:t>phủi</a:t>
              </a:r>
              <a:r>
                <a:rPr lang="en-US" sz="4000" dirty="0">
                  <a:latin typeface="#9Slide02 Tieu de dai"/>
                </a:rPr>
                <a:t> </a:t>
              </a:r>
              <a:r>
                <a:rPr lang="en-US" sz="4000" dirty="0" err="1">
                  <a:latin typeface="#9Slide02 Tieu de dai"/>
                </a:rPr>
                <a:t>bụi</a:t>
              </a:r>
              <a:r>
                <a:rPr lang="en-US" sz="4000" dirty="0">
                  <a:latin typeface="#9Slide02 Tieu de dai"/>
                </a:rPr>
                <a:t> </a:t>
              </a:r>
              <a:r>
                <a:rPr lang="en-US" sz="4000" dirty="0" err="1">
                  <a:latin typeface="#9Slide02 Tieu de dai"/>
                </a:rPr>
                <a:t>vệ</a:t>
              </a:r>
              <a:r>
                <a:rPr lang="en-US" sz="4000" dirty="0">
                  <a:latin typeface="#9Slide02 Tieu de dai"/>
                </a:rPr>
                <a:t> </a:t>
              </a:r>
              <a:r>
                <a:rPr lang="en-US" sz="4000" dirty="0" err="1">
                  <a:latin typeface="#9Slide02 Tieu de dai"/>
                </a:rPr>
                <a:t>sinh</a:t>
              </a:r>
              <a:r>
                <a:rPr lang="en-US" sz="4000" dirty="0">
                  <a:latin typeface="#9Slide02 Tieu de dai"/>
                </a:rPr>
                <a:t> </a:t>
              </a:r>
              <a:r>
                <a:rPr lang="en-US" sz="4000" dirty="0" err="1">
                  <a:latin typeface="#9Slide02 Tieu de dai"/>
                </a:rPr>
                <a:t>máy</a:t>
              </a:r>
              <a:r>
                <a:rPr lang="en-US" sz="4000" dirty="0">
                  <a:latin typeface="#9Slide02 Tieu de dai"/>
                </a:rPr>
                <a:t> </a:t>
              </a:r>
              <a:r>
                <a:rPr lang="en-US" sz="4000" dirty="0" err="1">
                  <a:latin typeface="#9Slide02 Tieu de dai"/>
                </a:rPr>
                <a:t>tính</a:t>
              </a:r>
              <a:endParaRPr lang="en-US" sz="4000" dirty="0">
                <a:latin typeface="#9Slide02 Tieu de dai"/>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3342042" y="7693573"/>
            <a:ext cx="7277934" cy="2324885"/>
            <a:chOff x="2228026" y="5129048"/>
            <a:chExt cx="485195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2872994" y="5417517"/>
              <a:ext cx="4206986" cy="1066958"/>
            </a:xfrm>
            <a:prstGeom prst="rect">
              <a:avLst/>
            </a:prstGeom>
            <a:noFill/>
          </p:spPr>
          <p:txBody>
            <a:bodyPr wrap="square" lIns="0" tIns="0" rIns="0" bIns="0" rtlCol="0">
              <a:spAutoFit/>
            </a:bodyPr>
            <a:lstStyle/>
            <a:p>
              <a:pPr algn="ctr">
                <a:lnSpc>
                  <a:spcPct val="130000"/>
                </a:lnSpc>
              </a:pPr>
              <a:r>
                <a:rPr lang="en-US" sz="4000" dirty="0" err="1">
                  <a:latin typeface="#9Slide02 Tieu de dai"/>
                </a:rPr>
                <a:t>Thông</a:t>
              </a:r>
              <a:r>
                <a:rPr lang="en-US" sz="4000" dirty="0">
                  <a:latin typeface="#9Slide02 Tieu de dai"/>
                </a:rPr>
                <a:t> </a:t>
              </a:r>
              <a:r>
                <a:rPr lang="en-US" sz="4000" dirty="0" err="1">
                  <a:latin typeface="#9Slide02 Tieu de dai"/>
                </a:rPr>
                <a:t>báo</a:t>
              </a:r>
              <a:r>
                <a:rPr lang="en-US" sz="4000" dirty="0">
                  <a:latin typeface="#9Slide02 Tieu de dai"/>
                </a:rPr>
                <a:t> </a:t>
              </a:r>
              <a:r>
                <a:rPr lang="en-US" sz="4000" dirty="0" err="1">
                  <a:latin typeface="#9Slide02 Tieu de dai"/>
                </a:rPr>
                <a:t>cho</a:t>
              </a:r>
              <a:r>
                <a:rPr lang="en-US" sz="4000" dirty="0">
                  <a:latin typeface="#9Slide02 Tieu de dai"/>
                </a:rPr>
                <a:t> </a:t>
              </a:r>
              <a:r>
                <a:rPr lang="en-US" sz="4000" dirty="0" err="1">
                  <a:latin typeface="#9Slide02 Tieu de dai"/>
                </a:rPr>
                <a:t>người</a:t>
              </a:r>
              <a:r>
                <a:rPr lang="en-US" sz="4000" dirty="0">
                  <a:latin typeface="#9Slide02 Tieu de dai"/>
                </a:rPr>
                <a:t> </a:t>
              </a:r>
              <a:r>
                <a:rPr lang="en-US" sz="4000" dirty="0" err="1">
                  <a:latin typeface="#9Slide02 Tieu de dai"/>
                </a:rPr>
                <a:t>lớn</a:t>
              </a:r>
              <a:r>
                <a:rPr lang="en-US" sz="4000" dirty="0">
                  <a:latin typeface="#9Slide02 Tieu de dai"/>
                </a:rPr>
                <a:t> </a:t>
              </a:r>
              <a:r>
                <a:rPr lang="en-US" sz="4000" dirty="0" err="1">
                  <a:latin typeface="#9Slide02 Tieu de dai"/>
                </a:rPr>
                <a:t>khi</a:t>
              </a:r>
              <a:r>
                <a:rPr lang="en-US" sz="4000" dirty="0">
                  <a:latin typeface="#9Slide02 Tieu de dai"/>
                </a:rPr>
                <a:t> ổ </a:t>
              </a:r>
              <a:r>
                <a:rPr lang="en-US" sz="4000" dirty="0" err="1">
                  <a:latin typeface="#9Slide02 Tieu de dai"/>
                </a:rPr>
                <a:t>cắm</a:t>
              </a:r>
              <a:r>
                <a:rPr lang="en-US" sz="4000" dirty="0">
                  <a:latin typeface="#9Slide02 Tieu de dai"/>
                </a:rPr>
                <a:t> </a:t>
              </a:r>
              <a:r>
                <a:rPr lang="en-US" sz="4000" dirty="0" err="1">
                  <a:latin typeface="#9Slide02 Tieu de dai"/>
                </a:rPr>
                <a:t>điện</a:t>
              </a:r>
              <a:r>
                <a:rPr lang="en-US" sz="4000" dirty="0">
                  <a:latin typeface="#9Slide02 Tieu de dai"/>
                </a:rPr>
                <a:t> </a:t>
              </a:r>
              <a:r>
                <a:rPr lang="en-US" sz="4000" dirty="0" err="1">
                  <a:latin typeface="#9Slide02 Tieu de dai"/>
                </a:rPr>
                <a:t>bị</a:t>
              </a:r>
              <a:r>
                <a:rPr lang="en-US" sz="4000" dirty="0">
                  <a:latin typeface="#9Slide02 Tieu de dai"/>
                </a:rPr>
                <a:t> </a:t>
              </a:r>
              <a:r>
                <a:rPr lang="en-US" sz="4000" dirty="0" err="1">
                  <a:latin typeface="#9Slide02 Tieu de dai"/>
                </a:rPr>
                <a:t>hở</a:t>
              </a:r>
              <a:endParaRPr lang="en-US" sz="4000" dirty="0">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10717482" y="7634535"/>
            <a:ext cx="6884718" cy="2322786"/>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05815" y="5415237"/>
              <a:ext cx="3309958" cy="1066959"/>
            </a:xfrm>
            <a:prstGeom prst="rect">
              <a:avLst/>
            </a:prstGeom>
            <a:noFill/>
          </p:spPr>
          <p:txBody>
            <a:bodyPr wrap="square" lIns="0" tIns="0" rIns="0" bIns="0" rtlCol="0">
              <a:spAutoFit/>
            </a:bodyPr>
            <a:lstStyle/>
            <a:p>
              <a:pPr algn="ctr">
                <a:lnSpc>
                  <a:spcPct val="130000"/>
                </a:lnSpc>
              </a:pPr>
              <a:r>
                <a:rPr lang="en-US" sz="4000" dirty="0" err="1">
                  <a:latin typeface="#9Slide02 Tieu de dai"/>
                </a:rPr>
                <a:t>Tất</a:t>
              </a:r>
              <a:r>
                <a:rPr lang="en-US" sz="4000" dirty="0">
                  <a:latin typeface="#9Slide02 Tieu de dai"/>
                </a:rPr>
                <a:t> </a:t>
              </a:r>
              <a:r>
                <a:rPr lang="en-US" sz="4000" dirty="0" err="1">
                  <a:latin typeface="#9Slide02 Tieu de dai"/>
                </a:rPr>
                <a:t>cả</a:t>
              </a:r>
              <a:r>
                <a:rPr lang="en-US" sz="4000" dirty="0">
                  <a:latin typeface="#9Slide02 Tieu de dai"/>
                </a:rPr>
                <a:t> </a:t>
              </a:r>
              <a:r>
                <a:rPr lang="en-US" sz="4000" dirty="0" err="1">
                  <a:latin typeface="#9Slide02 Tieu de dai"/>
                </a:rPr>
                <a:t>đáp</a:t>
              </a:r>
              <a:r>
                <a:rPr lang="en-US" sz="4000" dirty="0">
                  <a:latin typeface="#9Slide02 Tieu de dai"/>
                </a:rPr>
                <a:t> </a:t>
              </a:r>
              <a:r>
                <a:rPr lang="en-US" sz="4000" dirty="0" err="1">
                  <a:latin typeface="#9Slide02 Tieu de dai"/>
                </a:rPr>
                <a:t>án</a:t>
              </a:r>
              <a:r>
                <a:rPr lang="en-US" sz="4000" dirty="0">
                  <a:latin typeface="#9Slide02 Tieu de dai"/>
                </a:rPr>
                <a:t> </a:t>
              </a:r>
              <a:r>
                <a:rPr lang="en-US" sz="4000" dirty="0" err="1">
                  <a:latin typeface="#9Slide02 Tieu de dai"/>
                </a:rPr>
                <a:t>trên</a:t>
              </a:r>
              <a:r>
                <a:rPr lang="en-US" sz="4000" dirty="0">
                  <a:latin typeface="#9Slide02 Tieu de dai"/>
                </a:rPr>
                <a:t> </a:t>
              </a:r>
              <a:r>
                <a:rPr lang="en-US" sz="4000" dirty="0" err="1">
                  <a:latin typeface="#9Slide02 Tieu de dai"/>
                </a:rPr>
                <a:t>đều</a:t>
              </a:r>
              <a:r>
                <a:rPr lang="en-US" sz="4000" dirty="0">
                  <a:latin typeface="#9Slide02 Tieu de dai"/>
                </a:rPr>
                <a:t> </a:t>
              </a:r>
              <a:r>
                <a:rPr lang="en-US" sz="4000" dirty="0" err="1">
                  <a:latin typeface="#9Slide02 Tieu de dai"/>
                </a:rPr>
                <a:t>sai</a:t>
              </a:r>
              <a:endParaRPr lang="en-US" sz="4000" dirty="0">
                <a:latin typeface="#9Slide02 Tieu de dai"/>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886699"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rPr>
              <a:t>Khi đến mỗi Slide, thầy cô</a:t>
            </a:r>
            <a:br>
              <a:rPr lang="en-US" sz="3600">
                <a:solidFill>
                  <a:prstClr val="black"/>
                </a:solidFill>
              </a:rPr>
            </a:br>
            <a:r>
              <a:rPr lang="en-US" sz="3600">
                <a:solidFill>
                  <a:prstClr val="black"/>
                </a:solidFill>
              </a:rPr>
              <a:t>nhấp chuột trái 1 lần hoặc</a:t>
            </a:r>
            <a:br>
              <a:rPr lang="en-US" sz="3600">
                <a:solidFill>
                  <a:prstClr val="black"/>
                </a:solidFill>
              </a:rPr>
            </a:br>
            <a:r>
              <a:rPr lang="en-US" sz="3600">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5522724"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12960722" y="10804020"/>
            <a:ext cx="7200900" cy="29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prstClr val="black"/>
                </a:solidFill>
              </a:rPr>
              <a:t>Để chuyển sang câu hỏi tiếp theo, thầy cô nhấp phím mũi tên qua phải 2 lần hoặc</a:t>
            </a:r>
            <a:br>
              <a:rPr lang="en-US" sz="4200">
                <a:solidFill>
                  <a:prstClr val="black"/>
                </a:solidFill>
              </a:rPr>
            </a:br>
            <a:r>
              <a:rPr lang="en-US" sz="4200">
                <a:solidFill>
                  <a:prstClr val="black"/>
                </a:solidFill>
              </a:rPr>
              <a:t>nhấp chuột trái 2 lần.</a:t>
            </a:r>
          </a:p>
        </p:txBody>
      </p:sp>
    </p:spTree>
    <p:extLst>
      <p:ext uri="{BB962C8B-B14F-4D97-AF65-F5344CB8AC3E}">
        <p14:creationId xmlns:p14="http://schemas.microsoft.com/office/powerpoint/2010/main" val="38206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8316575" cy="10287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001" y="3200400"/>
            <a:ext cx="6369974" cy="60579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6172201" y="1028701"/>
            <a:ext cx="11852961" cy="41148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81927" y="1104489"/>
              <a:ext cx="6967719" cy="1905821"/>
            </a:xfrm>
            <a:prstGeom prst="rect">
              <a:avLst/>
            </a:prstGeom>
            <a:noFill/>
          </p:spPr>
          <p:txBody>
            <a:bodyPr wrap="none" lIns="0" tIns="0" rIns="0" bIns="0" rtlCol="0">
              <a:spAutoFit/>
            </a:bodyPr>
            <a:lstStyle/>
            <a:p>
              <a:pPr algn="ctr">
                <a:lnSpc>
                  <a:spcPct val="150000"/>
                </a:lnSpc>
              </a:pPr>
              <a:r>
                <a:rPr lang="en-US" sz="6600" b="1" dirty="0">
                  <a:solidFill>
                    <a:schemeClr val="accent6">
                      <a:lumMod val="75000"/>
                    </a:schemeClr>
                  </a:solidFill>
                  <a:latin typeface="Arial" panose="020B0604020202020204" pitchFamily="34" charset="0"/>
                  <a:cs typeface="Arial" panose="020B0604020202020204" pitchFamily="34" charset="0"/>
                </a:rPr>
                <a:t>CẢM ƠN CÁC BẠN</a:t>
              </a:r>
            </a:p>
            <a:p>
              <a:pPr algn="ctr">
                <a:lnSpc>
                  <a:spcPct val="150000"/>
                </a:lnSpc>
              </a:pPr>
              <a:r>
                <a:rPr lang="en-US" sz="6600" b="1" dirty="0">
                  <a:solidFill>
                    <a:schemeClr val="accent6">
                      <a:lumMod val="75000"/>
                    </a:schemeClr>
                  </a:solidFill>
                  <a:latin typeface="Arial" panose="020B0604020202020204" pitchFamily="34" charset="0"/>
                  <a:cs typeface="Arial" panose="020B0604020202020204" pitchFamily="34" charset="0"/>
                </a:rPr>
                <a:t>ĐÃ GIẢI CỨU CHÚNG TỚ!</a:t>
              </a:r>
            </a:p>
          </p:txBody>
        </p:sp>
      </p:grpSp>
    </p:spTree>
    <p:extLst>
      <p:ext uri="{BB962C8B-B14F-4D97-AF65-F5344CB8AC3E}">
        <p14:creationId xmlns:p14="http://schemas.microsoft.com/office/powerpoint/2010/main" val="362471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6" name="Group 6"/>
          <p:cNvGrpSpPr/>
          <p:nvPr/>
        </p:nvGrpSpPr>
        <p:grpSpPr>
          <a:xfrm>
            <a:off x="7489745" y="2666009"/>
            <a:ext cx="9562472" cy="6488493"/>
            <a:chOff x="0" y="0"/>
            <a:chExt cx="30893435" cy="20962345"/>
          </a:xfrm>
        </p:grpSpPr>
        <p:sp>
          <p:nvSpPr>
            <p:cNvPr id="7" name="Freeform 7"/>
            <p:cNvSpPr/>
            <p:nvPr/>
          </p:nvSpPr>
          <p:spPr>
            <a:xfrm>
              <a:off x="72390" y="72390"/>
              <a:ext cx="30748656" cy="20817566"/>
            </a:xfrm>
            <a:custGeom>
              <a:avLst/>
              <a:gdLst/>
              <a:ahLst/>
              <a:cxnLst/>
              <a:rect l="l" t="t" r="r" b="b"/>
              <a:pathLst>
                <a:path w="30748656" h="20817566">
                  <a:moveTo>
                    <a:pt x="0" y="0"/>
                  </a:moveTo>
                  <a:lnTo>
                    <a:pt x="30748656" y="0"/>
                  </a:lnTo>
                  <a:lnTo>
                    <a:pt x="30748656" y="20817566"/>
                  </a:lnTo>
                  <a:lnTo>
                    <a:pt x="0" y="20817566"/>
                  </a:lnTo>
                  <a:lnTo>
                    <a:pt x="0" y="0"/>
                  </a:lnTo>
                  <a:close/>
                </a:path>
              </a:pathLst>
            </a:custGeom>
            <a:solidFill>
              <a:srgbClr val="BDD1A5"/>
            </a:solidFill>
          </p:spPr>
        </p:sp>
        <p:sp>
          <p:nvSpPr>
            <p:cNvPr id="8" name="Freeform 8"/>
            <p:cNvSpPr/>
            <p:nvPr/>
          </p:nvSpPr>
          <p:spPr>
            <a:xfrm>
              <a:off x="0" y="0"/>
              <a:ext cx="30893435" cy="20962345"/>
            </a:xfrm>
            <a:custGeom>
              <a:avLst/>
              <a:gdLst/>
              <a:ahLst/>
              <a:cxnLst/>
              <a:rect l="l" t="t" r="r" b="b"/>
              <a:pathLst>
                <a:path w="30893435" h="20962345">
                  <a:moveTo>
                    <a:pt x="30748656" y="20817565"/>
                  </a:moveTo>
                  <a:lnTo>
                    <a:pt x="30893435" y="20817565"/>
                  </a:lnTo>
                  <a:lnTo>
                    <a:pt x="30893435" y="20962345"/>
                  </a:lnTo>
                  <a:lnTo>
                    <a:pt x="30748656" y="20962345"/>
                  </a:lnTo>
                  <a:lnTo>
                    <a:pt x="30748656"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30748656" y="144780"/>
                  </a:moveTo>
                  <a:lnTo>
                    <a:pt x="30893435" y="144780"/>
                  </a:lnTo>
                  <a:lnTo>
                    <a:pt x="30893435" y="20817565"/>
                  </a:lnTo>
                  <a:lnTo>
                    <a:pt x="30748656" y="20817565"/>
                  </a:lnTo>
                  <a:lnTo>
                    <a:pt x="30748656" y="144780"/>
                  </a:lnTo>
                  <a:close/>
                  <a:moveTo>
                    <a:pt x="144780" y="20817565"/>
                  </a:moveTo>
                  <a:lnTo>
                    <a:pt x="30748656" y="20817565"/>
                  </a:lnTo>
                  <a:lnTo>
                    <a:pt x="30748656" y="20962345"/>
                  </a:lnTo>
                  <a:lnTo>
                    <a:pt x="144780" y="20962345"/>
                  </a:lnTo>
                  <a:lnTo>
                    <a:pt x="144780" y="20817565"/>
                  </a:lnTo>
                  <a:close/>
                  <a:moveTo>
                    <a:pt x="30748656" y="0"/>
                  </a:moveTo>
                  <a:lnTo>
                    <a:pt x="30893435" y="0"/>
                  </a:lnTo>
                  <a:lnTo>
                    <a:pt x="30893435" y="144780"/>
                  </a:lnTo>
                  <a:lnTo>
                    <a:pt x="30748656" y="144780"/>
                  </a:lnTo>
                  <a:lnTo>
                    <a:pt x="30748656" y="0"/>
                  </a:lnTo>
                  <a:close/>
                  <a:moveTo>
                    <a:pt x="0" y="0"/>
                  </a:moveTo>
                  <a:lnTo>
                    <a:pt x="144780" y="0"/>
                  </a:lnTo>
                  <a:lnTo>
                    <a:pt x="144780" y="144780"/>
                  </a:lnTo>
                  <a:lnTo>
                    <a:pt x="0" y="144780"/>
                  </a:lnTo>
                  <a:lnTo>
                    <a:pt x="0" y="0"/>
                  </a:lnTo>
                  <a:close/>
                  <a:moveTo>
                    <a:pt x="144780" y="0"/>
                  </a:moveTo>
                  <a:lnTo>
                    <a:pt x="30748656" y="0"/>
                  </a:lnTo>
                  <a:lnTo>
                    <a:pt x="30748656" y="144780"/>
                  </a:lnTo>
                  <a:lnTo>
                    <a:pt x="144780" y="144780"/>
                  </a:lnTo>
                  <a:lnTo>
                    <a:pt x="144780" y="0"/>
                  </a:lnTo>
                  <a:close/>
                </a:path>
              </a:pathLst>
            </a:custGeom>
            <a:solidFill>
              <a:srgbClr val="3D3D3B"/>
            </a:solidFill>
          </p:spPr>
        </p:sp>
      </p:grpSp>
      <p:grpSp>
        <p:nvGrpSpPr>
          <p:cNvPr id="9" name="Group 9"/>
          <p:cNvGrpSpPr/>
          <p:nvPr/>
        </p:nvGrpSpPr>
        <p:grpSpPr>
          <a:xfrm>
            <a:off x="7779206" y="3811136"/>
            <a:ext cx="8983551" cy="5077235"/>
            <a:chOff x="0" y="0"/>
            <a:chExt cx="29023115" cy="16403000"/>
          </a:xfrm>
        </p:grpSpPr>
        <p:sp>
          <p:nvSpPr>
            <p:cNvPr id="10" name="Freeform 10"/>
            <p:cNvSpPr/>
            <p:nvPr/>
          </p:nvSpPr>
          <p:spPr>
            <a:xfrm>
              <a:off x="72390" y="72390"/>
              <a:ext cx="28878336" cy="16258219"/>
            </a:xfrm>
            <a:custGeom>
              <a:avLst/>
              <a:gdLst/>
              <a:ahLst/>
              <a:cxnLst/>
              <a:rect l="l" t="t" r="r" b="b"/>
              <a:pathLst>
                <a:path w="28878336" h="16258219">
                  <a:moveTo>
                    <a:pt x="0" y="0"/>
                  </a:moveTo>
                  <a:lnTo>
                    <a:pt x="28878336" y="0"/>
                  </a:lnTo>
                  <a:lnTo>
                    <a:pt x="28878336" y="16258219"/>
                  </a:lnTo>
                  <a:lnTo>
                    <a:pt x="0" y="16258219"/>
                  </a:lnTo>
                  <a:lnTo>
                    <a:pt x="0" y="0"/>
                  </a:lnTo>
                  <a:close/>
                </a:path>
              </a:pathLst>
            </a:custGeom>
            <a:solidFill>
              <a:srgbClr val="FFFFFF"/>
            </a:solidFill>
          </p:spPr>
        </p:sp>
        <p:sp>
          <p:nvSpPr>
            <p:cNvPr id="11" name="Freeform 11"/>
            <p:cNvSpPr/>
            <p:nvPr/>
          </p:nvSpPr>
          <p:spPr>
            <a:xfrm>
              <a:off x="0" y="0"/>
              <a:ext cx="29023115" cy="16403000"/>
            </a:xfrm>
            <a:custGeom>
              <a:avLst/>
              <a:gdLst/>
              <a:ahLst/>
              <a:cxnLst/>
              <a:rect l="l" t="t" r="r" b="b"/>
              <a:pathLst>
                <a:path w="29023115" h="16403000">
                  <a:moveTo>
                    <a:pt x="28878337" y="16258220"/>
                  </a:moveTo>
                  <a:lnTo>
                    <a:pt x="29023115" y="16258220"/>
                  </a:lnTo>
                  <a:lnTo>
                    <a:pt x="29023115" y="16403000"/>
                  </a:lnTo>
                  <a:lnTo>
                    <a:pt x="28878337" y="16403000"/>
                  </a:lnTo>
                  <a:lnTo>
                    <a:pt x="28878337"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28878337" y="144780"/>
                  </a:moveTo>
                  <a:lnTo>
                    <a:pt x="29023115" y="144780"/>
                  </a:lnTo>
                  <a:lnTo>
                    <a:pt x="29023115" y="16258220"/>
                  </a:lnTo>
                  <a:lnTo>
                    <a:pt x="28878337" y="16258220"/>
                  </a:lnTo>
                  <a:lnTo>
                    <a:pt x="28878337" y="144780"/>
                  </a:lnTo>
                  <a:close/>
                  <a:moveTo>
                    <a:pt x="144780" y="16258220"/>
                  </a:moveTo>
                  <a:lnTo>
                    <a:pt x="28878337" y="16258220"/>
                  </a:lnTo>
                  <a:lnTo>
                    <a:pt x="28878337" y="16403000"/>
                  </a:lnTo>
                  <a:lnTo>
                    <a:pt x="144780" y="16403000"/>
                  </a:lnTo>
                  <a:lnTo>
                    <a:pt x="144780" y="16258220"/>
                  </a:lnTo>
                  <a:close/>
                  <a:moveTo>
                    <a:pt x="28878337" y="0"/>
                  </a:moveTo>
                  <a:lnTo>
                    <a:pt x="29023115" y="0"/>
                  </a:lnTo>
                  <a:lnTo>
                    <a:pt x="29023115" y="144780"/>
                  </a:lnTo>
                  <a:lnTo>
                    <a:pt x="28878337" y="144780"/>
                  </a:lnTo>
                  <a:lnTo>
                    <a:pt x="28878337" y="0"/>
                  </a:lnTo>
                  <a:close/>
                  <a:moveTo>
                    <a:pt x="0" y="0"/>
                  </a:moveTo>
                  <a:lnTo>
                    <a:pt x="144780" y="0"/>
                  </a:lnTo>
                  <a:lnTo>
                    <a:pt x="144780" y="144780"/>
                  </a:lnTo>
                  <a:lnTo>
                    <a:pt x="0" y="144780"/>
                  </a:lnTo>
                  <a:lnTo>
                    <a:pt x="0" y="0"/>
                  </a:lnTo>
                  <a:close/>
                  <a:moveTo>
                    <a:pt x="144780" y="0"/>
                  </a:moveTo>
                  <a:lnTo>
                    <a:pt x="28878337" y="0"/>
                  </a:lnTo>
                  <a:lnTo>
                    <a:pt x="28878337" y="144780"/>
                  </a:lnTo>
                  <a:lnTo>
                    <a:pt x="144780" y="144780"/>
                  </a:lnTo>
                  <a:lnTo>
                    <a:pt x="144780" y="0"/>
                  </a:lnTo>
                  <a:close/>
                </a:path>
              </a:pathLst>
            </a:custGeom>
            <a:solidFill>
              <a:srgbClr val="3D3D3B"/>
            </a:solidFill>
          </p:spPr>
        </p:sp>
      </p:grpSp>
      <p:grpSp>
        <p:nvGrpSpPr>
          <p:cNvPr id="12" name="Group 12"/>
          <p:cNvGrpSpPr/>
          <p:nvPr/>
        </p:nvGrpSpPr>
        <p:grpSpPr>
          <a:xfrm>
            <a:off x="7779206" y="2913368"/>
            <a:ext cx="6450511" cy="673527"/>
            <a:chOff x="0" y="0"/>
            <a:chExt cx="18329730" cy="1913890"/>
          </a:xfrm>
        </p:grpSpPr>
        <p:sp>
          <p:nvSpPr>
            <p:cNvPr id="13" name="Freeform 13"/>
            <p:cNvSpPr/>
            <p:nvPr/>
          </p:nvSpPr>
          <p:spPr>
            <a:xfrm>
              <a:off x="0" y="0"/>
              <a:ext cx="18329731" cy="1913890"/>
            </a:xfrm>
            <a:custGeom>
              <a:avLst/>
              <a:gdLst/>
              <a:ahLst/>
              <a:cxnLst/>
              <a:rect l="l" t="t" r="r" b="b"/>
              <a:pathLst>
                <a:path w="18329731" h="1913890">
                  <a:moveTo>
                    <a:pt x="18329731" y="956945"/>
                  </a:moveTo>
                  <a:lnTo>
                    <a:pt x="18329731" y="956945"/>
                  </a:lnTo>
                  <a:cubicBezTo>
                    <a:pt x="18329731" y="1485392"/>
                    <a:pt x="17901358" y="1913890"/>
                    <a:pt x="17372785" y="1913890"/>
                  </a:cubicBezTo>
                  <a:lnTo>
                    <a:pt x="956945" y="1913890"/>
                  </a:lnTo>
                  <a:cubicBezTo>
                    <a:pt x="428371" y="1913890"/>
                    <a:pt x="0" y="1485392"/>
                    <a:pt x="0" y="956945"/>
                  </a:cubicBezTo>
                  <a:lnTo>
                    <a:pt x="0" y="956945"/>
                  </a:lnTo>
                  <a:cubicBezTo>
                    <a:pt x="0" y="428371"/>
                    <a:pt x="428371" y="0"/>
                    <a:pt x="956945" y="0"/>
                  </a:cubicBezTo>
                  <a:lnTo>
                    <a:pt x="17372785" y="0"/>
                  </a:lnTo>
                  <a:cubicBezTo>
                    <a:pt x="17901233" y="0"/>
                    <a:pt x="18329731" y="428371"/>
                    <a:pt x="18329731" y="956945"/>
                  </a:cubicBezTo>
                  <a:close/>
                </a:path>
              </a:pathLst>
            </a:custGeom>
            <a:solidFill>
              <a:srgbClr val="FFFFFF"/>
            </a:solidFill>
          </p:spPr>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036356" y="3038871"/>
            <a:ext cx="403159" cy="40315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716189" y="3060425"/>
            <a:ext cx="381605" cy="381605"/>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522408" y="3060425"/>
            <a:ext cx="381605" cy="381605"/>
          </a:xfrm>
          <a:prstGeom prst="rect">
            <a:avLst/>
          </a:prstGeom>
        </p:spPr>
      </p:pic>
      <p:sp>
        <p:nvSpPr>
          <p:cNvPr id="19" name="TextBox 19"/>
          <p:cNvSpPr txBox="1"/>
          <p:nvPr/>
        </p:nvSpPr>
        <p:spPr>
          <a:xfrm>
            <a:off x="5232854" y="1110318"/>
            <a:ext cx="7822291" cy="846386"/>
          </a:xfrm>
          <a:prstGeom prst="rect">
            <a:avLst/>
          </a:prstGeom>
        </p:spPr>
        <p:txBody>
          <a:bodyPr lIns="0" tIns="0" rIns="0" bIns="0" rtlCol="0" anchor="t">
            <a:spAutoFit/>
          </a:bodyPr>
          <a:lstStyle/>
          <a:p>
            <a:pPr algn="ctr">
              <a:lnSpc>
                <a:spcPts val="6599"/>
              </a:lnSpc>
            </a:pPr>
            <a:r>
              <a:rPr lang="en-US" sz="6600" b="1" dirty="0">
                <a:solidFill>
                  <a:schemeClr val="tx2">
                    <a:lumMod val="75000"/>
                  </a:schemeClr>
                </a:solidFill>
                <a:latin typeface="Arial" panose="020B0604020202020204" pitchFamily="34" charset="0"/>
                <a:cs typeface="Arial" panose="020B0604020202020204" pitchFamily="34" charset="0"/>
              </a:rPr>
              <a:t>VẬN DỤNG</a:t>
            </a:r>
          </a:p>
        </p:txBody>
      </p:sp>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28627" y="3060425"/>
            <a:ext cx="381605" cy="381605"/>
          </a:xfrm>
          <a:prstGeom prst="rect">
            <a:avLst/>
          </a:prstGeom>
        </p:spPr>
      </p:pic>
      <p:sp>
        <p:nvSpPr>
          <p:cNvPr id="23" name="Rectangle 22"/>
          <p:cNvSpPr/>
          <p:nvPr/>
        </p:nvSpPr>
        <p:spPr>
          <a:xfrm>
            <a:off x="8016036" y="3956001"/>
            <a:ext cx="8409206"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Máy tính để bàn nhà Minh có đầy đủ các bộ phận cơ bản nhưng Minh không nghe được âm thanh. Để nghe được âm thanh, máy tính nhà Minh cần lắp thêm thiết bị nào?</a:t>
            </a:r>
            <a:endParaRPr lang="en-US" sz="40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69" y="1483717"/>
            <a:ext cx="7772400" cy="7772400"/>
          </a:xfrm>
          <a:prstGeom prst="rect">
            <a:avLst/>
          </a:prstGeom>
        </p:spPr>
      </p:pic>
      <p:sp>
        <p:nvSpPr>
          <p:cNvPr id="25" name="TextBox 24"/>
          <p:cNvSpPr txBox="1"/>
          <p:nvPr/>
        </p:nvSpPr>
        <p:spPr>
          <a:xfrm>
            <a:off x="2768407" y="7748095"/>
            <a:ext cx="2359324" cy="830997"/>
          </a:xfrm>
          <a:prstGeom prst="rect">
            <a:avLst/>
          </a:prstGeom>
          <a:solidFill>
            <a:schemeClr val="bg1"/>
          </a:solid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Loa</a:t>
            </a:r>
          </a:p>
        </p:txBody>
      </p:sp>
      <p:pic>
        <p:nvPicPr>
          <p:cNvPr id="2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49116" y="8382168"/>
            <a:ext cx="1002043" cy="1297142"/>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p:tgtEl>
                                          <p:spTgt spid="26"/>
                                        </p:tgtEl>
                                        <p:attrNameLst>
                                          <p:attrName>ppt_y</p:attrName>
                                        </p:attrNameLst>
                                      </p:cBhvr>
                                      <p:tavLst>
                                        <p:tav tm="0">
                                          <p:val>
                                            <p:strVal val="#ppt_y+#ppt_h*1.125000"/>
                                          </p:val>
                                        </p:tav>
                                        <p:tav tm="100000">
                                          <p:val>
                                            <p:strVal val="#ppt_y"/>
                                          </p:val>
                                        </p:tav>
                                      </p:tavLst>
                                    </p:anim>
                                    <p:animEffect transition="in" filter="wipe(up)">
                                      <p:cBhvr>
                                        <p:cTn id="19" dur="500"/>
                                        <p:tgtEl>
                                          <p:spTgt spid="26"/>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ppt_y</p:attrName>
                                        </p:attrNameLst>
                                      </p:cBhvr>
                                      <p:tavLst>
                                        <p:tav tm="0">
                                          <p:val>
                                            <p:strVal val="#ppt_y+#ppt_h*1.125000"/>
                                          </p:val>
                                        </p:tav>
                                        <p:tav tm="100000">
                                          <p:val>
                                            <p:strVal val="#ppt_y"/>
                                          </p:val>
                                        </p:tav>
                                      </p:tavLst>
                                    </p:anim>
                                    <p:animEffect transition="in" filter="wipe(up)">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350550" y="2606253"/>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1618884" y="3751380"/>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9" name="Group 9"/>
          <p:cNvGrpSpPr/>
          <p:nvPr/>
        </p:nvGrpSpPr>
        <p:grpSpPr>
          <a:xfrm>
            <a:off x="1618884" y="2853612"/>
            <a:ext cx="5004114" cy="673527"/>
            <a:chOff x="0" y="0"/>
            <a:chExt cx="14219657" cy="1913890"/>
          </a:xfrm>
        </p:grpSpPr>
        <p:sp>
          <p:nvSpPr>
            <p:cNvPr id="10" name="Freeform 1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1" name="Group 11"/>
          <p:cNvGrpSpPr/>
          <p:nvPr/>
        </p:nvGrpSpPr>
        <p:grpSpPr>
          <a:xfrm>
            <a:off x="6324727" y="3114280"/>
            <a:ext cx="5540783" cy="6488493"/>
            <a:chOff x="0" y="0"/>
            <a:chExt cx="17900581" cy="20962345"/>
          </a:xfrm>
        </p:grpSpPr>
        <p:sp>
          <p:nvSpPr>
            <p:cNvPr id="12" name="Freeform 12"/>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E2B9C8"/>
            </a:solidFill>
          </p:spPr>
        </p:sp>
        <p:sp>
          <p:nvSpPr>
            <p:cNvPr id="13" name="Freeform 13"/>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4" name="Group 14"/>
          <p:cNvGrpSpPr/>
          <p:nvPr/>
        </p:nvGrpSpPr>
        <p:grpSpPr>
          <a:xfrm>
            <a:off x="6593062" y="4259408"/>
            <a:ext cx="4997139" cy="5077235"/>
            <a:chOff x="0" y="0"/>
            <a:chExt cx="16144234" cy="16403000"/>
          </a:xfrm>
        </p:grpSpPr>
        <p:sp>
          <p:nvSpPr>
            <p:cNvPr id="15" name="Freeform 15"/>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6" name="Freeform 16"/>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7" name="Group 17"/>
          <p:cNvGrpSpPr/>
          <p:nvPr/>
        </p:nvGrpSpPr>
        <p:grpSpPr>
          <a:xfrm>
            <a:off x="6593062" y="3361639"/>
            <a:ext cx="5004114" cy="673527"/>
            <a:chOff x="0" y="0"/>
            <a:chExt cx="14219657" cy="1913890"/>
          </a:xfrm>
        </p:grpSpPr>
        <p:sp>
          <p:nvSpPr>
            <p:cNvPr id="18" name="Freeform 18"/>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9" name="Group 19"/>
          <p:cNvGrpSpPr/>
          <p:nvPr/>
        </p:nvGrpSpPr>
        <p:grpSpPr>
          <a:xfrm>
            <a:off x="11415717" y="2606253"/>
            <a:ext cx="5540783" cy="6488493"/>
            <a:chOff x="0" y="0"/>
            <a:chExt cx="17900581" cy="20962345"/>
          </a:xfrm>
        </p:grpSpPr>
        <p:sp>
          <p:nvSpPr>
            <p:cNvPr id="20" name="Freeform 20"/>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1" name="Freeform 21"/>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2" name="Group 22"/>
          <p:cNvGrpSpPr/>
          <p:nvPr/>
        </p:nvGrpSpPr>
        <p:grpSpPr>
          <a:xfrm>
            <a:off x="11684052" y="3751380"/>
            <a:ext cx="4997139" cy="5077235"/>
            <a:chOff x="0" y="0"/>
            <a:chExt cx="16144234" cy="16403000"/>
          </a:xfrm>
        </p:grpSpPr>
        <p:sp>
          <p:nvSpPr>
            <p:cNvPr id="23" name="Freeform 23"/>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4" name="Freeform 24"/>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25" name="Group 25"/>
          <p:cNvGrpSpPr/>
          <p:nvPr/>
        </p:nvGrpSpPr>
        <p:grpSpPr>
          <a:xfrm>
            <a:off x="11684052" y="2853612"/>
            <a:ext cx="5004114" cy="673527"/>
            <a:chOff x="0" y="0"/>
            <a:chExt cx="14219657" cy="1913890"/>
          </a:xfrm>
        </p:grpSpPr>
        <p:sp>
          <p:nvSpPr>
            <p:cNvPr id="26" name="Freeform 26"/>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27051" y="2979115"/>
            <a:ext cx="403159" cy="403159"/>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36060" y="3487142"/>
            <a:ext cx="403159" cy="403159"/>
          </a:xfrm>
          <a:prstGeom prst="rect">
            <a:avLst/>
          </a:prstGeom>
        </p:spPr>
      </p:pic>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61883" y="2979115"/>
            <a:ext cx="403159" cy="403159"/>
          </a:xfrm>
          <a:prstGeom prst="rect">
            <a:avLst/>
          </a:prstGeom>
        </p:spPr>
      </p:pic>
      <p:sp>
        <p:nvSpPr>
          <p:cNvPr id="30" name="TextBox 30"/>
          <p:cNvSpPr txBox="1"/>
          <p:nvPr/>
        </p:nvSpPr>
        <p:spPr>
          <a:xfrm>
            <a:off x="2205352" y="1119181"/>
            <a:ext cx="13854825" cy="846386"/>
          </a:xfrm>
          <a:prstGeom prst="rect">
            <a:avLst/>
          </a:prstGeom>
        </p:spPr>
        <p:txBody>
          <a:bodyPr lIns="0" tIns="0" rIns="0" bIns="0" rtlCol="0" anchor="t">
            <a:spAutoFit/>
          </a:bodyPr>
          <a:lstStyle/>
          <a:p>
            <a:pPr algn="ctr">
              <a:lnSpc>
                <a:spcPts val="6599"/>
              </a:lnSpc>
            </a:pPr>
            <a:r>
              <a:rPr lang="en-US" sz="6600" b="1" dirty="0">
                <a:solidFill>
                  <a:srgbClr val="C00000"/>
                </a:solidFill>
                <a:latin typeface="Arial" panose="020B0604020202020204" pitchFamily="34" charset="0"/>
                <a:cs typeface="Arial" panose="020B0604020202020204" pitchFamily="34" charset="0"/>
              </a:rPr>
              <a:t>HƯỚNG DẪN VỀ NHÀ</a:t>
            </a:r>
          </a:p>
        </p:txBody>
      </p:sp>
      <p:sp>
        <p:nvSpPr>
          <p:cNvPr id="31" name="TextBox 31"/>
          <p:cNvSpPr txBox="1"/>
          <p:nvPr/>
        </p:nvSpPr>
        <p:spPr>
          <a:xfrm>
            <a:off x="12669851" y="3153730"/>
            <a:ext cx="3107809" cy="380553"/>
          </a:xfrm>
          <a:prstGeom prst="rect">
            <a:avLst/>
          </a:prstGeom>
        </p:spPr>
        <p:txBody>
          <a:bodyPr lIns="0" tIns="0" rIns="0" bIns="0" rtlCol="0" anchor="t">
            <a:spAutoFit/>
          </a:bodyPr>
          <a:lstStyle/>
          <a:p>
            <a:pPr algn="ctr">
              <a:lnSpc>
                <a:spcPts val="2499"/>
              </a:lnSpc>
            </a:pPr>
            <a:r>
              <a:rPr lang="en-US" sz="4800" b="1" spc="-74" dirty="0">
                <a:solidFill>
                  <a:schemeClr val="accent3">
                    <a:lumMod val="75000"/>
                  </a:schemeClr>
                </a:solidFill>
                <a:latin typeface="Arial" panose="020B0604020202020204" pitchFamily="34" charset="0"/>
                <a:cs typeface="Arial" panose="020B0604020202020204" pitchFamily="34" charset="0"/>
              </a:rPr>
              <a:t>03</a:t>
            </a:r>
          </a:p>
        </p:txBody>
      </p:sp>
      <p:sp>
        <p:nvSpPr>
          <p:cNvPr id="32" name="TextBox 32"/>
          <p:cNvSpPr txBox="1"/>
          <p:nvPr/>
        </p:nvSpPr>
        <p:spPr>
          <a:xfrm>
            <a:off x="7578861" y="3661757"/>
            <a:ext cx="3107809" cy="380553"/>
          </a:xfrm>
          <a:prstGeom prst="rect">
            <a:avLst/>
          </a:prstGeom>
        </p:spPr>
        <p:txBody>
          <a:bodyPr lIns="0" tIns="0" rIns="0" bIns="0" rtlCol="0" anchor="t">
            <a:spAutoFit/>
          </a:bodyPr>
          <a:lstStyle/>
          <a:p>
            <a:pPr algn="ctr">
              <a:lnSpc>
                <a:spcPts val="2499"/>
              </a:lnSpc>
            </a:pPr>
            <a:r>
              <a:rPr lang="en-US" sz="4800" b="1" spc="-74" dirty="0">
                <a:solidFill>
                  <a:schemeClr val="accent6">
                    <a:lumMod val="75000"/>
                  </a:schemeClr>
                </a:solidFill>
                <a:latin typeface="Arial" panose="020B0604020202020204" pitchFamily="34" charset="0"/>
                <a:cs typeface="Arial" panose="020B0604020202020204" pitchFamily="34" charset="0"/>
              </a:rPr>
              <a:t>02</a:t>
            </a:r>
          </a:p>
        </p:txBody>
      </p:sp>
      <p:sp>
        <p:nvSpPr>
          <p:cNvPr id="33" name="TextBox 33"/>
          <p:cNvSpPr txBox="1"/>
          <p:nvPr/>
        </p:nvSpPr>
        <p:spPr>
          <a:xfrm>
            <a:off x="2604684" y="3153730"/>
            <a:ext cx="3107809" cy="380553"/>
          </a:xfrm>
          <a:prstGeom prst="rect">
            <a:avLst/>
          </a:prstGeom>
        </p:spPr>
        <p:txBody>
          <a:bodyPr lIns="0" tIns="0" rIns="0" bIns="0" rtlCol="0" anchor="t">
            <a:spAutoFit/>
          </a:bodyPr>
          <a:lstStyle/>
          <a:p>
            <a:pPr algn="ctr">
              <a:lnSpc>
                <a:spcPts val="2499"/>
              </a:lnSpc>
            </a:pPr>
            <a:r>
              <a:rPr lang="en-US" sz="4800" b="1" spc="-74" dirty="0">
                <a:solidFill>
                  <a:schemeClr val="accent1">
                    <a:lumMod val="50000"/>
                  </a:schemeClr>
                </a:solidFill>
                <a:latin typeface="Arial" panose="020B0604020202020204" pitchFamily="34" charset="0"/>
                <a:cs typeface="Arial" panose="020B0604020202020204" pitchFamily="34" charset="0"/>
              </a:rPr>
              <a:t>01</a:t>
            </a:r>
          </a:p>
        </p:txBody>
      </p:sp>
      <p:pic>
        <p:nvPicPr>
          <p:cNvPr id="34" name="Picture 3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09390">
            <a:off x="970649" y="5359535"/>
            <a:ext cx="594583" cy="2255313"/>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6385" flipH="1">
            <a:off x="16544659" y="6357782"/>
            <a:ext cx="1239974" cy="1021288"/>
          </a:xfrm>
          <a:prstGeom prst="rect">
            <a:avLst/>
          </a:prstGeom>
        </p:spPr>
      </p:pic>
      <p:pic>
        <p:nvPicPr>
          <p:cNvPr id="36" name="Picture 3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59626">
            <a:off x="15392065" y="7511655"/>
            <a:ext cx="2765953" cy="2298255"/>
          </a:xfrm>
          <a:prstGeom prst="rect">
            <a:avLst/>
          </a:prstGeom>
        </p:spPr>
      </p:pic>
      <p:sp>
        <p:nvSpPr>
          <p:cNvPr id="37" name="TextBox 36"/>
          <p:cNvSpPr txBox="1"/>
          <p:nvPr/>
        </p:nvSpPr>
        <p:spPr>
          <a:xfrm>
            <a:off x="1800343" y="4377039"/>
            <a:ext cx="4462844" cy="182492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38" name="TextBox 37"/>
          <p:cNvSpPr txBox="1"/>
          <p:nvPr/>
        </p:nvSpPr>
        <p:spPr>
          <a:xfrm>
            <a:off x="6758226" y="4624208"/>
            <a:ext cx="4619709" cy="4247317"/>
          </a:xfrm>
          <a:prstGeom prst="rect">
            <a:avLst/>
          </a:prstGeom>
          <a:noFill/>
        </p:spPr>
        <p:txBody>
          <a:bodyPr wrap="square" rtlCol="0">
            <a:spAutoFit/>
          </a:bodyPr>
          <a:lstStyle/>
          <a:p>
            <a:pPr lvl="0" algn="just">
              <a:lnSpc>
                <a:spcPct val="150000"/>
              </a:lnSpc>
            </a:pP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thêm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toàn</a:t>
            </a:r>
            <a:r>
              <a:rPr lang="en-US" sz="3600" dirty="0">
                <a:latin typeface="Arial" panose="020B0604020202020204" pitchFamily="34" charset="0"/>
                <a:cs typeface="Arial" panose="020B0604020202020204" pitchFamily="34" charset="0"/>
              </a:rPr>
              <a:t>.</a:t>
            </a:r>
          </a:p>
        </p:txBody>
      </p:sp>
      <p:sp>
        <p:nvSpPr>
          <p:cNvPr id="39" name="TextBox 38"/>
          <p:cNvSpPr txBox="1"/>
          <p:nvPr/>
        </p:nvSpPr>
        <p:spPr>
          <a:xfrm>
            <a:off x="11763280" y="4268666"/>
            <a:ext cx="4802493" cy="274825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4 -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việc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endParaRPr lang="en-US" sz="40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3"/>
          <a:srcRect/>
          <a:stretch>
            <a:fillRect/>
          </a:stretch>
        </p:blipFill>
        <p:spPr>
          <a:xfrm>
            <a:off x="9601200" y="5372100"/>
            <a:ext cx="11760288" cy="12077317"/>
          </a:xfrm>
          <a:prstGeom prst="rect">
            <a:avLst/>
          </a:prstGeom>
        </p:spPr>
      </p:pic>
      <p:sp>
        <p:nvSpPr>
          <p:cNvPr id="7" name="TextBox 7"/>
          <p:cNvSpPr txBox="1"/>
          <p:nvPr/>
        </p:nvSpPr>
        <p:spPr>
          <a:xfrm>
            <a:off x="2038493" y="2896807"/>
            <a:ext cx="14139673" cy="369331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C00000"/>
                </a:solidFill>
                <a:latin typeface="Arial" panose="020B0604020202020204" pitchFamily="34" charset="0"/>
                <a:cs typeface="Arial" panose="020B0604020202020204" pitchFamily="34" charset="0"/>
              </a:rPr>
              <a:t>ĐÃ LẮNG NGHE BÀI GIẢNG!</a:t>
            </a:r>
            <a:endParaRPr lang="en-US" sz="7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01509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92340" y="647700"/>
            <a:ext cx="12529532" cy="9946517"/>
          </a:xfrm>
          <a:prstGeom prst="rect">
            <a:avLst/>
          </a:prstGeom>
        </p:spPr>
      </p:pic>
      <p:pic>
        <p:nvPicPr>
          <p:cNvPr id="5" name="Picture 5"/>
          <p:cNvPicPr>
            <a:picLocks noChangeAspect="1"/>
          </p:cNvPicPr>
          <p:nvPr/>
        </p:nvPicPr>
        <p:blipFill>
          <a:blip r:embed="rId3"/>
          <a:srcRect/>
          <a:stretch>
            <a:fillRect/>
          </a:stretch>
        </p:blipFill>
        <p:spPr>
          <a:xfrm>
            <a:off x="14401800" y="2837180"/>
            <a:ext cx="3153632" cy="7442200"/>
          </a:xfrm>
          <a:prstGeom prst="rect">
            <a:avLst/>
          </a:prstGeom>
        </p:spPr>
      </p:pic>
      <p:sp>
        <p:nvSpPr>
          <p:cNvPr id="7" name="TextBox 6"/>
          <p:cNvSpPr txBox="1"/>
          <p:nvPr/>
        </p:nvSpPr>
        <p:spPr>
          <a:xfrm>
            <a:off x="2227706" y="3009900"/>
            <a:ext cx="13258800" cy="3211007"/>
          </a:xfrm>
          <a:prstGeom prst="rect">
            <a:avLst/>
          </a:prstGeom>
          <a:noFill/>
        </p:spPr>
        <p:txBody>
          <a:bodyPr wrap="square" rtlCol="0">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3: MÁY TÍNH VÀ EM</a:t>
            </a:r>
          </a:p>
          <a:p>
            <a:pPr algn="ctr">
              <a:lnSpc>
                <a:spcPct val="150000"/>
              </a:lnSpc>
            </a:pPr>
            <a:r>
              <a:rPr lang="en-US" sz="7200" b="1" dirty="0">
                <a:solidFill>
                  <a:srgbClr val="C00000"/>
                </a:solidFill>
                <a:latin typeface="Arial" panose="020B0604020202020204" pitchFamily="34" charset="0"/>
                <a:cs typeface="Arial" panose="020B0604020202020204" pitchFamily="34" charset="0"/>
              </a:rPr>
              <a:t>(</a:t>
            </a:r>
            <a:r>
              <a:rPr lang="en-US" sz="7200" b="1" dirty="0" err="1">
                <a:solidFill>
                  <a:srgbClr val="C00000"/>
                </a:solidFill>
                <a:latin typeface="Arial" panose="020B0604020202020204" pitchFamily="34" charset="0"/>
                <a:cs typeface="Arial" panose="020B0604020202020204" pitchFamily="34" charset="0"/>
              </a:rPr>
              <a:t>tiết</a:t>
            </a:r>
            <a:r>
              <a:rPr lang="en-US" sz="7200" b="1" dirty="0">
                <a:solidFill>
                  <a:srgbClr val="C00000"/>
                </a:solidFill>
                <a:latin typeface="Arial" panose="020B0604020202020204" pitchFamily="34" charset="0"/>
                <a:cs typeface="Arial" panose="020B0604020202020204" pitchFamily="34" charset="0"/>
              </a:rPr>
              <a:t> </a:t>
            </a:r>
            <a:r>
              <a:rPr lang="en-US" sz="7200" b="1" dirty="0" smtClean="0">
                <a:solidFill>
                  <a:srgbClr val="C00000"/>
                </a:solidFill>
                <a:latin typeface="Arial" panose="020B0604020202020204" pitchFamily="34" charset="0"/>
                <a:cs typeface="Arial" panose="020B0604020202020204" pitchFamily="34" charset="0"/>
              </a:rPr>
              <a:t>2) </a:t>
            </a:r>
            <a:r>
              <a:rPr lang="en-US" sz="7200" b="1" dirty="0">
                <a:solidFill>
                  <a:srgbClr val="C00000"/>
                </a:solidFill>
                <a:latin typeface="Arial" panose="020B0604020202020204" pitchFamily="34" charset="0"/>
                <a:cs typeface="Arial" panose="020B0604020202020204" pitchFamily="34" charset="0"/>
              </a:rPr>
              <a:t>- SGK </a:t>
            </a:r>
            <a:r>
              <a:rPr lang="en-US" sz="7200" b="1" dirty="0" err="1">
                <a:solidFill>
                  <a:srgbClr val="C00000"/>
                </a:solidFill>
                <a:latin typeface="Arial" panose="020B0604020202020204" pitchFamily="34" charset="0"/>
                <a:cs typeface="Arial" panose="020B0604020202020204" pitchFamily="34" charset="0"/>
              </a:rPr>
              <a:t>trang</a:t>
            </a:r>
            <a:r>
              <a:rPr lang="en-US" sz="7200" b="1" dirty="0">
                <a:solidFill>
                  <a:srgbClr val="C00000"/>
                </a:solidFill>
                <a:latin typeface="Arial" panose="020B0604020202020204" pitchFamily="34" charset="0"/>
                <a:cs typeface="Arial" panose="020B0604020202020204" pitchFamily="34" charset="0"/>
              </a:rPr>
              <a:t> 13</a:t>
            </a:r>
          </a:p>
        </p:txBody>
      </p:sp>
      <p:pic>
        <p:nvPicPr>
          <p:cNvPr id="8" name="Picture 6"/>
          <p:cNvPicPr>
            <a:picLocks noChangeAspect="1"/>
          </p:cNvPicPr>
          <p:nvPr/>
        </p:nvPicPr>
        <p:blipFill>
          <a:blip r:embed="rId4"/>
          <a:srcRect/>
          <a:stretch>
            <a:fillRect/>
          </a:stretch>
        </p:blipFill>
        <p:spPr>
          <a:xfrm>
            <a:off x="725236" y="7505700"/>
            <a:ext cx="2974460" cy="2450211"/>
          </a:xfrm>
          <a:prstGeom prst="rect">
            <a:avLst/>
          </a:prstGeom>
        </p:spPr>
      </p:pic>
    </p:spTree>
    <p:extLst>
      <p:ext uri="{BB962C8B-B14F-4D97-AF65-F5344CB8AC3E}">
        <p14:creationId xmlns:p14="http://schemas.microsoft.com/office/powerpoint/2010/main" val="930776537"/>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grpSp>
        <p:nvGrpSpPr>
          <p:cNvPr id="9" name="Group 9"/>
          <p:cNvGrpSpPr/>
          <p:nvPr/>
        </p:nvGrpSpPr>
        <p:grpSpPr>
          <a:xfrm>
            <a:off x="9315378" y="5324340"/>
            <a:ext cx="8124880" cy="4460016"/>
            <a:chOff x="0" y="0"/>
            <a:chExt cx="26249012" cy="14408952"/>
          </a:xfrm>
        </p:grpSpPr>
        <p:sp>
          <p:nvSpPr>
            <p:cNvPr id="10" name="Freeform 10"/>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BDD1A5"/>
            </a:solidFill>
          </p:spPr>
        </p:sp>
        <p:sp>
          <p:nvSpPr>
            <p:cNvPr id="11" name="Freeform 11"/>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13" name="Group 13"/>
          <p:cNvGrpSpPr/>
          <p:nvPr/>
        </p:nvGrpSpPr>
        <p:grpSpPr>
          <a:xfrm>
            <a:off x="9602945" y="6288844"/>
            <a:ext cx="7580787" cy="3241238"/>
            <a:chOff x="0" y="0"/>
            <a:chExt cx="24491214" cy="10471452"/>
          </a:xfrm>
        </p:grpSpPr>
        <p:sp>
          <p:nvSpPr>
            <p:cNvPr id="14" name="Freeform 14"/>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15" name="Freeform 15"/>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sp>
      <p:sp>
        <p:nvSpPr>
          <p:cNvPr id="17" name="AutoShape 17"/>
          <p:cNvSpPr/>
          <p:nvPr/>
        </p:nvSpPr>
        <p:spPr>
          <a:xfrm>
            <a:off x="15853914" y="5654639"/>
            <a:ext cx="370006" cy="0"/>
          </a:xfrm>
          <a:prstGeom prst="line">
            <a:avLst/>
          </a:prstGeom>
          <a:ln w="38100" cap="rnd">
            <a:solidFill>
              <a:srgbClr val="3D3D3B"/>
            </a:solidFill>
            <a:prstDash val="solid"/>
            <a:headEnd type="none" w="sm" len="sm"/>
            <a:tailEnd type="none" w="sm" len="sm"/>
          </a:ln>
        </p:spPr>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sp>
      <p:sp>
        <p:nvSpPr>
          <p:cNvPr id="19" name="AutoShape 19"/>
          <p:cNvSpPr/>
          <p:nvPr/>
        </p:nvSpPr>
        <p:spPr>
          <a:xfrm>
            <a:off x="15853914" y="5790468"/>
            <a:ext cx="370006" cy="0"/>
          </a:xfrm>
          <a:prstGeom prst="line">
            <a:avLst/>
          </a:prstGeom>
          <a:ln w="38100" cap="rnd">
            <a:solidFill>
              <a:srgbClr val="3D3D3B"/>
            </a:solidFill>
            <a:prstDash val="solid"/>
            <a:headEnd type="none" w="sm" len="sm"/>
            <a:tailEnd type="none" w="sm" len="sm"/>
          </a:ln>
        </p:spPr>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sp>
      <p:sp>
        <p:nvSpPr>
          <p:cNvPr id="21" name="AutoShape 21"/>
          <p:cNvSpPr/>
          <p:nvPr/>
        </p:nvSpPr>
        <p:spPr>
          <a:xfrm>
            <a:off x="15853914" y="5926297"/>
            <a:ext cx="370006" cy="0"/>
          </a:xfrm>
          <a:prstGeom prst="line">
            <a:avLst/>
          </a:prstGeom>
          <a:ln w="38100" cap="rnd">
            <a:solidFill>
              <a:srgbClr val="3D3D3B"/>
            </a:solidFill>
            <a:prstDash val="solid"/>
            <a:headEnd type="none" w="sm" len="sm"/>
            <a:tailEnd type="none" w="sm" len="sm"/>
          </a:ln>
        </p:spPr>
      </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68785" y="859995"/>
            <a:ext cx="385369" cy="369954"/>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88813" y="5605491"/>
            <a:ext cx="385369" cy="369954"/>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6802515" y="838968"/>
            <a:ext cx="289157" cy="361446"/>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5222543" y="5584464"/>
            <a:ext cx="289157" cy="361446"/>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99891" y="853325"/>
            <a:ext cx="403159" cy="403159"/>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19919" y="5598820"/>
            <a:ext cx="403159" cy="403159"/>
          </a:xfrm>
          <a:prstGeom prst="rect">
            <a:avLst/>
          </a:prstGeom>
        </p:spPr>
      </p:pic>
      <p:grpSp>
        <p:nvGrpSpPr>
          <p:cNvPr id="28" name="Group 28"/>
          <p:cNvGrpSpPr/>
          <p:nvPr/>
        </p:nvGrpSpPr>
        <p:grpSpPr>
          <a:xfrm>
            <a:off x="904930" y="5324340"/>
            <a:ext cx="8124880" cy="4460016"/>
            <a:chOff x="0" y="0"/>
            <a:chExt cx="26249012" cy="14408952"/>
          </a:xfrm>
        </p:grpSpPr>
        <p:sp>
          <p:nvSpPr>
            <p:cNvPr id="29" name="Freeform 29"/>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8E9A9"/>
            </a:solidFill>
          </p:spPr>
        </p:sp>
        <p:sp>
          <p:nvSpPr>
            <p:cNvPr id="30" name="Freeform 30"/>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31" name="Group 31"/>
          <p:cNvGrpSpPr/>
          <p:nvPr/>
        </p:nvGrpSpPr>
        <p:grpSpPr>
          <a:xfrm>
            <a:off x="1192497" y="6288844"/>
            <a:ext cx="7580787" cy="3241238"/>
            <a:chOff x="0" y="0"/>
            <a:chExt cx="24491214" cy="10471452"/>
          </a:xfrm>
        </p:grpSpPr>
        <p:sp>
          <p:nvSpPr>
            <p:cNvPr id="32" name="Freeform 32"/>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33" name="Freeform 33"/>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34" name="AutoShape 34"/>
          <p:cNvSpPr/>
          <p:nvPr/>
        </p:nvSpPr>
        <p:spPr>
          <a:xfrm>
            <a:off x="7443466" y="5654639"/>
            <a:ext cx="370006" cy="0"/>
          </a:xfrm>
          <a:prstGeom prst="line">
            <a:avLst/>
          </a:prstGeom>
          <a:ln w="38100" cap="rnd">
            <a:solidFill>
              <a:srgbClr val="3D3D3B"/>
            </a:solidFill>
            <a:prstDash val="solid"/>
            <a:headEnd type="none" w="sm" len="sm"/>
            <a:tailEnd type="none" w="sm" len="sm"/>
          </a:ln>
        </p:spPr>
      </p:sp>
      <p:sp>
        <p:nvSpPr>
          <p:cNvPr id="35" name="AutoShape 35"/>
          <p:cNvSpPr/>
          <p:nvPr/>
        </p:nvSpPr>
        <p:spPr>
          <a:xfrm>
            <a:off x="7443466" y="5790468"/>
            <a:ext cx="370006" cy="0"/>
          </a:xfrm>
          <a:prstGeom prst="line">
            <a:avLst/>
          </a:prstGeom>
          <a:ln w="38100" cap="rnd">
            <a:solidFill>
              <a:srgbClr val="3D3D3B"/>
            </a:solidFill>
            <a:prstDash val="solid"/>
            <a:headEnd type="none" w="sm" len="sm"/>
            <a:tailEnd type="none" w="sm" len="sm"/>
          </a:ln>
        </p:spPr>
      </p:sp>
      <p:sp>
        <p:nvSpPr>
          <p:cNvPr id="36" name="AutoShape 36"/>
          <p:cNvSpPr/>
          <p:nvPr/>
        </p:nvSpPr>
        <p:spPr>
          <a:xfrm>
            <a:off x="7443466" y="5926297"/>
            <a:ext cx="370006" cy="0"/>
          </a:xfrm>
          <a:prstGeom prst="line">
            <a:avLst/>
          </a:prstGeom>
          <a:ln w="38100" cap="rnd">
            <a:solidFill>
              <a:srgbClr val="3D3D3B"/>
            </a:solidFill>
            <a:prstDash val="solid"/>
            <a:headEnd type="none" w="sm" len="sm"/>
            <a:tailEnd type="none" w="sm" len="sm"/>
          </a:ln>
        </p:spPr>
      </p:sp>
      <p:pic>
        <p:nvPicPr>
          <p:cNvPr id="37" name="Picture 3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78365" y="5605491"/>
            <a:ext cx="385369" cy="369954"/>
          </a:xfrm>
          <a:prstGeom prst="rect">
            <a:avLst/>
          </a:prstGeom>
        </p:spPr>
      </p:pic>
      <p:pic>
        <p:nvPicPr>
          <p:cNvPr id="38"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6812095" y="5584464"/>
            <a:ext cx="289157" cy="361446"/>
          </a:xfrm>
          <a:prstGeom prst="rect">
            <a:avLst/>
          </a:prstGeom>
        </p:spPr>
      </p:pic>
      <p:pic>
        <p:nvPicPr>
          <p:cNvPr id="39" name="Picture 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09471" y="5598820"/>
            <a:ext cx="403159" cy="403159"/>
          </a:xfrm>
          <a:prstGeom prst="rect">
            <a:avLst/>
          </a:prstGeom>
        </p:spPr>
      </p:pic>
      <p:sp>
        <p:nvSpPr>
          <p:cNvPr id="46" name="TextBox 46"/>
          <p:cNvSpPr txBox="1"/>
          <p:nvPr/>
        </p:nvSpPr>
        <p:spPr>
          <a:xfrm>
            <a:off x="9385122" y="1256484"/>
            <a:ext cx="7894758" cy="846386"/>
          </a:xfrm>
          <a:prstGeom prst="rect">
            <a:avLst/>
          </a:prstGeom>
        </p:spPr>
        <p:txBody>
          <a:bodyPr wrap="square" lIns="0" tIns="0" rIns="0" bIns="0" rtlCol="0" anchor="t">
            <a:spAutoFit/>
          </a:bodyPr>
          <a:lstStyle/>
          <a:p>
            <a:pPr algn="ctr">
              <a:lnSpc>
                <a:spcPts val="6599"/>
              </a:lnSpc>
            </a:pPr>
            <a:r>
              <a:rPr lang="en-US" sz="6600" b="1" spc="-164" dirty="0">
                <a:solidFill>
                  <a:schemeClr val="tx1">
                    <a:lumMod val="95000"/>
                    <a:lumOff val="5000"/>
                  </a:schemeClr>
                </a:solidFill>
                <a:latin typeface="Arial" panose="020B0604020202020204" pitchFamily="34" charset="0"/>
                <a:cs typeface="Arial" panose="020B0604020202020204" pitchFamily="34" charset="0"/>
              </a:rPr>
              <a:t>NỘI DUNG BÀI HỌC</a:t>
            </a: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12283" y="2854365"/>
            <a:ext cx="2962109" cy="2605137"/>
          </a:xfrm>
          <a:prstGeom prst="rect">
            <a:avLst/>
          </a:prstGeom>
          <a:ln>
            <a:noFill/>
          </a:ln>
          <a:effectLst>
            <a:outerShdw blurRad="190500" algn="tl" rotWithShape="0">
              <a:srgbClr val="000000">
                <a:alpha val="70000"/>
              </a:srgbClr>
            </a:outerShdw>
          </a:effectLst>
        </p:spPr>
      </p:pic>
      <p:sp>
        <p:nvSpPr>
          <p:cNvPr id="48" name="Rectangle 47"/>
          <p:cNvSpPr/>
          <p:nvPr/>
        </p:nvSpPr>
        <p:spPr>
          <a:xfrm>
            <a:off x="1803050" y="1921951"/>
            <a:ext cx="6200613" cy="2014334"/>
          </a:xfrm>
          <a:prstGeom prst="rect">
            <a:avLst/>
          </a:prstGeom>
        </p:spPr>
        <p:txBody>
          <a:bodyPr wrap="square">
            <a:spAutoFit/>
          </a:bodyPr>
          <a:lstStyle/>
          <a:p>
            <a:pPr algn="just">
              <a:lnSpc>
                <a:spcPct val="150000"/>
              </a:lnSpc>
            </a:pPr>
            <a:r>
              <a:rPr lang="vi-VN" sz="4400" dirty="0">
                <a:solidFill>
                  <a:schemeClr val="tx2">
                    <a:lumMod val="75000"/>
                  </a:schemeClr>
                </a:solidFill>
              </a:rPr>
              <a:t>1. Các bộ phận cơ bản của máy tính để bàn</a:t>
            </a:r>
            <a:endParaRPr lang="en-US" sz="4400" dirty="0">
              <a:solidFill>
                <a:schemeClr val="tx2">
                  <a:lumMod val="75000"/>
                </a:schemeClr>
              </a:solidFill>
            </a:endParaRPr>
          </a:p>
        </p:txBody>
      </p:sp>
      <p:sp>
        <p:nvSpPr>
          <p:cNvPr id="49" name="Rectangle 48"/>
          <p:cNvSpPr/>
          <p:nvPr/>
        </p:nvSpPr>
        <p:spPr>
          <a:xfrm>
            <a:off x="2057400" y="6732566"/>
            <a:ext cx="6111385" cy="1998176"/>
          </a:xfrm>
          <a:prstGeom prst="rect">
            <a:avLst/>
          </a:prstGeom>
        </p:spPr>
        <p:txBody>
          <a:bodyPr wrap="square">
            <a:spAutoFit/>
          </a:bodyPr>
          <a:lstStyle/>
          <a:p>
            <a:pPr algn="just">
              <a:lnSpc>
                <a:spcPct val="150000"/>
              </a:lnSpc>
            </a:pPr>
            <a:r>
              <a:rPr lang="en-US" sz="4400" dirty="0">
                <a:solidFill>
                  <a:schemeClr val="tx2">
                    <a:lumMod val="50000"/>
                  </a:schemeClr>
                </a:solidFill>
                <a:latin typeface="Arial" panose="020B0604020202020204" pitchFamily="34" charset="0"/>
                <a:cs typeface="Arial" panose="020B0604020202020204" pitchFamily="34" charset="0"/>
              </a:rPr>
              <a:t>2. </a:t>
            </a:r>
            <a:r>
              <a:rPr lang="en-US" sz="4400" dirty="0" err="1">
                <a:solidFill>
                  <a:schemeClr val="tx2">
                    <a:lumMod val="50000"/>
                  </a:schemeClr>
                </a:solidFill>
                <a:latin typeface="Arial" panose="020B0604020202020204" pitchFamily="34" charset="0"/>
                <a:cs typeface="Arial" panose="020B0604020202020204" pitchFamily="34" charset="0"/>
              </a:rPr>
              <a:t>Một</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số</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loại</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máy</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tính</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thông</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dụng</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khác</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50" name="Rectangle 49"/>
          <p:cNvSpPr/>
          <p:nvPr/>
        </p:nvSpPr>
        <p:spPr>
          <a:xfrm>
            <a:off x="10350475" y="6732566"/>
            <a:ext cx="5964052" cy="1998176"/>
          </a:xfrm>
          <a:prstGeom prst="rect">
            <a:avLst/>
          </a:prstGeom>
        </p:spPr>
        <p:txBody>
          <a:bodyPr wrap="square">
            <a:spAutoFit/>
          </a:bodyPr>
          <a:lstStyle/>
          <a:p>
            <a:pPr algn="just">
              <a:lnSpc>
                <a:spcPct val="150000"/>
              </a:lnSpc>
            </a:pPr>
            <a:r>
              <a:rPr lang="en-US" sz="4400" dirty="0">
                <a:solidFill>
                  <a:schemeClr val="tx2">
                    <a:lumMod val="50000"/>
                  </a:schemeClr>
                </a:solidFill>
                <a:latin typeface="Arial" panose="020B0604020202020204" pitchFamily="34" charset="0"/>
                <a:cs typeface="Arial" panose="020B0604020202020204" pitchFamily="34" charset="0"/>
              </a:rPr>
              <a:t>3. An </a:t>
            </a:r>
            <a:r>
              <a:rPr lang="en-US" sz="4400" dirty="0" err="1">
                <a:solidFill>
                  <a:schemeClr val="tx2">
                    <a:lumMod val="50000"/>
                  </a:schemeClr>
                </a:solidFill>
                <a:latin typeface="Arial" panose="020B0604020202020204" pitchFamily="34" charset="0"/>
                <a:cs typeface="Arial" panose="020B0604020202020204" pitchFamily="34" charset="0"/>
              </a:rPr>
              <a:t>toàn</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về</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điện</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khi</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sử</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dụng</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máy</a:t>
            </a:r>
            <a:r>
              <a:rPr lang="en-US" sz="4400" dirty="0">
                <a:solidFill>
                  <a:schemeClr val="tx2">
                    <a:lumMod val="50000"/>
                  </a:schemeClr>
                </a:solidFill>
                <a:latin typeface="Arial" panose="020B0604020202020204" pitchFamily="34" charset="0"/>
                <a:cs typeface="Arial" panose="020B0604020202020204" pitchFamily="34" charset="0"/>
              </a:rPr>
              <a:t> </a:t>
            </a:r>
            <a:r>
              <a:rPr lang="en-US" sz="4400" dirty="0" err="1">
                <a:solidFill>
                  <a:schemeClr val="tx2">
                    <a:lumMod val="50000"/>
                  </a:schemeClr>
                </a:solidFill>
                <a:latin typeface="Arial" panose="020B0604020202020204" pitchFamily="34" charset="0"/>
                <a:cs typeface="Arial" panose="020B0604020202020204" pitchFamily="34" charset="0"/>
              </a:rPr>
              <a:t>tính</a:t>
            </a:r>
            <a:endParaRPr lang="en-US" sz="4400" dirty="0">
              <a:solidFill>
                <a:schemeClr val="tx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p:tgtEl>
                                          <p:spTgt spid="50"/>
                                        </p:tgtEl>
                                        <p:attrNameLst>
                                          <p:attrName>ppt_y</p:attrName>
                                        </p:attrNameLst>
                                      </p:cBhvr>
                                      <p:tavLst>
                                        <p:tav tm="0">
                                          <p:val>
                                            <p:strVal val="#ppt_y-#ppt_h*1.125000"/>
                                          </p:val>
                                        </p:tav>
                                        <p:tav tm="100000">
                                          <p:val>
                                            <p:strVal val="#ppt_y"/>
                                          </p:val>
                                        </p:tav>
                                      </p:tavLst>
                                    </p:anim>
                                    <p:animEffect transition="in" filter="wipe(down)">
                                      <p:cBhvr>
                                        <p:cTn id="2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378687">
            <a:off x="14667445" y="355000"/>
            <a:ext cx="1754710" cy="2689211"/>
          </a:xfrm>
          <a:prstGeom prst="rect">
            <a:avLst/>
          </a:prstGeom>
        </p:spPr>
      </p:pic>
      <p:sp>
        <p:nvSpPr>
          <p:cNvPr id="6" name="TextBox 5"/>
          <p:cNvSpPr txBox="1"/>
          <p:nvPr/>
        </p:nvSpPr>
        <p:spPr>
          <a:xfrm>
            <a:off x="1249680" y="898463"/>
            <a:ext cx="14249400" cy="830997"/>
          </a:xfrm>
          <a:prstGeom prst="rect">
            <a:avLst/>
          </a:prstGeom>
          <a:noFill/>
        </p:spPr>
        <p:txBody>
          <a:bodyPr wrap="square" rtlCol="0">
            <a:spAutoFit/>
          </a:bodyPr>
          <a:lstStyle/>
          <a:p>
            <a:r>
              <a:rPr lang="en-US" sz="4800" b="1" dirty="0">
                <a:solidFill>
                  <a:schemeClr val="accent5">
                    <a:lumMod val="50000"/>
                  </a:schemeClr>
                </a:solidFill>
                <a:latin typeface="Arial" panose="020B0604020202020204" pitchFamily="34" charset="0"/>
                <a:cs typeface="Arial" panose="020B0604020202020204" pitchFamily="34" charset="0"/>
              </a:rPr>
              <a:t>3. An </a:t>
            </a:r>
            <a:r>
              <a:rPr lang="en-US" sz="4800" b="1" dirty="0" err="1">
                <a:solidFill>
                  <a:schemeClr val="accent5">
                    <a:lumMod val="50000"/>
                  </a:schemeClr>
                </a:solidFill>
                <a:latin typeface="Arial" panose="020B0604020202020204" pitchFamily="34" charset="0"/>
                <a:cs typeface="Arial" panose="020B0604020202020204" pitchFamily="34" charset="0"/>
              </a:rPr>
              <a:t>toàn</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về</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điện</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khi</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sử</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dụng</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máy</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tính</a:t>
            </a:r>
            <a:r>
              <a:rPr lang="en-US" sz="4800" b="1" dirty="0">
                <a:solidFill>
                  <a:schemeClr val="accent5">
                    <a:lumMod val="50000"/>
                  </a:schemeClr>
                </a:solidFill>
                <a:latin typeface="Arial" panose="020B0604020202020204" pitchFamily="34" charset="0"/>
                <a:cs typeface="Arial" panose="020B0604020202020204" pitchFamily="34" charset="0"/>
              </a:rPr>
              <a:t> </a:t>
            </a:r>
          </a:p>
        </p:txBody>
      </p:sp>
      <p:sp>
        <p:nvSpPr>
          <p:cNvPr id="7" name="Rounded Rectangle 6"/>
          <p:cNvSpPr/>
          <p:nvPr/>
        </p:nvSpPr>
        <p:spPr>
          <a:xfrm>
            <a:off x="1432560" y="2166831"/>
            <a:ext cx="7467600" cy="1167697"/>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Hoạt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động</a:t>
            </a:r>
            <a:r>
              <a:rPr lang="en-US" sz="4000" b="1" dirty="0">
                <a:latin typeface="Arial" panose="020B0604020202020204" pitchFamily="34" charset="0"/>
                <a:cs typeface="Arial" panose="020B0604020202020204" pitchFamily="34" charset="0"/>
              </a:rPr>
              <a:t> 3: </a:t>
            </a:r>
            <a:r>
              <a:rPr lang="en-US" sz="4000" dirty="0">
                <a:latin typeface="Arial" panose="020B0604020202020204" pitchFamily="34" charset="0"/>
                <a:cs typeface="Arial" panose="020B0604020202020204" pitchFamily="34" charset="0"/>
              </a:rPr>
              <a:t>An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endParaRPr lang="en-US" sz="4000" dirty="0">
              <a:latin typeface="Arial" panose="020B0604020202020204" pitchFamily="34" charset="0"/>
              <a:cs typeface="Arial" panose="020B0604020202020204" pitchFamily="34" charset="0"/>
            </a:endParaRPr>
          </a:p>
        </p:txBody>
      </p:sp>
      <p:sp>
        <p:nvSpPr>
          <p:cNvPr id="8" name="Rectangle 7"/>
          <p:cNvSpPr/>
          <p:nvPr/>
        </p:nvSpPr>
        <p:spPr>
          <a:xfrm>
            <a:off x="1432560" y="3515113"/>
            <a:ext cx="16550640" cy="1938992"/>
          </a:xfrm>
          <a:prstGeom prst="rect">
            <a:avLst/>
          </a:prstGeom>
        </p:spPr>
        <p:txBody>
          <a:bodyPr wrap="square">
            <a:spAutoFit/>
          </a:bodyPr>
          <a:lstStyle/>
          <a:p>
            <a:pPr algn="just">
              <a:lnSpc>
                <a:spcPct val="150000"/>
              </a:lnSpc>
            </a:pPr>
            <a:r>
              <a:rPr lang="en-US" sz="4000" b="1" i="1" dirty="0" err="1">
                <a:latin typeface="Arial" panose="020B0604020202020204" pitchFamily="34" charset="0"/>
                <a:cs typeface="Arial" panose="020B0604020202020204" pitchFamily="34" charset="0"/>
              </a:rPr>
              <a:t>Quan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sát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Hình</a:t>
            </a:r>
            <a:r>
              <a:rPr lang="en-US" sz="4000" b="1" i="1" dirty="0">
                <a:latin typeface="Arial" panose="020B0604020202020204" pitchFamily="34" charset="0"/>
                <a:cs typeface="Arial" panose="020B0604020202020204" pitchFamily="34" charset="0"/>
              </a:rPr>
              <a:t> 17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trả</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lời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câu</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hỏi</a:t>
            </a:r>
            <a:r>
              <a:rPr lang="en-US" sz="4000" b="1" i="1"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5454105"/>
            <a:ext cx="13365480" cy="453250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 y="6362700"/>
            <a:ext cx="2010056" cy="206721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4027" y="8115300"/>
            <a:ext cx="2071386" cy="1298482"/>
          </a:xfrm>
          <a:prstGeom prst="rect">
            <a:avLst/>
          </a:prstGeom>
        </p:spPr>
      </p:pic>
    </p:spTree>
    <p:extLst>
      <p:ext uri="{BB962C8B-B14F-4D97-AF65-F5344CB8AC3E}">
        <p14:creationId xmlns:p14="http://schemas.microsoft.com/office/powerpoint/2010/main" val="37615842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left)">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arn(inVertic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5" presetClass="entr" presetSubtype="1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3" name="Group 3"/>
          <p:cNvGrpSpPr/>
          <p:nvPr/>
        </p:nvGrpSpPr>
        <p:grpSpPr>
          <a:xfrm>
            <a:off x="7086600" y="718547"/>
            <a:ext cx="3636977" cy="1231235"/>
            <a:chOff x="0" y="0"/>
            <a:chExt cx="4849303" cy="1641646"/>
          </a:xfrm>
        </p:grpSpPr>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82537" y="221308"/>
              <a:ext cx="1251360" cy="119903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798972" y="221308"/>
              <a:ext cx="1251360" cy="1199030"/>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3415406" y="221308"/>
              <a:ext cx="1251360" cy="1199030"/>
            </a:xfrm>
            <a:prstGeom prst="rect">
              <a:avLst/>
            </a:prstGeom>
          </p:spPr>
        </p:pic>
      </p:grpSp>
      <p:pic>
        <p:nvPicPr>
          <p:cNvPr id="7" name="Picture 7"/>
          <p:cNvPicPr>
            <a:picLocks noChangeAspect="1"/>
          </p:cNvPicPr>
          <p:nvPr/>
        </p:nvPicPr>
        <p:blipFill>
          <a:blip r:embed="rId2"/>
          <a:srcRect/>
          <a:stretch>
            <a:fillRect/>
          </a:stretch>
        </p:blipFill>
        <p:spPr>
          <a:xfrm rot="385042">
            <a:off x="407580" y="824499"/>
            <a:ext cx="1561082" cy="294543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4600" y="-488618"/>
            <a:ext cx="4876800" cy="48768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64468" b="9130"/>
          <a:stretch/>
        </p:blipFill>
        <p:spPr>
          <a:xfrm>
            <a:off x="2476146" y="2095500"/>
            <a:ext cx="4364736" cy="378538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8857" b="11255"/>
          <a:stretch/>
        </p:blipFill>
        <p:spPr>
          <a:xfrm>
            <a:off x="694315" y="6286500"/>
            <a:ext cx="6146567" cy="3616939"/>
          </a:xfrm>
          <a:prstGeom prst="rect">
            <a:avLst/>
          </a:prstGeom>
        </p:spPr>
      </p:pic>
      <p:sp>
        <p:nvSpPr>
          <p:cNvPr id="12" name="Rectangle 11"/>
          <p:cNvSpPr/>
          <p:nvPr/>
        </p:nvSpPr>
        <p:spPr>
          <a:xfrm>
            <a:off x="7536420" y="2077454"/>
            <a:ext cx="7779274"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Hành động của bạn nam là 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kéo, rút dây điện kết nối với máy tính sẽ làm máy tính bị hỏng và gây mất an toàn về điện.</a:t>
            </a:r>
            <a:endParaRPr lang="en-US" sz="4000" dirty="0">
              <a:latin typeface="Arial" panose="020B0604020202020204" pitchFamily="34" charset="0"/>
              <a:cs typeface="Arial" panose="020B0604020202020204" pitchFamily="34" charset="0"/>
            </a:endParaRPr>
          </a:p>
        </p:txBody>
      </p:sp>
      <p:sp>
        <p:nvSpPr>
          <p:cNvPr id="13" name="Rectangle 12"/>
          <p:cNvSpPr/>
          <p:nvPr/>
        </p:nvSpPr>
        <p:spPr>
          <a:xfrm>
            <a:off x="7579006" y="6117787"/>
            <a:ext cx="10248154"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Hành động của bạn nữ là đúng vì phích cắm điện bị lỏng, nguồn điện sẽ không truyền đến các thiết bị để hoạt động nên phải thông báo cho người lớn để xử lí kịp thời.</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36005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3)">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Righ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10933" y="1741016"/>
            <a:ext cx="1896745" cy="14001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29622" y="1741016"/>
            <a:ext cx="1896745" cy="14001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59305" y="3812152"/>
            <a:ext cx="1896745" cy="1400143"/>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90144">
            <a:off x="10727302" y="426300"/>
            <a:ext cx="1993588" cy="2629433"/>
          </a:xfrm>
          <a:prstGeom prst="rect">
            <a:avLst/>
          </a:prstGeom>
        </p:spPr>
      </p:pic>
      <p:grpSp>
        <p:nvGrpSpPr>
          <p:cNvPr id="7" name="Group 7"/>
          <p:cNvGrpSpPr/>
          <p:nvPr/>
        </p:nvGrpSpPr>
        <p:grpSpPr>
          <a:xfrm>
            <a:off x="6138864" y="2714411"/>
            <a:ext cx="11031029" cy="6488493"/>
            <a:chOff x="0" y="0"/>
            <a:chExt cx="30893435" cy="20962345"/>
          </a:xfrm>
        </p:grpSpPr>
        <p:sp>
          <p:nvSpPr>
            <p:cNvPr id="8" name="Freeform 8"/>
            <p:cNvSpPr/>
            <p:nvPr/>
          </p:nvSpPr>
          <p:spPr>
            <a:xfrm>
              <a:off x="72390" y="72390"/>
              <a:ext cx="30748656" cy="20817566"/>
            </a:xfrm>
            <a:custGeom>
              <a:avLst/>
              <a:gdLst/>
              <a:ahLst/>
              <a:cxnLst/>
              <a:rect l="l" t="t" r="r" b="b"/>
              <a:pathLst>
                <a:path w="30748656" h="20817566">
                  <a:moveTo>
                    <a:pt x="0" y="0"/>
                  </a:moveTo>
                  <a:lnTo>
                    <a:pt x="30748656" y="0"/>
                  </a:lnTo>
                  <a:lnTo>
                    <a:pt x="30748656" y="20817566"/>
                  </a:lnTo>
                  <a:lnTo>
                    <a:pt x="0" y="20817566"/>
                  </a:lnTo>
                  <a:lnTo>
                    <a:pt x="0" y="0"/>
                  </a:lnTo>
                  <a:close/>
                </a:path>
              </a:pathLst>
            </a:custGeom>
            <a:solidFill>
              <a:srgbClr val="BDD1A5"/>
            </a:solidFill>
          </p:spPr>
        </p:sp>
        <p:sp>
          <p:nvSpPr>
            <p:cNvPr id="9" name="Freeform 9"/>
            <p:cNvSpPr/>
            <p:nvPr/>
          </p:nvSpPr>
          <p:spPr>
            <a:xfrm>
              <a:off x="0" y="0"/>
              <a:ext cx="30893435" cy="20962345"/>
            </a:xfrm>
            <a:custGeom>
              <a:avLst/>
              <a:gdLst/>
              <a:ahLst/>
              <a:cxnLst/>
              <a:rect l="l" t="t" r="r" b="b"/>
              <a:pathLst>
                <a:path w="30893435" h="20962345">
                  <a:moveTo>
                    <a:pt x="30748656" y="20817565"/>
                  </a:moveTo>
                  <a:lnTo>
                    <a:pt x="30893435" y="20817565"/>
                  </a:lnTo>
                  <a:lnTo>
                    <a:pt x="30893435" y="20962345"/>
                  </a:lnTo>
                  <a:lnTo>
                    <a:pt x="30748656" y="20962345"/>
                  </a:lnTo>
                  <a:lnTo>
                    <a:pt x="30748656"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30748656" y="144780"/>
                  </a:moveTo>
                  <a:lnTo>
                    <a:pt x="30893435" y="144780"/>
                  </a:lnTo>
                  <a:lnTo>
                    <a:pt x="30893435" y="20817565"/>
                  </a:lnTo>
                  <a:lnTo>
                    <a:pt x="30748656" y="20817565"/>
                  </a:lnTo>
                  <a:lnTo>
                    <a:pt x="30748656" y="144780"/>
                  </a:lnTo>
                  <a:close/>
                  <a:moveTo>
                    <a:pt x="144780" y="20817565"/>
                  </a:moveTo>
                  <a:lnTo>
                    <a:pt x="30748656" y="20817565"/>
                  </a:lnTo>
                  <a:lnTo>
                    <a:pt x="30748656" y="20962345"/>
                  </a:lnTo>
                  <a:lnTo>
                    <a:pt x="144780" y="20962345"/>
                  </a:lnTo>
                  <a:lnTo>
                    <a:pt x="144780" y="20817565"/>
                  </a:lnTo>
                  <a:close/>
                  <a:moveTo>
                    <a:pt x="30748656" y="0"/>
                  </a:moveTo>
                  <a:lnTo>
                    <a:pt x="30893435" y="0"/>
                  </a:lnTo>
                  <a:lnTo>
                    <a:pt x="30893435" y="144780"/>
                  </a:lnTo>
                  <a:lnTo>
                    <a:pt x="30748656" y="144780"/>
                  </a:lnTo>
                  <a:lnTo>
                    <a:pt x="30748656" y="0"/>
                  </a:lnTo>
                  <a:close/>
                  <a:moveTo>
                    <a:pt x="0" y="0"/>
                  </a:moveTo>
                  <a:lnTo>
                    <a:pt x="144780" y="0"/>
                  </a:lnTo>
                  <a:lnTo>
                    <a:pt x="144780" y="144780"/>
                  </a:lnTo>
                  <a:lnTo>
                    <a:pt x="0" y="144780"/>
                  </a:lnTo>
                  <a:lnTo>
                    <a:pt x="0" y="0"/>
                  </a:lnTo>
                  <a:close/>
                  <a:moveTo>
                    <a:pt x="144780" y="0"/>
                  </a:moveTo>
                  <a:lnTo>
                    <a:pt x="30748656" y="0"/>
                  </a:lnTo>
                  <a:lnTo>
                    <a:pt x="30748656" y="144780"/>
                  </a:lnTo>
                  <a:lnTo>
                    <a:pt x="144780" y="144780"/>
                  </a:lnTo>
                  <a:lnTo>
                    <a:pt x="144780" y="0"/>
                  </a:lnTo>
                  <a:close/>
                </a:path>
              </a:pathLst>
            </a:custGeom>
            <a:solidFill>
              <a:srgbClr val="3D3D3B"/>
            </a:solidFill>
          </p:spPr>
        </p:sp>
      </p:grpSp>
      <p:grpSp>
        <p:nvGrpSpPr>
          <p:cNvPr id="10" name="Group 10"/>
          <p:cNvGrpSpPr/>
          <p:nvPr/>
        </p:nvGrpSpPr>
        <p:grpSpPr>
          <a:xfrm>
            <a:off x="6477000" y="3859539"/>
            <a:ext cx="10363200" cy="5077235"/>
            <a:chOff x="0" y="0"/>
            <a:chExt cx="29023115" cy="16403000"/>
          </a:xfrm>
        </p:grpSpPr>
        <p:sp>
          <p:nvSpPr>
            <p:cNvPr id="11" name="Freeform 11"/>
            <p:cNvSpPr/>
            <p:nvPr/>
          </p:nvSpPr>
          <p:spPr>
            <a:xfrm>
              <a:off x="72390" y="72390"/>
              <a:ext cx="28878336" cy="16258219"/>
            </a:xfrm>
            <a:custGeom>
              <a:avLst/>
              <a:gdLst/>
              <a:ahLst/>
              <a:cxnLst/>
              <a:rect l="l" t="t" r="r" b="b"/>
              <a:pathLst>
                <a:path w="28878336" h="16258219">
                  <a:moveTo>
                    <a:pt x="0" y="0"/>
                  </a:moveTo>
                  <a:lnTo>
                    <a:pt x="28878336" y="0"/>
                  </a:lnTo>
                  <a:lnTo>
                    <a:pt x="28878336" y="16258219"/>
                  </a:lnTo>
                  <a:lnTo>
                    <a:pt x="0" y="16258219"/>
                  </a:lnTo>
                  <a:lnTo>
                    <a:pt x="0" y="0"/>
                  </a:lnTo>
                  <a:close/>
                </a:path>
              </a:pathLst>
            </a:custGeom>
            <a:solidFill>
              <a:srgbClr val="FFFFFF"/>
            </a:solidFill>
          </p:spPr>
        </p:sp>
        <p:sp>
          <p:nvSpPr>
            <p:cNvPr id="12" name="Freeform 12"/>
            <p:cNvSpPr/>
            <p:nvPr/>
          </p:nvSpPr>
          <p:spPr>
            <a:xfrm>
              <a:off x="0" y="0"/>
              <a:ext cx="29023115" cy="16403000"/>
            </a:xfrm>
            <a:custGeom>
              <a:avLst/>
              <a:gdLst/>
              <a:ahLst/>
              <a:cxnLst/>
              <a:rect l="l" t="t" r="r" b="b"/>
              <a:pathLst>
                <a:path w="29023115" h="16403000">
                  <a:moveTo>
                    <a:pt x="28878337" y="16258220"/>
                  </a:moveTo>
                  <a:lnTo>
                    <a:pt x="29023115" y="16258220"/>
                  </a:lnTo>
                  <a:lnTo>
                    <a:pt x="29023115" y="16403000"/>
                  </a:lnTo>
                  <a:lnTo>
                    <a:pt x="28878337" y="16403000"/>
                  </a:lnTo>
                  <a:lnTo>
                    <a:pt x="28878337"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28878337" y="144780"/>
                  </a:moveTo>
                  <a:lnTo>
                    <a:pt x="29023115" y="144780"/>
                  </a:lnTo>
                  <a:lnTo>
                    <a:pt x="29023115" y="16258220"/>
                  </a:lnTo>
                  <a:lnTo>
                    <a:pt x="28878337" y="16258220"/>
                  </a:lnTo>
                  <a:lnTo>
                    <a:pt x="28878337" y="144780"/>
                  </a:lnTo>
                  <a:close/>
                  <a:moveTo>
                    <a:pt x="144780" y="16258220"/>
                  </a:moveTo>
                  <a:lnTo>
                    <a:pt x="28878337" y="16258220"/>
                  </a:lnTo>
                  <a:lnTo>
                    <a:pt x="28878337" y="16403000"/>
                  </a:lnTo>
                  <a:lnTo>
                    <a:pt x="144780" y="16403000"/>
                  </a:lnTo>
                  <a:lnTo>
                    <a:pt x="144780" y="16258220"/>
                  </a:lnTo>
                  <a:close/>
                  <a:moveTo>
                    <a:pt x="28878337" y="0"/>
                  </a:moveTo>
                  <a:lnTo>
                    <a:pt x="29023115" y="0"/>
                  </a:lnTo>
                  <a:lnTo>
                    <a:pt x="29023115" y="144780"/>
                  </a:lnTo>
                  <a:lnTo>
                    <a:pt x="28878337" y="144780"/>
                  </a:lnTo>
                  <a:lnTo>
                    <a:pt x="28878337" y="0"/>
                  </a:lnTo>
                  <a:close/>
                  <a:moveTo>
                    <a:pt x="0" y="0"/>
                  </a:moveTo>
                  <a:lnTo>
                    <a:pt x="144780" y="0"/>
                  </a:lnTo>
                  <a:lnTo>
                    <a:pt x="144780" y="144780"/>
                  </a:lnTo>
                  <a:lnTo>
                    <a:pt x="0" y="144780"/>
                  </a:lnTo>
                  <a:lnTo>
                    <a:pt x="0" y="0"/>
                  </a:lnTo>
                  <a:close/>
                  <a:moveTo>
                    <a:pt x="144780" y="0"/>
                  </a:moveTo>
                  <a:lnTo>
                    <a:pt x="28878337" y="0"/>
                  </a:lnTo>
                  <a:lnTo>
                    <a:pt x="28878337" y="144780"/>
                  </a:lnTo>
                  <a:lnTo>
                    <a:pt x="144780" y="144780"/>
                  </a:lnTo>
                  <a:lnTo>
                    <a:pt x="144780" y="0"/>
                  </a:lnTo>
                  <a:close/>
                </a:path>
              </a:pathLst>
            </a:custGeom>
            <a:solidFill>
              <a:srgbClr val="3D3D3B"/>
            </a:solidFill>
          </p:spPr>
        </p:sp>
      </p:grpSp>
      <p:grpSp>
        <p:nvGrpSpPr>
          <p:cNvPr id="13" name="Group 13"/>
          <p:cNvGrpSpPr/>
          <p:nvPr/>
        </p:nvGrpSpPr>
        <p:grpSpPr>
          <a:xfrm>
            <a:off x="7232321" y="2961770"/>
            <a:ext cx="6450511" cy="673527"/>
            <a:chOff x="0" y="0"/>
            <a:chExt cx="18329730" cy="1913890"/>
          </a:xfrm>
        </p:grpSpPr>
        <p:sp>
          <p:nvSpPr>
            <p:cNvPr id="14" name="Freeform 14"/>
            <p:cNvSpPr/>
            <p:nvPr/>
          </p:nvSpPr>
          <p:spPr>
            <a:xfrm>
              <a:off x="0" y="0"/>
              <a:ext cx="18329731" cy="1913890"/>
            </a:xfrm>
            <a:custGeom>
              <a:avLst/>
              <a:gdLst/>
              <a:ahLst/>
              <a:cxnLst/>
              <a:rect l="l" t="t" r="r" b="b"/>
              <a:pathLst>
                <a:path w="18329731" h="1913890">
                  <a:moveTo>
                    <a:pt x="18329731" y="956945"/>
                  </a:moveTo>
                  <a:lnTo>
                    <a:pt x="18329731" y="956945"/>
                  </a:lnTo>
                  <a:cubicBezTo>
                    <a:pt x="18329731" y="1485392"/>
                    <a:pt x="17901358" y="1913890"/>
                    <a:pt x="17372785" y="1913890"/>
                  </a:cubicBezTo>
                  <a:lnTo>
                    <a:pt x="956945" y="1913890"/>
                  </a:lnTo>
                  <a:cubicBezTo>
                    <a:pt x="428371" y="1913890"/>
                    <a:pt x="0" y="1485392"/>
                    <a:pt x="0" y="956945"/>
                  </a:cubicBezTo>
                  <a:lnTo>
                    <a:pt x="0" y="956945"/>
                  </a:lnTo>
                  <a:cubicBezTo>
                    <a:pt x="0" y="428371"/>
                    <a:pt x="428371" y="0"/>
                    <a:pt x="956945" y="0"/>
                  </a:cubicBezTo>
                  <a:lnTo>
                    <a:pt x="17372785" y="0"/>
                  </a:lnTo>
                  <a:cubicBezTo>
                    <a:pt x="17901233" y="0"/>
                    <a:pt x="18329731" y="428371"/>
                    <a:pt x="18329731" y="956945"/>
                  </a:cubicBezTo>
                  <a:close/>
                </a:path>
              </a:pathLst>
            </a:custGeom>
            <a:solidFill>
              <a:srgbClr val="FFFFFF"/>
            </a:solidFill>
          </p:spPr>
        </p:sp>
      </p:grpSp>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489471" y="3087274"/>
            <a:ext cx="403159" cy="403159"/>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161304" y="8619717"/>
            <a:ext cx="1002043" cy="129714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169304" y="3108827"/>
            <a:ext cx="381605" cy="381605"/>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975523" y="3108827"/>
            <a:ext cx="381605" cy="381605"/>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81742" y="3108827"/>
            <a:ext cx="381605" cy="381605"/>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667255">
            <a:off x="14653328" y="854330"/>
            <a:ext cx="1356143" cy="1439920"/>
          </a:xfrm>
          <a:prstGeom prst="rect">
            <a:avLst/>
          </a:prstGeom>
        </p:spPr>
      </p:pic>
      <p:sp>
        <p:nvSpPr>
          <p:cNvPr id="24" name="Rectangle 23"/>
          <p:cNvSpPr/>
          <p:nvPr/>
        </p:nvSpPr>
        <p:spPr>
          <a:xfrm>
            <a:off x="6868212" y="3992396"/>
            <a:ext cx="9572332" cy="4708981"/>
          </a:xfrm>
          <a:prstGeom prst="rect">
            <a:avLst/>
          </a:prstGeom>
        </p:spPr>
        <p:txBody>
          <a:bodyPr wrap="square">
            <a:spAutoFit/>
          </a:bodyPr>
          <a:lstStyle/>
          <a:p>
            <a:pPr algn="just">
              <a:lnSpc>
                <a:spcPct val="150000"/>
              </a:lnSpc>
            </a:pPr>
            <a:r>
              <a:rPr lang="en-US" sz="4000" b="1" i="1" dirty="0">
                <a:latin typeface="Arial" panose="020B0604020202020204" pitchFamily="34" charset="0"/>
                <a:cs typeface="Arial" panose="020B0604020202020204" pitchFamily="34" charset="0"/>
              </a:rPr>
              <a:t>Chia </a:t>
            </a:r>
            <a:r>
              <a:rPr lang="en-US" sz="4000" b="1" i="1" dirty="0" err="1">
                <a:latin typeface="Arial" panose="020B0604020202020204" pitchFamily="34" charset="0"/>
                <a:cs typeface="Arial" panose="020B0604020202020204" pitchFamily="34" charset="0"/>
              </a:rPr>
              <a:t>lớp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thành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các</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nhóm</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nhỏ</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phù</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hợp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với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sĩ</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số</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thảo</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luận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trả</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lời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câu</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hỏi</a:t>
            </a:r>
            <a:r>
              <a:rPr lang="en-US" sz="4000" b="1" i="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phòng</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2215" y="5143054"/>
            <a:ext cx="6920106" cy="5143946"/>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outVertical)">
                                      <p:cBhvr>
                                        <p:cTn id="7" dur="500"/>
                                        <p:tgtEl>
                                          <p:spTgt spid="2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6568" y="510219"/>
            <a:ext cx="15773400" cy="9414187"/>
          </a:xfrm>
          <a:prstGeom prst="rect">
            <a:avLst/>
          </a:prstGeom>
        </p:spPr>
      </p:pic>
      <p:pic>
        <p:nvPicPr>
          <p:cNvPr id="8" name="Picture 3"/>
          <p:cNvPicPr>
            <a:picLocks noChangeAspect="1"/>
          </p:cNvPicPr>
          <p:nvPr/>
        </p:nvPicPr>
        <p:blipFill>
          <a:blip r:embed="rId3"/>
          <a:srcRect/>
          <a:stretch>
            <a:fillRect/>
          </a:stretch>
        </p:blipFill>
        <p:spPr>
          <a:xfrm rot="-688226">
            <a:off x="190036" y="7776455"/>
            <a:ext cx="2312105" cy="2245632"/>
          </a:xfrm>
          <a:prstGeom prst="rect">
            <a:avLst/>
          </a:prstGeom>
        </p:spPr>
      </p:pic>
      <p:sp>
        <p:nvSpPr>
          <p:cNvPr id="2" name="Rectangle 1"/>
          <p:cNvSpPr/>
          <p:nvPr/>
        </p:nvSpPr>
        <p:spPr>
          <a:xfrm>
            <a:off x="3200400" y="3467100"/>
            <a:ext cx="11582400" cy="482003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Khi sử dụng các thiết bị điện trực tiếp, không nên tự ý cắm và rút các thiết bị kết nối với nguồn điện.</a:t>
            </a:r>
          </a:p>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Chỉ sử dụng khi các thiết bị đã được sạc pin hoặc được kiểm tra an toàn.</a:t>
            </a:r>
          </a:p>
        </p:txBody>
      </p:sp>
    </p:spTree>
    <p:extLst>
      <p:ext uri="{BB962C8B-B14F-4D97-AF65-F5344CB8AC3E}">
        <p14:creationId xmlns:p14="http://schemas.microsoft.com/office/powerpoint/2010/main" val="3749770717"/>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7620001" y="9012817"/>
            <a:ext cx="3276600" cy="1109236"/>
            <a:chOff x="0" y="0"/>
            <a:chExt cx="4849303" cy="1641646"/>
          </a:xfrm>
        </p:grpSpPr>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2"/>
          <a:srcRect/>
          <a:stretch>
            <a:fillRect/>
          </a:stretch>
        </p:blipFill>
        <p:spPr>
          <a:xfrm rot="20286715">
            <a:off x="-123756" y="440439"/>
            <a:ext cx="2589480" cy="1171740"/>
          </a:xfrm>
          <a:prstGeom prst="rect">
            <a:avLst/>
          </a:prstGeom>
        </p:spPr>
      </p:pic>
      <p:sp>
        <p:nvSpPr>
          <p:cNvPr id="9" name="Rectangle 8"/>
          <p:cNvSpPr/>
          <p:nvPr/>
        </p:nvSpPr>
        <p:spPr>
          <a:xfrm>
            <a:off x="2590800" y="876300"/>
            <a:ext cx="14031405" cy="707886"/>
          </a:xfrm>
          <a:prstGeom prst="rect">
            <a:avLst/>
          </a:prstGeom>
        </p:spPr>
        <p:txBody>
          <a:bodyPr wrap="none">
            <a:spAutoFit/>
          </a:bodyPr>
          <a:lstStyle/>
          <a:p>
            <a:r>
              <a:rPr lang="en-US" sz="4000" b="1" dirty="0" err="1">
                <a:latin typeface="Arial" panose="020B0604020202020204" pitchFamily="34" charset="0"/>
                <a:cs typeface="Arial" panose="020B0604020202020204" pitchFamily="34" charset="0"/>
              </a:rPr>
              <a:t>Những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việc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1" y="1889048"/>
            <a:ext cx="12039600" cy="70644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420178"/>
            <a:ext cx="3402807" cy="6864282"/>
          </a:xfrm>
          <a:prstGeom prst="rect">
            <a:avLst/>
          </a:prstGeom>
        </p:spPr>
      </p:pic>
      <p:pic>
        <p:nvPicPr>
          <p:cNvPr id="12" name="Picture 3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6385" flipH="1">
            <a:off x="16493164" y="3706526"/>
            <a:ext cx="1239974" cy="1021288"/>
          </a:xfrm>
          <a:prstGeom prst="rect">
            <a:avLst/>
          </a:prstGeom>
        </p:spPr>
      </p:pic>
      <p:pic>
        <p:nvPicPr>
          <p:cNvPr id="13"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59626">
            <a:off x="15340570" y="4860399"/>
            <a:ext cx="2765953" cy="2298255"/>
          </a:xfrm>
          <a:prstGeom prst="rect">
            <a:avLst/>
          </a:prstGeom>
        </p:spPr>
      </p:pic>
    </p:spTree>
    <p:extLst>
      <p:ext uri="{BB962C8B-B14F-4D97-AF65-F5344CB8AC3E}">
        <p14:creationId xmlns:p14="http://schemas.microsoft.com/office/powerpoint/2010/main" val="132289809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457200" y="647700"/>
            <a:ext cx="8338981"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457200" y="1503928"/>
            <a:ext cx="8338981" cy="8122706"/>
            <a:chOff x="0" y="0"/>
            <a:chExt cx="25936416" cy="25263748"/>
          </a:xfrm>
        </p:grpSpPr>
        <p:sp>
          <p:nvSpPr>
            <p:cNvPr id="7" name="Freeform 7"/>
            <p:cNvSpPr/>
            <p:nvPr/>
          </p:nvSpPr>
          <p:spPr>
            <a:xfrm>
              <a:off x="72390" y="72390"/>
              <a:ext cx="25791636" cy="25118967"/>
            </a:xfrm>
            <a:custGeom>
              <a:avLst/>
              <a:gdLst/>
              <a:ahLst/>
              <a:cxnLst/>
              <a:rect l="l" t="t" r="r" b="b"/>
              <a:pathLst>
                <a:path w="25791636" h="25118967">
                  <a:moveTo>
                    <a:pt x="0" y="0"/>
                  </a:moveTo>
                  <a:lnTo>
                    <a:pt x="25791636" y="0"/>
                  </a:lnTo>
                  <a:lnTo>
                    <a:pt x="25791636" y="25118967"/>
                  </a:lnTo>
                  <a:lnTo>
                    <a:pt x="0" y="25118967"/>
                  </a:lnTo>
                  <a:lnTo>
                    <a:pt x="0" y="0"/>
                  </a:lnTo>
                  <a:close/>
                </a:path>
              </a:pathLst>
            </a:custGeom>
            <a:solidFill>
              <a:srgbClr val="BDD1A5"/>
            </a:solidFill>
          </p:spPr>
        </p:sp>
        <p:sp>
          <p:nvSpPr>
            <p:cNvPr id="8" name="Freeform 8"/>
            <p:cNvSpPr/>
            <p:nvPr/>
          </p:nvSpPr>
          <p:spPr>
            <a:xfrm>
              <a:off x="0" y="0"/>
              <a:ext cx="25936417" cy="25263748"/>
            </a:xfrm>
            <a:custGeom>
              <a:avLst/>
              <a:gdLst/>
              <a:ahLst/>
              <a:cxnLst/>
              <a:rect l="l" t="t" r="r" b="b"/>
              <a:pathLst>
                <a:path w="25936417" h="25263748">
                  <a:moveTo>
                    <a:pt x="25791637" y="25118968"/>
                  </a:moveTo>
                  <a:lnTo>
                    <a:pt x="25936417" y="25118968"/>
                  </a:lnTo>
                  <a:lnTo>
                    <a:pt x="25936417" y="25263748"/>
                  </a:lnTo>
                  <a:lnTo>
                    <a:pt x="25791637" y="25263748"/>
                  </a:lnTo>
                  <a:lnTo>
                    <a:pt x="2579163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25791637" y="144780"/>
                  </a:moveTo>
                  <a:lnTo>
                    <a:pt x="25936417" y="144780"/>
                  </a:lnTo>
                  <a:lnTo>
                    <a:pt x="25936417" y="25118968"/>
                  </a:lnTo>
                  <a:lnTo>
                    <a:pt x="25791637" y="25118968"/>
                  </a:lnTo>
                  <a:lnTo>
                    <a:pt x="25791637" y="144780"/>
                  </a:lnTo>
                  <a:close/>
                  <a:moveTo>
                    <a:pt x="144780" y="25118968"/>
                  </a:moveTo>
                  <a:lnTo>
                    <a:pt x="25791637" y="25118968"/>
                  </a:lnTo>
                  <a:lnTo>
                    <a:pt x="25791637" y="25263748"/>
                  </a:lnTo>
                  <a:lnTo>
                    <a:pt x="144780" y="25263748"/>
                  </a:lnTo>
                  <a:lnTo>
                    <a:pt x="144780" y="25118968"/>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9" name="Group 9"/>
          <p:cNvGrpSpPr/>
          <p:nvPr/>
        </p:nvGrpSpPr>
        <p:grpSpPr>
          <a:xfrm>
            <a:off x="792754" y="1948698"/>
            <a:ext cx="7667873" cy="7296177"/>
            <a:chOff x="0" y="0"/>
            <a:chExt cx="23849095" cy="22693025"/>
          </a:xfrm>
        </p:grpSpPr>
        <p:sp>
          <p:nvSpPr>
            <p:cNvPr id="10" name="Freeform 10"/>
            <p:cNvSpPr/>
            <p:nvPr/>
          </p:nvSpPr>
          <p:spPr>
            <a:xfrm>
              <a:off x="72390" y="72390"/>
              <a:ext cx="23704315" cy="22548245"/>
            </a:xfrm>
            <a:custGeom>
              <a:avLst/>
              <a:gdLst/>
              <a:ahLst/>
              <a:cxnLst/>
              <a:rect l="l" t="t" r="r" b="b"/>
              <a:pathLst>
                <a:path w="23704315" h="22548245">
                  <a:moveTo>
                    <a:pt x="0" y="0"/>
                  </a:moveTo>
                  <a:lnTo>
                    <a:pt x="23704315" y="0"/>
                  </a:lnTo>
                  <a:lnTo>
                    <a:pt x="23704315" y="22548245"/>
                  </a:lnTo>
                  <a:lnTo>
                    <a:pt x="0" y="22548245"/>
                  </a:lnTo>
                  <a:lnTo>
                    <a:pt x="0" y="0"/>
                  </a:lnTo>
                  <a:close/>
                </a:path>
              </a:pathLst>
            </a:custGeom>
            <a:solidFill>
              <a:srgbClr val="F8E9A9"/>
            </a:solidFill>
          </p:spPr>
        </p:sp>
        <p:sp>
          <p:nvSpPr>
            <p:cNvPr id="11" name="Freeform 11"/>
            <p:cNvSpPr/>
            <p:nvPr/>
          </p:nvSpPr>
          <p:spPr>
            <a:xfrm>
              <a:off x="0" y="0"/>
              <a:ext cx="23849095" cy="22693026"/>
            </a:xfrm>
            <a:custGeom>
              <a:avLst/>
              <a:gdLst/>
              <a:ahLst/>
              <a:cxnLst/>
              <a:rect l="l" t="t" r="r" b="b"/>
              <a:pathLst>
                <a:path w="23849095" h="22693026">
                  <a:moveTo>
                    <a:pt x="23704314" y="22548245"/>
                  </a:moveTo>
                  <a:lnTo>
                    <a:pt x="23849095" y="22548245"/>
                  </a:lnTo>
                  <a:lnTo>
                    <a:pt x="23849095" y="22693026"/>
                  </a:lnTo>
                  <a:lnTo>
                    <a:pt x="23704314" y="22693026"/>
                  </a:lnTo>
                  <a:lnTo>
                    <a:pt x="23704314" y="22548245"/>
                  </a:lnTo>
                  <a:close/>
                  <a:moveTo>
                    <a:pt x="0" y="144780"/>
                  </a:moveTo>
                  <a:lnTo>
                    <a:pt x="144780" y="144780"/>
                  </a:lnTo>
                  <a:lnTo>
                    <a:pt x="144780" y="22548245"/>
                  </a:lnTo>
                  <a:lnTo>
                    <a:pt x="0" y="22548245"/>
                  </a:lnTo>
                  <a:lnTo>
                    <a:pt x="0" y="144780"/>
                  </a:lnTo>
                  <a:close/>
                  <a:moveTo>
                    <a:pt x="0" y="22548245"/>
                  </a:moveTo>
                  <a:lnTo>
                    <a:pt x="144780" y="22548245"/>
                  </a:lnTo>
                  <a:lnTo>
                    <a:pt x="144780" y="22693026"/>
                  </a:lnTo>
                  <a:lnTo>
                    <a:pt x="0" y="22693026"/>
                  </a:lnTo>
                  <a:lnTo>
                    <a:pt x="0" y="22548245"/>
                  </a:lnTo>
                  <a:close/>
                  <a:moveTo>
                    <a:pt x="23704314" y="144780"/>
                  </a:moveTo>
                  <a:lnTo>
                    <a:pt x="23849095" y="144780"/>
                  </a:lnTo>
                  <a:lnTo>
                    <a:pt x="23849095" y="22548245"/>
                  </a:lnTo>
                  <a:lnTo>
                    <a:pt x="23704314" y="22548245"/>
                  </a:lnTo>
                  <a:lnTo>
                    <a:pt x="23704314" y="144780"/>
                  </a:lnTo>
                  <a:close/>
                  <a:moveTo>
                    <a:pt x="144780" y="22548245"/>
                  </a:moveTo>
                  <a:lnTo>
                    <a:pt x="23704314" y="22548245"/>
                  </a:lnTo>
                  <a:lnTo>
                    <a:pt x="23704314" y="22693026"/>
                  </a:lnTo>
                  <a:lnTo>
                    <a:pt x="144780" y="22693026"/>
                  </a:lnTo>
                  <a:lnTo>
                    <a:pt x="144780" y="22548245"/>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37324" y="924688"/>
            <a:ext cx="611966" cy="326637"/>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36851" y="924688"/>
            <a:ext cx="611966" cy="326637"/>
          </a:xfrm>
          <a:prstGeom prst="rect">
            <a:avLst/>
          </a:prstGeom>
        </p:spPr>
      </p:pic>
      <p:sp>
        <p:nvSpPr>
          <p:cNvPr id="14" name="AutoShape 14"/>
          <p:cNvSpPr/>
          <p:nvPr/>
        </p:nvSpPr>
        <p:spPr>
          <a:xfrm rot="2700000">
            <a:off x="8005114" y="1021101"/>
            <a:ext cx="496171" cy="0"/>
          </a:xfrm>
          <a:prstGeom prst="line">
            <a:avLst/>
          </a:prstGeom>
          <a:ln w="38100" cap="rnd">
            <a:solidFill>
              <a:srgbClr val="3D3D3B"/>
            </a:solidFill>
            <a:prstDash val="solid"/>
            <a:headEnd type="none" w="sm" len="sm"/>
            <a:tailEnd type="none" w="sm" len="sm"/>
          </a:ln>
        </p:spPr>
      </p:sp>
      <p:sp>
        <p:nvSpPr>
          <p:cNvPr id="15" name="AutoShape 15"/>
          <p:cNvSpPr/>
          <p:nvPr/>
        </p:nvSpPr>
        <p:spPr>
          <a:xfrm rot="8100000">
            <a:off x="8005114" y="1021101"/>
            <a:ext cx="496171" cy="0"/>
          </a:xfrm>
          <a:prstGeom prst="line">
            <a:avLst/>
          </a:prstGeom>
          <a:ln w="38100" cap="rnd">
            <a:solidFill>
              <a:srgbClr val="3D3D3B"/>
            </a:solidFill>
            <a:prstDash val="solid"/>
            <a:headEnd type="none" w="sm" len="sm"/>
            <a:tailEnd type="none" w="sm" len="sm"/>
          </a:ln>
        </p:spPr>
      </p:sp>
      <p:sp>
        <p:nvSpPr>
          <p:cNvPr id="16" name="AutoShape 16"/>
          <p:cNvSpPr/>
          <p:nvPr/>
        </p:nvSpPr>
        <p:spPr>
          <a:xfrm>
            <a:off x="5788893" y="1210363"/>
            <a:ext cx="318890" cy="0"/>
          </a:xfrm>
          <a:prstGeom prst="line">
            <a:avLst/>
          </a:prstGeom>
          <a:ln w="38100" cap="rnd">
            <a:solidFill>
              <a:srgbClr val="3D3D3B"/>
            </a:solidFill>
            <a:prstDash val="solid"/>
            <a:headEnd type="none" w="sm" len="sm"/>
            <a:tailEnd type="none" w="sm" len="sm"/>
          </a:ln>
        </p:spPr>
      </p:sp>
      <p:grpSp>
        <p:nvGrpSpPr>
          <p:cNvPr id="17" name="Group 17"/>
          <p:cNvGrpSpPr/>
          <p:nvPr/>
        </p:nvGrpSpPr>
        <p:grpSpPr>
          <a:xfrm>
            <a:off x="6928871" y="849335"/>
            <a:ext cx="384735" cy="397371"/>
            <a:chOff x="0" y="0"/>
            <a:chExt cx="485244" cy="501180"/>
          </a:xfrm>
        </p:grpSpPr>
        <p:sp>
          <p:nvSpPr>
            <p:cNvPr id="18" name="Freeform 18"/>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19" name="Group 19"/>
          <p:cNvGrpSpPr/>
          <p:nvPr/>
        </p:nvGrpSpPr>
        <p:grpSpPr>
          <a:xfrm>
            <a:off x="6928871" y="861970"/>
            <a:ext cx="384735" cy="150960"/>
            <a:chOff x="0" y="0"/>
            <a:chExt cx="388406" cy="152400"/>
          </a:xfrm>
        </p:grpSpPr>
        <p:sp>
          <p:nvSpPr>
            <p:cNvPr id="20" name="Freeform 20"/>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grpSp>
        <p:nvGrpSpPr>
          <p:cNvPr id="27" name="Group 3"/>
          <p:cNvGrpSpPr/>
          <p:nvPr/>
        </p:nvGrpSpPr>
        <p:grpSpPr>
          <a:xfrm>
            <a:off x="9429894" y="655320"/>
            <a:ext cx="8338981" cy="1085940"/>
            <a:chOff x="0" y="0"/>
            <a:chExt cx="25936416" cy="3377557"/>
          </a:xfrm>
        </p:grpSpPr>
        <p:sp>
          <p:nvSpPr>
            <p:cNvPr id="28"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29"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30" name="Group 6"/>
          <p:cNvGrpSpPr/>
          <p:nvPr/>
        </p:nvGrpSpPr>
        <p:grpSpPr>
          <a:xfrm>
            <a:off x="9429894" y="1511548"/>
            <a:ext cx="8338981" cy="8122706"/>
            <a:chOff x="0" y="0"/>
            <a:chExt cx="25936416" cy="25263748"/>
          </a:xfrm>
        </p:grpSpPr>
        <p:sp>
          <p:nvSpPr>
            <p:cNvPr id="31" name="Freeform 7"/>
            <p:cNvSpPr/>
            <p:nvPr/>
          </p:nvSpPr>
          <p:spPr>
            <a:xfrm>
              <a:off x="72390" y="72390"/>
              <a:ext cx="25791636" cy="25118967"/>
            </a:xfrm>
            <a:custGeom>
              <a:avLst/>
              <a:gdLst/>
              <a:ahLst/>
              <a:cxnLst/>
              <a:rect l="l" t="t" r="r" b="b"/>
              <a:pathLst>
                <a:path w="25791636" h="25118967">
                  <a:moveTo>
                    <a:pt x="0" y="0"/>
                  </a:moveTo>
                  <a:lnTo>
                    <a:pt x="25791636" y="0"/>
                  </a:lnTo>
                  <a:lnTo>
                    <a:pt x="25791636" y="25118967"/>
                  </a:lnTo>
                  <a:lnTo>
                    <a:pt x="0" y="25118967"/>
                  </a:lnTo>
                  <a:lnTo>
                    <a:pt x="0" y="0"/>
                  </a:lnTo>
                  <a:close/>
                </a:path>
              </a:pathLst>
            </a:custGeom>
            <a:solidFill>
              <a:srgbClr val="BDD1A5"/>
            </a:solidFill>
          </p:spPr>
        </p:sp>
        <p:sp>
          <p:nvSpPr>
            <p:cNvPr id="32" name="Freeform 8"/>
            <p:cNvSpPr/>
            <p:nvPr/>
          </p:nvSpPr>
          <p:spPr>
            <a:xfrm>
              <a:off x="0" y="0"/>
              <a:ext cx="25936417" cy="25263748"/>
            </a:xfrm>
            <a:custGeom>
              <a:avLst/>
              <a:gdLst/>
              <a:ahLst/>
              <a:cxnLst/>
              <a:rect l="l" t="t" r="r" b="b"/>
              <a:pathLst>
                <a:path w="25936417" h="25263748">
                  <a:moveTo>
                    <a:pt x="25791637" y="25118968"/>
                  </a:moveTo>
                  <a:lnTo>
                    <a:pt x="25936417" y="25118968"/>
                  </a:lnTo>
                  <a:lnTo>
                    <a:pt x="25936417" y="25263748"/>
                  </a:lnTo>
                  <a:lnTo>
                    <a:pt x="25791637" y="25263748"/>
                  </a:lnTo>
                  <a:lnTo>
                    <a:pt x="2579163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25791637" y="144780"/>
                  </a:moveTo>
                  <a:lnTo>
                    <a:pt x="25936417" y="144780"/>
                  </a:lnTo>
                  <a:lnTo>
                    <a:pt x="25936417" y="25118968"/>
                  </a:lnTo>
                  <a:lnTo>
                    <a:pt x="25791637" y="25118968"/>
                  </a:lnTo>
                  <a:lnTo>
                    <a:pt x="25791637" y="144780"/>
                  </a:lnTo>
                  <a:close/>
                  <a:moveTo>
                    <a:pt x="144780" y="25118968"/>
                  </a:moveTo>
                  <a:lnTo>
                    <a:pt x="25791637" y="25118968"/>
                  </a:lnTo>
                  <a:lnTo>
                    <a:pt x="25791637" y="25263748"/>
                  </a:lnTo>
                  <a:lnTo>
                    <a:pt x="144780" y="25263748"/>
                  </a:lnTo>
                  <a:lnTo>
                    <a:pt x="144780" y="25118968"/>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33" name="Group 9"/>
          <p:cNvGrpSpPr/>
          <p:nvPr/>
        </p:nvGrpSpPr>
        <p:grpSpPr>
          <a:xfrm>
            <a:off x="9765448" y="1956318"/>
            <a:ext cx="7667873" cy="7296177"/>
            <a:chOff x="0" y="0"/>
            <a:chExt cx="23849095" cy="22693025"/>
          </a:xfrm>
        </p:grpSpPr>
        <p:sp>
          <p:nvSpPr>
            <p:cNvPr id="34" name="Freeform 10"/>
            <p:cNvSpPr/>
            <p:nvPr/>
          </p:nvSpPr>
          <p:spPr>
            <a:xfrm>
              <a:off x="72390" y="72390"/>
              <a:ext cx="23704315" cy="22548245"/>
            </a:xfrm>
            <a:custGeom>
              <a:avLst/>
              <a:gdLst/>
              <a:ahLst/>
              <a:cxnLst/>
              <a:rect l="l" t="t" r="r" b="b"/>
              <a:pathLst>
                <a:path w="23704315" h="22548245">
                  <a:moveTo>
                    <a:pt x="0" y="0"/>
                  </a:moveTo>
                  <a:lnTo>
                    <a:pt x="23704315" y="0"/>
                  </a:lnTo>
                  <a:lnTo>
                    <a:pt x="23704315" y="22548245"/>
                  </a:lnTo>
                  <a:lnTo>
                    <a:pt x="0" y="22548245"/>
                  </a:lnTo>
                  <a:lnTo>
                    <a:pt x="0" y="0"/>
                  </a:lnTo>
                  <a:close/>
                </a:path>
              </a:pathLst>
            </a:custGeom>
            <a:solidFill>
              <a:srgbClr val="F8E9A9"/>
            </a:solidFill>
          </p:spPr>
        </p:sp>
        <p:sp>
          <p:nvSpPr>
            <p:cNvPr id="35" name="Freeform 11"/>
            <p:cNvSpPr/>
            <p:nvPr/>
          </p:nvSpPr>
          <p:spPr>
            <a:xfrm>
              <a:off x="0" y="0"/>
              <a:ext cx="23849095" cy="22693026"/>
            </a:xfrm>
            <a:custGeom>
              <a:avLst/>
              <a:gdLst/>
              <a:ahLst/>
              <a:cxnLst/>
              <a:rect l="l" t="t" r="r" b="b"/>
              <a:pathLst>
                <a:path w="23849095" h="22693026">
                  <a:moveTo>
                    <a:pt x="23704314" y="22548245"/>
                  </a:moveTo>
                  <a:lnTo>
                    <a:pt x="23849095" y="22548245"/>
                  </a:lnTo>
                  <a:lnTo>
                    <a:pt x="23849095" y="22693026"/>
                  </a:lnTo>
                  <a:lnTo>
                    <a:pt x="23704314" y="22693026"/>
                  </a:lnTo>
                  <a:lnTo>
                    <a:pt x="23704314" y="22548245"/>
                  </a:lnTo>
                  <a:close/>
                  <a:moveTo>
                    <a:pt x="0" y="144780"/>
                  </a:moveTo>
                  <a:lnTo>
                    <a:pt x="144780" y="144780"/>
                  </a:lnTo>
                  <a:lnTo>
                    <a:pt x="144780" y="22548245"/>
                  </a:lnTo>
                  <a:lnTo>
                    <a:pt x="0" y="22548245"/>
                  </a:lnTo>
                  <a:lnTo>
                    <a:pt x="0" y="144780"/>
                  </a:lnTo>
                  <a:close/>
                  <a:moveTo>
                    <a:pt x="0" y="22548245"/>
                  </a:moveTo>
                  <a:lnTo>
                    <a:pt x="144780" y="22548245"/>
                  </a:lnTo>
                  <a:lnTo>
                    <a:pt x="144780" y="22693026"/>
                  </a:lnTo>
                  <a:lnTo>
                    <a:pt x="0" y="22693026"/>
                  </a:lnTo>
                  <a:lnTo>
                    <a:pt x="0" y="22548245"/>
                  </a:lnTo>
                  <a:close/>
                  <a:moveTo>
                    <a:pt x="23704314" y="144780"/>
                  </a:moveTo>
                  <a:lnTo>
                    <a:pt x="23849095" y="144780"/>
                  </a:lnTo>
                  <a:lnTo>
                    <a:pt x="23849095" y="22548245"/>
                  </a:lnTo>
                  <a:lnTo>
                    <a:pt x="23704314" y="22548245"/>
                  </a:lnTo>
                  <a:lnTo>
                    <a:pt x="23704314" y="144780"/>
                  </a:lnTo>
                  <a:close/>
                  <a:moveTo>
                    <a:pt x="144780" y="22548245"/>
                  </a:moveTo>
                  <a:lnTo>
                    <a:pt x="23704314" y="22548245"/>
                  </a:lnTo>
                  <a:lnTo>
                    <a:pt x="23704314" y="22693026"/>
                  </a:lnTo>
                  <a:lnTo>
                    <a:pt x="144780" y="22693026"/>
                  </a:lnTo>
                  <a:lnTo>
                    <a:pt x="144780" y="22548245"/>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3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10018" y="932308"/>
            <a:ext cx="611966" cy="326637"/>
          </a:xfrm>
          <a:prstGeom prst="rect">
            <a:avLst/>
          </a:prstGeom>
        </p:spPr>
      </p:pic>
      <p:pic>
        <p:nvPicPr>
          <p:cNvPr id="37"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809545" y="932308"/>
            <a:ext cx="611966" cy="326637"/>
          </a:xfrm>
          <a:prstGeom prst="rect">
            <a:avLst/>
          </a:prstGeom>
        </p:spPr>
      </p:pic>
      <p:sp>
        <p:nvSpPr>
          <p:cNvPr id="38" name="AutoShape 14"/>
          <p:cNvSpPr/>
          <p:nvPr/>
        </p:nvSpPr>
        <p:spPr>
          <a:xfrm rot="2700000">
            <a:off x="16977808" y="1028721"/>
            <a:ext cx="496171" cy="0"/>
          </a:xfrm>
          <a:prstGeom prst="line">
            <a:avLst/>
          </a:prstGeom>
          <a:ln w="38100" cap="rnd">
            <a:solidFill>
              <a:srgbClr val="3D3D3B"/>
            </a:solidFill>
            <a:prstDash val="solid"/>
            <a:headEnd type="none" w="sm" len="sm"/>
            <a:tailEnd type="none" w="sm" len="sm"/>
          </a:ln>
        </p:spPr>
      </p:sp>
      <p:sp>
        <p:nvSpPr>
          <p:cNvPr id="39" name="AutoShape 15"/>
          <p:cNvSpPr/>
          <p:nvPr/>
        </p:nvSpPr>
        <p:spPr>
          <a:xfrm rot="8100000">
            <a:off x="16977808" y="1028721"/>
            <a:ext cx="496171" cy="0"/>
          </a:xfrm>
          <a:prstGeom prst="line">
            <a:avLst/>
          </a:prstGeom>
          <a:ln w="38100" cap="rnd">
            <a:solidFill>
              <a:srgbClr val="3D3D3B"/>
            </a:solidFill>
            <a:prstDash val="solid"/>
            <a:headEnd type="none" w="sm" len="sm"/>
            <a:tailEnd type="none" w="sm" len="sm"/>
          </a:ln>
        </p:spPr>
      </p:sp>
      <p:sp>
        <p:nvSpPr>
          <p:cNvPr id="40" name="AutoShape 16"/>
          <p:cNvSpPr/>
          <p:nvPr/>
        </p:nvSpPr>
        <p:spPr>
          <a:xfrm>
            <a:off x="14761587" y="1217983"/>
            <a:ext cx="318890" cy="0"/>
          </a:xfrm>
          <a:prstGeom prst="line">
            <a:avLst/>
          </a:prstGeom>
          <a:ln w="38100" cap="rnd">
            <a:solidFill>
              <a:srgbClr val="3D3D3B"/>
            </a:solidFill>
            <a:prstDash val="solid"/>
            <a:headEnd type="none" w="sm" len="sm"/>
            <a:tailEnd type="none" w="sm" len="sm"/>
          </a:ln>
        </p:spPr>
      </p:sp>
      <p:grpSp>
        <p:nvGrpSpPr>
          <p:cNvPr id="41" name="Group 17"/>
          <p:cNvGrpSpPr/>
          <p:nvPr/>
        </p:nvGrpSpPr>
        <p:grpSpPr>
          <a:xfrm>
            <a:off x="15901565" y="856955"/>
            <a:ext cx="384735" cy="397371"/>
            <a:chOff x="0" y="0"/>
            <a:chExt cx="485244" cy="501180"/>
          </a:xfrm>
        </p:grpSpPr>
        <p:sp>
          <p:nvSpPr>
            <p:cNvPr id="42" name="Freeform 18"/>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43" name="Group 19"/>
          <p:cNvGrpSpPr/>
          <p:nvPr/>
        </p:nvGrpSpPr>
        <p:grpSpPr>
          <a:xfrm>
            <a:off x="15901565" y="869590"/>
            <a:ext cx="384735" cy="150960"/>
            <a:chOff x="0" y="0"/>
            <a:chExt cx="388406" cy="152400"/>
          </a:xfrm>
        </p:grpSpPr>
        <p:sp>
          <p:nvSpPr>
            <p:cNvPr id="44" name="Freeform 20"/>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sp>
        <p:nvSpPr>
          <p:cNvPr id="45" name="Rectangle 44"/>
          <p:cNvSpPr/>
          <p:nvPr/>
        </p:nvSpPr>
        <p:spPr>
          <a:xfrm>
            <a:off x="990686" y="2270216"/>
            <a:ext cx="7262190" cy="6555641"/>
          </a:xfrm>
          <a:prstGeom prst="rect">
            <a:avLst/>
          </a:prstGeom>
        </p:spPr>
        <p:txBody>
          <a:bodyPr wrap="square">
            <a:spAutoFit/>
          </a:bodyPr>
          <a:lstStyle/>
          <a:p>
            <a:pPr algn="just">
              <a:lnSpc>
                <a:spcPct val="150000"/>
              </a:lnSpc>
            </a:pPr>
            <a:r>
              <a:rPr lang="en-US" sz="4000" b="1" dirty="0">
                <a:solidFill>
                  <a:srgbClr val="C00000"/>
                </a:solidFill>
                <a:latin typeface="Arial" panose="020B0604020202020204" pitchFamily="34" charset="0"/>
                <a:cs typeface="Arial" panose="020B0604020202020204" pitchFamily="34" charset="0"/>
              </a:rPr>
              <a:t>?</a:t>
            </a:r>
            <a:r>
              <a:rPr lang="vi-VN" sz="4000" b="1" dirty="0">
                <a:solidFill>
                  <a:srgbClr val="C00000"/>
                </a:solidFill>
                <a:cs typeface="Arial" panose="020B0604020202020204" pitchFamily="34" charset="0"/>
              </a:rPr>
              <a:t>1. </a:t>
            </a:r>
            <a:r>
              <a:rPr lang="en-US" sz="4000" b="1" dirty="0" err="1">
                <a:latin typeface="Arial" panose="020B0604020202020204" pitchFamily="34" charset="0"/>
                <a:cs typeface="Arial" panose="020B0604020202020204" pitchFamily="34" charset="0"/>
              </a:rPr>
              <a:t>Trong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phòng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thực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hành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phát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dây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chuột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không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được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cắm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em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sẽ</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gì</a:t>
            </a:r>
            <a:r>
              <a:rPr lang="en-US" sz="4000" b="1"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Cắm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thầy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a:t>
            </a:r>
          </a:p>
        </p:txBody>
      </p:sp>
      <p:sp>
        <p:nvSpPr>
          <p:cNvPr id="46" name="Oval 45"/>
          <p:cNvSpPr/>
          <p:nvPr/>
        </p:nvSpPr>
        <p:spPr>
          <a:xfrm>
            <a:off x="752163" y="6947758"/>
            <a:ext cx="883647"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10192559" y="2306047"/>
            <a:ext cx="6813649" cy="5632311"/>
          </a:xfrm>
          <a:prstGeom prst="rect">
            <a:avLst/>
          </a:prstGeom>
        </p:spPr>
        <p:txBody>
          <a:bodyPr wrap="square">
            <a:spAutoFit/>
          </a:bodyPr>
          <a:lstStyle/>
          <a:p>
            <a:pPr algn="just">
              <a:lnSpc>
                <a:spcPct val="150000"/>
              </a:lnSpc>
            </a:pPr>
            <a:r>
              <a:rPr lang="en-US" sz="4000" b="1" dirty="0">
                <a:solidFill>
                  <a:srgbClr val="C00000"/>
                </a:solidFill>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Để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vệ</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sinh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phím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máy</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em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cụ</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nào</a:t>
            </a:r>
            <a:r>
              <a:rPr lang="en-US" sz="4000" b="1" dirty="0">
                <a:latin typeface="Arial" panose="020B0604020202020204" pitchFamily="34" charset="0"/>
                <a:cs typeface="Arial" panose="020B0604020202020204" pitchFamily="34" charset="0"/>
              </a:rPr>
              <a:t>?</a:t>
            </a:r>
          </a:p>
          <a:p>
            <a:pPr marL="742950" indent="-742950" algn="just">
              <a:lnSpc>
                <a:spcPct val="150000"/>
              </a:lnSpc>
              <a:buAutoNum type="alphaUcPeriod"/>
            </a:pPr>
            <a:r>
              <a:rPr lang="en-US" sz="4000" dirty="0" err="1">
                <a:solidFill>
                  <a:prstClr val="black"/>
                </a:solidFill>
                <a:latin typeface="Arial" panose="020B0604020202020204" pitchFamily="34" charset="0"/>
                <a:cs typeface="Arial" panose="020B0604020202020204" pitchFamily="34" charset="0"/>
              </a:rPr>
              <a:t>Bình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xịt</a:t>
            </a:r>
            <a:endParaRPr lang="en-US" sz="4000" dirty="0">
              <a:solidFill>
                <a:prstClr val="black"/>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en-US" sz="4000" dirty="0" err="1">
                <a:solidFill>
                  <a:prstClr val="black"/>
                </a:solidFill>
                <a:latin typeface="Arial" panose="020B0604020202020204" pitchFamily="34" charset="0"/>
                <a:cs typeface="Arial" panose="020B0604020202020204" pitchFamily="34" charset="0"/>
              </a:rPr>
              <a:t>Khăn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ướt</a:t>
            </a:r>
            <a:endParaRPr lang="en-US" sz="4000" dirty="0">
              <a:solidFill>
                <a:prstClr val="black"/>
              </a:solidFill>
              <a:latin typeface="Arial" panose="020B0604020202020204" pitchFamily="34" charset="0"/>
              <a:cs typeface="Arial" panose="020B0604020202020204" pitchFamily="34" charset="0"/>
            </a:endParaRPr>
          </a:p>
          <a:p>
            <a:pPr marL="742950" indent="-742950" algn="just">
              <a:lnSpc>
                <a:spcPct val="150000"/>
              </a:lnSpc>
              <a:buAutoNum type="alphaUcPeriod"/>
            </a:pPr>
            <a:r>
              <a:rPr lang="en-US" sz="4000" dirty="0" err="1">
                <a:solidFill>
                  <a:prstClr val="black"/>
                </a:solidFill>
                <a:latin typeface="Arial" panose="020B0604020202020204" pitchFamily="34" charset="0"/>
                <a:cs typeface="Arial" panose="020B0604020202020204" pitchFamily="34" charset="0"/>
              </a:rPr>
              <a:t>Chổi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phủi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bụi</a:t>
            </a:r>
            <a:endParaRPr lang="en-US" sz="4000" dirty="0">
              <a:solidFill>
                <a:prstClr val="black"/>
              </a:solidFill>
              <a:latin typeface="Arial" panose="020B0604020202020204" pitchFamily="34" charset="0"/>
              <a:cs typeface="Arial" panose="020B0604020202020204" pitchFamily="34" charset="0"/>
            </a:endParaRPr>
          </a:p>
        </p:txBody>
      </p:sp>
      <p:sp>
        <p:nvSpPr>
          <p:cNvPr id="48" name="Oval 47"/>
          <p:cNvSpPr/>
          <p:nvPr/>
        </p:nvSpPr>
        <p:spPr>
          <a:xfrm>
            <a:off x="10097444" y="6993951"/>
            <a:ext cx="883647"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757" y="7678635"/>
            <a:ext cx="1902119" cy="167386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38398" y="5522579"/>
            <a:ext cx="2940655" cy="2940655"/>
          </a:xfrm>
          <a:prstGeom prst="rect">
            <a:avLst/>
          </a:prstGeom>
        </p:spPr>
      </p:pic>
    </p:spTree>
    <p:extLst>
      <p:ext uri="{BB962C8B-B14F-4D97-AF65-F5344CB8AC3E}">
        <p14:creationId xmlns:p14="http://schemas.microsoft.com/office/powerpoint/2010/main" val="236655485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Effect transition="in" filter="fade">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Horizontal)">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outHorizont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365</TotalTime>
  <Words>927</Words>
  <Application>Microsoft Office PowerPoint</Application>
  <PresentationFormat>Custom</PresentationFormat>
  <Paragraphs>89</Paragraphs>
  <Slides>19</Slides>
  <Notes>2</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iCiel Cadena</vt:lpstr>
      <vt:lpstr>Wingdings</vt:lpstr>
      <vt:lpstr>#9Slide02 Tieu de dai</vt:lpstr>
      <vt:lpstr>Calibri</vt:lpstr>
      <vt:lpstr>#9Slide02 Noi dung dai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ChatGPT</cp:lastModifiedBy>
  <cp:revision>34</cp:revision>
  <dcterms:created xsi:type="dcterms:W3CDTF">2006-08-16T00:00:00Z</dcterms:created>
  <dcterms:modified xsi:type="dcterms:W3CDTF">2023-10-16T03:38:10Z</dcterms:modified>
  <cp:category>9Slide.vn</cp:category>
  <dc:identifier>DAFARKD_w7U</dc:identifier>
</cp:coreProperties>
</file>