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8" r:id="rId3"/>
    <p:sldId id="299" r:id="rId4"/>
    <p:sldId id="300" r:id="rId5"/>
    <p:sldId id="301" r:id="rId6"/>
    <p:sldId id="288" r:id="rId7"/>
    <p:sldId id="307" r:id="rId8"/>
    <p:sldId id="306" r:id="rId9"/>
    <p:sldId id="260" r:id="rId10"/>
    <p:sldId id="262" r:id="rId11"/>
    <p:sldId id="294" r:id="rId12"/>
    <p:sldId id="295" r:id="rId13"/>
    <p:sldId id="308" r:id="rId14"/>
    <p:sldId id="276" r:id="rId15"/>
    <p:sldId id="264" r:id="rId16"/>
    <p:sldId id="292" r:id="rId17"/>
    <p:sldId id="296" r:id="rId18"/>
    <p:sldId id="291" r:id="rId19"/>
    <p:sldId id="303" r:id="rId20"/>
    <p:sldId id="304" r:id="rId21"/>
    <p:sldId id="30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CC99"/>
    <a:srgbClr val="CCFF33"/>
    <a:srgbClr val="006600"/>
    <a:srgbClr val="FBFEDA"/>
    <a:srgbClr val="CC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9B124-50FA-4A98-BB21-978556053F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BF67-4DF0-49DD-81E4-93439BD10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BF67-4DF0-49DD-81E4-93439BD10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F72022-E4B4-46FB-AEBB-E4481F38165C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F60B-24F9-470E-AF8A-0978EDA2AD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2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F60B-24F9-470E-AF8A-0978EDA2AD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6" y="317293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4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4918302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6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0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0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DE3B-D9BB-4BFF-95F5-46CA2F92727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8052-AF8C-4C1B-B174-8FAD079C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aint.l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hyperlink" Target="KIEM%20TRA%20BAI%20CU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gif"/><Relationship Id="rId7" Type="http://schemas.openxmlformats.org/officeDocument/2006/relationships/image" Target="../media/image32.png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icrosoft%20PowerPoint%202010.lnk" TargetMode="Externa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auHoa(HongDang)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aint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Lam%20quen.pptx" TargetMode="External"/><Relationship Id="rId5" Type="http://schemas.openxmlformats.org/officeDocument/2006/relationships/image" Target="../media/image28.jpeg"/><Relationship Id="rId4" Type="http://schemas.openxmlformats.org/officeDocument/2006/relationships/hyperlink" Target="Paint.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15966"/>
            <a:ext cx="9220200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"/>
            <a:ext cx="1085850" cy="8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1216025" cy="9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27"/>
          <p:cNvSpPr txBox="1">
            <a:spLocks noChangeArrowheads="1"/>
          </p:cNvSpPr>
          <p:nvPr/>
        </p:nvSpPr>
        <p:spPr bwMode="auto">
          <a:xfrm>
            <a:off x="568324" y="120359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PHÒNG 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GIÁO DỤC VÀ ĐÀO TẠO </a:t>
            </a: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QUẬN LONG BIÊN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01675" y="1203598"/>
            <a:ext cx="8886699" cy="154995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dự giờ </a:t>
            </a:r>
            <a:endParaRPr lang="en-US" sz="3600" b="1" kern="10" dirty="0" smtClean="0">
              <a:ln w="9525">
                <a:solidFill>
                  <a:srgbClr val="0099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– 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dirty="0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Lâm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29080" y="3149861"/>
            <a:ext cx="2266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Môn: Tin học</a:t>
            </a:r>
            <a:endParaRPr lang="en-US" sz="28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066800" y="3975906"/>
            <a:ext cx="802157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3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12877" y="748178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08520" y="5236046"/>
            <a:ext cx="5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Hòa Chung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9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2" y="1203598"/>
            <a:ext cx="5855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2. Thêm ảnh vào trang trình chiếu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4200" y="29943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555526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in học lớp 3 Bài 2: Thêm ảnh vào trang trình chiếu trang 52, 53 | Cánh diề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7596"/>
            <a:ext cx="5040559" cy="3334434"/>
          </a:xfrm>
          <a:prstGeom prst="rect">
            <a:avLst/>
          </a:prstGeom>
          <a:solidFill>
            <a:srgbClr val="FF0000"/>
          </a:solidFill>
          <a:ln w="19050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32028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58230" y="2514601"/>
            <a:ext cx="1801813" cy="6953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952674" y="3401262"/>
            <a:ext cx="1801813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909092" y="4197127"/>
            <a:ext cx="1790700" cy="75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1"/>
          <p:cNvSpPr>
            <a:spLocks noChangeArrowheads="1"/>
          </p:cNvSpPr>
          <p:nvPr/>
        </p:nvSpPr>
        <p:spPr bwMode="auto">
          <a:xfrm>
            <a:off x="4496420" y="1710731"/>
            <a:ext cx="4464496" cy="699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Nháy chuột chọn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Insert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4496420" y="2528784"/>
            <a:ext cx="4464496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Chọn ảnh muốn thêm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4494214" y="3391227"/>
            <a:ext cx="4466703" cy="712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Mở thư mục chứa ảnh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4495800" y="4232083"/>
            <a:ext cx="4465116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Trên dải lệnh Insert, nháy </a:t>
            </a:r>
            <a:endParaRPr lang="en-US" sz="2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chuột chọn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lệnh Pictures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63786" y="1703195"/>
            <a:ext cx="1790700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63836" y="1024998"/>
            <a:ext cx="1116360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A</a:t>
            </a:r>
          </a:p>
        </p:txBody>
      </p:sp>
      <p:sp>
        <p:nvSpPr>
          <p:cNvPr id="10251" name="AutoShape 27"/>
          <p:cNvSpPr>
            <a:spLocks noChangeArrowheads="1"/>
          </p:cNvSpPr>
          <p:nvPr/>
        </p:nvSpPr>
        <p:spPr bwMode="auto">
          <a:xfrm>
            <a:off x="6088236" y="1024998"/>
            <a:ext cx="1144488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-36512" y="73174"/>
            <a:ext cx="7808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  Nối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các bước thực hiện thêm ảnh vào trang trình chiếu ở cột A tương ứng với cột B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5" b="15951"/>
          <a:stretch/>
        </p:blipFill>
        <p:spPr>
          <a:xfrm>
            <a:off x="7938842" y="123478"/>
            <a:ext cx="1025647" cy="66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743942" y="864853"/>
            <a:ext cx="1364562" cy="25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2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817296" y="120180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  <a:cs typeface="Arial" pitchFamily="34" charset="0"/>
              </a:rPr>
              <a:t>     HÕt giê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8790"/>
            <a:ext cx="467544" cy="35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197" grpId="0" animBg="1"/>
      <p:bldP spid="8198" grpId="0" animBg="1"/>
      <p:bldP spid="8199" grpId="0" animBg="1"/>
      <p:bldP spid="8200" grpId="0" animBg="1"/>
      <p:bldP spid="11" grpId="0" animBg="1"/>
      <p:bldP spid="10250" grpId="0" animBg="1"/>
      <p:bldP spid="10251" grpId="0" animBg="1"/>
      <p:bldP spid="10252" grpId="0"/>
      <p:bldP spid="23" grpId="0" animBg="1"/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58230" y="2514601"/>
            <a:ext cx="1801813" cy="6953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952674" y="3401262"/>
            <a:ext cx="1801813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909092" y="4197127"/>
            <a:ext cx="1790700" cy="75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1"/>
          <p:cNvSpPr>
            <a:spLocks noChangeArrowheads="1"/>
          </p:cNvSpPr>
          <p:nvPr/>
        </p:nvSpPr>
        <p:spPr bwMode="auto">
          <a:xfrm>
            <a:off x="4496420" y="1710731"/>
            <a:ext cx="4464496" cy="699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Nháy chuột chọn Insert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4496420" y="2476872"/>
            <a:ext cx="4464496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Chọn ảnh muốn thêm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4494214" y="3371131"/>
            <a:ext cx="4466703" cy="712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Mở thư mục chứa ảnh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4495800" y="4232083"/>
            <a:ext cx="4465116" cy="911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Trên dải lệnh Insert, nháy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huột chọn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lệnh Pictures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63786" y="1703195"/>
            <a:ext cx="1790700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63836" y="1024998"/>
            <a:ext cx="1116360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A</a:t>
            </a:r>
          </a:p>
        </p:txBody>
      </p:sp>
      <p:sp>
        <p:nvSpPr>
          <p:cNvPr id="10251" name="AutoShape 27"/>
          <p:cNvSpPr>
            <a:spLocks noChangeArrowheads="1"/>
          </p:cNvSpPr>
          <p:nvPr/>
        </p:nvSpPr>
        <p:spPr bwMode="auto">
          <a:xfrm>
            <a:off x="6088236" y="1024998"/>
            <a:ext cx="1144488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247948" y="72008"/>
            <a:ext cx="8788548" cy="9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Nối các bước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hiện thêm ảnh vào trang trình chiếu ở cột A tương ứng với cột B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2754486" y="2060230"/>
            <a:ext cx="1741934" cy="2556821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684735" y="2060230"/>
            <a:ext cx="1811685" cy="2451628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2754486" y="2862263"/>
            <a:ext cx="1739727" cy="951625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754486" y="3003798"/>
            <a:ext cx="1741934" cy="723726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197" grpId="0" animBg="1"/>
      <p:bldP spid="8198" grpId="0" animBg="1"/>
      <p:bldP spid="8199" grpId="0" animBg="1"/>
      <p:bldP spid="8200" grpId="0" animBg="1"/>
      <p:bldP spid="11" grpId="0" animBg="1"/>
      <p:bldP spid="10250" grpId="0" animBg="1"/>
      <p:bldP spid="10251" grpId="0" animBg="1"/>
      <p:bldP spid="10252" grpId="0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2" y="1203598"/>
            <a:ext cx="5855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2. Thêm ảnh vào trang trình chiếu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4200" y="29943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555526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2" y="1773982"/>
            <a:ext cx="87629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bước để thêm hình ảnh vào trang trình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chiếu:</a:t>
            </a:r>
          </a:p>
          <a:p>
            <a:pPr algn="just"/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Bước 1. Trên dải lệnh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, nháy chuột chọn lệnh 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</a:p>
          <a:p>
            <a:pPr algn="just"/>
            <a:endParaRPr lang="en-US" sz="6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Bước 2. Mở thư mục chứa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ảnh</a:t>
            </a:r>
          </a:p>
          <a:p>
            <a:pPr algn="just"/>
            <a:endParaRPr lang="en-US" sz="105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Bước 3. Chọn ảnh muốn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thêm</a:t>
            </a:r>
          </a:p>
          <a:p>
            <a:pPr algn="just"/>
            <a:endParaRPr lang="en-US" sz="105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Bước 4. Nháy chuột chọn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31990"/>
            <a:ext cx="5263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4200" y="299432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20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557267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2" y="1131590"/>
            <a:ext cx="5855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00FF"/>
                </a:solidFill>
                <a:cs typeface="Times New Roman" pitchFamily="18" charset="0"/>
              </a:rPr>
              <a:t>2. Thêm ảnh vào trang trình chiếu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31990"/>
            <a:ext cx="5263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670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45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670051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11560" cy="45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24200" y="273445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8364" y="473257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00602" y="1019592"/>
            <a:ext cx="843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>
              <a:buAutoNum type="arabicPeriod"/>
              <a:tabLst>
                <a:tab pos="266700" algn="l"/>
              </a:tabLst>
            </a:pPr>
            <a:r>
              <a:rPr lang="en-US" sz="2400" b="1" smtClean="0">
                <a:solidFill>
                  <a:srgbClr val="002060"/>
                </a:solidFill>
                <a:cs typeface="Times New Roman" pitchFamily="18" charset="0"/>
              </a:rPr>
              <a:t> Mở tệp trình chiếu đã lưu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200602" y="1390005"/>
            <a:ext cx="841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2060"/>
                </a:solidFill>
                <a:cs typeface="Times New Roman" pitchFamily="18" charset="0"/>
              </a:rPr>
              <a:t>2. Thêm ảnh vào trang trình chiếu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73086" y="2406352"/>
            <a:ext cx="9433048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bài học hôm nay em cần ghi nhớ điều gì?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4" y="2308309"/>
            <a:ext cx="8496946" cy="27853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85725" indent="-85725" algn="just">
              <a:buFont typeface="Arial" pitchFamily="34" charset="0"/>
              <a:buChar char="•"/>
            </a:pP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Để mở tệp trình chiếu đã có, trên bảng chọn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chọn lệnh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 Sau đó chọn tệp cần mở trong thư mục lưu trữ và chọn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bước để thêm ảnh vào trang trình chiếu mới:</a:t>
            </a:r>
          </a:p>
          <a:p>
            <a:pPr algn="just"/>
            <a:r>
              <a:rPr lang="en-US" sz="2500" b="1">
                <a:latin typeface="Times New Roman" pitchFamily="18" charset="0"/>
                <a:cs typeface="Times New Roman" pitchFamily="18" charset="0"/>
              </a:rPr>
              <a:t>1) Trên dải lệnh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nháy chuột chọn lệnh 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2500" b="1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b="1">
                <a:latin typeface="Times New Roman" pitchFamily="18" charset="0"/>
                <a:cs typeface="Times New Roman" pitchFamily="18" charset="0"/>
              </a:rPr>
              <a:t>2) Mở thư mục chứa ảnh, chọn ảnh cần thêm và nháy chuột chọn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UYEN\GHI nhớ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9978"/>
            <a:ext cx="1682867" cy="5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4200" y="33950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6275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trình chiếu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944" y="1851670"/>
            <a:ext cx="8497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hãy tạo một tệp trình chiếu gồm có hai trang, Trang thứ nhất có tiêu đề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Trang thứ hai giới thiệu các thành viên trong gia đình và một hình ảnh minh họa gia đình em. Lưu lại tệp trình chiếu đó với tên là </a:t>
            </a:r>
            <a:r>
              <a:rPr lang="vi-VN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vi-VN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DUYEN\VAN dun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5606"/>
            <a:ext cx="8293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7576" y="1282810"/>
            <a:ext cx="218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31990"/>
            <a:ext cx="5263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1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Gif0405_03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60" flipH="1">
            <a:off x="8461542" y="4528435"/>
            <a:ext cx="885762" cy="6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4200" y="299432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20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639728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714500" y="1485901"/>
            <a:ext cx="5295900" cy="957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  <a:p>
            <a:pPr algn="ctr"/>
            <a:r>
              <a:rPr lang="en-US" sz="44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sức  khoẻ, hạnh phúc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219200" y="2686050"/>
            <a:ext cx="6305550" cy="435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 em chăm  ngoan, học giỏi</a:t>
            </a:r>
            <a:endParaRPr lang="en-US" sz="4000" b="1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484" name="Picture 4" descr="Picturemicky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857625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0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"/>
            <a:ext cx="17033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57550"/>
            <a:ext cx="1676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Picturemicky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67125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1" name="MauHoa(HongDang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5720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 descr="kt"/>
          <p:cNvPicPr>
            <a:picLocks noChangeAspect="1" noChangeArrowheads="1" noCrop="1"/>
          </p:cNvPicPr>
          <p:nvPr/>
        </p:nvPicPr>
        <p:blipFill>
          <a:blip r:embed="rId7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477000" cy="6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9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27" y="0"/>
            <a:ext cx="984773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8016" cy="9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39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3441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33" y="835743"/>
            <a:ext cx="1927738" cy="44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030066" y="108156"/>
            <a:ext cx="1818968" cy="835742"/>
          </a:xfrm>
          <a:prstGeom prst="cloudCallout">
            <a:avLst>
              <a:gd name="adj1" fmla="val -12184"/>
              <a:gd name="adj2" fmla="val -9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6" y="3523546"/>
            <a:ext cx="2559803" cy="1382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237" y="260630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VƯỢT CHƯỚNG</a:t>
            </a:r>
          </a:p>
          <a:p>
            <a:pPr algn="ctr"/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NGẠI VẬT</a:t>
            </a:r>
          </a:p>
        </p:txBody>
      </p:sp>
      <p:pic>
        <p:nvPicPr>
          <p:cNvPr id="3" name="Nhac-chuong-mario-an-nam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1351" y="3036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59852E-6 L 0.771 -0.016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-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58230" y="2514601"/>
            <a:ext cx="1801813" cy="6953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952674" y="3401262"/>
            <a:ext cx="1801813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909092" y="4197127"/>
            <a:ext cx="1790700" cy="75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1"/>
          <p:cNvSpPr>
            <a:spLocks noChangeArrowheads="1"/>
          </p:cNvSpPr>
          <p:nvPr/>
        </p:nvSpPr>
        <p:spPr bwMode="auto">
          <a:xfrm>
            <a:off x="4496420" y="1710731"/>
            <a:ext cx="4464496" cy="699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Nháy chuột chọn Insert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4496420" y="2528784"/>
            <a:ext cx="4464496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Chọn ảnh muốn thêm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4494214" y="3391227"/>
            <a:ext cx="4466703" cy="712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Mở thư mục chứa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4495800" y="4232083"/>
            <a:ext cx="4465116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Trên dải lệnh Insert, nháy </a:t>
            </a:r>
            <a:endParaRPr lang="en-US" sz="2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chuột chọn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lệnh Pictures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63786" y="1703195"/>
            <a:ext cx="1790700" cy="6286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63836" y="1024998"/>
            <a:ext cx="1116360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A</a:t>
            </a:r>
          </a:p>
        </p:txBody>
      </p:sp>
      <p:sp>
        <p:nvSpPr>
          <p:cNvPr id="10251" name="AutoShape 27"/>
          <p:cNvSpPr>
            <a:spLocks noChangeArrowheads="1"/>
          </p:cNvSpPr>
          <p:nvPr/>
        </p:nvSpPr>
        <p:spPr bwMode="auto">
          <a:xfrm>
            <a:off x="6088236" y="1024998"/>
            <a:ext cx="1144488" cy="62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-36512" y="51470"/>
            <a:ext cx="90730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  Nối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các bước thực hiện thêm ảnh vào trang trình chiếu ở cột A tương ứng với cột B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FE181-38E0-42CC-ACB2-B215AEFF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4" y="249493"/>
            <a:ext cx="5245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Mở tệp trình chiếu đã lưu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6B20A-2998-463B-8791-E94665C3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84815"/>
            <a:ext cx="3100246" cy="172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E2757E3-D20C-480A-9E71-DC35AE11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902360"/>
            <a:ext cx="3157395" cy="16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4BFBD-CA39-4FBC-8271-5CFE3F49340B}"/>
              </a:ext>
            </a:extLst>
          </p:cNvPr>
          <p:cNvSpPr txBox="1"/>
          <p:nvPr/>
        </p:nvSpPr>
        <p:spPr>
          <a:xfrm>
            <a:off x="5715000" y="1200150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E092A-C45E-4839-8A17-F7BC2DD81560}"/>
              </a:ext>
            </a:extLst>
          </p:cNvPr>
          <p:cNvSpPr txBox="1"/>
          <p:nvPr/>
        </p:nvSpPr>
        <p:spPr>
          <a:xfrm>
            <a:off x="5143502" y="1215233"/>
            <a:ext cx="374897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 Trên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nháy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ACDC3-9C49-47B8-A731-FC2BA2F02DEC}"/>
              </a:ext>
            </a:extLst>
          </p:cNvPr>
          <p:cNvSpPr txBox="1"/>
          <p:nvPr/>
        </p:nvSpPr>
        <p:spPr>
          <a:xfrm>
            <a:off x="5143502" y="2507497"/>
            <a:ext cx="3748978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tệp, chọn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CC8A3-00CC-4AF9-A43B-DFBC4D26788C}"/>
              </a:ext>
            </a:extLst>
          </p:cNvPr>
          <p:cNvSpPr txBox="1"/>
          <p:nvPr/>
        </p:nvSpPr>
        <p:spPr>
          <a:xfrm>
            <a:off x="3363682" y="4507672"/>
            <a:ext cx="3440567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cxnSp>
        <p:nvCxnSpPr>
          <p:cNvPr id="9" name="Elbow Connector 6">
            <a:extLst>
              <a:ext uri="{FF2B5EF4-FFF2-40B4-BE49-F238E27FC236}">
                <a16:creationId xmlns:a16="http://schemas.microsoft.com/office/drawing/2014/main" id="{22EE63FE-9EBE-4CA4-8F59-EAC9012940FA}"/>
              </a:ext>
            </a:extLst>
          </p:cNvPr>
          <p:cNvCxnSpPr/>
          <p:nvPr/>
        </p:nvCxnSpPr>
        <p:spPr>
          <a:xfrm rot="10800000" flipV="1">
            <a:off x="1869274" y="1477149"/>
            <a:ext cx="3274229" cy="257456"/>
          </a:xfrm>
          <a:prstGeom prst="bentConnector3">
            <a:avLst>
              <a:gd name="adj1" fmla="val 49378"/>
            </a:avLst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6">
            <a:extLst>
              <a:ext uri="{FF2B5EF4-FFF2-40B4-BE49-F238E27FC236}">
                <a16:creationId xmlns:a16="http://schemas.microsoft.com/office/drawing/2014/main" id="{61D99394-7CA6-4685-92DA-6B1F39FC5F13}"/>
              </a:ext>
            </a:extLst>
          </p:cNvPr>
          <p:cNvCxnSpPr/>
          <p:nvPr/>
        </p:nvCxnSpPr>
        <p:spPr>
          <a:xfrm rot="10800000" flipV="1">
            <a:off x="2553076" y="2972548"/>
            <a:ext cx="2493734" cy="843488"/>
          </a:xfrm>
          <a:prstGeom prst="bentConnector3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57067" y="4245936"/>
            <a:ext cx="0" cy="26173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5F581-E398-49C6-A39B-6DA4B92A7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59" y="-56397"/>
            <a:ext cx="2512219" cy="16861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1131590"/>
            <a:ext cx="2570480" cy="39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" y="-81062"/>
            <a:ext cx="9057736" cy="5245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63" y="3781745"/>
            <a:ext cx="2559803" cy="138229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10317024">
            <a:off x="19417" y="250541"/>
            <a:ext cx="2560760" cy="1112379"/>
          </a:xfrm>
          <a:prstGeom prst="cloudCallout">
            <a:avLst>
              <a:gd name="adj1" fmla="val -17247"/>
              <a:gd name="adj2" fmla="val 386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145498"/>
            <a:ext cx="1600302" cy="1018540"/>
          </a:xfrm>
          <a:prstGeom prst="rect">
            <a:avLst/>
          </a:prstGeom>
        </p:spPr>
      </p:pic>
      <p:pic>
        <p:nvPicPr>
          <p:cNvPr id="11" name="ĐỒNG HỒ ĐẾM NGƯỢC 5 GIÂY + CHUÔNG BÁO HẾT GIỜ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8500" y="116632"/>
            <a:ext cx="54864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496" y="2113092"/>
            <a:ext cx="8963651" cy="60267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Nháy chuột vào biểu tượng phần mềm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5852" y="-47057"/>
            <a:ext cx="9189851" cy="992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Câu 1. </a:t>
            </a:r>
            <a:r>
              <a:rPr lang="en-US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 hoạt phần mềm trình chiếu PowerPoint, em cần thực hiện thao tác nào sau 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78" y="2905180"/>
            <a:ext cx="9039636" cy="60267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Nháy chuột phải vào biểu tượng phần mềm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46576" y="1228578"/>
            <a:ext cx="8976979" cy="64807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 đúp chuột vào biểu tượng phần mềm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78ED4C-F1F9-48A7-8C72-B7DED742693D}"/>
              </a:ext>
            </a:extLst>
          </p:cNvPr>
          <p:cNvSpPr/>
          <p:nvPr/>
        </p:nvSpPr>
        <p:spPr>
          <a:xfrm>
            <a:off x="8280227" y="3944199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00B462-8355-457D-87C5-5D51CDE2C44C}"/>
              </a:ext>
            </a:extLst>
          </p:cNvPr>
          <p:cNvSpPr/>
          <p:nvPr/>
        </p:nvSpPr>
        <p:spPr>
          <a:xfrm>
            <a:off x="8280227" y="4016207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F3D90C-2666-40F2-A116-E78590D1F5C9}"/>
              </a:ext>
            </a:extLst>
          </p:cNvPr>
          <p:cNvSpPr/>
          <p:nvPr/>
        </p:nvSpPr>
        <p:spPr>
          <a:xfrm>
            <a:off x="8280227" y="4016207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35A12B-F87D-4FC9-8A87-FE670135A7A7}"/>
              </a:ext>
            </a:extLst>
          </p:cNvPr>
          <p:cNvSpPr/>
          <p:nvPr/>
        </p:nvSpPr>
        <p:spPr>
          <a:xfrm>
            <a:off x="8280226" y="4016207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233AA0-202D-4E56-8111-5718096CE8E7}"/>
              </a:ext>
            </a:extLst>
          </p:cNvPr>
          <p:cNvSpPr/>
          <p:nvPr/>
        </p:nvSpPr>
        <p:spPr>
          <a:xfrm>
            <a:off x="8280224" y="4016207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02353F-69AC-46D6-ABAE-1C635E101F99}"/>
              </a:ext>
            </a:extLst>
          </p:cNvPr>
          <p:cNvSpPr/>
          <p:nvPr/>
        </p:nvSpPr>
        <p:spPr>
          <a:xfrm>
            <a:off x="8280227" y="4011910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1" name="Picture 6" descr="Káº¿t quáº£ hÃ¬nh áº£nh cho hinh dong ho png">
            <a:extLst>
              <a:ext uri="{FF2B5EF4-FFF2-40B4-BE49-F238E27FC236}">
                <a16:creationId xmlns:a16="http://schemas.microsoft.com/office/drawing/2014/main" id="{9DC61040-1461-414D-AA15-1D9790E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80" y="3777367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01449 L 0.32101 0.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0.04656 L 1.24653 0.027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-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58211" cy="51435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62" y="892630"/>
            <a:ext cx="2332539" cy="42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587614" y="88490"/>
            <a:ext cx="2113935" cy="1170039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26" y="3761207"/>
            <a:ext cx="2559803" cy="1382293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77" y="4258453"/>
            <a:ext cx="1120537" cy="840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46874" y="2283718"/>
            <a:ext cx="2304258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8490"/>
            <a:ext cx="9132240" cy="9618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271463"/>
            <a:r>
              <a:rPr lang="nl-NL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</a:t>
            </a:r>
            <a:r>
              <a:rPr lang="nl-N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 lệnh nào sau đây dùng để thêm một trang trình chiếu mới?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2382" y="3142842"/>
            <a:ext cx="2232248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New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46874" y="1286349"/>
            <a:ext cx="2264444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nl-NL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Close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78ED4C-F1F9-48A7-8C72-B7DED742693D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0B462-8355-457D-87C5-5D51CDE2C44C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F3D90C-2666-40F2-A116-E78590D1F5C9}"/>
              </a:ext>
            </a:extLst>
          </p:cNvPr>
          <p:cNvSpPr/>
          <p:nvPr/>
        </p:nvSpPr>
        <p:spPr>
          <a:xfrm>
            <a:off x="8191751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35A12B-F87D-4FC9-8A87-FE670135A7A7}"/>
              </a:ext>
            </a:extLst>
          </p:cNvPr>
          <p:cNvSpPr/>
          <p:nvPr/>
        </p:nvSpPr>
        <p:spPr>
          <a:xfrm>
            <a:off x="8191751" y="3278192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233AA0-202D-4E56-8111-5718096CE8E7}"/>
              </a:ext>
            </a:extLst>
          </p:cNvPr>
          <p:cNvSpPr/>
          <p:nvPr/>
        </p:nvSpPr>
        <p:spPr>
          <a:xfrm>
            <a:off x="8191750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02353F-69AC-46D6-ABAE-1C635E101F99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9" name="Picture 6" descr="Káº¿t quáº£ hÃ¬nh áº£nh cho hinh dong ho png">
            <a:extLst>
              <a:ext uri="{FF2B5EF4-FFF2-40B4-BE49-F238E27FC236}">
                <a16:creationId xmlns:a16="http://schemas.microsoft.com/office/drawing/2014/main" id="{9DC61040-1461-414D-AA15-1D9790E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89" y="3058720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1881 L 0.38038 0.02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0.02313 L 1.08455 0.0126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60A56-C7F0-4F37-9F35-190A26BE0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115" y="-10744"/>
            <a:ext cx="1000125" cy="903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" y="0"/>
            <a:ext cx="8558211" cy="51435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62" y="892630"/>
            <a:ext cx="2332539" cy="42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587614" y="88490"/>
            <a:ext cx="2113935" cy="1170039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26" y="3761207"/>
            <a:ext cx="2559803" cy="1382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1755" y="3029256"/>
            <a:ext cx="3093135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8" y="189069"/>
            <a:ext cx="9099645" cy="80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3. Để lưu bài trình chiếu, nút lệnh nào sau đây cần được chọn trên bảng chọn File?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1755" y="2158490"/>
            <a:ext cx="3093135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1755" y="1286349"/>
            <a:ext cx="3093135" cy="602674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nl-NL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78ED4C-F1F9-48A7-8C72-B7DED742693D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0B462-8355-457D-87C5-5D51CDE2C44C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F3D90C-2666-40F2-A116-E78590D1F5C9}"/>
              </a:ext>
            </a:extLst>
          </p:cNvPr>
          <p:cNvSpPr/>
          <p:nvPr/>
        </p:nvSpPr>
        <p:spPr>
          <a:xfrm>
            <a:off x="8191751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35A12B-F87D-4FC9-8A87-FE670135A7A7}"/>
              </a:ext>
            </a:extLst>
          </p:cNvPr>
          <p:cNvSpPr/>
          <p:nvPr/>
        </p:nvSpPr>
        <p:spPr>
          <a:xfrm>
            <a:off x="8191751" y="3278192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233AA0-202D-4E56-8111-5718096CE8E7}"/>
              </a:ext>
            </a:extLst>
          </p:cNvPr>
          <p:cNvSpPr/>
          <p:nvPr/>
        </p:nvSpPr>
        <p:spPr>
          <a:xfrm>
            <a:off x="8191750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02353F-69AC-46D6-ABAE-1C635E101F99}"/>
              </a:ext>
            </a:extLst>
          </p:cNvPr>
          <p:cNvSpPr/>
          <p:nvPr/>
        </p:nvSpPr>
        <p:spPr>
          <a:xfrm>
            <a:off x="8191753" y="327819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9" name="Picture 6" descr="Káº¿t quáº£ hÃ¬nh áº£nh cho hinh dong ho png">
            <a:extLst>
              <a:ext uri="{FF2B5EF4-FFF2-40B4-BE49-F238E27FC236}">
                <a16:creationId xmlns:a16="http://schemas.microsoft.com/office/drawing/2014/main" id="{9DC61040-1461-414D-AA15-1D9790E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89" y="3058720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F6C0AD-5C8C-47BA-A301-06D19FB950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35" y="4200490"/>
            <a:ext cx="1319398" cy="7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1 0.01875 L 0.2940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01 -0.00185 L 1.0845 0.0127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5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124200" y="327451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20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824038" y="341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cs typeface="Times New Roman" pitchFamily="18" charset="0"/>
              </a:rPr>
              <a:t>ngày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  <a:cs typeface="Times New Roman" pitchFamily="18" charset="0"/>
              </a:rPr>
              <a:t>tháng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 2 </a:t>
            </a:r>
            <a:r>
              <a:rPr lang="en-US" sz="1800" b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cs typeface="Times New Roman" pitchFamily="18" charset="0"/>
              </a:rPr>
              <a:t>2023</a:t>
            </a:r>
            <a:endParaRPr lang="en-US" sz="1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2" name="Picture 4" descr="Thêm ảnh vào trang trình chiếu - Tin học 3 trang 52 sách Cánh diề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37624"/>
            <a:ext cx="7416825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815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337847" y="884099"/>
            <a:ext cx="2592288" cy="40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1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7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76269"/>
            <a:ext cx="4668492" cy="3515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24200" y="267494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20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474661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2604" y="1053049"/>
            <a:ext cx="5263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>
                <a:solidFill>
                  <a:srgbClr val="008000"/>
                </a:solidFill>
                <a:cs typeface="Times New Roman" pitchFamily="18" charset="0"/>
              </a:rPr>
              <a:t>1. Mở tệp trình chiếu đã lưu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3948" y="1707653"/>
            <a:ext cx="3991744" cy="1008113"/>
          </a:xfrm>
          <a:prstGeom prst="wedgeRectCallout">
            <a:avLst>
              <a:gd name="adj1" fmla="val -50976"/>
              <a:gd name="adj2" fmla="val 106215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smtClean="0"/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các bước để thực hiện mở tệp trình chiếu đã lưu.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06" y="3334149"/>
            <a:ext cx="1233421" cy="10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3147814"/>
            <a:ext cx="39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074179" y="4167793"/>
            <a:ext cx="1622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" pitchFamily="34" charset="0"/>
                <a:cs typeface="Arial" pitchFamily="34" charset="0"/>
              </a:rPr>
              <a:t>     HÕt giê</a:t>
            </a:r>
          </a:p>
        </p:txBody>
      </p:sp>
      <p:pic>
        <p:nvPicPr>
          <p:cNvPr id="13" name="Picture 1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59" y="0"/>
            <a:ext cx="425541" cy="4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2" y="-1598"/>
            <a:ext cx="547936" cy="40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blumen-pflanzen129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6" y="2"/>
            <a:ext cx="6683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7" descr="blumen-pflanzen12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4289"/>
            <a:ext cx="668338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124200" y="327451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6200" y="582673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FE181-38E0-42CC-ACB2-B215AEFF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" y="125644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Mở tệp trình chiếu đã lưu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499742"/>
            <a:ext cx="9014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Trên bảng chọn 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 chuột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 </a:t>
            </a: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5" y="3169880"/>
            <a:ext cx="89654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Trong thư mục lưu trữ tệp, chọn tệp cần </a:t>
            </a: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859183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3: Chọn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96" y="183250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bước để mở tệp trình chiếu: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31990"/>
            <a:ext cx="5263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9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7" descr="pretty_flower_orang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20">
            <a:off x="-273050" y="-128532"/>
            <a:ext cx="106362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pretty_flower_orange_hb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20">
            <a:off x="8248653" y="-111919"/>
            <a:ext cx="1012825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124200" y="24949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3333CC"/>
                </a:solidFill>
                <a:cs typeface="Times New Roman" pitchFamily="18" charset="0"/>
              </a:rPr>
              <a:t>Tin </a:t>
            </a:r>
            <a:r>
              <a:rPr lang="en-US" sz="1800" b="1" dirty="0" err="1">
                <a:solidFill>
                  <a:srgbClr val="3333CC"/>
                </a:solidFill>
                <a:cs typeface="Times New Roman" pitchFamily="18" charset="0"/>
              </a:rPr>
              <a:t>học</a:t>
            </a:r>
            <a:endParaRPr lang="en-US" sz="18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200" y="471517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Thêm ảnh vào trang trình chiếu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72604" y="1059582"/>
            <a:ext cx="8437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000" b="1" smtClean="0">
                <a:solidFill>
                  <a:srgbClr val="008000"/>
                </a:solidFill>
                <a:cs typeface="Times New Roman" pitchFamily="18" charset="0"/>
              </a:rPr>
              <a:t>1. Mở tệp trình chiếu đã lưu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648" y="1635646"/>
            <a:ext cx="87879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800" b="1" smtClean="0">
                <a:latin typeface="Times New Roman" pitchFamily="18" charset="0"/>
                <a:cs typeface="Times New Roman" pitchFamily="18" charset="0"/>
              </a:rPr>
              <a:t>Mở tệp trình chiếu “Lam quen”. Trong </a:t>
            </a:r>
            <a:r>
              <a:rPr lang="pt-BR" sz="2800" b="1">
                <a:latin typeface="Times New Roman" pitchFamily="18" charset="0"/>
                <a:cs typeface="Times New Roman" pitchFamily="18" charset="0"/>
              </a:rPr>
              <a:t>trang trình chiếu thứ hai, nhập tiêu đề “Day la hinh anh loai vat yeu thich cua to” (Hình 1). Lưu lại tệp trình chiếu đó.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Thêm ảnh vào trang trình chiếu - Tin học 3 trang 52 sách Cánh diề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69" y="3060164"/>
            <a:ext cx="43728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31990"/>
            <a:ext cx="5263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929</Words>
  <Application>Microsoft Office PowerPoint</Application>
  <PresentationFormat>On-screen Show (16:9)</PresentationFormat>
  <Paragraphs>140</Paragraphs>
  <Slides>21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67</cp:lastModifiedBy>
  <cp:revision>207</cp:revision>
  <cp:lastPrinted>2022-12-23T03:00:17Z</cp:lastPrinted>
  <dcterms:created xsi:type="dcterms:W3CDTF">2022-12-12T14:09:18Z</dcterms:created>
  <dcterms:modified xsi:type="dcterms:W3CDTF">2023-02-28T08:07:18Z</dcterms:modified>
</cp:coreProperties>
</file>