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4" d="100"/>
          <a:sy n="74" d="100"/>
        </p:scale>
        <p:origin x="-540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0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1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5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3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6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4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7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8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31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6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3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B9565-04B7-43AA-BAEC-0C7DB97DED90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08E72-2C1F-43CF-A996-8ABB844D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2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png"/><Relationship Id="rId18" Type="http://schemas.openxmlformats.org/officeDocument/2006/relationships/slide" Target="slide10.xml"/><Relationship Id="rId26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slide" Target="slide12.xml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17" Type="http://schemas.openxmlformats.org/officeDocument/2006/relationships/slide" Target="slide16.xml"/><Relationship Id="rId25" Type="http://schemas.openxmlformats.org/officeDocument/2006/relationships/slide" Target="slide13.xml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24" Type="http://schemas.openxmlformats.org/officeDocument/2006/relationships/slide" Target="slide4.xml"/><Relationship Id="rId5" Type="http://schemas.openxmlformats.org/officeDocument/2006/relationships/audio" Target="../media/audio4.wav"/><Relationship Id="rId15" Type="http://schemas.openxmlformats.org/officeDocument/2006/relationships/slide" Target="slide14.xml"/><Relationship Id="rId23" Type="http://schemas.openxmlformats.org/officeDocument/2006/relationships/slide" Target="slide5.xml"/><Relationship Id="rId28" Type="http://schemas.openxmlformats.org/officeDocument/2006/relationships/image" Target="../media/image15.gif"/><Relationship Id="rId10" Type="http://schemas.openxmlformats.org/officeDocument/2006/relationships/image" Target="../media/image5.png"/><Relationship Id="rId19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slide" Target="slide15.xml"/><Relationship Id="rId22" Type="http://schemas.openxmlformats.org/officeDocument/2006/relationships/slide" Target="slide8.xml"/><Relationship Id="rId27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slide" Target="slide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8" t="16186" r="14526" b="16441"/>
          <a:stretch/>
        </p:blipFill>
        <p:spPr>
          <a:xfrm>
            <a:off x="-1" y="-22658"/>
            <a:ext cx="12232281" cy="68806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13617" t="-4016" r="41040" b="1"/>
          <a:stretch/>
        </p:blipFill>
        <p:spPr>
          <a:xfrm rot="5400000">
            <a:off x="-1714630" y="4013070"/>
            <a:ext cx="3866204" cy="401256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4714" y="2811304"/>
            <a:ext cx="2592984" cy="9648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6164" y="1963096"/>
            <a:ext cx="2592986" cy="8909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9014" y="3671351"/>
            <a:ext cx="2592984" cy="12471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7901" y="4780868"/>
            <a:ext cx="2592985" cy="9976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8"/>
          <p:cNvGrpSpPr>
            <a:grpSpLocks/>
          </p:cNvGrpSpPr>
          <p:nvPr/>
        </p:nvGrpSpPr>
        <p:grpSpPr bwMode="auto">
          <a:xfrm rot="2063438">
            <a:off x="129535" y="2070076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24" name="Group 8"/>
          <p:cNvGrpSpPr>
            <a:grpSpLocks/>
          </p:cNvGrpSpPr>
          <p:nvPr/>
        </p:nvGrpSpPr>
        <p:grpSpPr bwMode="auto">
          <a:xfrm rot="2063438">
            <a:off x="129535" y="3071595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27" name="Group 8"/>
          <p:cNvGrpSpPr>
            <a:grpSpLocks/>
          </p:cNvGrpSpPr>
          <p:nvPr/>
        </p:nvGrpSpPr>
        <p:grpSpPr bwMode="auto">
          <a:xfrm rot="2063438">
            <a:off x="129535" y="4073114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30" name="Group 8"/>
          <p:cNvGrpSpPr>
            <a:grpSpLocks/>
          </p:cNvGrpSpPr>
          <p:nvPr/>
        </p:nvGrpSpPr>
        <p:grpSpPr bwMode="auto">
          <a:xfrm rot="2063438">
            <a:off x="129535" y="5074633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ungee Inline" pitchFamily="2" charset="0"/>
              </a:rPr>
              <a:t>RACING!!!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gõ</a:t>
            </a:r>
            <a:r>
              <a:rPr lang="en-US" sz="4000" dirty="0" smtClean="0"/>
              <a:t> </a:t>
            </a:r>
            <a:r>
              <a:rPr lang="en-US" sz="4000" dirty="0" err="1" smtClean="0"/>
              <a:t>lệnh</a:t>
            </a:r>
            <a:r>
              <a:rPr lang="en-US" sz="4000" dirty="0" smtClean="0"/>
              <a:t> HOME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logo,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sẽ</a:t>
            </a:r>
            <a:r>
              <a:rPr lang="en-US" sz="4000" dirty="0" smtClean="0"/>
              <a:t> </a:t>
            </a:r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hành</a:t>
            </a:r>
            <a:r>
              <a:rPr lang="en-US" sz="4000" dirty="0" smtClean="0"/>
              <a:t> </a:t>
            </a:r>
            <a:r>
              <a:rPr lang="en-US" sz="4000" dirty="0" err="1" smtClean="0"/>
              <a:t>động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671600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vị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trí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xuất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phát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Quay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trái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714699" y="42471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Xóa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màn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hình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Nhấc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bút</a:t>
            </a:r>
            <a:endParaRPr lang="en-US" sz="2800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2402" y="39105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52402" y="48737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3155" y="3276641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thoát</a:t>
            </a:r>
            <a:r>
              <a:rPr lang="en-US" sz="4000" dirty="0" smtClean="0"/>
              <a:t> </a:t>
            </a:r>
            <a:r>
              <a:rPr lang="en-US" sz="4000" dirty="0" err="1" smtClean="0"/>
              <a:t>khỏi</a:t>
            </a:r>
            <a:r>
              <a:rPr lang="en-US" sz="4000" dirty="0" smtClean="0"/>
              <a:t> </a:t>
            </a:r>
            <a:r>
              <a:rPr lang="en-US" sz="4000" dirty="0" err="1" smtClean="0"/>
              <a:t>chương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trình</a:t>
            </a:r>
            <a:r>
              <a:rPr lang="en-US" sz="4000" dirty="0" smtClean="0"/>
              <a:t> logo?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64183" y="426144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bye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64182" y="51625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clean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cs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671599" y="42389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home</a:t>
            </a:r>
            <a:endParaRPr lang="en-US" sz="2800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383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0777" y="395256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7765" y="249506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6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xóa</a:t>
            </a:r>
            <a:r>
              <a:rPr lang="en-US" sz="4000" dirty="0" smtClean="0"/>
              <a:t> </a:t>
            </a:r>
            <a:r>
              <a:rPr lang="en-US" sz="4000" dirty="0" err="1" smtClean="0"/>
              <a:t>màn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vị</a:t>
            </a:r>
            <a:r>
              <a:rPr lang="en-US" sz="4000" dirty="0" smtClean="0"/>
              <a:t> </a:t>
            </a:r>
            <a:r>
              <a:rPr lang="en-US" sz="4000" dirty="0" err="1" smtClean="0"/>
              <a:t>trí</a:t>
            </a:r>
            <a:r>
              <a:rPr lang="en-US" sz="4000" dirty="0" smtClean="0"/>
              <a:t> </a:t>
            </a:r>
            <a:r>
              <a:rPr lang="en-US" sz="4000" dirty="0" err="1" smtClean="0"/>
              <a:t>xuất</a:t>
            </a:r>
            <a:r>
              <a:rPr lang="en-US" sz="4000" dirty="0" smtClean="0"/>
              <a:t> </a:t>
            </a:r>
            <a:r>
              <a:rPr lang="en-US" sz="4000" dirty="0" err="1" smtClean="0"/>
              <a:t>phát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54551" y="515328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671600" y="42471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CLEAN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ST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HOME</a:t>
            </a:r>
            <a:endParaRPr lang="en-US" sz="2800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9058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5" y="484441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4832" y="404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PD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HT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PU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ST</a:t>
            </a:r>
            <a:endParaRPr lang="en-US" sz="2800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357797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1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gõ</a:t>
            </a:r>
            <a:r>
              <a:rPr lang="en-US" sz="4000" dirty="0" smtClean="0"/>
              <a:t> </a:t>
            </a:r>
            <a:r>
              <a:rPr lang="en-US" sz="4000" dirty="0" err="1" smtClean="0"/>
              <a:t>lệnh</a:t>
            </a:r>
            <a:r>
              <a:rPr lang="en-US" sz="4000" dirty="0" smtClean="0"/>
              <a:t> RT 90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logo,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sẽ</a:t>
            </a:r>
            <a:r>
              <a:rPr lang="en-US" sz="4000" dirty="0" smtClean="0"/>
              <a:t> </a:t>
            </a:r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hành</a:t>
            </a:r>
            <a:r>
              <a:rPr lang="en-US" sz="4000" dirty="0" smtClean="0"/>
              <a:t> </a:t>
            </a:r>
            <a:r>
              <a:rPr lang="en-US" sz="4000" dirty="0" err="1" smtClean="0"/>
              <a:t>động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807889" y="52309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Xoay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phải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90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độ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Lùi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lại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90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bước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807888" y="42997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Xoay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trái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90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độ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Tiến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lên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90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bước</a:t>
            </a:r>
            <a:endParaRPr lang="en-US" sz="2800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189" y="40647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34483" y="49220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320" y="297530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xóa</a:t>
            </a:r>
            <a:r>
              <a:rPr lang="en-US" sz="4000" dirty="0" smtClean="0"/>
              <a:t> </a:t>
            </a:r>
            <a:r>
              <a:rPr lang="en-US" sz="4000" dirty="0" err="1" smtClean="0"/>
              <a:t>màn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vẫn</a:t>
            </a:r>
            <a:r>
              <a:rPr lang="en-US" sz="4000" dirty="0" smtClean="0"/>
              <a:t> ở </a:t>
            </a:r>
            <a:r>
              <a:rPr lang="en-US" sz="4000" dirty="0" err="1" smtClean="0"/>
              <a:t>vị</a:t>
            </a:r>
            <a:r>
              <a:rPr lang="en-US" sz="4000" dirty="0" smtClean="0"/>
              <a:t> </a:t>
            </a:r>
            <a:r>
              <a:rPr lang="en-US" sz="4000" dirty="0" err="1" smtClean="0"/>
              <a:t>trí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tại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CLEAN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LT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HOME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CS</a:t>
            </a:r>
            <a:endParaRPr lang="en-US" sz="2800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805" y="307870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vẽ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? 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LABEL [ VIET NAM]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RT 90 LABEL [VIETNAM]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LT 90 LABEL [VIETNAM]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54551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LABEL [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viet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nam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]</a:t>
            </a:r>
            <a:endParaRPr lang="en-US" sz="2800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855" y="357797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9" t="25968" r="51445" b="48064"/>
          <a:stretch/>
        </p:blipFill>
        <p:spPr bwMode="auto">
          <a:xfrm>
            <a:off x="8576299" y="1107583"/>
            <a:ext cx="2948601" cy="235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7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1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đầy</a:t>
            </a:r>
            <a:r>
              <a:rPr lang="en-US" sz="4000" dirty="0" smtClean="0"/>
              <a:t> </a:t>
            </a:r>
            <a:r>
              <a:rPr lang="en-US" sz="4000" dirty="0" err="1" smtClean="0"/>
              <a:t>đủ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smtClean="0"/>
              <a:t>RT 90 </a:t>
            </a:r>
            <a:r>
              <a:rPr lang="en-US" sz="4000" dirty="0" err="1" smtClean="0"/>
              <a:t>là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97364" y="52081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RIGHT 90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671599" y="42471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HOME 90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LEFT 90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RING 90</a:t>
            </a:r>
            <a:endParaRPr lang="en-US" sz="2800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49" y="39058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3958" y="48992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7853" y="1056541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4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761" y="-682504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xmlns="" id="{4E0CB140-9456-476C-B0F3-869CFC088D0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5" y="-150534"/>
            <a:ext cx="2181379" cy="196296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422367" y="4976749"/>
            <a:ext cx="2021675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xmlns="" id="{C1A03884-974C-44D7-8CAD-15B66189270F}"/>
              </a:ext>
            </a:extLst>
          </p:cNvPr>
          <p:cNvGrpSpPr/>
          <p:nvPr/>
        </p:nvGrpSpPr>
        <p:grpSpPr>
          <a:xfrm>
            <a:off x="157151" y="5038009"/>
            <a:ext cx="2959109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xmlns="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95876" y="653661"/>
            <a:ext cx="2181379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xmlns="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9836391" y="2725983"/>
            <a:ext cx="2021675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xmlns="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797" y="519463"/>
            <a:ext cx="1963371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27" y="4860208"/>
            <a:ext cx="3221436" cy="227497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BC85C359-96EA-4DDA-845A-B89E5E3D7E5A}"/>
              </a:ext>
            </a:extLst>
          </p:cNvPr>
          <p:cNvSpPr txBox="1"/>
          <p:nvPr/>
        </p:nvSpPr>
        <p:spPr>
          <a:xfrm>
            <a:off x="2623145" y="830949"/>
            <a:ext cx="699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chemeClr val="accent1">
                    <a:lumMod val="75000"/>
                  </a:schemeClr>
                </a:solidFill>
                <a:latin typeface="Montserrat Alternates Black" panose="00000A00000000000000" pitchFamily="50" charset="0"/>
                <a:ea typeface="仓耳今楷05-6763 W05" panose="02020400000000000000" pitchFamily="18" charset="-122"/>
              </a:rPr>
              <a:t>Luật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Montserrat Alternates Black" panose="00000A00000000000000" pitchFamily="50" charset="0"/>
                <a:ea typeface="仓耳今楷05-6763 W05" panose="02020400000000000000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accent1">
                    <a:lumMod val="75000"/>
                  </a:schemeClr>
                </a:solidFill>
                <a:latin typeface="Montserrat Alternates Black" panose="00000A00000000000000" pitchFamily="50" charset="0"/>
                <a:ea typeface="仓耳今楷05-6763 W05" panose="02020400000000000000" pitchFamily="18" charset="-122"/>
              </a:rPr>
              <a:t>chơi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Montserrat Alternates Black" panose="00000A00000000000000" pitchFamily="50" charset="0"/>
              <a:ea typeface="仓耳今楷05-6763 W05" panose="02020400000000000000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8916" y="2026843"/>
            <a:ext cx="92764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Montserrat Alternates Black" panose="00000A00000000000000" pitchFamily="50" charset="0"/>
              </a:rPr>
              <a:t>Có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4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đội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chơi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.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Các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đội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sẽ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lần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lượt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trả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lời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các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câu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hỏi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để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tăng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tốc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và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về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đích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.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Đội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nào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về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đích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trước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sẽ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4000" b="1" dirty="0" err="1" smtClean="0">
                <a:latin typeface="Montserrat Alternates Black" panose="00000A00000000000000" pitchFamily="50" charset="0"/>
              </a:rPr>
              <a:t>thắng</a:t>
            </a:r>
            <a:r>
              <a:rPr lang="en-US" sz="4000" b="1" dirty="0" smtClean="0">
                <a:latin typeface="Montserrat Alternates Black" panose="00000A00000000000000" pitchFamily="50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1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14" y="-25002"/>
            <a:ext cx="12290601" cy="9894666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7921127" y="99152"/>
            <a:ext cx="4204674" cy="683046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ĐC SHARE MIỄN PHÍ BỞI NK POWERSKIL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4714" y="2811304"/>
            <a:ext cx="2592984" cy="9648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Vào http://fb.com/nkpowerskills tải game miễn phíle 18"/>
          <p:cNvSpPr>
            <a:spLocks noChangeArrowheads="1"/>
          </p:cNvSpPr>
          <p:nvPr/>
        </p:nvSpPr>
        <p:spPr bwMode="auto">
          <a:xfrm>
            <a:off x="10203448" y="261939"/>
            <a:ext cx="818249" cy="3966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2000" b="1" dirty="0" smtClean="0">
                <a:latin typeface="Verdana" pitchFamily="34" charset="0"/>
              </a:rPr>
              <a:t>GO!!!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8" name="CẤM BUÔN BÁN, CẤM REUP"/>
          <p:cNvSpPr>
            <a:spLocks noChangeArrowheads="1"/>
          </p:cNvSpPr>
          <p:nvPr/>
        </p:nvSpPr>
        <p:spPr bwMode="auto">
          <a:xfrm>
            <a:off x="11202775" y="261939"/>
            <a:ext cx="874923" cy="3966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2000" b="1" dirty="0">
                <a:latin typeface="Verdana" pitchFamily="34" charset="0"/>
              </a:rPr>
              <a:t>GO!!!</a:t>
            </a:r>
          </a:p>
        </p:txBody>
      </p:sp>
      <p:sp>
        <p:nvSpPr>
          <p:cNvPr id="9" name="ĐC SHARE MIỄN PHÍ BỞI NK POWERSKILLS"/>
          <p:cNvSpPr>
            <a:spLocks noChangeArrowheads="1"/>
          </p:cNvSpPr>
          <p:nvPr/>
        </p:nvSpPr>
        <p:spPr bwMode="auto">
          <a:xfrm>
            <a:off x="8085552" y="261939"/>
            <a:ext cx="847381" cy="3966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2000" b="1" dirty="0" smtClean="0">
                <a:latin typeface="Verdana" pitchFamily="34" charset="0"/>
              </a:rPr>
              <a:t>GO!!!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11" name="Vào http://fb.com/nkpowerskills tải game miễn phí"/>
          <p:cNvSpPr>
            <a:spLocks noChangeArrowheads="1"/>
          </p:cNvSpPr>
          <p:nvPr/>
        </p:nvSpPr>
        <p:spPr bwMode="auto">
          <a:xfrm>
            <a:off x="9147447" y="261939"/>
            <a:ext cx="874923" cy="3966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</a:rPr>
              <a:t>GO!!!</a:t>
            </a:r>
            <a:endParaRPr lang="en-US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7" name="CẤM BUÔN BÁN, CẤM REU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6164" y="1963096"/>
            <a:ext cx="2592986" cy="8909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ĐC SHARE MIỄN PHÍ BỞI NK POWERSKILL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9014" y="3671351"/>
            <a:ext cx="2592984" cy="12471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Vào http://fb.com/nkpowerskills tải game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7901" y="4780868"/>
            <a:ext cx="2592985" cy="9976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ĐC SHARE MIỄN PHÍ BỞI NK POWERSKILLS"/>
          <p:cNvGrpSpPr>
            <a:grpSpLocks/>
          </p:cNvGrpSpPr>
          <p:nvPr/>
        </p:nvGrpSpPr>
        <p:grpSpPr bwMode="auto">
          <a:xfrm rot="2063438">
            <a:off x="819" y="2092573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24" name="ĐC SHARE MIỄN PHÍ BỞI NK POWERSKILLS"/>
          <p:cNvGrpSpPr>
            <a:grpSpLocks/>
          </p:cNvGrpSpPr>
          <p:nvPr/>
        </p:nvGrpSpPr>
        <p:grpSpPr bwMode="auto">
          <a:xfrm rot="2063438">
            <a:off x="129535" y="3071595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27" name="ĐC SHARE MIỄN PHÍ BỞI NK POWERSKILLS"/>
          <p:cNvGrpSpPr>
            <a:grpSpLocks/>
          </p:cNvGrpSpPr>
          <p:nvPr/>
        </p:nvGrpSpPr>
        <p:grpSpPr bwMode="auto">
          <a:xfrm rot="2063438">
            <a:off x="378143" y="4073115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grpSp>
        <p:nvGrpSpPr>
          <p:cNvPr id="30" name="ĐC SHARE MIỄN PHÍ BỞI NK POWERSKILLS"/>
          <p:cNvGrpSpPr>
            <a:grpSpLocks/>
          </p:cNvGrpSpPr>
          <p:nvPr/>
        </p:nvGrpSpPr>
        <p:grpSpPr bwMode="auto">
          <a:xfrm rot="2063438">
            <a:off x="532027" y="5074633"/>
            <a:ext cx="1008062" cy="1182687"/>
            <a:chOff x="2744" y="2251"/>
            <a:chExt cx="1170" cy="14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128" name="CẤM BUÔN BÁN, CẤM REUP">
            <a:hlinkClick r:id="rId14" action="ppaction://hlinksldjump" highlightClick="1"/>
          </p:cNvPr>
          <p:cNvSpPr/>
          <p:nvPr/>
        </p:nvSpPr>
        <p:spPr>
          <a:xfrm>
            <a:off x="4806451" y="765267"/>
            <a:ext cx="701324" cy="584436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14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29" name="Vào http://fb.com/nkpowerskills tải game miễn phí">
            <a:hlinkClick r:id="rId15" action="ppaction://hlinksldjump" highlightClick="1"/>
          </p:cNvPr>
          <p:cNvSpPr/>
          <p:nvPr/>
        </p:nvSpPr>
        <p:spPr>
          <a:xfrm>
            <a:off x="3941709" y="765267"/>
            <a:ext cx="701324" cy="584436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13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30" name="ĐC SHARE MIỄN PHÍ BỞI NK POWERSKILLS">
            <a:hlinkClick r:id="rId16" action="ppaction://hlinksldjump" highlightClick="1"/>
          </p:cNvPr>
          <p:cNvSpPr/>
          <p:nvPr/>
        </p:nvSpPr>
        <p:spPr>
          <a:xfrm>
            <a:off x="513908" y="765267"/>
            <a:ext cx="701324" cy="584436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9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31" name="CẤM BUÔN BÁN, CẤM REUP">
            <a:hlinkClick r:id="" action="ppaction://noaction" highlightClick="1"/>
          </p:cNvPr>
          <p:cNvSpPr/>
          <p:nvPr/>
        </p:nvSpPr>
        <p:spPr>
          <a:xfrm>
            <a:off x="3126560" y="71511"/>
            <a:ext cx="701324" cy="584436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3" name="Vào http://fb.com/nkpowerskills tải game miễn phí">
            <a:hlinkClick r:id="rId17" action="ppaction://hlinksldjump" highlightClick="1"/>
          </p:cNvPr>
          <p:cNvSpPr/>
          <p:nvPr/>
        </p:nvSpPr>
        <p:spPr>
          <a:xfrm>
            <a:off x="5671193" y="765265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15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34" name="ĐC SHARE MIỄN PHÍ BỞI NK POWERSKILLS">
            <a:hlinkClick r:id="" action="ppaction://noaction" highlightClick="1"/>
          </p:cNvPr>
          <p:cNvSpPr/>
          <p:nvPr/>
        </p:nvSpPr>
        <p:spPr>
          <a:xfrm>
            <a:off x="1378650" y="762668"/>
            <a:ext cx="670155" cy="587035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10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35" name="CẤM BUÔN BÁN, CẤM REUP">
            <a:hlinkClick r:id="rId18" action="ppaction://hlinksldjump" highlightClick="1"/>
          </p:cNvPr>
          <p:cNvSpPr/>
          <p:nvPr/>
        </p:nvSpPr>
        <p:spPr>
          <a:xfrm>
            <a:off x="6578928" y="71511"/>
            <a:ext cx="670155" cy="587035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8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36" name="Vào http://fb.com/nkpowerskills tải game miễn phí">
            <a:hlinkClick r:id="rId19" action="ppaction://hlinksldjump" highlightClick="1"/>
          </p:cNvPr>
          <p:cNvSpPr/>
          <p:nvPr/>
        </p:nvSpPr>
        <p:spPr>
          <a:xfrm>
            <a:off x="3997443" y="71511"/>
            <a:ext cx="670155" cy="587035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5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43" name="ĐC SHARE MIỄN PHÍ BỞI NK POWERSKILLS">
            <a:hlinkClick r:id="rId20" action="ppaction://hlinksldjump" highlightClick="1"/>
          </p:cNvPr>
          <p:cNvSpPr/>
          <p:nvPr/>
        </p:nvSpPr>
        <p:spPr>
          <a:xfrm>
            <a:off x="6535935" y="765265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16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44" name="CẤM BUÔN BÁN, CẤM REUP">
            <a:hlinkClick r:id="rId21" action="ppaction://hlinksldjump" highlightClick="1"/>
          </p:cNvPr>
          <p:cNvSpPr/>
          <p:nvPr/>
        </p:nvSpPr>
        <p:spPr>
          <a:xfrm>
            <a:off x="2212223" y="765265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11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45" name="Vào http://fb.com/nkpowerskills tải game miễn phí">
            <a:hlinkClick r:id="rId22" action="ppaction://hlinksldjump" highlightClick="1"/>
          </p:cNvPr>
          <p:cNvSpPr/>
          <p:nvPr/>
        </p:nvSpPr>
        <p:spPr>
          <a:xfrm>
            <a:off x="4837157" y="71511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6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46" name="ĐC SHARE MIỄN PHÍ BỞI NK POWERSKILLS">
            <a:hlinkClick r:id="rId23" action="ppaction://hlinksldjump" highlightClick="1"/>
          </p:cNvPr>
          <p:cNvSpPr/>
          <p:nvPr/>
        </p:nvSpPr>
        <p:spPr>
          <a:xfrm>
            <a:off x="1384792" y="71511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2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48" name="CẤM BUÔN BÁN, CẤM REUP">
            <a:hlinkClick r:id="rId24" action="ppaction://hlinksldjump" highlightClick="1"/>
          </p:cNvPr>
          <p:cNvSpPr/>
          <p:nvPr/>
        </p:nvSpPr>
        <p:spPr>
          <a:xfrm>
            <a:off x="513908" y="71511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>
                <a:solidFill>
                  <a:schemeClr val="bg1"/>
                </a:solidFill>
              </a:rPr>
              <a:t>1</a:t>
            </a:r>
            <a:endParaRPr lang="es-ES" sz="3600" b="1" dirty="0" smtClean="0">
              <a:solidFill>
                <a:schemeClr val="bg1"/>
              </a:solidFill>
            </a:endParaRPr>
          </a:p>
        </p:txBody>
      </p:sp>
      <p:sp>
        <p:nvSpPr>
          <p:cNvPr id="149" name="Vào http://fb.com/nkpowerskills tải game miễn phí">
            <a:hlinkClick r:id="rId25" action="ppaction://hlinksldjump" highlightClick="1"/>
          </p:cNvPr>
          <p:cNvSpPr/>
          <p:nvPr/>
        </p:nvSpPr>
        <p:spPr>
          <a:xfrm>
            <a:off x="3076966" y="765265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12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50" name="ĐC SHARE MIỄN PHÍ BỞI NK POWERSKILLS">
            <a:hlinkClick r:id="rId26" action="ppaction://hlinksldjump" highlightClick="1"/>
          </p:cNvPr>
          <p:cNvSpPr/>
          <p:nvPr/>
        </p:nvSpPr>
        <p:spPr>
          <a:xfrm>
            <a:off x="5708041" y="71511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7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151" name="CẤM BUÔN BÁN, CẤM REUP">
            <a:hlinkClick r:id="rId27" action="ppaction://hlinksldjump" highlightClick="1"/>
          </p:cNvPr>
          <p:cNvSpPr/>
          <p:nvPr/>
        </p:nvSpPr>
        <p:spPr>
          <a:xfrm>
            <a:off x="2255676" y="71511"/>
            <a:ext cx="701325" cy="584438"/>
          </a:xfrm>
          <a:prstGeom prst="actionButtonBlank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bg1"/>
                </a:solidFill>
              </a:rPr>
              <a:t>3</a:t>
            </a:r>
            <a:endParaRPr lang="es-ES" sz="3600" b="1" dirty="0">
              <a:solidFill>
                <a:schemeClr val="bg1"/>
              </a:solidFill>
            </a:endParaRPr>
          </a:p>
        </p:txBody>
      </p:sp>
      <p:pic>
        <p:nvPicPr>
          <p:cNvPr id="53" name="Vào http://fb.com/nkpowerskills tải game miễn phí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ĐC SHARE MIỄN PHÍ BỞI NK POWERSKILLS"/>
          <p:cNvSpPr/>
          <p:nvPr/>
        </p:nvSpPr>
        <p:spPr>
          <a:xfrm>
            <a:off x="1911176" y="2793735"/>
            <a:ext cx="7444612" cy="16891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 LƯỢT RỒI</a:t>
            </a:r>
            <a:endParaRPr lang="en-US" sz="7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18333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4.07407E-6 L -0.49167 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4.07407E-6 L -0.68893 -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-4.07407E-6 L -0.83893 -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18334 2.59259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2.59259E-6 L -0.49167 2.25514E-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2.59259E-6 L -0.68893 2.59259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2.59259E-6 L -0.83893 2.59259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18333 2.59259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2.59259E-6 L -0.49167 3.7037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2.59259E-6 L -0.68893 2.59259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2.59259E-6 L -0.83893 2.5925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18333 2.59259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2.59259E-6 L -0.49167 -1.11111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2.59259E-6 L -0.68893 2.59259E-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3 2.59259E-6 L -0.83893 2.59259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28" grpId="0" animBg="1"/>
      <p:bldP spid="129" grpId="0" animBg="1"/>
      <p:bldP spid="130" grpId="0" animBg="1"/>
      <p:bldP spid="131" grpId="0" animBg="1"/>
      <p:bldP spid="133" grpId="0" animBg="1"/>
      <p:bldP spid="134" grpId="0" animBg="1"/>
      <p:bldP spid="135" grpId="0" animBg="1"/>
      <p:bldP spid="136" grpId="0" animBg="1"/>
      <p:bldP spid="143" grpId="0" animBg="1"/>
      <p:bldP spid="144" grpId="0" animBg="1"/>
      <p:bldP spid="145" grpId="0" animBg="1"/>
      <p:bldP spid="146" grpId="0" animBg="1"/>
      <p:bldP spid="148" grpId="0" animBg="1"/>
      <p:bldP spid="149" grpId="0" animBg="1"/>
      <p:bldP spid="150" grpId="0" animBg="1"/>
      <p:bldP spid="151" grpId="0" animBg="1"/>
      <p:bldP spid="3" grpId="0" animBg="1"/>
      <p:bldP spid="3" grpId="1" animBg="1"/>
      <p:bldP spid="3" grpId="2" animBg="1"/>
      <p:bldP spid="3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68" t="16186" r="14526" b="16441"/>
          <a:stretch/>
        </p:blipFill>
        <p:spPr>
          <a:xfrm>
            <a:off x="-1" y="-22658"/>
            <a:ext cx="12232281" cy="68806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logo, </a:t>
            </a:r>
            <a:r>
              <a:rPr lang="en-US" sz="4000" dirty="0" err="1" smtClean="0"/>
              <a:t>l</a:t>
            </a:r>
            <a:r>
              <a:rPr lang="en-US" sz="4000" dirty="0" err="1" smtClean="0"/>
              <a:t>ệnh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dùng</a:t>
            </a:r>
            <a:r>
              <a:rPr lang="en-US" sz="4000" dirty="0" smtClean="0"/>
              <a:t> </a:t>
            </a:r>
            <a:r>
              <a:rPr lang="en-US" sz="4000" dirty="0" err="1" smtClean="0"/>
              <a:t>đề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gì</a:t>
            </a:r>
            <a:r>
              <a:rPr lang="en-US" sz="4000" dirty="0" smtClean="0"/>
              <a:t>?</a:t>
            </a:r>
          </a:p>
          <a:p>
            <a:pPr algn="ctr"/>
            <a:r>
              <a:rPr lang="en-US" sz="4000" dirty="0" smtClean="0"/>
              <a:t>BK 100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Lùi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lại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100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bước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Quay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phải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100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độ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Tiến</a:t>
            </a:r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trước</a:t>
            </a:r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100 </a:t>
            </a:r>
            <a:r>
              <a:rPr lang="en-US" sz="24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bước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Lùi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lại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50 </a:t>
            </a:r>
            <a:r>
              <a:rPr lang="en-US" sz="28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bước</a:t>
            </a:r>
            <a:endParaRPr lang="en-US" sz="2800" dirty="0"/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320" y="97180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8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8" t="16186" r="14526" b="16441"/>
          <a:stretch/>
        </p:blipFill>
        <p:spPr>
          <a:xfrm>
            <a:off x="-1" y="-22658"/>
            <a:ext cx="12232281" cy="68806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Để</a:t>
            </a:r>
            <a:r>
              <a:rPr lang="en-US" sz="4000" dirty="0" smtClean="0"/>
              <a:t> </a:t>
            </a:r>
            <a:r>
              <a:rPr lang="en-US" sz="4000" dirty="0" err="1" smtClean="0"/>
              <a:t>viết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dòng</a:t>
            </a:r>
            <a:r>
              <a:rPr lang="en-US" sz="4000" dirty="0" smtClean="0"/>
              <a:t> </a:t>
            </a:r>
            <a:r>
              <a:rPr lang="en-US" sz="4000" dirty="0" err="1" smtClean="0"/>
              <a:t>chữ</a:t>
            </a:r>
            <a:r>
              <a:rPr lang="en-US" sz="4000" dirty="0" smtClean="0"/>
              <a:t> TOI YEU VIET NAM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logo,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sử</a:t>
            </a:r>
            <a:r>
              <a:rPr lang="en-US" sz="4000" dirty="0" smtClean="0"/>
              <a:t> </a:t>
            </a:r>
            <a:r>
              <a:rPr lang="en-US" sz="4000" dirty="0" err="1" smtClean="0"/>
              <a:t>dụng</a:t>
            </a:r>
            <a:r>
              <a:rPr lang="en-US" sz="4000" dirty="0" smtClean="0"/>
              <a:t> </a:t>
            </a:r>
            <a:r>
              <a:rPr lang="en-US" sz="4000" dirty="0" err="1" smtClean="0"/>
              <a:t>câu</a:t>
            </a:r>
            <a:r>
              <a:rPr lang="en-US" sz="4000" dirty="0" smtClean="0"/>
              <a:t> </a:t>
            </a:r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dưới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18" name="Rectangle 17"/>
          <p:cNvSpPr/>
          <p:nvPr/>
        </p:nvSpPr>
        <p:spPr>
          <a:xfrm>
            <a:off x="6671600" y="519100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Label [TOI YEU VIET NAM]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LEBE [TOI YEU VIET NAM]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6529198" y="415423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LABE [TOI YEU VIET NAM]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LABEL [</a:t>
            </a:r>
            <a:r>
              <a:rPr lang="en-US" sz="24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toi</a:t>
            </a:r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yeu</a:t>
            </a:r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viet</a:t>
            </a:r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nam</a:t>
            </a:r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]</a:t>
            </a:r>
            <a:endParaRPr lang="en-US" sz="2400" dirty="0"/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40080" y="3849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40080" y="49560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805" y="13622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8" t="16186" r="14526" b="16441"/>
          <a:stretch/>
        </p:blipFill>
        <p:spPr>
          <a:xfrm>
            <a:off x="-1" y="-22658"/>
            <a:ext cx="12232281" cy="6880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xoay</a:t>
            </a:r>
            <a:r>
              <a:rPr lang="en-US" sz="4000" dirty="0" smtClean="0"/>
              <a:t> </a:t>
            </a:r>
            <a:r>
              <a:rPr lang="en-US" sz="4000" dirty="0" err="1" smtClean="0"/>
              <a:t>phải</a:t>
            </a:r>
            <a:r>
              <a:rPr lang="en-US" sz="4000" dirty="0" smtClean="0"/>
              <a:t> 90 </a:t>
            </a:r>
            <a:r>
              <a:rPr lang="en-US" sz="4000" dirty="0" err="1" smtClean="0"/>
              <a:t>độ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876772" y="416524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RT 90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BK 90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FD 90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671600" y="424472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LT 90</a:t>
            </a:r>
            <a:endParaRPr lang="en-US" sz="2800" dirty="0"/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131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41736" y="38084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4518" y="280431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tính</a:t>
            </a:r>
            <a:r>
              <a:rPr lang="en-US" sz="4000" dirty="0" smtClean="0"/>
              <a:t> </a:t>
            </a:r>
            <a:r>
              <a:rPr lang="en-US" sz="4000" dirty="0" err="1" smtClean="0"/>
              <a:t>toán</a:t>
            </a:r>
            <a:r>
              <a:rPr lang="en-US" sz="4000" dirty="0" smtClean="0"/>
              <a:t>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logo?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PR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HOME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LABEL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CS</a:t>
            </a:r>
            <a:endParaRPr lang="en-US" sz="2800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274" y="297530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sẽ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vẽ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854552" y="51625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RT 45 LABEL [TIN HOC]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669443" y="41561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RT 90 [ TIN HOC]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RT 45 [ TIN HOC]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RT 90 LABEL [TIN HOC]</a:t>
            </a:r>
            <a:endParaRPr lang="en-US" sz="2800" dirty="0"/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3971" y="390408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60279" y="49036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0292" y="73117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28628" r="48724" b="43843"/>
          <a:stretch/>
        </p:blipFill>
        <p:spPr bwMode="auto">
          <a:xfrm>
            <a:off x="8796616" y="1352378"/>
            <a:ext cx="2962485" cy="201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6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Lệnh</a:t>
            </a:r>
            <a:r>
              <a:rPr lang="en-US" sz="4000" dirty="0" smtClean="0"/>
              <a:t> </a:t>
            </a:r>
            <a:r>
              <a:rPr lang="en-US" sz="4000" dirty="0" err="1" smtClean="0"/>
              <a:t>nào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đây</a:t>
            </a:r>
            <a:r>
              <a:rPr lang="en-US" sz="4000" dirty="0" smtClean="0"/>
              <a:t> </a:t>
            </a:r>
            <a:r>
              <a:rPr lang="en-US" sz="4000" dirty="0" err="1" smtClean="0"/>
              <a:t>giúp</a:t>
            </a:r>
            <a:r>
              <a:rPr lang="en-US" sz="4000" dirty="0" smtClean="0"/>
              <a:t> </a:t>
            </a:r>
            <a:r>
              <a:rPr lang="en-US" sz="4000" dirty="0" err="1" smtClean="0"/>
              <a:t>rùa</a:t>
            </a:r>
            <a:r>
              <a:rPr lang="en-US" sz="4000" dirty="0" smtClean="0"/>
              <a:t> </a:t>
            </a:r>
            <a:r>
              <a:rPr lang="en-US" sz="4000" dirty="0" err="1" smtClean="0"/>
              <a:t>ẩn</a:t>
            </a:r>
            <a:r>
              <a:rPr lang="en-US" sz="4000" dirty="0" smtClean="0"/>
              <a:t> </a:t>
            </a:r>
            <a:r>
              <a:rPr lang="en-US" sz="4000" dirty="0" err="1" smtClean="0"/>
              <a:t>mình</a:t>
            </a:r>
            <a:r>
              <a:rPr lang="en-US" sz="4000" dirty="0" smtClean="0"/>
              <a:t>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phần</a:t>
            </a:r>
            <a:r>
              <a:rPr lang="en-US" sz="4000" dirty="0" smtClean="0"/>
              <a:t> </a:t>
            </a:r>
            <a:r>
              <a:rPr lang="en-US" sz="4000" dirty="0" err="1" smtClean="0"/>
              <a:t>mềm</a:t>
            </a:r>
            <a:r>
              <a:rPr lang="en-US" sz="4000" dirty="0" smtClean="0"/>
              <a:t> logo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HT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PD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ST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PU</a:t>
            </a:r>
            <a:endParaRPr lang="en-US" sz="2800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274" y="276085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" y="5635387"/>
            <a:ext cx="178628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410</Words>
  <Application>Microsoft Office PowerPoint</Application>
  <PresentationFormat>Custom</PresentationFormat>
  <Paragraphs>95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12</cp:revision>
  <dcterms:created xsi:type="dcterms:W3CDTF">2020-07-08T00:54:02Z</dcterms:created>
  <dcterms:modified xsi:type="dcterms:W3CDTF">2021-04-12T09:36:03Z</dcterms:modified>
</cp:coreProperties>
</file>